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7"/>
  </p:notesMasterIdLst>
  <p:sldIdLst>
    <p:sldId id="285" r:id="rId2"/>
    <p:sldId id="633" r:id="rId3"/>
    <p:sldId id="517" r:id="rId4"/>
    <p:sldId id="518" r:id="rId5"/>
    <p:sldId id="519" r:id="rId6"/>
    <p:sldId id="520" r:id="rId7"/>
    <p:sldId id="521" r:id="rId8"/>
    <p:sldId id="522" r:id="rId9"/>
    <p:sldId id="523" r:id="rId10"/>
    <p:sldId id="524" r:id="rId11"/>
    <p:sldId id="525" r:id="rId12"/>
    <p:sldId id="526" r:id="rId13"/>
    <p:sldId id="527" r:id="rId14"/>
    <p:sldId id="528" r:id="rId15"/>
    <p:sldId id="529" r:id="rId16"/>
    <p:sldId id="530" r:id="rId17"/>
    <p:sldId id="531" r:id="rId18"/>
    <p:sldId id="532" r:id="rId19"/>
    <p:sldId id="533" r:id="rId20"/>
    <p:sldId id="534" r:id="rId21"/>
    <p:sldId id="535" r:id="rId22"/>
    <p:sldId id="536" r:id="rId23"/>
    <p:sldId id="537" r:id="rId24"/>
    <p:sldId id="538" r:id="rId25"/>
    <p:sldId id="539" r:id="rId26"/>
    <p:sldId id="540" r:id="rId27"/>
    <p:sldId id="541" r:id="rId28"/>
    <p:sldId id="542" r:id="rId29"/>
    <p:sldId id="543" r:id="rId30"/>
    <p:sldId id="544" r:id="rId31"/>
    <p:sldId id="545" r:id="rId32"/>
    <p:sldId id="546" r:id="rId33"/>
    <p:sldId id="547" r:id="rId34"/>
    <p:sldId id="548" r:id="rId35"/>
    <p:sldId id="549" r:id="rId36"/>
    <p:sldId id="550" r:id="rId37"/>
    <p:sldId id="551" r:id="rId38"/>
    <p:sldId id="552" r:id="rId39"/>
    <p:sldId id="553" r:id="rId40"/>
    <p:sldId id="554" r:id="rId41"/>
    <p:sldId id="555" r:id="rId42"/>
    <p:sldId id="556" r:id="rId43"/>
    <p:sldId id="557" r:id="rId44"/>
    <p:sldId id="558" r:id="rId45"/>
    <p:sldId id="559" r:id="rId46"/>
    <p:sldId id="560" r:id="rId47"/>
    <p:sldId id="561" r:id="rId48"/>
    <p:sldId id="562" r:id="rId49"/>
    <p:sldId id="563" r:id="rId50"/>
    <p:sldId id="564" r:id="rId51"/>
    <p:sldId id="565" r:id="rId52"/>
    <p:sldId id="566" r:id="rId53"/>
    <p:sldId id="567" r:id="rId54"/>
    <p:sldId id="568" r:id="rId55"/>
    <p:sldId id="569" r:id="rId56"/>
    <p:sldId id="570" r:id="rId57"/>
    <p:sldId id="571" r:id="rId58"/>
    <p:sldId id="572" r:id="rId59"/>
    <p:sldId id="573" r:id="rId60"/>
    <p:sldId id="574" r:id="rId61"/>
    <p:sldId id="575" r:id="rId62"/>
    <p:sldId id="576" r:id="rId63"/>
    <p:sldId id="577" r:id="rId64"/>
    <p:sldId id="578" r:id="rId65"/>
    <p:sldId id="515" r:id="rId66"/>
  </p:sldIdLst>
  <p:sldSz cx="12192000" cy="6858000"/>
  <p:notesSz cx="6858000" cy="9144000"/>
  <p:custDataLst>
    <p:tags r:id="rId6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CC"/>
    <a:srgbClr val="4D4D4D"/>
    <a:srgbClr val="292929"/>
    <a:srgbClr val="0000FF"/>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4" autoAdjust="0"/>
    <p:restoredTop sz="85989" autoAdjust="0"/>
  </p:normalViewPr>
  <p:slideViewPr>
    <p:cSldViewPr snapToGrid="0" showGuides="1">
      <p:cViewPr varScale="1">
        <p:scale>
          <a:sx n="71" d="100"/>
          <a:sy n="71" d="100"/>
        </p:scale>
        <p:origin x="485" y="48"/>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ags" Target="tags/tag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image" Target="../media/image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3013EF-AA46-41D5-93C2-36F7A5EF5D89}" type="datetimeFigureOut">
              <a:rPr lang="zh-CN" altLang="en-US" smtClean="0"/>
              <a:t>2020/5/4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104242-42E4-462F-B9A6-468AC33D61A2}" type="slidenum">
              <a:rPr lang="zh-CN" altLang="en-US" smtClean="0"/>
              <a:t>‹#›</a:t>
            </a:fld>
            <a:endParaRPr lang="zh-CN" altLang="en-US"/>
          </a:p>
        </p:txBody>
      </p:sp>
    </p:spTree>
    <p:extLst>
      <p:ext uri="{BB962C8B-B14F-4D97-AF65-F5344CB8AC3E}">
        <p14:creationId xmlns:p14="http://schemas.microsoft.com/office/powerpoint/2010/main" val="924361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t>1</a:t>
            </a:fld>
            <a:endParaRPr lang="zh-CN" altLang="en-US"/>
          </a:p>
        </p:txBody>
      </p:sp>
    </p:spTree>
    <p:extLst>
      <p:ext uri="{BB962C8B-B14F-4D97-AF65-F5344CB8AC3E}">
        <p14:creationId xmlns:p14="http://schemas.microsoft.com/office/powerpoint/2010/main" val="1514020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t>2</a:t>
            </a:fld>
            <a:endParaRPr lang="zh-CN" altLang="en-US"/>
          </a:p>
        </p:txBody>
      </p:sp>
    </p:spTree>
    <p:extLst>
      <p:ext uri="{BB962C8B-B14F-4D97-AF65-F5344CB8AC3E}">
        <p14:creationId xmlns:p14="http://schemas.microsoft.com/office/powerpoint/2010/main" val="2834710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冒泡排序</a:t>
            </a:r>
          </a:p>
          <a:p>
            <a:endParaRPr lang="zh-CN" altLang="en-US" dirty="0"/>
          </a:p>
        </p:txBody>
      </p:sp>
      <p:sp>
        <p:nvSpPr>
          <p:cNvPr id="4" name="灯片编号占位符 3"/>
          <p:cNvSpPr>
            <a:spLocks noGrp="1"/>
          </p:cNvSpPr>
          <p:nvPr>
            <p:ph type="sldNum" sz="quarter" idx="10"/>
          </p:nvPr>
        </p:nvSpPr>
        <p:spPr/>
        <p:txBody>
          <a:bodyPr/>
          <a:lstStyle/>
          <a:p>
            <a:fld id="{53104242-42E4-462F-B9A6-468AC33D61A2}" type="slidenum">
              <a:rPr lang="zh-CN" altLang="en-US" smtClean="0"/>
              <a:t>30</a:t>
            </a:fld>
            <a:endParaRPr lang="zh-CN" altLang="en-US"/>
          </a:p>
        </p:txBody>
      </p:sp>
    </p:spTree>
    <p:extLst>
      <p:ext uri="{BB962C8B-B14F-4D97-AF65-F5344CB8AC3E}">
        <p14:creationId xmlns:p14="http://schemas.microsoft.com/office/powerpoint/2010/main" val="2171566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插入排序</a:t>
            </a:r>
          </a:p>
          <a:p>
            <a:endParaRPr lang="zh-CN" altLang="en-US" dirty="0"/>
          </a:p>
        </p:txBody>
      </p:sp>
      <p:sp>
        <p:nvSpPr>
          <p:cNvPr id="4" name="灯片编号占位符 3"/>
          <p:cNvSpPr>
            <a:spLocks noGrp="1"/>
          </p:cNvSpPr>
          <p:nvPr>
            <p:ph type="sldNum" sz="quarter" idx="10"/>
          </p:nvPr>
        </p:nvSpPr>
        <p:spPr/>
        <p:txBody>
          <a:bodyPr/>
          <a:lstStyle/>
          <a:p>
            <a:fld id="{53104242-42E4-462F-B9A6-468AC33D61A2}" type="slidenum">
              <a:rPr lang="zh-CN" altLang="en-US" smtClean="0"/>
              <a:t>31</a:t>
            </a:fld>
            <a:endParaRPr lang="zh-CN" altLang="en-US"/>
          </a:p>
        </p:txBody>
      </p:sp>
    </p:spTree>
    <p:extLst>
      <p:ext uri="{BB962C8B-B14F-4D97-AF65-F5344CB8AC3E}">
        <p14:creationId xmlns:p14="http://schemas.microsoft.com/office/powerpoint/2010/main" val="18823255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3104242-42E4-462F-B9A6-468AC33D61A2}" type="slidenum">
              <a:rPr lang="zh-CN" altLang="en-US" smtClean="0"/>
              <a:t>40</a:t>
            </a:fld>
            <a:endParaRPr lang="zh-CN" altLang="en-US"/>
          </a:p>
        </p:txBody>
      </p:sp>
    </p:spTree>
    <p:extLst>
      <p:ext uri="{BB962C8B-B14F-4D97-AF65-F5344CB8AC3E}">
        <p14:creationId xmlns:p14="http://schemas.microsoft.com/office/powerpoint/2010/main" val="11308465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t>65</a:t>
            </a:fld>
            <a:endParaRPr lang="zh-CN" altLang="en-US"/>
          </a:p>
        </p:txBody>
      </p:sp>
    </p:spTree>
    <p:extLst>
      <p:ext uri="{BB962C8B-B14F-4D97-AF65-F5344CB8AC3E}">
        <p14:creationId xmlns:p14="http://schemas.microsoft.com/office/powerpoint/2010/main" val="31588508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仅标题">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419600" y="940460"/>
            <a:ext cx="7772400" cy="5917540"/>
          </a:xfrm>
          <a:prstGeom prst="rect">
            <a:avLst/>
          </a:prstGeom>
        </p:spPr>
      </p:pic>
    </p:spTree>
    <p:extLst>
      <p:ext uri="{BB962C8B-B14F-4D97-AF65-F5344CB8AC3E}">
        <p14:creationId xmlns:p14="http://schemas.microsoft.com/office/powerpoint/2010/main" val="2913556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0" y="188415"/>
            <a:ext cx="4463844" cy="6669586"/>
          </a:xfrm>
          <a:prstGeom prst="rect">
            <a:avLst/>
          </a:prstGeom>
        </p:spPr>
      </p:pic>
    </p:spTree>
    <p:extLst>
      <p:ext uri="{BB962C8B-B14F-4D97-AF65-F5344CB8AC3E}">
        <p14:creationId xmlns:p14="http://schemas.microsoft.com/office/powerpoint/2010/main" val="565606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a:t>
            </a:fld>
            <a:endParaRPr lang="zh-CN" altLang="en-US"/>
          </a:p>
        </p:txBody>
      </p:sp>
      <p:sp>
        <p:nvSpPr>
          <p:cNvPr id="5" name="文本占位符 4"/>
          <p:cNvSpPr>
            <a:spLocks noGrp="1"/>
          </p:cNvSpPr>
          <p:nvPr>
            <p:ph type="body" sz="quarter" idx="11"/>
          </p:nvPr>
        </p:nvSpPr>
        <p:spPr>
          <a:xfrm>
            <a:off x="514350" y="1171852"/>
            <a:ext cx="11328400" cy="5335312"/>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376986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flipH="1">
            <a:off x="0" y="134130"/>
            <a:ext cx="1557766" cy="1418446"/>
          </a:xfrm>
          <a:prstGeom prst="rect">
            <a:avLst/>
          </a:prstGeom>
        </p:spPr>
      </p:pic>
      <p:sp>
        <p:nvSpPr>
          <p:cNvPr id="3" name="标题占位符 2"/>
          <p:cNvSpPr>
            <a:spLocks noGrp="1"/>
          </p:cNvSpPr>
          <p:nvPr>
            <p:ph type="title"/>
          </p:nvPr>
        </p:nvSpPr>
        <p:spPr>
          <a:xfrm>
            <a:off x="1557766" y="307628"/>
            <a:ext cx="10285046" cy="775136"/>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4" name="文本占位符 3"/>
          <p:cNvSpPr>
            <a:spLocks noGrp="1"/>
          </p:cNvSpPr>
          <p:nvPr>
            <p:ph type="body" idx="1"/>
          </p:nvPr>
        </p:nvSpPr>
        <p:spPr>
          <a:xfrm>
            <a:off x="514905" y="1167482"/>
            <a:ext cx="11327907" cy="533985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灯片编号占位符 4"/>
          <p:cNvSpPr>
            <a:spLocks noGrp="1"/>
          </p:cNvSpPr>
          <p:nvPr>
            <p:ph type="sldNum" sz="quarter" idx="4"/>
          </p:nvPr>
        </p:nvSpPr>
        <p:spPr>
          <a:xfrm>
            <a:off x="9409590" y="6507335"/>
            <a:ext cx="2743200" cy="285164"/>
          </a:xfrm>
          <a:prstGeom prst="rect">
            <a:avLst/>
          </a:prstGeom>
        </p:spPr>
        <p:txBody>
          <a:bodyPr vert="horz" lIns="91440" tIns="45720" rIns="91440" bIns="45720" rtlCol="0" anchor="ctr"/>
          <a:lstStyle>
            <a:lvl1pPr algn="r">
              <a:defRPr sz="1200">
                <a:solidFill>
                  <a:schemeClr val="tx1">
                    <a:tint val="75000"/>
                  </a:schemeClr>
                </a:solidFill>
              </a:defRPr>
            </a:lvl1pPr>
          </a:lstStyle>
          <a:p>
            <a:fld id="{F2DD6961-664A-42F0-A980-3B7D22A37BEA}" type="slidenum">
              <a:rPr lang="zh-CN" altLang="en-US" smtClean="0"/>
              <a:t>‹#›</a:t>
            </a:fld>
            <a:endParaRPr lang="zh-CN" altLang="en-US"/>
          </a:p>
        </p:txBody>
      </p:sp>
    </p:spTree>
    <p:extLst>
      <p:ext uri="{BB962C8B-B14F-4D97-AF65-F5344CB8AC3E}">
        <p14:creationId xmlns:p14="http://schemas.microsoft.com/office/powerpoint/2010/main" val="464241476"/>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5" r:id="rId3"/>
  </p:sldLayoutIdLst>
  <p:hf hdr="0" ftr="0" dt="0"/>
  <p:txStyles>
    <p:titleStyle>
      <a:lvl1pPr algn="l" defTabSz="914400" rtl="0" eaLnBrk="1" latinLnBrk="0" hangingPunct="1">
        <a:lnSpc>
          <a:spcPct val="90000"/>
        </a:lnSpc>
        <a:spcBef>
          <a:spcPct val="0"/>
        </a:spcBef>
        <a:buNone/>
        <a:defRPr sz="3600" b="1" kern="1200">
          <a:solidFill>
            <a:schemeClr val="bg2">
              <a:lumMod val="50000"/>
            </a:schemeClr>
          </a:solidFill>
          <a:latin typeface="+mj-lt"/>
          <a:ea typeface="+mj-ea"/>
          <a:cs typeface="+mj-cs"/>
        </a:defRPr>
      </a:lvl1pPr>
    </p:titleStyle>
    <p:bodyStyle>
      <a:lvl1pPr marL="228600" indent="-228600" algn="l" defTabSz="914400" rtl="0" eaLnBrk="1" latinLnBrk="0" hangingPunct="1">
        <a:lnSpc>
          <a:spcPct val="120000"/>
        </a:lnSpc>
        <a:spcBef>
          <a:spcPts val="0"/>
        </a:spcBef>
        <a:buFont typeface="Wingdings" panose="05000000000000000000" pitchFamily="2" charset="2"/>
        <a:buChar char="p"/>
        <a:defRPr sz="3200" b="0" kern="1200" baseline="0">
          <a:solidFill>
            <a:schemeClr val="tx1"/>
          </a:solidFill>
          <a:latin typeface="Times New Roman" panose="02020603050405020304" pitchFamily="18" charset="0"/>
          <a:ea typeface="微软雅黑" panose="020B0503020204020204" pitchFamily="34" charset="-122"/>
          <a:cs typeface="+mn-cs"/>
        </a:defRPr>
      </a:lvl1pPr>
      <a:lvl2pPr marL="685800" indent="-228600" algn="l" defTabSz="914400" rtl="0" eaLnBrk="1" latinLnBrk="0" hangingPunct="1">
        <a:lnSpc>
          <a:spcPct val="120000"/>
        </a:lnSpc>
        <a:spcBef>
          <a:spcPts val="0"/>
        </a:spcBef>
        <a:buFont typeface="Wingdings" panose="05000000000000000000" pitchFamily="2" charset="2"/>
        <a:buChar char="u"/>
        <a:defRPr sz="2800" b="0" kern="1200" baseline="0">
          <a:solidFill>
            <a:schemeClr val="tx1"/>
          </a:solidFill>
          <a:latin typeface="Times New Roman" panose="02020603050405020304" pitchFamily="18" charset="0"/>
          <a:ea typeface="微软雅黑" panose="020B0503020204020204" pitchFamily="34" charset="-122"/>
          <a:cs typeface="+mn-cs"/>
        </a:defRPr>
      </a:lvl2pPr>
      <a:lvl3pPr marL="1143000" indent="-228600" algn="l" defTabSz="914400" rtl="0" eaLnBrk="1" latinLnBrk="0" hangingPunct="1">
        <a:lnSpc>
          <a:spcPct val="120000"/>
        </a:lnSpc>
        <a:spcBef>
          <a:spcPts val="0"/>
        </a:spcBef>
        <a:buFont typeface="Wingdings" panose="05000000000000000000" pitchFamily="2" charset="2"/>
        <a:buChar char="Ø"/>
        <a:defRPr sz="2400" b="0" kern="1200" baseline="0">
          <a:solidFill>
            <a:schemeClr val="tx1"/>
          </a:solidFill>
          <a:latin typeface="Times New Roman" panose="02020603050405020304" pitchFamily="18" charset="0"/>
          <a:ea typeface="微软雅黑" panose="020B0503020204020204" pitchFamily="34" charset="-122"/>
          <a:cs typeface="+mn-cs"/>
        </a:defRPr>
      </a:lvl3pPr>
      <a:lvl4pPr marL="1600200" indent="-228600" algn="l" defTabSz="914400" rtl="0" eaLnBrk="1" latinLnBrk="0" hangingPunct="1">
        <a:lnSpc>
          <a:spcPct val="120000"/>
        </a:lnSpc>
        <a:spcBef>
          <a:spcPts val="0"/>
        </a:spcBef>
        <a:buFont typeface="Wingdings" panose="05000000000000000000" pitchFamily="2" charset="2"/>
        <a:buChar char="ü"/>
        <a:defRPr sz="2000" b="0" kern="1200" baseline="0">
          <a:solidFill>
            <a:schemeClr val="tx1"/>
          </a:solidFill>
          <a:latin typeface="Times New Roman" panose="02020603050405020304" pitchFamily="18" charset="0"/>
          <a:ea typeface="微软雅黑" panose="020B0503020204020204" pitchFamily="34" charset="-122"/>
          <a:cs typeface="+mn-cs"/>
        </a:defRPr>
      </a:lvl4pPr>
      <a:lvl5pPr marL="2057400" indent="-228600" algn="l" defTabSz="914400" rtl="0" eaLnBrk="1" latinLnBrk="0" hangingPunct="1">
        <a:lnSpc>
          <a:spcPct val="120000"/>
        </a:lnSpc>
        <a:spcBef>
          <a:spcPts val="0"/>
        </a:spcBef>
        <a:buFont typeface="Arial" panose="020B0604020202020204" pitchFamily="34" charset="0"/>
        <a:buChar char="•"/>
        <a:defRPr sz="2000" b="0" kern="1200" baseline="0">
          <a:solidFill>
            <a:schemeClr val="tx1"/>
          </a:solidFill>
          <a:latin typeface="Times New Roman" panose="02020603050405020304" pitchFamily="18"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en.wikipedia.org/wiki/File:Bubble_sort_animation.gif"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5.gif"/></Relationships>
</file>

<file path=ppt/slides/_rels/slide31.xml.rels><?xml version="1.0" encoding="UTF-8" standalone="yes"?>
<Relationships xmlns="http://schemas.openxmlformats.org/package/2006/relationships"><Relationship Id="rId3" Type="http://schemas.openxmlformats.org/officeDocument/2006/relationships/hyperlink" Target="http://en.wikipedia.org/wiki/File:Insertion_sort.gif"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6.gi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8.png"/><Relationship Id="rId5" Type="http://schemas.openxmlformats.org/officeDocument/2006/relationships/oleObject" Target="../embeddings/oleObject2.bin"/><Relationship Id="rId4"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hyperlink" Target="http://baike.baidu.com/view/1335512.htm" TargetMode="Externa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CEF99411-4709-4D85-A7C3-945C4791A054}"/>
              </a:ext>
            </a:extLst>
          </p:cNvPr>
          <p:cNvSpPr txBox="1"/>
          <p:nvPr/>
        </p:nvSpPr>
        <p:spPr>
          <a:xfrm>
            <a:off x="874713" y="2337878"/>
            <a:ext cx="7776488" cy="830997"/>
          </a:xfrm>
          <a:prstGeom prst="rect">
            <a:avLst/>
          </a:prstGeom>
          <a:noFill/>
        </p:spPr>
        <p:txBody>
          <a:bodyPr wrap="none" rtlCol="0">
            <a:spAutoFit/>
            <a:scene3d>
              <a:camera prst="orthographicFront"/>
              <a:lightRig rig="threePt" dir="t"/>
            </a:scene3d>
            <a:sp3d contourW="12700"/>
          </a:bodyPr>
          <a:lstStyle/>
          <a:p>
            <a:r>
              <a:rPr lang="zh-CN" altLang="en-US" sz="4800" b="1" dirty="0">
                <a:solidFill>
                  <a:schemeClr val="tx1">
                    <a:lumMod val="75000"/>
                    <a:lumOff val="25000"/>
                  </a:schemeClr>
                </a:solidFill>
                <a:latin typeface="+mj-ea"/>
                <a:ea typeface="+mj-ea"/>
              </a:rPr>
              <a:t>数据结构与程序设计</a:t>
            </a:r>
            <a:r>
              <a:rPr lang="zh-CN" altLang="en-US" sz="3200" b="1" dirty="0">
                <a:solidFill>
                  <a:schemeClr val="tx1">
                    <a:lumMod val="75000"/>
                    <a:lumOff val="25000"/>
                  </a:schemeClr>
                </a:solidFill>
                <a:latin typeface="+mj-ea"/>
                <a:ea typeface="+mj-ea"/>
              </a:rPr>
              <a:t>（信息类）</a:t>
            </a:r>
          </a:p>
        </p:txBody>
      </p:sp>
      <p:sp>
        <p:nvSpPr>
          <p:cNvPr id="8" name="文本框 7">
            <a:extLst>
              <a:ext uri="{FF2B5EF4-FFF2-40B4-BE49-F238E27FC236}">
                <a16:creationId xmlns:a16="http://schemas.microsoft.com/office/drawing/2014/main" id="{6E23FF32-456A-4F58-AE56-14E0C63DA5D7}"/>
              </a:ext>
            </a:extLst>
          </p:cNvPr>
          <p:cNvSpPr txBox="1"/>
          <p:nvPr/>
        </p:nvSpPr>
        <p:spPr>
          <a:xfrm>
            <a:off x="874713" y="3204578"/>
            <a:ext cx="5487987" cy="461665"/>
          </a:xfrm>
          <a:prstGeom prst="rect">
            <a:avLst/>
          </a:prstGeom>
          <a:noFill/>
        </p:spPr>
        <p:txBody>
          <a:bodyPr wrap="square" rtlCol="0">
            <a:spAutoFit/>
            <a:scene3d>
              <a:camera prst="orthographicFront"/>
              <a:lightRig rig="threePt" dir="t"/>
            </a:scene3d>
            <a:sp3d contourW="12700"/>
          </a:bodyPr>
          <a:lstStyle/>
          <a:p>
            <a:r>
              <a:rPr lang="en-US" altLang="zh-CN" sz="2400" dirty="0">
                <a:solidFill>
                  <a:schemeClr val="bg1">
                    <a:lumMod val="65000"/>
                  </a:schemeClr>
                </a:solidFill>
                <a:ea typeface="时尚中黑简体" panose="01010104010101010101" pitchFamily="2" charset="-122"/>
              </a:rPr>
              <a:t>Data Structure and Programming</a:t>
            </a:r>
          </a:p>
        </p:txBody>
      </p:sp>
      <p:grpSp>
        <p:nvGrpSpPr>
          <p:cNvPr id="9" name="组合 8">
            <a:extLst>
              <a:ext uri="{FF2B5EF4-FFF2-40B4-BE49-F238E27FC236}">
                <a16:creationId xmlns:a16="http://schemas.microsoft.com/office/drawing/2014/main" id="{97D9BB3D-6037-4984-B1C9-6EA6F0733901}"/>
              </a:ext>
            </a:extLst>
          </p:cNvPr>
          <p:cNvGrpSpPr/>
          <p:nvPr/>
        </p:nvGrpSpPr>
        <p:grpSpPr>
          <a:xfrm>
            <a:off x="962272" y="4013989"/>
            <a:ext cx="416937" cy="416934"/>
            <a:chOff x="891974" y="4415843"/>
            <a:chExt cx="450443" cy="450443"/>
          </a:xfrm>
        </p:grpSpPr>
        <p:sp>
          <p:nvSpPr>
            <p:cNvPr id="10" name="椭圆 9">
              <a:extLst>
                <a:ext uri="{FF2B5EF4-FFF2-40B4-BE49-F238E27FC236}">
                  <a16:creationId xmlns:a16="http://schemas.microsoft.com/office/drawing/2014/main" id="{9C9DB4BA-54F7-4C0E-AE0C-B1C46DE8FD76}"/>
                </a:ext>
              </a:extLst>
            </p:cNvPr>
            <p:cNvSpPr/>
            <p:nvPr/>
          </p:nvSpPr>
          <p:spPr>
            <a:xfrm>
              <a:off x="891974" y="4415843"/>
              <a:ext cx="450443" cy="450443"/>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 name="椭圆 39">
              <a:extLst>
                <a:ext uri="{FF2B5EF4-FFF2-40B4-BE49-F238E27FC236}">
                  <a16:creationId xmlns:a16="http://schemas.microsoft.com/office/drawing/2014/main" id="{A2EF981A-E8A3-4B9C-9705-339D975A808A}"/>
                </a:ext>
              </a:extLst>
            </p:cNvPr>
            <p:cNvSpPr/>
            <p:nvPr/>
          </p:nvSpPr>
          <p:spPr>
            <a:xfrm>
              <a:off x="993275" y="4502064"/>
              <a:ext cx="247839" cy="278000"/>
            </a:xfrm>
            <a:custGeom>
              <a:avLst/>
              <a:gdLst>
                <a:gd name="connsiteX0" fmla="*/ 199932 w 300038"/>
                <a:gd name="connsiteY0" fmla="*/ 273051 h 336551"/>
                <a:gd name="connsiteX1" fmla="*/ 192088 w 300038"/>
                <a:gd name="connsiteY1" fmla="*/ 280989 h 336551"/>
                <a:gd name="connsiteX2" fmla="*/ 192088 w 300038"/>
                <a:gd name="connsiteY2" fmla="*/ 306124 h 336551"/>
                <a:gd name="connsiteX3" fmla="*/ 199932 w 300038"/>
                <a:gd name="connsiteY3" fmla="*/ 312739 h 336551"/>
                <a:gd name="connsiteX4" fmla="*/ 250919 w 300038"/>
                <a:gd name="connsiteY4" fmla="*/ 312739 h 336551"/>
                <a:gd name="connsiteX5" fmla="*/ 258763 w 300038"/>
                <a:gd name="connsiteY5" fmla="*/ 306124 h 336551"/>
                <a:gd name="connsiteX6" fmla="*/ 258763 w 300038"/>
                <a:gd name="connsiteY6" fmla="*/ 280989 h 336551"/>
                <a:gd name="connsiteX7" fmla="*/ 250919 w 300038"/>
                <a:gd name="connsiteY7" fmla="*/ 273051 h 336551"/>
                <a:gd name="connsiteX8" fmla="*/ 199932 w 300038"/>
                <a:gd name="connsiteY8" fmla="*/ 273051 h 336551"/>
                <a:gd name="connsiteX9" fmla="*/ 101328 w 300038"/>
                <a:gd name="connsiteY9" fmla="*/ 196851 h 336551"/>
                <a:gd name="connsiteX10" fmla="*/ 107908 w 300038"/>
                <a:gd name="connsiteY10" fmla="*/ 196851 h 336551"/>
                <a:gd name="connsiteX11" fmla="*/ 111856 w 300038"/>
                <a:gd name="connsiteY11" fmla="*/ 202123 h 336551"/>
                <a:gd name="connsiteX12" fmla="*/ 128964 w 300038"/>
                <a:gd name="connsiteY12" fmla="*/ 248250 h 336551"/>
                <a:gd name="connsiteX13" fmla="*/ 131595 w 300038"/>
                <a:gd name="connsiteY13" fmla="*/ 239025 h 336551"/>
                <a:gd name="connsiteX14" fmla="*/ 126332 w 300038"/>
                <a:gd name="connsiteY14" fmla="*/ 225845 h 336551"/>
                <a:gd name="connsiteX15" fmla="*/ 127648 w 300038"/>
                <a:gd name="connsiteY15" fmla="*/ 217938 h 336551"/>
                <a:gd name="connsiteX16" fmla="*/ 132911 w 300038"/>
                <a:gd name="connsiteY16" fmla="*/ 215302 h 336551"/>
                <a:gd name="connsiteX17" fmla="*/ 167126 w 300038"/>
                <a:gd name="connsiteY17" fmla="*/ 215302 h 336551"/>
                <a:gd name="connsiteX18" fmla="*/ 172390 w 300038"/>
                <a:gd name="connsiteY18" fmla="*/ 217938 h 336551"/>
                <a:gd name="connsiteX19" fmla="*/ 173706 w 300038"/>
                <a:gd name="connsiteY19" fmla="*/ 225845 h 336551"/>
                <a:gd name="connsiteX20" fmla="*/ 168442 w 300038"/>
                <a:gd name="connsiteY20" fmla="*/ 239025 h 336551"/>
                <a:gd name="connsiteX21" fmla="*/ 171074 w 300038"/>
                <a:gd name="connsiteY21" fmla="*/ 248250 h 336551"/>
                <a:gd name="connsiteX22" fmla="*/ 188182 w 300038"/>
                <a:gd name="connsiteY22" fmla="*/ 202123 h 336551"/>
                <a:gd name="connsiteX23" fmla="*/ 192130 w 300038"/>
                <a:gd name="connsiteY23" fmla="*/ 196851 h 336551"/>
                <a:gd name="connsiteX24" fmla="*/ 198710 w 300038"/>
                <a:gd name="connsiteY24" fmla="*/ 196851 h 336551"/>
                <a:gd name="connsiteX25" fmla="*/ 265823 w 300038"/>
                <a:gd name="connsiteY25" fmla="*/ 224527 h 336551"/>
                <a:gd name="connsiteX26" fmla="*/ 300038 w 300038"/>
                <a:gd name="connsiteY26" fmla="*/ 274609 h 336551"/>
                <a:gd name="connsiteX27" fmla="*/ 300038 w 300038"/>
                <a:gd name="connsiteY27" fmla="*/ 328643 h 336551"/>
                <a:gd name="connsiteX28" fmla="*/ 292142 w 300038"/>
                <a:gd name="connsiteY28" fmla="*/ 336551 h 336551"/>
                <a:gd name="connsiteX29" fmla="*/ 7896 w 300038"/>
                <a:gd name="connsiteY29" fmla="*/ 336551 h 336551"/>
                <a:gd name="connsiteX30" fmla="*/ 0 w 300038"/>
                <a:gd name="connsiteY30" fmla="*/ 328643 h 336551"/>
                <a:gd name="connsiteX31" fmla="*/ 0 w 300038"/>
                <a:gd name="connsiteY31" fmla="*/ 274609 h 336551"/>
                <a:gd name="connsiteX32" fmla="*/ 34215 w 300038"/>
                <a:gd name="connsiteY32" fmla="*/ 224527 h 336551"/>
                <a:gd name="connsiteX33" fmla="*/ 101328 w 300038"/>
                <a:gd name="connsiteY33" fmla="*/ 196851 h 336551"/>
                <a:gd name="connsiteX34" fmla="*/ 155328 w 300038"/>
                <a:gd name="connsiteY34" fmla="*/ 0 h 336551"/>
                <a:gd name="connsiteX35" fmla="*/ 201775 w 300038"/>
                <a:gd name="connsiteY35" fmla="*/ 15854 h 336551"/>
                <a:gd name="connsiteX36" fmla="*/ 223008 w 300038"/>
                <a:gd name="connsiteY36" fmla="*/ 79268 h 336551"/>
                <a:gd name="connsiteX37" fmla="*/ 224335 w 300038"/>
                <a:gd name="connsiteY37" fmla="*/ 93801 h 336551"/>
                <a:gd name="connsiteX38" fmla="*/ 229643 w 300038"/>
                <a:gd name="connsiteY38" fmla="*/ 100407 h 336551"/>
                <a:gd name="connsiteX39" fmla="*/ 232297 w 300038"/>
                <a:gd name="connsiteY39" fmla="*/ 125508 h 336551"/>
                <a:gd name="connsiteX40" fmla="*/ 208410 w 300038"/>
                <a:gd name="connsiteY40" fmla="*/ 151931 h 336551"/>
                <a:gd name="connsiteX41" fmla="*/ 185850 w 300038"/>
                <a:gd name="connsiteY41" fmla="*/ 183639 h 336551"/>
                <a:gd name="connsiteX42" fmla="*/ 172579 w 300038"/>
                <a:gd name="connsiteY42" fmla="*/ 192887 h 336551"/>
                <a:gd name="connsiteX43" fmla="*/ 150019 w 300038"/>
                <a:gd name="connsiteY43" fmla="*/ 196850 h 336551"/>
                <a:gd name="connsiteX44" fmla="*/ 127459 w 300038"/>
                <a:gd name="connsiteY44" fmla="*/ 192887 h 336551"/>
                <a:gd name="connsiteX45" fmla="*/ 114189 w 300038"/>
                <a:gd name="connsiteY45" fmla="*/ 183639 h 336551"/>
                <a:gd name="connsiteX46" fmla="*/ 91629 w 300038"/>
                <a:gd name="connsiteY46" fmla="*/ 151931 h 336551"/>
                <a:gd name="connsiteX47" fmla="*/ 67742 w 300038"/>
                <a:gd name="connsiteY47" fmla="*/ 125508 h 336551"/>
                <a:gd name="connsiteX48" fmla="*/ 70396 w 300038"/>
                <a:gd name="connsiteY48" fmla="*/ 100407 h 336551"/>
                <a:gd name="connsiteX49" fmla="*/ 75704 w 300038"/>
                <a:gd name="connsiteY49" fmla="*/ 93801 h 336551"/>
                <a:gd name="connsiteX50" fmla="*/ 77031 w 300038"/>
                <a:gd name="connsiteY50" fmla="*/ 85874 h 336551"/>
                <a:gd name="connsiteX51" fmla="*/ 74377 w 300038"/>
                <a:gd name="connsiteY51" fmla="*/ 50203 h 336551"/>
                <a:gd name="connsiteX52" fmla="*/ 103572 w 300038"/>
                <a:gd name="connsiteY52" fmla="*/ 27744 h 336551"/>
                <a:gd name="connsiteX53" fmla="*/ 119497 w 300038"/>
                <a:gd name="connsiteY53" fmla="*/ 10569 h 336551"/>
                <a:gd name="connsiteX54" fmla="*/ 155328 w 300038"/>
                <a:gd name="connsiteY54"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00038" h="336551">
                  <a:moveTo>
                    <a:pt x="199932" y="273051"/>
                  </a:moveTo>
                  <a:cubicBezTo>
                    <a:pt x="194703" y="273051"/>
                    <a:pt x="192088" y="277020"/>
                    <a:pt x="192088" y="280989"/>
                  </a:cubicBezTo>
                  <a:cubicBezTo>
                    <a:pt x="192088" y="306124"/>
                    <a:pt x="192088" y="306124"/>
                    <a:pt x="192088" y="306124"/>
                  </a:cubicBezTo>
                  <a:cubicBezTo>
                    <a:pt x="192088" y="310093"/>
                    <a:pt x="194703" y="312739"/>
                    <a:pt x="199932" y="312739"/>
                  </a:cubicBezTo>
                  <a:cubicBezTo>
                    <a:pt x="250919" y="312739"/>
                    <a:pt x="250919" y="312739"/>
                    <a:pt x="250919" y="312739"/>
                  </a:cubicBezTo>
                  <a:cubicBezTo>
                    <a:pt x="254841" y="312739"/>
                    <a:pt x="258763" y="310093"/>
                    <a:pt x="258763" y="306124"/>
                  </a:cubicBezTo>
                  <a:lnTo>
                    <a:pt x="258763" y="280989"/>
                  </a:lnTo>
                  <a:cubicBezTo>
                    <a:pt x="258763" y="277020"/>
                    <a:pt x="254841" y="273051"/>
                    <a:pt x="250919" y="273051"/>
                  </a:cubicBezTo>
                  <a:cubicBezTo>
                    <a:pt x="199932" y="273051"/>
                    <a:pt x="199932" y="273051"/>
                    <a:pt x="199932" y="273051"/>
                  </a:cubicBezTo>
                  <a:close/>
                  <a:moveTo>
                    <a:pt x="101328" y="196851"/>
                  </a:moveTo>
                  <a:cubicBezTo>
                    <a:pt x="103960" y="196851"/>
                    <a:pt x="105276" y="196851"/>
                    <a:pt x="107908" y="196851"/>
                  </a:cubicBezTo>
                  <a:cubicBezTo>
                    <a:pt x="109224" y="198169"/>
                    <a:pt x="110540" y="199487"/>
                    <a:pt x="111856" y="202123"/>
                  </a:cubicBezTo>
                  <a:cubicBezTo>
                    <a:pt x="128964" y="248250"/>
                    <a:pt x="128964" y="248250"/>
                    <a:pt x="128964" y="248250"/>
                  </a:cubicBezTo>
                  <a:cubicBezTo>
                    <a:pt x="131595" y="239025"/>
                    <a:pt x="131595" y="239025"/>
                    <a:pt x="131595" y="239025"/>
                  </a:cubicBezTo>
                  <a:cubicBezTo>
                    <a:pt x="126332" y="225845"/>
                    <a:pt x="126332" y="225845"/>
                    <a:pt x="126332" y="225845"/>
                  </a:cubicBezTo>
                  <a:cubicBezTo>
                    <a:pt x="125016" y="223209"/>
                    <a:pt x="126332" y="220574"/>
                    <a:pt x="127648" y="217938"/>
                  </a:cubicBezTo>
                  <a:cubicBezTo>
                    <a:pt x="128964" y="216620"/>
                    <a:pt x="131595" y="215302"/>
                    <a:pt x="132911" y="215302"/>
                  </a:cubicBezTo>
                  <a:cubicBezTo>
                    <a:pt x="167126" y="215302"/>
                    <a:pt x="167126" y="215302"/>
                    <a:pt x="167126" y="215302"/>
                  </a:cubicBezTo>
                  <a:cubicBezTo>
                    <a:pt x="168442" y="215302"/>
                    <a:pt x="171074" y="216620"/>
                    <a:pt x="172390" y="217938"/>
                  </a:cubicBezTo>
                  <a:cubicBezTo>
                    <a:pt x="173706" y="220574"/>
                    <a:pt x="175022" y="223209"/>
                    <a:pt x="173706" y="225845"/>
                  </a:cubicBezTo>
                  <a:cubicBezTo>
                    <a:pt x="168442" y="239025"/>
                    <a:pt x="168442" y="239025"/>
                    <a:pt x="168442" y="239025"/>
                  </a:cubicBezTo>
                  <a:cubicBezTo>
                    <a:pt x="171074" y="248250"/>
                    <a:pt x="171074" y="248250"/>
                    <a:pt x="171074" y="248250"/>
                  </a:cubicBezTo>
                  <a:cubicBezTo>
                    <a:pt x="188182" y="202123"/>
                    <a:pt x="188182" y="202123"/>
                    <a:pt x="188182" y="202123"/>
                  </a:cubicBezTo>
                  <a:cubicBezTo>
                    <a:pt x="189498" y="199487"/>
                    <a:pt x="190814" y="198169"/>
                    <a:pt x="192130" y="196851"/>
                  </a:cubicBezTo>
                  <a:cubicBezTo>
                    <a:pt x="194762" y="196851"/>
                    <a:pt x="196078" y="196851"/>
                    <a:pt x="198710" y="196851"/>
                  </a:cubicBezTo>
                  <a:cubicBezTo>
                    <a:pt x="265823" y="224527"/>
                    <a:pt x="265823" y="224527"/>
                    <a:pt x="265823" y="224527"/>
                  </a:cubicBezTo>
                  <a:cubicBezTo>
                    <a:pt x="286879" y="232435"/>
                    <a:pt x="300038" y="252204"/>
                    <a:pt x="300038" y="274609"/>
                  </a:cubicBezTo>
                  <a:cubicBezTo>
                    <a:pt x="300038" y="328643"/>
                    <a:pt x="300038" y="328643"/>
                    <a:pt x="300038" y="328643"/>
                  </a:cubicBezTo>
                  <a:cubicBezTo>
                    <a:pt x="300038" y="332597"/>
                    <a:pt x="296090" y="336551"/>
                    <a:pt x="292142" y="336551"/>
                  </a:cubicBezTo>
                  <a:cubicBezTo>
                    <a:pt x="7896" y="336551"/>
                    <a:pt x="7896" y="336551"/>
                    <a:pt x="7896" y="336551"/>
                  </a:cubicBezTo>
                  <a:cubicBezTo>
                    <a:pt x="3948" y="336551"/>
                    <a:pt x="0" y="332597"/>
                    <a:pt x="0" y="328643"/>
                  </a:cubicBezTo>
                  <a:cubicBezTo>
                    <a:pt x="0" y="274609"/>
                    <a:pt x="0" y="274609"/>
                    <a:pt x="0" y="274609"/>
                  </a:cubicBezTo>
                  <a:cubicBezTo>
                    <a:pt x="0" y="252204"/>
                    <a:pt x="13159" y="232435"/>
                    <a:pt x="34215" y="224527"/>
                  </a:cubicBezTo>
                  <a:cubicBezTo>
                    <a:pt x="101328" y="196851"/>
                    <a:pt x="101328" y="196851"/>
                    <a:pt x="101328" y="196851"/>
                  </a:cubicBezTo>
                  <a:close/>
                  <a:moveTo>
                    <a:pt x="155328" y="0"/>
                  </a:moveTo>
                  <a:cubicBezTo>
                    <a:pt x="171252" y="0"/>
                    <a:pt x="187177" y="5285"/>
                    <a:pt x="201775" y="15854"/>
                  </a:cubicBezTo>
                  <a:cubicBezTo>
                    <a:pt x="225662" y="34350"/>
                    <a:pt x="223008" y="72663"/>
                    <a:pt x="223008" y="79268"/>
                  </a:cubicBezTo>
                  <a:cubicBezTo>
                    <a:pt x="223008" y="84553"/>
                    <a:pt x="224335" y="89838"/>
                    <a:pt x="224335" y="93801"/>
                  </a:cubicBezTo>
                  <a:cubicBezTo>
                    <a:pt x="225662" y="95122"/>
                    <a:pt x="228316" y="96443"/>
                    <a:pt x="229643" y="100407"/>
                  </a:cubicBezTo>
                  <a:cubicBezTo>
                    <a:pt x="234951" y="107012"/>
                    <a:pt x="234951" y="114939"/>
                    <a:pt x="232297" y="125508"/>
                  </a:cubicBezTo>
                  <a:cubicBezTo>
                    <a:pt x="226989" y="146647"/>
                    <a:pt x="215045" y="150610"/>
                    <a:pt x="208410" y="151931"/>
                  </a:cubicBezTo>
                  <a:cubicBezTo>
                    <a:pt x="204429" y="159858"/>
                    <a:pt x="195139" y="175712"/>
                    <a:pt x="185850" y="183639"/>
                  </a:cubicBezTo>
                  <a:cubicBezTo>
                    <a:pt x="183196" y="187602"/>
                    <a:pt x="177888" y="190244"/>
                    <a:pt x="172579" y="192887"/>
                  </a:cubicBezTo>
                  <a:cubicBezTo>
                    <a:pt x="164617" y="195529"/>
                    <a:pt x="157982" y="196850"/>
                    <a:pt x="150019" y="196850"/>
                  </a:cubicBezTo>
                  <a:cubicBezTo>
                    <a:pt x="142057" y="196850"/>
                    <a:pt x="135422" y="195529"/>
                    <a:pt x="127459" y="192887"/>
                  </a:cubicBezTo>
                  <a:cubicBezTo>
                    <a:pt x="122151" y="190244"/>
                    <a:pt x="116843" y="187602"/>
                    <a:pt x="114189" y="183639"/>
                  </a:cubicBezTo>
                  <a:cubicBezTo>
                    <a:pt x="104900" y="175712"/>
                    <a:pt x="95610" y="159858"/>
                    <a:pt x="91629" y="151931"/>
                  </a:cubicBezTo>
                  <a:cubicBezTo>
                    <a:pt x="84994" y="150610"/>
                    <a:pt x="73050" y="146647"/>
                    <a:pt x="67742" y="125508"/>
                  </a:cubicBezTo>
                  <a:cubicBezTo>
                    <a:pt x="65088" y="114939"/>
                    <a:pt x="65088" y="107012"/>
                    <a:pt x="70396" y="100407"/>
                  </a:cubicBezTo>
                  <a:cubicBezTo>
                    <a:pt x="71723" y="96443"/>
                    <a:pt x="74377" y="95122"/>
                    <a:pt x="75704" y="93801"/>
                  </a:cubicBezTo>
                  <a:cubicBezTo>
                    <a:pt x="75704" y="91159"/>
                    <a:pt x="75704" y="88516"/>
                    <a:pt x="77031" y="85874"/>
                  </a:cubicBezTo>
                  <a:cubicBezTo>
                    <a:pt x="73050" y="80590"/>
                    <a:pt x="67742" y="68699"/>
                    <a:pt x="74377" y="50203"/>
                  </a:cubicBezTo>
                  <a:cubicBezTo>
                    <a:pt x="81013" y="30386"/>
                    <a:pt x="95610" y="27744"/>
                    <a:pt x="103572" y="27744"/>
                  </a:cubicBezTo>
                  <a:cubicBezTo>
                    <a:pt x="106227" y="22459"/>
                    <a:pt x="111535" y="17175"/>
                    <a:pt x="119497" y="10569"/>
                  </a:cubicBezTo>
                  <a:cubicBezTo>
                    <a:pt x="128786" y="3963"/>
                    <a:pt x="142057" y="0"/>
                    <a:pt x="15532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2" name="文本框 11">
            <a:extLst>
              <a:ext uri="{FF2B5EF4-FFF2-40B4-BE49-F238E27FC236}">
                <a16:creationId xmlns:a16="http://schemas.microsoft.com/office/drawing/2014/main" id="{C9BD2F7B-3F77-4C00-A03B-0C17F27D1349}"/>
              </a:ext>
            </a:extLst>
          </p:cNvPr>
          <p:cNvSpPr txBox="1"/>
          <p:nvPr/>
        </p:nvSpPr>
        <p:spPr>
          <a:xfrm>
            <a:off x="1388635" y="4013989"/>
            <a:ext cx="3124573" cy="461665"/>
          </a:xfrm>
          <a:prstGeom prst="rect">
            <a:avLst/>
          </a:prstGeom>
          <a:noFill/>
        </p:spPr>
        <p:txBody>
          <a:bodyPr wrap="none" rtlCol="0">
            <a:spAutoFit/>
            <a:scene3d>
              <a:camera prst="orthographicFront"/>
              <a:lightRig rig="threePt" dir="t"/>
            </a:scene3d>
            <a:sp3d contourW="12700"/>
          </a:bodyPr>
          <a:lstStyle/>
          <a:p>
            <a:r>
              <a:rPr lang="zh-CN" altLang="en-US" sz="2400" dirty="0">
                <a:solidFill>
                  <a:schemeClr val="tx1">
                    <a:lumMod val="50000"/>
                    <a:lumOff val="50000"/>
                  </a:schemeClr>
                </a:solidFill>
                <a:latin typeface="+mj-lt"/>
                <a:ea typeface="+mj-ea"/>
              </a:rPr>
              <a:t>北航软件学院  谭火彬</a:t>
            </a:r>
          </a:p>
        </p:txBody>
      </p:sp>
      <p:sp>
        <p:nvSpPr>
          <p:cNvPr id="17" name="文本框 16">
            <a:extLst>
              <a:ext uri="{FF2B5EF4-FFF2-40B4-BE49-F238E27FC236}">
                <a16:creationId xmlns:a16="http://schemas.microsoft.com/office/drawing/2014/main" id="{CEF99411-4709-4D85-A7C3-945C4791A054}"/>
              </a:ext>
            </a:extLst>
          </p:cNvPr>
          <p:cNvSpPr txBox="1"/>
          <p:nvPr/>
        </p:nvSpPr>
        <p:spPr>
          <a:xfrm>
            <a:off x="93507" y="6472238"/>
            <a:ext cx="4211409" cy="276999"/>
          </a:xfrm>
          <a:prstGeom prst="rect">
            <a:avLst/>
          </a:prstGeom>
          <a:noFill/>
        </p:spPr>
        <p:txBody>
          <a:bodyPr wrap="none" rtlCol="0">
            <a:spAutoFit/>
            <a:scene3d>
              <a:camera prst="orthographicFront"/>
              <a:lightRig rig="threePt" dir="t"/>
            </a:scene3d>
            <a:sp3d contourW="12700"/>
          </a:bodyPr>
          <a:lstStyle/>
          <a:p>
            <a:r>
              <a:rPr lang="en-US" altLang="zh-CN" sz="1200" dirty="0">
                <a:solidFill>
                  <a:srgbClr val="7F7F7F"/>
                </a:solidFill>
                <a:latin typeface="+mj-ea"/>
                <a:ea typeface="+mj-ea"/>
              </a:rPr>
              <a:t>© </a:t>
            </a:r>
            <a:r>
              <a:rPr lang="zh-CN" altLang="en-US" sz="1200" dirty="0">
                <a:solidFill>
                  <a:srgbClr val="7F7F7F"/>
                </a:solidFill>
                <a:latin typeface="+mj-ea"/>
                <a:ea typeface="+mj-ea"/>
              </a:rPr>
              <a:t>北京航空航天大学数据结构与程序设计（信息类）课程组</a:t>
            </a:r>
          </a:p>
        </p:txBody>
      </p:sp>
    </p:spTree>
    <p:extLst>
      <p:ext uri="{BB962C8B-B14F-4D97-AF65-F5344CB8AC3E}">
        <p14:creationId xmlns:p14="http://schemas.microsoft.com/office/powerpoint/2010/main" val="3671363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完整的排序过程</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10</a:t>
            </a:fld>
            <a:endParaRPr lang="zh-CN" altLang="en-US"/>
          </a:p>
        </p:txBody>
      </p:sp>
      <p:grpSp>
        <p:nvGrpSpPr>
          <p:cNvPr id="5" name="Group 5"/>
          <p:cNvGrpSpPr>
            <a:grpSpLocks/>
          </p:cNvGrpSpPr>
          <p:nvPr/>
        </p:nvGrpSpPr>
        <p:grpSpPr bwMode="auto">
          <a:xfrm>
            <a:off x="2978135" y="928667"/>
            <a:ext cx="7188200" cy="501650"/>
            <a:chOff x="399" y="416"/>
            <a:chExt cx="4528" cy="316"/>
          </a:xfrm>
        </p:grpSpPr>
        <p:sp>
          <p:nvSpPr>
            <p:cNvPr id="6" name="Rectangle 6"/>
            <p:cNvSpPr>
              <a:spLocks noChangeArrowheads="1"/>
            </p:cNvSpPr>
            <p:nvPr/>
          </p:nvSpPr>
          <p:spPr bwMode="auto">
            <a:xfrm>
              <a:off x="1215" y="416"/>
              <a:ext cx="3712" cy="316"/>
            </a:xfrm>
            <a:prstGeom prst="rect">
              <a:avLst/>
            </a:prstGeom>
            <a:noFill/>
            <a:ln w="12700" cap="sq">
              <a:solidFill>
                <a:srgbClr val="00C2F0"/>
              </a:solidFill>
              <a:miter lim="800000"/>
              <a:headEnd type="none" w="sm" len="sm"/>
              <a:tailEnd type="none" w="sm" len="sm"/>
            </a:ln>
          </p:spPr>
          <p:txBody>
            <a:bodyPr wrap="none">
              <a:spAutoFit/>
            </a:bodyPr>
            <a:lstStyle/>
            <a:p>
              <a:pPr eaLnBrk="1" hangingPunct="1"/>
              <a:r>
                <a:rPr lang="en-US" altLang="zh-CN" sz="2600" b="1">
                  <a:solidFill>
                    <a:srgbClr val="FF3300"/>
                  </a:solidFill>
                  <a:latin typeface="Times New Roman" pitchFamily="18" charset="0"/>
                  <a:ea typeface="宋体" charset="-122"/>
                </a:rPr>
                <a:t> </a:t>
              </a:r>
              <a:r>
                <a:rPr lang="en-US" altLang="zh-CN" sz="2600" b="1">
                  <a:solidFill>
                    <a:srgbClr val="003399"/>
                  </a:solidFill>
                  <a:latin typeface="Times New Roman" pitchFamily="18" charset="0"/>
                  <a:ea typeface="宋体" charset="-122"/>
                </a:rPr>
                <a:t>49     38     97     76     65     13     27     50 </a:t>
              </a:r>
            </a:p>
          </p:txBody>
        </p:sp>
        <p:sp>
          <p:nvSpPr>
            <p:cNvPr id="7" name="Text Box 7"/>
            <p:cNvSpPr txBox="1">
              <a:spLocks noChangeArrowheads="1"/>
            </p:cNvSpPr>
            <p:nvPr/>
          </p:nvSpPr>
          <p:spPr bwMode="auto">
            <a:xfrm>
              <a:off x="399" y="424"/>
              <a:ext cx="869" cy="298"/>
            </a:xfrm>
            <a:prstGeom prst="rect">
              <a:avLst/>
            </a:prstGeom>
            <a:noFill/>
            <a:ln w="12700" cap="sq">
              <a:noFill/>
              <a:miter lim="800000"/>
              <a:headEnd type="none" w="sm" len="sm"/>
              <a:tailEnd type="none" w="sm" len="sm"/>
            </a:ln>
          </p:spPr>
          <p:txBody>
            <a:bodyPr wrap="none">
              <a:spAutoFit/>
            </a:bodyPr>
            <a:lstStyle/>
            <a:p>
              <a:pPr eaLnBrk="1" hangingPunct="1"/>
              <a:r>
                <a:rPr lang="en-US" altLang="zh-CN" sz="2500">
                  <a:solidFill>
                    <a:srgbClr val="003399"/>
                  </a:solidFill>
                  <a:latin typeface="Times New Roman" pitchFamily="18" charset="0"/>
                  <a:ea typeface="楷体_GB2312" pitchFamily="49" charset="-122"/>
                </a:rPr>
                <a:t> </a:t>
              </a:r>
              <a:r>
                <a:rPr lang="zh-CN" altLang="en-US" sz="2500" b="1">
                  <a:solidFill>
                    <a:srgbClr val="003399"/>
                  </a:solidFill>
                  <a:latin typeface="幼圆" pitchFamily="49" charset="-122"/>
                  <a:ea typeface="幼圆" pitchFamily="49" charset="-122"/>
                </a:rPr>
                <a:t>初 始</a:t>
              </a:r>
              <a:r>
                <a:rPr lang="zh-CN" altLang="en-US" sz="2500">
                  <a:solidFill>
                    <a:srgbClr val="003399"/>
                  </a:solidFill>
                  <a:latin typeface="Times New Roman" pitchFamily="18" charset="0"/>
                  <a:ea typeface="楷体_GB2312" pitchFamily="49" charset="-122"/>
                </a:rPr>
                <a:t>：</a:t>
              </a:r>
            </a:p>
          </p:txBody>
        </p:sp>
      </p:grpSp>
      <p:grpSp>
        <p:nvGrpSpPr>
          <p:cNvPr id="8" name="Group 8"/>
          <p:cNvGrpSpPr>
            <a:grpSpLocks/>
          </p:cNvGrpSpPr>
          <p:nvPr/>
        </p:nvGrpSpPr>
        <p:grpSpPr bwMode="auto">
          <a:xfrm>
            <a:off x="3079735" y="1571605"/>
            <a:ext cx="1303337" cy="4581525"/>
            <a:chOff x="463" y="764"/>
            <a:chExt cx="821" cy="2886"/>
          </a:xfrm>
        </p:grpSpPr>
        <p:sp>
          <p:nvSpPr>
            <p:cNvPr id="9" name="Text Box 9"/>
            <p:cNvSpPr txBox="1">
              <a:spLocks noChangeArrowheads="1"/>
            </p:cNvSpPr>
            <p:nvPr/>
          </p:nvSpPr>
          <p:spPr bwMode="auto">
            <a:xfrm>
              <a:off x="463" y="764"/>
              <a:ext cx="819" cy="298"/>
            </a:xfrm>
            <a:prstGeom prst="rect">
              <a:avLst/>
            </a:prstGeom>
            <a:noFill/>
            <a:ln w="12700" cap="sq">
              <a:noFill/>
              <a:miter lim="800000"/>
              <a:headEnd type="none" w="sm" len="sm"/>
              <a:tailEnd type="none" w="sm" len="sm"/>
            </a:ln>
          </p:spPr>
          <p:txBody>
            <a:bodyPr wrap="none">
              <a:spAutoFit/>
            </a:bodyPr>
            <a:lstStyle/>
            <a:p>
              <a:pPr eaLnBrk="1" hangingPunct="1"/>
              <a:r>
                <a:rPr lang="zh-CN" altLang="en-US" sz="2500" b="1">
                  <a:solidFill>
                    <a:srgbClr val="003399"/>
                  </a:solidFill>
                  <a:latin typeface="Times New Roman" pitchFamily="18" charset="0"/>
                  <a:ea typeface="幼圆" pitchFamily="49" charset="-122"/>
                </a:rPr>
                <a:t>第</a:t>
              </a:r>
              <a:r>
                <a:rPr lang="en-US" altLang="zh-CN" sz="2500" b="1">
                  <a:solidFill>
                    <a:srgbClr val="003399"/>
                  </a:solidFill>
                  <a:latin typeface="Times New Roman" pitchFamily="18" charset="0"/>
                  <a:ea typeface="楷体_GB2312" pitchFamily="49" charset="-122"/>
                </a:rPr>
                <a:t>1</a:t>
              </a:r>
              <a:r>
                <a:rPr lang="zh-CN" altLang="en-US" sz="2500" b="1">
                  <a:solidFill>
                    <a:srgbClr val="003399"/>
                  </a:solidFill>
                  <a:latin typeface="Times New Roman" pitchFamily="18" charset="0"/>
                  <a:ea typeface="幼圆" pitchFamily="49" charset="-122"/>
                </a:rPr>
                <a:t>趟</a:t>
              </a:r>
              <a:r>
                <a:rPr lang="zh-CN" altLang="en-US" sz="2500" b="1">
                  <a:solidFill>
                    <a:srgbClr val="003399"/>
                  </a:solidFill>
                  <a:latin typeface="Times New Roman" pitchFamily="18" charset="0"/>
                  <a:ea typeface="楷体_GB2312" pitchFamily="49" charset="-122"/>
                </a:rPr>
                <a:t>：</a:t>
              </a:r>
            </a:p>
          </p:txBody>
        </p:sp>
        <p:sp>
          <p:nvSpPr>
            <p:cNvPr id="10" name="Rectangle 10"/>
            <p:cNvSpPr>
              <a:spLocks noChangeArrowheads="1"/>
            </p:cNvSpPr>
            <p:nvPr/>
          </p:nvSpPr>
          <p:spPr bwMode="auto">
            <a:xfrm>
              <a:off x="463" y="1181"/>
              <a:ext cx="819" cy="298"/>
            </a:xfrm>
            <a:prstGeom prst="rect">
              <a:avLst/>
            </a:prstGeom>
            <a:noFill/>
            <a:ln w="12700" cap="sq">
              <a:noFill/>
              <a:miter lim="800000"/>
              <a:headEnd type="none" w="sm" len="sm"/>
              <a:tailEnd type="none" w="sm" len="sm"/>
            </a:ln>
          </p:spPr>
          <p:txBody>
            <a:bodyPr wrap="none">
              <a:spAutoFit/>
            </a:bodyPr>
            <a:lstStyle/>
            <a:p>
              <a:pPr eaLnBrk="1" hangingPunct="1"/>
              <a:r>
                <a:rPr lang="zh-CN" altLang="en-US" sz="2500" b="1">
                  <a:solidFill>
                    <a:srgbClr val="003399"/>
                  </a:solidFill>
                  <a:latin typeface="Times New Roman" pitchFamily="18" charset="0"/>
                  <a:ea typeface="幼圆" pitchFamily="49" charset="-122"/>
                </a:rPr>
                <a:t>第</a:t>
              </a:r>
              <a:r>
                <a:rPr lang="en-US" altLang="zh-CN" sz="2500" b="1">
                  <a:solidFill>
                    <a:srgbClr val="003399"/>
                  </a:solidFill>
                  <a:latin typeface="Times New Roman" pitchFamily="18" charset="0"/>
                  <a:ea typeface="楷体_GB2312" pitchFamily="49" charset="-122"/>
                </a:rPr>
                <a:t>2</a:t>
              </a:r>
              <a:r>
                <a:rPr lang="zh-CN" altLang="en-US" sz="2500" b="1">
                  <a:solidFill>
                    <a:srgbClr val="003399"/>
                  </a:solidFill>
                  <a:latin typeface="Times New Roman" pitchFamily="18" charset="0"/>
                  <a:ea typeface="幼圆" pitchFamily="49" charset="-122"/>
                </a:rPr>
                <a:t>趟</a:t>
              </a:r>
              <a:r>
                <a:rPr lang="zh-CN" altLang="en-US" sz="2500" b="1">
                  <a:solidFill>
                    <a:srgbClr val="003399"/>
                  </a:solidFill>
                  <a:latin typeface="Times New Roman" pitchFamily="18" charset="0"/>
                  <a:ea typeface="楷体_GB2312" pitchFamily="49" charset="-122"/>
                </a:rPr>
                <a:t>：</a:t>
              </a:r>
            </a:p>
          </p:txBody>
        </p:sp>
        <p:sp>
          <p:nvSpPr>
            <p:cNvPr id="11" name="Rectangle 11"/>
            <p:cNvSpPr>
              <a:spLocks noChangeArrowheads="1"/>
            </p:cNvSpPr>
            <p:nvPr/>
          </p:nvSpPr>
          <p:spPr bwMode="auto">
            <a:xfrm>
              <a:off x="463" y="1613"/>
              <a:ext cx="819" cy="298"/>
            </a:xfrm>
            <a:prstGeom prst="rect">
              <a:avLst/>
            </a:prstGeom>
            <a:noFill/>
            <a:ln w="12700" cap="sq">
              <a:noFill/>
              <a:miter lim="800000"/>
              <a:headEnd type="none" w="sm" len="sm"/>
              <a:tailEnd type="none" w="sm" len="sm"/>
            </a:ln>
          </p:spPr>
          <p:txBody>
            <a:bodyPr wrap="none">
              <a:spAutoFit/>
            </a:bodyPr>
            <a:lstStyle/>
            <a:p>
              <a:pPr eaLnBrk="1" hangingPunct="1"/>
              <a:r>
                <a:rPr lang="zh-CN" altLang="en-US" sz="2500" b="1">
                  <a:solidFill>
                    <a:srgbClr val="003399"/>
                  </a:solidFill>
                  <a:latin typeface="Times New Roman" pitchFamily="18" charset="0"/>
                  <a:ea typeface="幼圆" pitchFamily="49" charset="-122"/>
                </a:rPr>
                <a:t>第</a:t>
              </a:r>
              <a:r>
                <a:rPr lang="en-US" altLang="zh-CN" sz="2500" b="1">
                  <a:solidFill>
                    <a:srgbClr val="003399"/>
                  </a:solidFill>
                  <a:latin typeface="Times New Roman" pitchFamily="18" charset="0"/>
                  <a:ea typeface="楷体_GB2312" pitchFamily="49" charset="-122"/>
                </a:rPr>
                <a:t>3</a:t>
              </a:r>
              <a:r>
                <a:rPr lang="zh-CN" altLang="en-US" sz="2500" b="1">
                  <a:solidFill>
                    <a:srgbClr val="003399"/>
                  </a:solidFill>
                  <a:latin typeface="Times New Roman" pitchFamily="18" charset="0"/>
                  <a:ea typeface="幼圆" pitchFamily="49" charset="-122"/>
                </a:rPr>
                <a:t>趟</a:t>
              </a:r>
              <a:r>
                <a:rPr lang="zh-CN" altLang="en-US" sz="2500" b="1">
                  <a:solidFill>
                    <a:srgbClr val="003399"/>
                  </a:solidFill>
                  <a:latin typeface="Times New Roman" pitchFamily="18" charset="0"/>
                  <a:ea typeface="楷体_GB2312" pitchFamily="49" charset="-122"/>
                </a:rPr>
                <a:t>：</a:t>
              </a:r>
            </a:p>
          </p:txBody>
        </p:sp>
        <p:sp>
          <p:nvSpPr>
            <p:cNvPr id="12" name="Rectangle 12"/>
            <p:cNvSpPr>
              <a:spLocks noChangeArrowheads="1"/>
            </p:cNvSpPr>
            <p:nvPr/>
          </p:nvSpPr>
          <p:spPr bwMode="auto">
            <a:xfrm>
              <a:off x="463" y="2045"/>
              <a:ext cx="819" cy="298"/>
            </a:xfrm>
            <a:prstGeom prst="rect">
              <a:avLst/>
            </a:prstGeom>
            <a:noFill/>
            <a:ln w="12700" cap="sq">
              <a:noFill/>
              <a:miter lim="800000"/>
              <a:headEnd type="none" w="sm" len="sm"/>
              <a:tailEnd type="none" w="sm" len="sm"/>
            </a:ln>
          </p:spPr>
          <p:txBody>
            <a:bodyPr wrap="none">
              <a:spAutoFit/>
            </a:bodyPr>
            <a:lstStyle/>
            <a:p>
              <a:pPr eaLnBrk="1" hangingPunct="1"/>
              <a:r>
                <a:rPr lang="zh-CN" altLang="en-US" sz="2500" b="1">
                  <a:solidFill>
                    <a:srgbClr val="003399"/>
                  </a:solidFill>
                  <a:latin typeface="Times New Roman" pitchFamily="18" charset="0"/>
                  <a:ea typeface="幼圆" pitchFamily="49" charset="-122"/>
                </a:rPr>
                <a:t>第</a:t>
              </a:r>
              <a:r>
                <a:rPr lang="en-US" altLang="zh-CN" sz="2500" b="1">
                  <a:solidFill>
                    <a:srgbClr val="003399"/>
                  </a:solidFill>
                  <a:latin typeface="Times New Roman" pitchFamily="18" charset="0"/>
                  <a:ea typeface="楷体_GB2312" pitchFamily="49" charset="-122"/>
                </a:rPr>
                <a:t>4</a:t>
              </a:r>
              <a:r>
                <a:rPr lang="zh-CN" altLang="en-US" sz="2500" b="1">
                  <a:solidFill>
                    <a:srgbClr val="003399"/>
                  </a:solidFill>
                  <a:latin typeface="Times New Roman" pitchFamily="18" charset="0"/>
                  <a:ea typeface="幼圆" pitchFamily="49" charset="-122"/>
                </a:rPr>
                <a:t>趟</a:t>
              </a:r>
              <a:r>
                <a:rPr lang="zh-CN" altLang="en-US" sz="2500" b="1">
                  <a:solidFill>
                    <a:srgbClr val="003399"/>
                  </a:solidFill>
                  <a:latin typeface="Times New Roman" pitchFamily="18" charset="0"/>
                  <a:ea typeface="楷体_GB2312" pitchFamily="49" charset="-122"/>
                </a:rPr>
                <a:t>：</a:t>
              </a:r>
            </a:p>
          </p:txBody>
        </p:sp>
        <p:sp>
          <p:nvSpPr>
            <p:cNvPr id="13" name="Rectangle 13"/>
            <p:cNvSpPr>
              <a:spLocks noChangeArrowheads="1"/>
            </p:cNvSpPr>
            <p:nvPr/>
          </p:nvSpPr>
          <p:spPr bwMode="auto">
            <a:xfrm>
              <a:off x="465" y="2935"/>
              <a:ext cx="819" cy="298"/>
            </a:xfrm>
            <a:prstGeom prst="rect">
              <a:avLst/>
            </a:prstGeom>
            <a:noFill/>
            <a:ln w="12700" cap="sq">
              <a:noFill/>
              <a:miter lim="800000"/>
              <a:headEnd type="none" w="sm" len="sm"/>
              <a:tailEnd type="none" w="sm" len="sm"/>
            </a:ln>
          </p:spPr>
          <p:txBody>
            <a:bodyPr wrap="none">
              <a:spAutoFit/>
            </a:bodyPr>
            <a:lstStyle/>
            <a:p>
              <a:pPr eaLnBrk="1" hangingPunct="1"/>
              <a:r>
                <a:rPr lang="zh-CN" altLang="en-US" sz="2500" b="1">
                  <a:solidFill>
                    <a:srgbClr val="003399"/>
                  </a:solidFill>
                  <a:latin typeface="Times New Roman" pitchFamily="18" charset="0"/>
                  <a:ea typeface="幼圆" pitchFamily="49" charset="-122"/>
                </a:rPr>
                <a:t>第</a:t>
              </a:r>
              <a:r>
                <a:rPr lang="en-US" altLang="zh-CN" sz="2500" b="1">
                  <a:solidFill>
                    <a:srgbClr val="003399"/>
                  </a:solidFill>
                  <a:latin typeface="Times New Roman" pitchFamily="18" charset="0"/>
                  <a:ea typeface="楷体_GB2312" pitchFamily="49" charset="-122"/>
                </a:rPr>
                <a:t>6</a:t>
              </a:r>
              <a:r>
                <a:rPr lang="zh-CN" altLang="en-US" sz="2500" b="1">
                  <a:solidFill>
                    <a:srgbClr val="003399"/>
                  </a:solidFill>
                  <a:latin typeface="Times New Roman" pitchFamily="18" charset="0"/>
                  <a:ea typeface="幼圆" pitchFamily="49" charset="-122"/>
                </a:rPr>
                <a:t>趟</a:t>
              </a:r>
              <a:r>
                <a:rPr lang="zh-CN" altLang="en-US" sz="2500" b="1">
                  <a:solidFill>
                    <a:srgbClr val="003399"/>
                  </a:solidFill>
                  <a:latin typeface="Times New Roman" pitchFamily="18" charset="0"/>
                  <a:ea typeface="楷体_GB2312" pitchFamily="49" charset="-122"/>
                </a:rPr>
                <a:t>：</a:t>
              </a:r>
            </a:p>
          </p:txBody>
        </p:sp>
        <p:sp>
          <p:nvSpPr>
            <p:cNvPr id="14" name="Rectangle 14"/>
            <p:cNvSpPr>
              <a:spLocks noChangeArrowheads="1"/>
            </p:cNvSpPr>
            <p:nvPr/>
          </p:nvSpPr>
          <p:spPr bwMode="auto">
            <a:xfrm>
              <a:off x="463" y="2477"/>
              <a:ext cx="819" cy="298"/>
            </a:xfrm>
            <a:prstGeom prst="rect">
              <a:avLst/>
            </a:prstGeom>
            <a:noFill/>
            <a:ln w="12700" cap="sq">
              <a:noFill/>
              <a:miter lim="800000"/>
              <a:headEnd type="none" w="sm" len="sm"/>
              <a:tailEnd type="none" w="sm" len="sm"/>
            </a:ln>
          </p:spPr>
          <p:txBody>
            <a:bodyPr wrap="none">
              <a:spAutoFit/>
            </a:bodyPr>
            <a:lstStyle/>
            <a:p>
              <a:pPr eaLnBrk="1" hangingPunct="1"/>
              <a:r>
                <a:rPr lang="zh-CN" altLang="en-US" sz="2500" b="1">
                  <a:solidFill>
                    <a:srgbClr val="003399"/>
                  </a:solidFill>
                  <a:latin typeface="Times New Roman" pitchFamily="18" charset="0"/>
                  <a:ea typeface="幼圆" pitchFamily="49" charset="-122"/>
                </a:rPr>
                <a:t>第</a:t>
              </a:r>
              <a:r>
                <a:rPr lang="en-US" altLang="zh-CN" sz="2500" b="1">
                  <a:solidFill>
                    <a:srgbClr val="003399"/>
                  </a:solidFill>
                  <a:latin typeface="Times New Roman" pitchFamily="18" charset="0"/>
                  <a:ea typeface="楷体_GB2312" pitchFamily="49" charset="-122"/>
                </a:rPr>
                <a:t>5</a:t>
              </a:r>
              <a:r>
                <a:rPr lang="zh-CN" altLang="en-US" sz="2500" b="1">
                  <a:solidFill>
                    <a:srgbClr val="003399"/>
                  </a:solidFill>
                  <a:latin typeface="Times New Roman" pitchFamily="18" charset="0"/>
                  <a:ea typeface="幼圆" pitchFamily="49" charset="-122"/>
                </a:rPr>
                <a:t>趟</a:t>
              </a:r>
              <a:r>
                <a:rPr lang="zh-CN" altLang="en-US" sz="2500" b="1">
                  <a:solidFill>
                    <a:srgbClr val="003399"/>
                  </a:solidFill>
                  <a:latin typeface="Times New Roman" pitchFamily="18" charset="0"/>
                  <a:ea typeface="楷体_GB2312" pitchFamily="49" charset="-122"/>
                </a:rPr>
                <a:t>：</a:t>
              </a:r>
            </a:p>
          </p:txBody>
        </p:sp>
        <p:sp>
          <p:nvSpPr>
            <p:cNvPr id="15" name="Rectangle 15"/>
            <p:cNvSpPr>
              <a:spLocks noChangeArrowheads="1"/>
            </p:cNvSpPr>
            <p:nvPr/>
          </p:nvSpPr>
          <p:spPr bwMode="auto">
            <a:xfrm>
              <a:off x="465" y="3352"/>
              <a:ext cx="819" cy="298"/>
            </a:xfrm>
            <a:prstGeom prst="rect">
              <a:avLst/>
            </a:prstGeom>
            <a:noFill/>
            <a:ln w="12700" cap="sq">
              <a:noFill/>
              <a:miter lim="800000"/>
              <a:headEnd type="none" w="sm" len="sm"/>
              <a:tailEnd type="none" w="sm" len="sm"/>
            </a:ln>
          </p:spPr>
          <p:txBody>
            <a:bodyPr wrap="none">
              <a:spAutoFit/>
            </a:bodyPr>
            <a:lstStyle/>
            <a:p>
              <a:pPr eaLnBrk="1" hangingPunct="1"/>
              <a:r>
                <a:rPr lang="zh-CN" altLang="en-US" sz="2500" b="1">
                  <a:solidFill>
                    <a:srgbClr val="003399"/>
                  </a:solidFill>
                  <a:latin typeface="Times New Roman" pitchFamily="18" charset="0"/>
                  <a:ea typeface="幼圆" pitchFamily="49" charset="-122"/>
                </a:rPr>
                <a:t>第</a:t>
              </a:r>
              <a:r>
                <a:rPr lang="en-US" altLang="zh-CN" sz="2500" b="1">
                  <a:solidFill>
                    <a:srgbClr val="003399"/>
                  </a:solidFill>
                  <a:latin typeface="Times New Roman" pitchFamily="18" charset="0"/>
                  <a:ea typeface="楷体_GB2312" pitchFamily="49" charset="-122"/>
                </a:rPr>
                <a:t>7</a:t>
              </a:r>
              <a:r>
                <a:rPr lang="zh-CN" altLang="en-US" sz="2500" b="1">
                  <a:solidFill>
                    <a:srgbClr val="003399"/>
                  </a:solidFill>
                  <a:latin typeface="Times New Roman" pitchFamily="18" charset="0"/>
                  <a:ea typeface="幼圆" pitchFamily="49" charset="-122"/>
                </a:rPr>
                <a:t>趟</a:t>
              </a:r>
              <a:r>
                <a:rPr lang="zh-CN" altLang="en-US" sz="2500" b="1">
                  <a:solidFill>
                    <a:srgbClr val="003399"/>
                  </a:solidFill>
                  <a:latin typeface="Times New Roman" pitchFamily="18" charset="0"/>
                  <a:ea typeface="楷体_GB2312" pitchFamily="49" charset="-122"/>
                </a:rPr>
                <a:t>：</a:t>
              </a:r>
            </a:p>
          </p:txBody>
        </p:sp>
      </p:grpSp>
      <p:grpSp>
        <p:nvGrpSpPr>
          <p:cNvPr id="16" name="Group 16"/>
          <p:cNvGrpSpPr>
            <a:grpSpLocks/>
          </p:cNvGrpSpPr>
          <p:nvPr/>
        </p:nvGrpSpPr>
        <p:grpSpPr bwMode="auto">
          <a:xfrm>
            <a:off x="5087922" y="338117"/>
            <a:ext cx="2327275" cy="1076325"/>
            <a:chOff x="1728" y="44"/>
            <a:chExt cx="1466" cy="678"/>
          </a:xfrm>
        </p:grpSpPr>
        <p:sp>
          <p:nvSpPr>
            <p:cNvPr id="17" name="Freeform 17"/>
            <p:cNvSpPr>
              <a:spLocks/>
            </p:cNvSpPr>
            <p:nvPr/>
          </p:nvSpPr>
          <p:spPr bwMode="auto">
            <a:xfrm>
              <a:off x="1728" y="419"/>
              <a:ext cx="375" cy="303"/>
            </a:xfrm>
            <a:custGeom>
              <a:avLst/>
              <a:gdLst>
                <a:gd name="T0" fmla="*/ 227 w 375"/>
                <a:gd name="T1" fmla="*/ 43 h 303"/>
                <a:gd name="T2" fmla="*/ 24 w 375"/>
                <a:gd name="T3" fmla="*/ 54 h 303"/>
                <a:gd name="T4" fmla="*/ 13 w 375"/>
                <a:gd name="T5" fmla="*/ 246 h 303"/>
                <a:gd name="T6" fmla="*/ 24 w 375"/>
                <a:gd name="T7" fmla="*/ 280 h 303"/>
                <a:gd name="T8" fmla="*/ 103 w 375"/>
                <a:gd name="T9" fmla="*/ 303 h 303"/>
                <a:gd name="T10" fmla="*/ 216 w 375"/>
                <a:gd name="T11" fmla="*/ 292 h 303"/>
                <a:gd name="T12" fmla="*/ 284 w 375"/>
                <a:gd name="T13" fmla="*/ 269 h 303"/>
                <a:gd name="T14" fmla="*/ 295 w 375"/>
                <a:gd name="T15" fmla="*/ 66 h 303"/>
                <a:gd name="T16" fmla="*/ 261 w 375"/>
                <a:gd name="T17" fmla="*/ 43 h 303"/>
                <a:gd name="T18" fmla="*/ 194 w 375"/>
                <a:gd name="T19" fmla="*/ 21 h 303"/>
                <a:gd name="T20" fmla="*/ 227 w 375"/>
                <a:gd name="T21" fmla="*/ 43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5"/>
                <a:gd name="T34" fmla="*/ 0 h 303"/>
                <a:gd name="T35" fmla="*/ 375 w 375"/>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5" h="303">
                  <a:moveTo>
                    <a:pt x="227" y="43"/>
                  </a:moveTo>
                  <a:cubicBezTo>
                    <a:pt x="162" y="0"/>
                    <a:pt x="87" y="13"/>
                    <a:pt x="24" y="54"/>
                  </a:cubicBezTo>
                  <a:cubicBezTo>
                    <a:pt x="1" y="125"/>
                    <a:pt x="0" y="168"/>
                    <a:pt x="13" y="246"/>
                  </a:cubicBezTo>
                  <a:cubicBezTo>
                    <a:pt x="15" y="258"/>
                    <a:pt x="15" y="272"/>
                    <a:pt x="24" y="280"/>
                  </a:cubicBezTo>
                  <a:cubicBezTo>
                    <a:pt x="45" y="297"/>
                    <a:pt x="77" y="295"/>
                    <a:pt x="103" y="303"/>
                  </a:cubicBezTo>
                  <a:cubicBezTo>
                    <a:pt x="141" y="299"/>
                    <a:pt x="179" y="299"/>
                    <a:pt x="216" y="292"/>
                  </a:cubicBezTo>
                  <a:cubicBezTo>
                    <a:pt x="240" y="288"/>
                    <a:pt x="284" y="269"/>
                    <a:pt x="284" y="269"/>
                  </a:cubicBezTo>
                  <a:cubicBezTo>
                    <a:pt x="328" y="202"/>
                    <a:pt x="375" y="146"/>
                    <a:pt x="295" y="66"/>
                  </a:cubicBezTo>
                  <a:cubicBezTo>
                    <a:pt x="285" y="56"/>
                    <a:pt x="273" y="49"/>
                    <a:pt x="261" y="43"/>
                  </a:cubicBezTo>
                  <a:cubicBezTo>
                    <a:pt x="240" y="33"/>
                    <a:pt x="174" y="8"/>
                    <a:pt x="194" y="21"/>
                  </a:cubicBezTo>
                  <a:cubicBezTo>
                    <a:pt x="205" y="28"/>
                    <a:pt x="216" y="36"/>
                    <a:pt x="227" y="43"/>
                  </a:cubicBezTo>
                  <a:close/>
                </a:path>
              </a:pathLst>
            </a:custGeom>
            <a:noFill/>
            <a:ln w="41275" cap="sq" cmpd="sng">
              <a:solidFill>
                <a:schemeClr val="accent2"/>
              </a:solidFill>
              <a:prstDash val="solid"/>
              <a:round/>
              <a:headEnd/>
              <a:tailEnd/>
            </a:ln>
          </p:spPr>
          <p:txBody>
            <a:bodyPr/>
            <a:lstStyle/>
            <a:p>
              <a:endParaRPr lang="zh-CN" altLang="en-US"/>
            </a:p>
          </p:txBody>
        </p:sp>
        <p:sp>
          <p:nvSpPr>
            <p:cNvPr id="18" name="AutoShape 18"/>
            <p:cNvSpPr>
              <a:spLocks noChangeArrowheads="1"/>
            </p:cNvSpPr>
            <p:nvPr/>
          </p:nvSpPr>
          <p:spPr bwMode="auto">
            <a:xfrm>
              <a:off x="1958" y="48"/>
              <a:ext cx="1200" cy="240"/>
            </a:xfrm>
            <a:prstGeom prst="wedgeRectCallout">
              <a:avLst>
                <a:gd name="adj1" fmla="val -48667"/>
                <a:gd name="adj2" fmla="val 118333"/>
              </a:avLst>
            </a:prstGeom>
            <a:noFill/>
            <a:ln w="31750" cap="sq">
              <a:solidFill>
                <a:schemeClr val="accent2"/>
              </a:solidFill>
              <a:miter lim="800000"/>
              <a:headEnd/>
              <a:tailEnd/>
            </a:ln>
          </p:spPr>
          <p:txBody>
            <a:bodyPr/>
            <a:lstStyle/>
            <a:p>
              <a:pPr algn="ctr" eaLnBrk="1" hangingPunct="1"/>
              <a:endParaRPr lang="zh-CN" altLang="zh-CN"/>
            </a:p>
          </p:txBody>
        </p:sp>
        <p:sp>
          <p:nvSpPr>
            <p:cNvPr id="19" name="Text Box 19"/>
            <p:cNvSpPr txBox="1">
              <a:spLocks noChangeArrowheads="1"/>
            </p:cNvSpPr>
            <p:nvPr/>
          </p:nvSpPr>
          <p:spPr bwMode="auto">
            <a:xfrm>
              <a:off x="1928" y="44"/>
              <a:ext cx="1266" cy="231"/>
            </a:xfrm>
            <a:prstGeom prst="rect">
              <a:avLst/>
            </a:prstGeom>
            <a:noFill/>
            <a:ln w="12700" cap="sq">
              <a:noFill/>
              <a:miter lim="800000"/>
              <a:headEnd/>
              <a:tailEnd/>
            </a:ln>
            <a:effectLst>
              <a:outerShdw dist="12700" dir="5400000" algn="ctr" rotWithShape="0">
                <a:schemeClr val="bg1"/>
              </a:outerShdw>
            </a:effectLst>
          </p:spPr>
          <p:txBody>
            <a:bodyPr>
              <a:spAutoFit/>
            </a:bodyPr>
            <a:lstStyle/>
            <a:p>
              <a:pPr eaLnBrk="1" hangingPunct="1"/>
              <a:r>
                <a:rPr lang="zh-CN" altLang="en-US" sz="1800" b="1">
                  <a:solidFill>
                    <a:srgbClr val="FF3300"/>
                  </a:solidFill>
                </a:rPr>
                <a:t>从第</a:t>
              </a:r>
              <a:r>
                <a:rPr lang="en-US" altLang="zh-CN" sz="1800" b="1">
                  <a:solidFill>
                    <a:srgbClr val="FF3300"/>
                  </a:solidFill>
                </a:rPr>
                <a:t>2</a:t>
              </a:r>
              <a:r>
                <a:rPr lang="zh-CN" altLang="en-US" sz="1800" b="1">
                  <a:solidFill>
                    <a:srgbClr val="FF3300"/>
                  </a:solidFill>
                </a:rPr>
                <a:t>个元素开始</a:t>
              </a:r>
            </a:p>
          </p:txBody>
        </p:sp>
      </p:grpSp>
      <p:grpSp>
        <p:nvGrpSpPr>
          <p:cNvPr id="20" name="Group 20"/>
          <p:cNvGrpSpPr>
            <a:grpSpLocks/>
          </p:cNvGrpSpPr>
          <p:nvPr/>
        </p:nvGrpSpPr>
        <p:grpSpPr bwMode="auto">
          <a:xfrm>
            <a:off x="4367197" y="936605"/>
            <a:ext cx="527050" cy="503237"/>
            <a:chOff x="2042" y="3338"/>
            <a:chExt cx="332" cy="317"/>
          </a:xfrm>
        </p:grpSpPr>
        <p:sp>
          <p:nvSpPr>
            <p:cNvPr id="21" name="Rectangle 21"/>
            <p:cNvSpPr>
              <a:spLocks noChangeArrowheads="1"/>
            </p:cNvSpPr>
            <p:nvPr/>
          </p:nvSpPr>
          <p:spPr bwMode="auto">
            <a:xfrm>
              <a:off x="2064" y="3408"/>
              <a:ext cx="288" cy="192"/>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22" name="Rectangle 22"/>
            <p:cNvSpPr>
              <a:spLocks noChangeArrowheads="1"/>
            </p:cNvSpPr>
            <p:nvPr/>
          </p:nvSpPr>
          <p:spPr bwMode="auto">
            <a:xfrm>
              <a:off x="2042" y="3338"/>
              <a:ext cx="332" cy="317"/>
            </a:xfrm>
            <a:prstGeom prst="rect">
              <a:avLst/>
            </a:prstGeom>
            <a:noFill/>
            <a:ln w="12700" cap="sq">
              <a:noFill/>
              <a:miter lim="800000"/>
              <a:headEnd/>
              <a:tailEnd/>
            </a:ln>
            <a:effectLst>
              <a:outerShdw dist="25400" dir="5400000" algn="ctr" rotWithShape="0">
                <a:schemeClr val="bg1"/>
              </a:outerShdw>
            </a:effectLst>
          </p:spPr>
          <p:txBody>
            <a:bodyPr wrap="none">
              <a:spAutoFit/>
            </a:bodyPr>
            <a:lstStyle/>
            <a:p>
              <a:pPr eaLnBrk="1" hangingPunct="1"/>
              <a:r>
                <a:rPr lang="en-US" altLang="zh-CN" sz="2700" b="1">
                  <a:solidFill>
                    <a:srgbClr val="FF3300"/>
                  </a:solidFill>
                  <a:latin typeface="Times New Roman" pitchFamily="18" charset="0"/>
                  <a:ea typeface="宋体" charset="-122"/>
                </a:rPr>
                <a:t>49</a:t>
              </a:r>
            </a:p>
          </p:txBody>
        </p:sp>
      </p:grpSp>
      <p:sp>
        <p:nvSpPr>
          <p:cNvPr id="23" name="Rectangle 23"/>
          <p:cNvSpPr>
            <a:spLocks noChangeArrowheads="1"/>
          </p:cNvSpPr>
          <p:nvPr/>
        </p:nvSpPr>
        <p:spPr bwMode="auto">
          <a:xfrm>
            <a:off x="4286235" y="1582717"/>
            <a:ext cx="5892800" cy="501650"/>
          </a:xfrm>
          <a:prstGeom prst="rect">
            <a:avLst/>
          </a:prstGeom>
          <a:noFill/>
          <a:ln w="12700" cap="sq">
            <a:solidFill>
              <a:srgbClr val="00C2F0"/>
            </a:solidFill>
            <a:miter lim="800000"/>
            <a:headEnd type="none" w="sm" len="sm"/>
            <a:tailEnd type="none" w="sm" len="sm"/>
          </a:ln>
        </p:spPr>
        <p:txBody>
          <a:bodyPr wrap="none">
            <a:spAutoFit/>
          </a:bodyPr>
          <a:lstStyle/>
          <a:p>
            <a:pPr eaLnBrk="1" hangingPunct="1"/>
            <a:r>
              <a:rPr lang="en-US" altLang="zh-CN" sz="2600" b="1">
                <a:solidFill>
                  <a:srgbClr val="FF3300"/>
                </a:solidFill>
                <a:latin typeface="Times New Roman" pitchFamily="18" charset="0"/>
                <a:ea typeface="宋体" charset="-122"/>
              </a:rPr>
              <a:t> 38     49</a:t>
            </a:r>
            <a:r>
              <a:rPr lang="en-US" altLang="zh-CN" sz="2600" b="1">
                <a:solidFill>
                  <a:srgbClr val="003399"/>
                </a:solidFill>
                <a:latin typeface="Times New Roman" pitchFamily="18" charset="0"/>
                <a:ea typeface="宋体" charset="-122"/>
              </a:rPr>
              <a:t>     97     76     65     13     27     50 </a:t>
            </a:r>
          </a:p>
        </p:txBody>
      </p:sp>
      <p:sp>
        <p:nvSpPr>
          <p:cNvPr id="24" name="Freeform 24"/>
          <p:cNvSpPr>
            <a:spLocks/>
          </p:cNvSpPr>
          <p:nvPr/>
        </p:nvSpPr>
        <p:spPr bwMode="auto">
          <a:xfrm>
            <a:off x="5856272" y="1598592"/>
            <a:ext cx="595313" cy="481013"/>
          </a:xfrm>
          <a:custGeom>
            <a:avLst/>
            <a:gdLst>
              <a:gd name="T0" fmla="*/ 2147483646 w 375"/>
              <a:gd name="T1" fmla="*/ 2147483646 h 303"/>
              <a:gd name="T2" fmla="*/ 2147483646 w 375"/>
              <a:gd name="T3" fmla="*/ 2147483646 h 303"/>
              <a:gd name="T4" fmla="*/ 2147483646 w 375"/>
              <a:gd name="T5" fmla="*/ 2147483646 h 303"/>
              <a:gd name="T6" fmla="*/ 2147483646 w 375"/>
              <a:gd name="T7" fmla="*/ 2147483646 h 303"/>
              <a:gd name="T8" fmla="*/ 2147483646 w 375"/>
              <a:gd name="T9" fmla="*/ 2147483646 h 303"/>
              <a:gd name="T10" fmla="*/ 2147483646 w 375"/>
              <a:gd name="T11" fmla="*/ 2147483646 h 303"/>
              <a:gd name="T12" fmla="*/ 2147483646 w 375"/>
              <a:gd name="T13" fmla="*/ 2147483646 h 303"/>
              <a:gd name="T14" fmla="*/ 2147483646 w 375"/>
              <a:gd name="T15" fmla="*/ 2147483646 h 303"/>
              <a:gd name="T16" fmla="*/ 2147483646 w 375"/>
              <a:gd name="T17" fmla="*/ 2147483646 h 303"/>
              <a:gd name="T18" fmla="*/ 2147483646 w 375"/>
              <a:gd name="T19" fmla="*/ 2147483646 h 303"/>
              <a:gd name="T20" fmla="*/ 2147483646 w 375"/>
              <a:gd name="T21" fmla="*/ 2147483646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5"/>
              <a:gd name="T34" fmla="*/ 0 h 303"/>
              <a:gd name="T35" fmla="*/ 375 w 375"/>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5" h="303">
                <a:moveTo>
                  <a:pt x="227" y="43"/>
                </a:moveTo>
                <a:cubicBezTo>
                  <a:pt x="162" y="0"/>
                  <a:pt x="87" y="13"/>
                  <a:pt x="24" y="54"/>
                </a:cubicBezTo>
                <a:cubicBezTo>
                  <a:pt x="1" y="125"/>
                  <a:pt x="0" y="168"/>
                  <a:pt x="13" y="246"/>
                </a:cubicBezTo>
                <a:cubicBezTo>
                  <a:pt x="15" y="258"/>
                  <a:pt x="15" y="272"/>
                  <a:pt x="24" y="280"/>
                </a:cubicBezTo>
                <a:cubicBezTo>
                  <a:pt x="45" y="297"/>
                  <a:pt x="77" y="295"/>
                  <a:pt x="103" y="303"/>
                </a:cubicBezTo>
                <a:cubicBezTo>
                  <a:pt x="141" y="299"/>
                  <a:pt x="179" y="299"/>
                  <a:pt x="216" y="292"/>
                </a:cubicBezTo>
                <a:cubicBezTo>
                  <a:pt x="240" y="288"/>
                  <a:pt x="284" y="269"/>
                  <a:pt x="284" y="269"/>
                </a:cubicBezTo>
                <a:cubicBezTo>
                  <a:pt x="328" y="202"/>
                  <a:pt x="375" y="146"/>
                  <a:pt x="295" y="66"/>
                </a:cubicBezTo>
                <a:cubicBezTo>
                  <a:pt x="285" y="56"/>
                  <a:pt x="273" y="49"/>
                  <a:pt x="261" y="43"/>
                </a:cubicBezTo>
                <a:cubicBezTo>
                  <a:pt x="240" y="33"/>
                  <a:pt x="174" y="8"/>
                  <a:pt x="194" y="21"/>
                </a:cubicBezTo>
                <a:cubicBezTo>
                  <a:pt x="205" y="28"/>
                  <a:pt x="216" y="36"/>
                  <a:pt x="227" y="43"/>
                </a:cubicBezTo>
                <a:close/>
              </a:path>
            </a:pathLst>
          </a:custGeom>
          <a:noFill/>
          <a:ln w="41275" cap="sq" cmpd="sng">
            <a:solidFill>
              <a:schemeClr val="accent2"/>
            </a:solidFill>
            <a:prstDash val="solid"/>
            <a:round/>
            <a:headEnd/>
            <a:tailEnd/>
          </a:ln>
        </p:spPr>
        <p:txBody>
          <a:bodyPr/>
          <a:lstStyle/>
          <a:p>
            <a:endParaRPr lang="zh-CN" altLang="en-US"/>
          </a:p>
        </p:txBody>
      </p:sp>
      <p:sp>
        <p:nvSpPr>
          <p:cNvPr id="25" name="Rectangle 25"/>
          <p:cNvSpPr>
            <a:spLocks noChangeArrowheads="1"/>
          </p:cNvSpPr>
          <p:nvPr/>
        </p:nvSpPr>
        <p:spPr bwMode="auto">
          <a:xfrm>
            <a:off x="4281472" y="2257405"/>
            <a:ext cx="5892800" cy="501650"/>
          </a:xfrm>
          <a:prstGeom prst="rect">
            <a:avLst/>
          </a:prstGeom>
          <a:noFill/>
          <a:ln w="12700" cap="sq">
            <a:solidFill>
              <a:srgbClr val="00C2F0"/>
            </a:solidFill>
            <a:miter lim="800000"/>
            <a:headEnd type="none" w="sm" len="sm"/>
            <a:tailEnd type="none" w="sm" len="sm"/>
          </a:ln>
        </p:spPr>
        <p:txBody>
          <a:bodyPr wrap="none">
            <a:spAutoFit/>
          </a:bodyPr>
          <a:lstStyle/>
          <a:p>
            <a:pPr eaLnBrk="1" hangingPunct="1"/>
            <a:r>
              <a:rPr lang="en-US" altLang="zh-CN" sz="2600" b="1">
                <a:solidFill>
                  <a:srgbClr val="FF3300"/>
                </a:solidFill>
                <a:latin typeface="Times New Roman" pitchFamily="18" charset="0"/>
                <a:ea typeface="宋体" charset="-122"/>
              </a:rPr>
              <a:t> 38     49</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97</a:t>
            </a:r>
            <a:r>
              <a:rPr lang="en-US" altLang="zh-CN" sz="2600" b="1">
                <a:solidFill>
                  <a:srgbClr val="003399"/>
                </a:solidFill>
                <a:latin typeface="Times New Roman" pitchFamily="18" charset="0"/>
                <a:ea typeface="宋体" charset="-122"/>
              </a:rPr>
              <a:t>     76     65     13     27     50 </a:t>
            </a:r>
          </a:p>
        </p:txBody>
      </p:sp>
      <p:sp>
        <p:nvSpPr>
          <p:cNvPr id="26" name="Freeform 26"/>
          <p:cNvSpPr>
            <a:spLocks/>
          </p:cNvSpPr>
          <p:nvPr/>
        </p:nvSpPr>
        <p:spPr bwMode="auto">
          <a:xfrm>
            <a:off x="6626210" y="2254230"/>
            <a:ext cx="595312" cy="481012"/>
          </a:xfrm>
          <a:custGeom>
            <a:avLst/>
            <a:gdLst>
              <a:gd name="T0" fmla="*/ 2147483646 w 375"/>
              <a:gd name="T1" fmla="*/ 2147483646 h 303"/>
              <a:gd name="T2" fmla="*/ 2147483646 w 375"/>
              <a:gd name="T3" fmla="*/ 2147483646 h 303"/>
              <a:gd name="T4" fmla="*/ 2147483646 w 375"/>
              <a:gd name="T5" fmla="*/ 2147483646 h 303"/>
              <a:gd name="T6" fmla="*/ 2147483646 w 375"/>
              <a:gd name="T7" fmla="*/ 2147483646 h 303"/>
              <a:gd name="T8" fmla="*/ 2147483646 w 375"/>
              <a:gd name="T9" fmla="*/ 2147483646 h 303"/>
              <a:gd name="T10" fmla="*/ 2147483646 w 375"/>
              <a:gd name="T11" fmla="*/ 2147483646 h 303"/>
              <a:gd name="T12" fmla="*/ 2147483646 w 375"/>
              <a:gd name="T13" fmla="*/ 2147483646 h 303"/>
              <a:gd name="T14" fmla="*/ 2147483646 w 375"/>
              <a:gd name="T15" fmla="*/ 2147483646 h 303"/>
              <a:gd name="T16" fmla="*/ 2147483646 w 375"/>
              <a:gd name="T17" fmla="*/ 2147483646 h 303"/>
              <a:gd name="T18" fmla="*/ 2147483646 w 375"/>
              <a:gd name="T19" fmla="*/ 2147483646 h 303"/>
              <a:gd name="T20" fmla="*/ 2147483646 w 375"/>
              <a:gd name="T21" fmla="*/ 2147483646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5"/>
              <a:gd name="T34" fmla="*/ 0 h 303"/>
              <a:gd name="T35" fmla="*/ 375 w 375"/>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5" h="303">
                <a:moveTo>
                  <a:pt x="227" y="43"/>
                </a:moveTo>
                <a:cubicBezTo>
                  <a:pt x="162" y="0"/>
                  <a:pt x="87" y="13"/>
                  <a:pt x="24" y="54"/>
                </a:cubicBezTo>
                <a:cubicBezTo>
                  <a:pt x="1" y="125"/>
                  <a:pt x="0" y="168"/>
                  <a:pt x="13" y="246"/>
                </a:cubicBezTo>
                <a:cubicBezTo>
                  <a:pt x="15" y="258"/>
                  <a:pt x="15" y="272"/>
                  <a:pt x="24" y="280"/>
                </a:cubicBezTo>
                <a:cubicBezTo>
                  <a:pt x="45" y="297"/>
                  <a:pt x="77" y="295"/>
                  <a:pt x="103" y="303"/>
                </a:cubicBezTo>
                <a:cubicBezTo>
                  <a:pt x="141" y="299"/>
                  <a:pt x="179" y="299"/>
                  <a:pt x="216" y="292"/>
                </a:cubicBezTo>
                <a:cubicBezTo>
                  <a:pt x="240" y="288"/>
                  <a:pt x="284" y="269"/>
                  <a:pt x="284" y="269"/>
                </a:cubicBezTo>
                <a:cubicBezTo>
                  <a:pt x="328" y="202"/>
                  <a:pt x="375" y="146"/>
                  <a:pt x="295" y="66"/>
                </a:cubicBezTo>
                <a:cubicBezTo>
                  <a:pt x="285" y="56"/>
                  <a:pt x="273" y="49"/>
                  <a:pt x="261" y="43"/>
                </a:cubicBezTo>
                <a:cubicBezTo>
                  <a:pt x="240" y="33"/>
                  <a:pt x="174" y="8"/>
                  <a:pt x="194" y="21"/>
                </a:cubicBezTo>
                <a:cubicBezTo>
                  <a:pt x="205" y="28"/>
                  <a:pt x="216" y="36"/>
                  <a:pt x="227" y="43"/>
                </a:cubicBezTo>
                <a:close/>
              </a:path>
            </a:pathLst>
          </a:custGeom>
          <a:noFill/>
          <a:ln w="41275" cap="sq" cmpd="sng">
            <a:solidFill>
              <a:schemeClr val="accent2"/>
            </a:solidFill>
            <a:prstDash val="solid"/>
            <a:round/>
            <a:headEnd/>
            <a:tailEnd/>
          </a:ln>
        </p:spPr>
        <p:txBody>
          <a:bodyPr/>
          <a:lstStyle/>
          <a:p>
            <a:endParaRPr lang="zh-CN" altLang="en-US"/>
          </a:p>
        </p:txBody>
      </p:sp>
      <p:sp>
        <p:nvSpPr>
          <p:cNvPr id="27" name="Rectangle 27"/>
          <p:cNvSpPr>
            <a:spLocks noChangeArrowheads="1"/>
          </p:cNvSpPr>
          <p:nvPr/>
        </p:nvSpPr>
        <p:spPr bwMode="auto">
          <a:xfrm>
            <a:off x="4273535" y="2943205"/>
            <a:ext cx="5892800" cy="501650"/>
          </a:xfrm>
          <a:prstGeom prst="rect">
            <a:avLst/>
          </a:prstGeom>
          <a:noFill/>
          <a:ln w="12700" cap="sq">
            <a:solidFill>
              <a:srgbClr val="00C2F0"/>
            </a:solidFill>
            <a:miter lim="800000"/>
            <a:headEnd type="none" w="sm" len="sm"/>
            <a:tailEnd type="none" w="sm" len="sm"/>
          </a:ln>
        </p:spPr>
        <p:txBody>
          <a:bodyPr wrap="none">
            <a:spAutoFit/>
          </a:bodyPr>
          <a:lstStyle/>
          <a:p>
            <a:pPr eaLnBrk="1" hangingPunct="1"/>
            <a:r>
              <a:rPr lang="en-US" altLang="zh-CN" sz="2600" b="1">
                <a:solidFill>
                  <a:srgbClr val="FF3300"/>
                </a:solidFill>
                <a:latin typeface="Times New Roman" pitchFamily="18" charset="0"/>
                <a:ea typeface="宋体" charset="-122"/>
              </a:rPr>
              <a:t> 38     49</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76</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97</a:t>
            </a:r>
            <a:r>
              <a:rPr lang="en-US" altLang="zh-CN" sz="2600" b="1">
                <a:solidFill>
                  <a:srgbClr val="003399"/>
                </a:solidFill>
                <a:latin typeface="Times New Roman" pitchFamily="18" charset="0"/>
                <a:ea typeface="宋体" charset="-122"/>
              </a:rPr>
              <a:t>     65     13     27     50 </a:t>
            </a:r>
          </a:p>
        </p:txBody>
      </p:sp>
      <p:sp>
        <p:nvSpPr>
          <p:cNvPr id="28" name="Freeform 28"/>
          <p:cNvSpPr>
            <a:spLocks/>
          </p:cNvSpPr>
          <p:nvPr/>
        </p:nvSpPr>
        <p:spPr bwMode="auto">
          <a:xfrm>
            <a:off x="7329472" y="2946380"/>
            <a:ext cx="595313" cy="481012"/>
          </a:xfrm>
          <a:custGeom>
            <a:avLst/>
            <a:gdLst>
              <a:gd name="T0" fmla="*/ 2147483646 w 375"/>
              <a:gd name="T1" fmla="*/ 2147483646 h 303"/>
              <a:gd name="T2" fmla="*/ 2147483646 w 375"/>
              <a:gd name="T3" fmla="*/ 2147483646 h 303"/>
              <a:gd name="T4" fmla="*/ 2147483646 w 375"/>
              <a:gd name="T5" fmla="*/ 2147483646 h 303"/>
              <a:gd name="T6" fmla="*/ 2147483646 w 375"/>
              <a:gd name="T7" fmla="*/ 2147483646 h 303"/>
              <a:gd name="T8" fmla="*/ 2147483646 w 375"/>
              <a:gd name="T9" fmla="*/ 2147483646 h 303"/>
              <a:gd name="T10" fmla="*/ 2147483646 w 375"/>
              <a:gd name="T11" fmla="*/ 2147483646 h 303"/>
              <a:gd name="T12" fmla="*/ 2147483646 w 375"/>
              <a:gd name="T13" fmla="*/ 2147483646 h 303"/>
              <a:gd name="T14" fmla="*/ 2147483646 w 375"/>
              <a:gd name="T15" fmla="*/ 2147483646 h 303"/>
              <a:gd name="T16" fmla="*/ 2147483646 w 375"/>
              <a:gd name="T17" fmla="*/ 2147483646 h 303"/>
              <a:gd name="T18" fmla="*/ 2147483646 w 375"/>
              <a:gd name="T19" fmla="*/ 2147483646 h 303"/>
              <a:gd name="T20" fmla="*/ 2147483646 w 375"/>
              <a:gd name="T21" fmla="*/ 2147483646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5"/>
              <a:gd name="T34" fmla="*/ 0 h 303"/>
              <a:gd name="T35" fmla="*/ 375 w 375"/>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5" h="303">
                <a:moveTo>
                  <a:pt x="227" y="43"/>
                </a:moveTo>
                <a:cubicBezTo>
                  <a:pt x="162" y="0"/>
                  <a:pt x="87" y="13"/>
                  <a:pt x="24" y="54"/>
                </a:cubicBezTo>
                <a:cubicBezTo>
                  <a:pt x="1" y="125"/>
                  <a:pt x="0" y="168"/>
                  <a:pt x="13" y="246"/>
                </a:cubicBezTo>
                <a:cubicBezTo>
                  <a:pt x="15" y="258"/>
                  <a:pt x="15" y="272"/>
                  <a:pt x="24" y="280"/>
                </a:cubicBezTo>
                <a:cubicBezTo>
                  <a:pt x="45" y="297"/>
                  <a:pt x="77" y="295"/>
                  <a:pt x="103" y="303"/>
                </a:cubicBezTo>
                <a:cubicBezTo>
                  <a:pt x="141" y="299"/>
                  <a:pt x="179" y="299"/>
                  <a:pt x="216" y="292"/>
                </a:cubicBezTo>
                <a:cubicBezTo>
                  <a:pt x="240" y="288"/>
                  <a:pt x="284" y="269"/>
                  <a:pt x="284" y="269"/>
                </a:cubicBezTo>
                <a:cubicBezTo>
                  <a:pt x="328" y="202"/>
                  <a:pt x="375" y="146"/>
                  <a:pt x="295" y="66"/>
                </a:cubicBezTo>
                <a:cubicBezTo>
                  <a:pt x="285" y="56"/>
                  <a:pt x="273" y="49"/>
                  <a:pt x="261" y="43"/>
                </a:cubicBezTo>
                <a:cubicBezTo>
                  <a:pt x="240" y="33"/>
                  <a:pt x="174" y="8"/>
                  <a:pt x="194" y="21"/>
                </a:cubicBezTo>
                <a:cubicBezTo>
                  <a:pt x="205" y="28"/>
                  <a:pt x="216" y="36"/>
                  <a:pt x="227" y="43"/>
                </a:cubicBezTo>
                <a:close/>
              </a:path>
            </a:pathLst>
          </a:custGeom>
          <a:noFill/>
          <a:ln w="41275" cap="sq" cmpd="sng">
            <a:solidFill>
              <a:schemeClr val="accent2"/>
            </a:solidFill>
            <a:prstDash val="solid"/>
            <a:round/>
            <a:headEnd/>
            <a:tailEnd/>
          </a:ln>
        </p:spPr>
        <p:txBody>
          <a:bodyPr/>
          <a:lstStyle/>
          <a:p>
            <a:endParaRPr lang="zh-CN" altLang="en-US"/>
          </a:p>
        </p:txBody>
      </p:sp>
      <p:sp>
        <p:nvSpPr>
          <p:cNvPr id="29" name="Rectangle 29"/>
          <p:cNvSpPr>
            <a:spLocks noChangeArrowheads="1"/>
          </p:cNvSpPr>
          <p:nvPr/>
        </p:nvSpPr>
        <p:spPr bwMode="auto">
          <a:xfrm>
            <a:off x="4273535" y="3646467"/>
            <a:ext cx="5892800" cy="501650"/>
          </a:xfrm>
          <a:prstGeom prst="rect">
            <a:avLst/>
          </a:prstGeom>
          <a:noFill/>
          <a:ln w="12700" cap="sq">
            <a:solidFill>
              <a:srgbClr val="00C2F0"/>
            </a:solidFill>
            <a:miter lim="800000"/>
            <a:headEnd type="none" w="sm" len="sm"/>
            <a:tailEnd type="none" w="sm" len="sm"/>
          </a:ln>
        </p:spPr>
        <p:txBody>
          <a:bodyPr wrap="none">
            <a:spAutoFit/>
          </a:bodyPr>
          <a:lstStyle/>
          <a:p>
            <a:pPr eaLnBrk="1" hangingPunct="1"/>
            <a:r>
              <a:rPr lang="en-US" altLang="zh-CN" sz="2600" b="1">
                <a:solidFill>
                  <a:srgbClr val="FF3300"/>
                </a:solidFill>
                <a:latin typeface="Times New Roman" pitchFamily="18" charset="0"/>
                <a:ea typeface="宋体" charset="-122"/>
              </a:rPr>
              <a:t> 38     49</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65</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76</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97</a:t>
            </a:r>
            <a:r>
              <a:rPr lang="en-US" altLang="zh-CN" sz="2600" b="1">
                <a:solidFill>
                  <a:srgbClr val="003399"/>
                </a:solidFill>
                <a:latin typeface="Times New Roman" pitchFamily="18" charset="0"/>
                <a:ea typeface="宋体" charset="-122"/>
              </a:rPr>
              <a:t>     13     27     50 </a:t>
            </a:r>
          </a:p>
        </p:txBody>
      </p:sp>
      <p:sp>
        <p:nvSpPr>
          <p:cNvPr id="30" name="Freeform 30"/>
          <p:cNvSpPr>
            <a:spLocks/>
          </p:cNvSpPr>
          <p:nvPr/>
        </p:nvSpPr>
        <p:spPr bwMode="auto">
          <a:xfrm>
            <a:off x="8091472" y="3625830"/>
            <a:ext cx="595313" cy="481012"/>
          </a:xfrm>
          <a:custGeom>
            <a:avLst/>
            <a:gdLst>
              <a:gd name="T0" fmla="*/ 2147483646 w 375"/>
              <a:gd name="T1" fmla="*/ 2147483646 h 303"/>
              <a:gd name="T2" fmla="*/ 2147483646 w 375"/>
              <a:gd name="T3" fmla="*/ 2147483646 h 303"/>
              <a:gd name="T4" fmla="*/ 2147483646 w 375"/>
              <a:gd name="T5" fmla="*/ 2147483646 h 303"/>
              <a:gd name="T6" fmla="*/ 2147483646 w 375"/>
              <a:gd name="T7" fmla="*/ 2147483646 h 303"/>
              <a:gd name="T8" fmla="*/ 2147483646 w 375"/>
              <a:gd name="T9" fmla="*/ 2147483646 h 303"/>
              <a:gd name="T10" fmla="*/ 2147483646 w 375"/>
              <a:gd name="T11" fmla="*/ 2147483646 h 303"/>
              <a:gd name="T12" fmla="*/ 2147483646 w 375"/>
              <a:gd name="T13" fmla="*/ 2147483646 h 303"/>
              <a:gd name="T14" fmla="*/ 2147483646 w 375"/>
              <a:gd name="T15" fmla="*/ 2147483646 h 303"/>
              <a:gd name="T16" fmla="*/ 2147483646 w 375"/>
              <a:gd name="T17" fmla="*/ 2147483646 h 303"/>
              <a:gd name="T18" fmla="*/ 2147483646 w 375"/>
              <a:gd name="T19" fmla="*/ 2147483646 h 303"/>
              <a:gd name="T20" fmla="*/ 2147483646 w 375"/>
              <a:gd name="T21" fmla="*/ 2147483646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5"/>
              <a:gd name="T34" fmla="*/ 0 h 303"/>
              <a:gd name="T35" fmla="*/ 375 w 375"/>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5" h="303">
                <a:moveTo>
                  <a:pt x="227" y="43"/>
                </a:moveTo>
                <a:cubicBezTo>
                  <a:pt x="162" y="0"/>
                  <a:pt x="87" y="13"/>
                  <a:pt x="24" y="54"/>
                </a:cubicBezTo>
                <a:cubicBezTo>
                  <a:pt x="1" y="125"/>
                  <a:pt x="0" y="168"/>
                  <a:pt x="13" y="246"/>
                </a:cubicBezTo>
                <a:cubicBezTo>
                  <a:pt x="15" y="258"/>
                  <a:pt x="15" y="272"/>
                  <a:pt x="24" y="280"/>
                </a:cubicBezTo>
                <a:cubicBezTo>
                  <a:pt x="45" y="297"/>
                  <a:pt x="77" y="295"/>
                  <a:pt x="103" y="303"/>
                </a:cubicBezTo>
                <a:cubicBezTo>
                  <a:pt x="141" y="299"/>
                  <a:pt x="179" y="299"/>
                  <a:pt x="216" y="292"/>
                </a:cubicBezTo>
                <a:cubicBezTo>
                  <a:pt x="240" y="288"/>
                  <a:pt x="284" y="269"/>
                  <a:pt x="284" y="269"/>
                </a:cubicBezTo>
                <a:cubicBezTo>
                  <a:pt x="328" y="202"/>
                  <a:pt x="375" y="146"/>
                  <a:pt x="295" y="66"/>
                </a:cubicBezTo>
                <a:cubicBezTo>
                  <a:pt x="285" y="56"/>
                  <a:pt x="273" y="49"/>
                  <a:pt x="261" y="43"/>
                </a:cubicBezTo>
                <a:cubicBezTo>
                  <a:pt x="240" y="33"/>
                  <a:pt x="174" y="8"/>
                  <a:pt x="194" y="21"/>
                </a:cubicBezTo>
                <a:cubicBezTo>
                  <a:pt x="205" y="28"/>
                  <a:pt x="216" y="36"/>
                  <a:pt x="227" y="43"/>
                </a:cubicBezTo>
                <a:close/>
              </a:path>
            </a:pathLst>
          </a:custGeom>
          <a:noFill/>
          <a:ln w="41275" cap="sq" cmpd="sng">
            <a:solidFill>
              <a:schemeClr val="accent2"/>
            </a:solidFill>
            <a:prstDash val="solid"/>
            <a:round/>
            <a:headEnd/>
            <a:tailEnd/>
          </a:ln>
        </p:spPr>
        <p:txBody>
          <a:bodyPr/>
          <a:lstStyle/>
          <a:p>
            <a:endParaRPr lang="zh-CN" altLang="en-US"/>
          </a:p>
        </p:txBody>
      </p:sp>
      <p:sp>
        <p:nvSpPr>
          <p:cNvPr id="31" name="Rectangle 31"/>
          <p:cNvSpPr>
            <a:spLocks noChangeArrowheads="1"/>
          </p:cNvSpPr>
          <p:nvPr/>
        </p:nvSpPr>
        <p:spPr bwMode="auto">
          <a:xfrm>
            <a:off x="4273535" y="4349730"/>
            <a:ext cx="5892800" cy="501650"/>
          </a:xfrm>
          <a:prstGeom prst="rect">
            <a:avLst/>
          </a:prstGeom>
          <a:noFill/>
          <a:ln w="12700" cap="sq">
            <a:solidFill>
              <a:srgbClr val="00C2F0"/>
            </a:solidFill>
            <a:miter lim="800000"/>
            <a:headEnd type="none" w="sm" len="sm"/>
            <a:tailEnd type="none" w="sm" len="sm"/>
          </a:ln>
        </p:spPr>
        <p:txBody>
          <a:bodyPr wrap="none">
            <a:spAutoFit/>
          </a:bodyPr>
          <a:lstStyle/>
          <a:p>
            <a:pPr eaLnBrk="1" hangingPunct="1"/>
            <a:r>
              <a:rPr lang="en-US" altLang="zh-CN" sz="2600" b="1">
                <a:solidFill>
                  <a:srgbClr val="FF3300"/>
                </a:solidFill>
                <a:latin typeface="Times New Roman" pitchFamily="18" charset="0"/>
                <a:ea typeface="宋体" charset="-122"/>
              </a:rPr>
              <a:t> 13     38</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49</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65</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76</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97</a:t>
            </a:r>
            <a:r>
              <a:rPr lang="en-US" altLang="zh-CN" sz="2600" b="1">
                <a:solidFill>
                  <a:srgbClr val="003399"/>
                </a:solidFill>
                <a:latin typeface="Times New Roman" pitchFamily="18" charset="0"/>
                <a:ea typeface="宋体" charset="-122"/>
              </a:rPr>
              <a:t>     27     50 </a:t>
            </a:r>
          </a:p>
        </p:txBody>
      </p:sp>
      <p:sp>
        <p:nvSpPr>
          <p:cNvPr id="32" name="Freeform 32"/>
          <p:cNvSpPr>
            <a:spLocks/>
          </p:cNvSpPr>
          <p:nvPr/>
        </p:nvSpPr>
        <p:spPr bwMode="auto">
          <a:xfrm>
            <a:off x="8816960" y="4335442"/>
            <a:ext cx="595312" cy="481013"/>
          </a:xfrm>
          <a:custGeom>
            <a:avLst/>
            <a:gdLst>
              <a:gd name="T0" fmla="*/ 2147483646 w 375"/>
              <a:gd name="T1" fmla="*/ 2147483646 h 303"/>
              <a:gd name="T2" fmla="*/ 2147483646 w 375"/>
              <a:gd name="T3" fmla="*/ 2147483646 h 303"/>
              <a:gd name="T4" fmla="*/ 2147483646 w 375"/>
              <a:gd name="T5" fmla="*/ 2147483646 h 303"/>
              <a:gd name="T6" fmla="*/ 2147483646 w 375"/>
              <a:gd name="T7" fmla="*/ 2147483646 h 303"/>
              <a:gd name="T8" fmla="*/ 2147483646 w 375"/>
              <a:gd name="T9" fmla="*/ 2147483646 h 303"/>
              <a:gd name="T10" fmla="*/ 2147483646 w 375"/>
              <a:gd name="T11" fmla="*/ 2147483646 h 303"/>
              <a:gd name="T12" fmla="*/ 2147483646 w 375"/>
              <a:gd name="T13" fmla="*/ 2147483646 h 303"/>
              <a:gd name="T14" fmla="*/ 2147483646 w 375"/>
              <a:gd name="T15" fmla="*/ 2147483646 h 303"/>
              <a:gd name="T16" fmla="*/ 2147483646 w 375"/>
              <a:gd name="T17" fmla="*/ 2147483646 h 303"/>
              <a:gd name="T18" fmla="*/ 2147483646 w 375"/>
              <a:gd name="T19" fmla="*/ 2147483646 h 303"/>
              <a:gd name="T20" fmla="*/ 2147483646 w 375"/>
              <a:gd name="T21" fmla="*/ 2147483646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5"/>
              <a:gd name="T34" fmla="*/ 0 h 303"/>
              <a:gd name="T35" fmla="*/ 375 w 375"/>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5" h="303">
                <a:moveTo>
                  <a:pt x="227" y="43"/>
                </a:moveTo>
                <a:cubicBezTo>
                  <a:pt x="162" y="0"/>
                  <a:pt x="87" y="13"/>
                  <a:pt x="24" y="54"/>
                </a:cubicBezTo>
                <a:cubicBezTo>
                  <a:pt x="1" y="125"/>
                  <a:pt x="0" y="168"/>
                  <a:pt x="13" y="246"/>
                </a:cubicBezTo>
                <a:cubicBezTo>
                  <a:pt x="15" y="258"/>
                  <a:pt x="15" y="272"/>
                  <a:pt x="24" y="280"/>
                </a:cubicBezTo>
                <a:cubicBezTo>
                  <a:pt x="45" y="297"/>
                  <a:pt x="77" y="295"/>
                  <a:pt x="103" y="303"/>
                </a:cubicBezTo>
                <a:cubicBezTo>
                  <a:pt x="141" y="299"/>
                  <a:pt x="179" y="299"/>
                  <a:pt x="216" y="292"/>
                </a:cubicBezTo>
                <a:cubicBezTo>
                  <a:pt x="240" y="288"/>
                  <a:pt x="284" y="269"/>
                  <a:pt x="284" y="269"/>
                </a:cubicBezTo>
                <a:cubicBezTo>
                  <a:pt x="328" y="202"/>
                  <a:pt x="375" y="146"/>
                  <a:pt x="295" y="66"/>
                </a:cubicBezTo>
                <a:cubicBezTo>
                  <a:pt x="285" y="56"/>
                  <a:pt x="273" y="49"/>
                  <a:pt x="261" y="43"/>
                </a:cubicBezTo>
                <a:cubicBezTo>
                  <a:pt x="240" y="33"/>
                  <a:pt x="174" y="8"/>
                  <a:pt x="194" y="21"/>
                </a:cubicBezTo>
                <a:cubicBezTo>
                  <a:pt x="205" y="28"/>
                  <a:pt x="216" y="36"/>
                  <a:pt x="227" y="43"/>
                </a:cubicBezTo>
                <a:close/>
              </a:path>
            </a:pathLst>
          </a:custGeom>
          <a:noFill/>
          <a:ln w="41275" cap="sq" cmpd="sng">
            <a:solidFill>
              <a:schemeClr val="accent2"/>
            </a:solidFill>
            <a:prstDash val="solid"/>
            <a:round/>
            <a:headEnd/>
            <a:tailEnd/>
          </a:ln>
        </p:spPr>
        <p:txBody>
          <a:bodyPr/>
          <a:lstStyle/>
          <a:p>
            <a:endParaRPr lang="zh-CN" altLang="en-US"/>
          </a:p>
        </p:txBody>
      </p:sp>
      <p:sp>
        <p:nvSpPr>
          <p:cNvPr id="33" name="Rectangle 33"/>
          <p:cNvSpPr>
            <a:spLocks noChangeArrowheads="1"/>
          </p:cNvSpPr>
          <p:nvPr/>
        </p:nvSpPr>
        <p:spPr bwMode="auto">
          <a:xfrm>
            <a:off x="4273535" y="5065692"/>
            <a:ext cx="5892800" cy="501650"/>
          </a:xfrm>
          <a:prstGeom prst="rect">
            <a:avLst/>
          </a:prstGeom>
          <a:noFill/>
          <a:ln w="12700" cap="sq">
            <a:solidFill>
              <a:srgbClr val="00C2F0"/>
            </a:solidFill>
            <a:miter lim="800000"/>
            <a:headEnd type="none" w="sm" len="sm"/>
            <a:tailEnd type="none" w="sm" len="sm"/>
          </a:ln>
        </p:spPr>
        <p:txBody>
          <a:bodyPr wrap="none">
            <a:spAutoFit/>
          </a:bodyPr>
          <a:lstStyle/>
          <a:p>
            <a:pPr eaLnBrk="1" hangingPunct="1"/>
            <a:r>
              <a:rPr lang="en-US" altLang="zh-CN" sz="2600" b="1">
                <a:solidFill>
                  <a:srgbClr val="FF3300"/>
                </a:solidFill>
                <a:latin typeface="Times New Roman" pitchFamily="18" charset="0"/>
                <a:ea typeface="宋体" charset="-122"/>
              </a:rPr>
              <a:t> 13     27</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38</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49</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65</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76</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97</a:t>
            </a:r>
            <a:r>
              <a:rPr lang="en-US" altLang="zh-CN" sz="2600" b="1">
                <a:solidFill>
                  <a:srgbClr val="003399"/>
                </a:solidFill>
                <a:latin typeface="Times New Roman" pitchFamily="18" charset="0"/>
                <a:ea typeface="宋体" charset="-122"/>
              </a:rPr>
              <a:t>     50 </a:t>
            </a:r>
          </a:p>
        </p:txBody>
      </p:sp>
      <p:sp>
        <p:nvSpPr>
          <p:cNvPr id="34" name="Freeform 34"/>
          <p:cNvSpPr>
            <a:spLocks/>
          </p:cNvSpPr>
          <p:nvPr/>
        </p:nvSpPr>
        <p:spPr bwMode="auto">
          <a:xfrm>
            <a:off x="9563085" y="5073630"/>
            <a:ext cx="595312" cy="481012"/>
          </a:xfrm>
          <a:custGeom>
            <a:avLst/>
            <a:gdLst>
              <a:gd name="T0" fmla="*/ 2147483646 w 375"/>
              <a:gd name="T1" fmla="*/ 2147483646 h 303"/>
              <a:gd name="T2" fmla="*/ 2147483646 w 375"/>
              <a:gd name="T3" fmla="*/ 2147483646 h 303"/>
              <a:gd name="T4" fmla="*/ 2147483646 w 375"/>
              <a:gd name="T5" fmla="*/ 2147483646 h 303"/>
              <a:gd name="T6" fmla="*/ 2147483646 w 375"/>
              <a:gd name="T7" fmla="*/ 2147483646 h 303"/>
              <a:gd name="T8" fmla="*/ 2147483646 w 375"/>
              <a:gd name="T9" fmla="*/ 2147483646 h 303"/>
              <a:gd name="T10" fmla="*/ 2147483646 w 375"/>
              <a:gd name="T11" fmla="*/ 2147483646 h 303"/>
              <a:gd name="T12" fmla="*/ 2147483646 w 375"/>
              <a:gd name="T13" fmla="*/ 2147483646 h 303"/>
              <a:gd name="T14" fmla="*/ 2147483646 w 375"/>
              <a:gd name="T15" fmla="*/ 2147483646 h 303"/>
              <a:gd name="T16" fmla="*/ 2147483646 w 375"/>
              <a:gd name="T17" fmla="*/ 2147483646 h 303"/>
              <a:gd name="T18" fmla="*/ 2147483646 w 375"/>
              <a:gd name="T19" fmla="*/ 2147483646 h 303"/>
              <a:gd name="T20" fmla="*/ 2147483646 w 375"/>
              <a:gd name="T21" fmla="*/ 2147483646 h 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5"/>
              <a:gd name="T34" fmla="*/ 0 h 303"/>
              <a:gd name="T35" fmla="*/ 375 w 375"/>
              <a:gd name="T36" fmla="*/ 303 h 3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5" h="303">
                <a:moveTo>
                  <a:pt x="227" y="43"/>
                </a:moveTo>
                <a:cubicBezTo>
                  <a:pt x="162" y="0"/>
                  <a:pt x="87" y="13"/>
                  <a:pt x="24" y="54"/>
                </a:cubicBezTo>
                <a:cubicBezTo>
                  <a:pt x="1" y="125"/>
                  <a:pt x="0" y="168"/>
                  <a:pt x="13" y="246"/>
                </a:cubicBezTo>
                <a:cubicBezTo>
                  <a:pt x="15" y="258"/>
                  <a:pt x="15" y="272"/>
                  <a:pt x="24" y="280"/>
                </a:cubicBezTo>
                <a:cubicBezTo>
                  <a:pt x="45" y="297"/>
                  <a:pt x="77" y="295"/>
                  <a:pt x="103" y="303"/>
                </a:cubicBezTo>
                <a:cubicBezTo>
                  <a:pt x="141" y="299"/>
                  <a:pt x="179" y="299"/>
                  <a:pt x="216" y="292"/>
                </a:cubicBezTo>
                <a:cubicBezTo>
                  <a:pt x="240" y="288"/>
                  <a:pt x="284" y="269"/>
                  <a:pt x="284" y="269"/>
                </a:cubicBezTo>
                <a:cubicBezTo>
                  <a:pt x="328" y="202"/>
                  <a:pt x="375" y="146"/>
                  <a:pt x="295" y="66"/>
                </a:cubicBezTo>
                <a:cubicBezTo>
                  <a:pt x="285" y="56"/>
                  <a:pt x="273" y="49"/>
                  <a:pt x="261" y="43"/>
                </a:cubicBezTo>
                <a:cubicBezTo>
                  <a:pt x="240" y="33"/>
                  <a:pt x="174" y="8"/>
                  <a:pt x="194" y="21"/>
                </a:cubicBezTo>
                <a:cubicBezTo>
                  <a:pt x="205" y="28"/>
                  <a:pt x="216" y="36"/>
                  <a:pt x="227" y="43"/>
                </a:cubicBezTo>
                <a:close/>
              </a:path>
            </a:pathLst>
          </a:custGeom>
          <a:noFill/>
          <a:ln w="41275" cap="sq" cmpd="sng">
            <a:solidFill>
              <a:schemeClr val="accent2"/>
            </a:solidFill>
            <a:prstDash val="solid"/>
            <a:round/>
            <a:headEnd/>
            <a:tailEnd/>
          </a:ln>
        </p:spPr>
        <p:txBody>
          <a:bodyPr/>
          <a:lstStyle/>
          <a:p>
            <a:endParaRPr lang="zh-CN" altLang="en-US"/>
          </a:p>
        </p:txBody>
      </p:sp>
      <p:sp>
        <p:nvSpPr>
          <p:cNvPr id="35" name="Rectangle 35"/>
          <p:cNvSpPr>
            <a:spLocks noChangeArrowheads="1"/>
          </p:cNvSpPr>
          <p:nvPr/>
        </p:nvSpPr>
        <p:spPr bwMode="auto">
          <a:xfrm>
            <a:off x="4278297" y="5745142"/>
            <a:ext cx="5892800" cy="501650"/>
          </a:xfrm>
          <a:prstGeom prst="rect">
            <a:avLst/>
          </a:prstGeom>
          <a:noFill/>
          <a:ln w="12700" cap="sq">
            <a:solidFill>
              <a:srgbClr val="00C2F0"/>
            </a:solidFill>
            <a:miter lim="800000"/>
            <a:headEnd type="none" w="sm" len="sm"/>
            <a:tailEnd type="none" w="sm" len="sm"/>
          </a:ln>
        </p:spPr>
        <p:txBody>
          <a:bodyPr wrap="none">
            <a:spAutoFit/>
          </a:bodyPr>
          <a:lstStyle/>
          <a:p>
            <a:pPr eaLnBrk="1" hangingPunct="1"/>
            <a:r>
              <a:rPr lang="en-US" altLang="zh-CN" sz="2600" b="1">
                <a:solidFill>
                  <a:srgbClr val="FF3300"/>
                </a:solidFill>
                <a:latin typeface="Times New Roman" pitchFamily="18" charset="0"/>
                <a:ea typeface="宋体" charset="-122"/>
              </a:rPr>
              <a:t> 13     27</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38</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49</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50</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65</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76</a:t>
            </a:r>
            <a:r>
              <a:rPr lang="en-US" altLang="zh-CN" sz="2600" b="1">
                <a:solidFill>
                  <a:srgbClr val="003399"/>
                </a:solidFill>
                <a:latin typeface="Times New Roman" pitchFamily="18" charset="0"/>
                <a:ea typeface="宋体" charset="-122"/>
              </a:rPr>
              <a:t>     </a:t>
            </a:r>
            <a:r>
              <a:rPr lang="en-US" altLang="zh-CN" sz="2600" b="1">
                <a:solidFill>
                  <a:srgbClr val="FF3300"/>
                </a:solidFill>
                <a:latin typeface="Times New Roman" pitchFamily="18" charset="0"/>
                <a:ea typeface="宋体" charset="-122"/>
              </a:rPr>
              <a:t>97</a:t>
            </a:r>
            <a:r>
              <a:rPr lang="en-US" altLang="zh-CN" sz="2600" b="1">
                <a:solidFill>
                  <a:srgbClr val="003399"/>
                </a:solidFill>
                <a:latin typeface="Times New Roman" pitchFamily="18" charset="0"/>
                <a:ea typeface="宋体" charset="-122"/>
              </a:rPr>
              <a:t> </a:t>
            </a:r>
          </a:p>
        </p:txBody>
      </p:sp>
      <p:grpSp>
        <p:nvGrpSpPr>
          <p:cNvPr id="36" name="Group 36"/>
          <p:cNvGrpSpPr>
            <a:grpSpLocks/>
          </p:cNvGrpSpPr>
          <p:nvPr/>
        </p:nvGrpSpPr>
        <p:grpSpPr bwMode="auto">
          <a:xfrm>
            <a:off x="3640122" y="5678467"/>
            <a:ext cx="6553200" cy="1211263"/>
            <a:chOff x="816" y="3408"/>
            <a:chExt cx="4128" cy="763"/>
          </a:xfrm>
        </p:grpSpPr>
        <p:sp>
          <p:nvSpPr>
            <p:cNvPr id="37" name="Oval 37"/>
            <p:cNvSpPr>
              <a:spLocks noChangeArrowheads="1"/>
            </p:cNvSpPr>
            <p:nvPr/>
          </p:nvSpPr>
          <p:spPr bwMode="auto">
            <a:xfrm>
              <a:off x="1296" y="3408"/>
              <a:ext cx="3648" cy="384"/>
            </a:xfrm>
            <a:prstGeom prst="ellipse">
              <a:avLst/>
            </a:prstGeom>
            <a:noFill/>
            <a:ln w="47625">
              <a:solidFill>
                <a:srgbClr val="00C2F0"/>
              </a:solidFill>
              <a:prstDash val="lgDash"/>
              <a:round/>
              <a:headEnd/>
              <a:tailEnd/>
            </a:ln>
          </p:spPr>
          <p:txBody>
            <a:bodyPr wrap="none" anchor="ctr"/>
            <a:lstStyle/>
            <a:p>
              <a:pPr eaLnBrk="1" hangingPunct="1"/>
              <a:endParaRPr lang="zh-CN" altLang="en-US"/>
            </a:p>
          </p:txBody>
        </p:sp>
        <p:sp>
          <p:nvSpPr>
            <p:cNvPr id="38" name="AutoShape 38"/>
            <p:cNvSpPr>
              <a:spLocks noChangeArrowheads="1"/>
            </p:cNvSpPr>
            <p:nvPr/>
          </p:nvSpPr>
          <p:spPr bwMode="auto">
            <a:xfrm>
              <a:off x="816" y="3883"/>
              <a:ext cx="672" cy="288"/>
            </a:xfrm>
            <a:prstGeom prst="wedgeRoundRectCallout">
              <a:avLst>
                <a:gd name="adj1" fmla="val 61310"/>
                <a:gd name="adj2" fmla="val -94444"/>
                <a:gd name="adj3" fmla="val 16667"/>
              </a:avLst>
            </a:prstGeom>
            <a:noFill/>
            <a:ln w="57150" cap="sq">
              <a:solidFill>
                <a:srgbClr val="FF3300"/>
              </a:solidFill>
              <a:miter lim="800000"/>
              <a:headEnd/>
              <a:tailEnd/>
            </a:ln>
          </p:spPr>
          <p:txBody>
            <a:bodyPr/>
            <a:lstStyle/>
            <a:p>
              <a:pPr algn="ctr" eaLnBrk="1" hangingPunct="1"/>
              <a:endParaRPr lang="zh-CN" altLang="zh-CN" b="1"/>
            </a:p>
          </p:txBody>
        </p:sp>
        <p:sp>
          <p:nvSpPr>
            <p:cNvPr id="39" name="Text Box 39"/>
            <p:cNvSpPr txBox="1">
              <a:spLocks noChangeArrowheads="1"/>
            </p:cNvSpPr>
            <p:nvPr/>
          </p:nvSpPr>
          <p:spPr bwMode="auto">
            <a:xfrm>
              <a:off x="849" y="3848"/>
              <a:ext cx="735" cy="317"/>
            </a:xfrm>
            <a:prstGeom prst="rect">
              <a:avLst/>
            </a:prstGeom>
            <a:noFill/>
            <a:ln w="12700" cap="sq">
              <a:noFill/>
              <a:miter lim="800000"/>
              <a:headEnd/>
              <a:tailEnd/>
            </a:ln>
            <a:effectLst>
              <a:outerShdw dist="17961" dir="2700000" algn="ctr" rotWithShape="0">
                <a:schemeClr val="bg1"/>
              </a:outerShdw>
            </a:effectLst>
          </p:spPr>
          <p:txBody>
            <a:bodyPr>
              <a:spAutoFit/>
            </a:bodyPr>
            <a:lstStyle/>
            <a:p>
              <a:pPr eaLnBrk="1" hangingPunct="1"/>
              <a:r>
                <a:rPr lang="zh-CN" altLang="en-US" sz="2700" b="1">
                  <a:solidFill>
                    <a:srgbClr val="FF3300"/>
                  </a:solidFill>
                </a:rPr>
                <a:t>结果</a:t>
              </a:r>
            </a:p>
          </p:txBody>
        </p:sp>
      </p:grpSp>
      <p:sp>
        <p:nvSpPr>
          <p:cNvPr id="40" name="Freeform 50"/>
          <p:cNvSpPr>
            <a:spLocks/>
          </p:cNvSpPr>
          <p:nvPr/>
        </p:nvSpPr>
        <p:spPr bwMode="auto">
          <a:xfrm>
            <a:off x="3106722" y="5602267"/>
            <a:ext cx="1054100" cy="609600"/>
          </a:xfrm>
          <a:custGeom>
            <a:avLst/>
            <a:gdLst>
              <a:gd name="T0" fmla="*/ 2147483646 w 664"/>
              <a:gd name="T1" fmla="*/ 2147483646 h 282"/>
              <a:gd name="T2" fmla="*/ 2147483646 w 664"/>
              <a:gd name="T3" fmla="*/ 2147483646 h 282"/>
              <a:gd name="T4" fmla="*/ 2147483646 w 664"/>
              <a:gd name="T5" fmla="*/ 2147483646 h 282"/>
              <a:gd name="T6" fmla="*/ 0 w 664"/>
              <a:gd name="T7" fmla="*/ 2147483646 h 282"/>
              <a:gd name="T8" fmla="*/ 2147483646 w 664"/>
              <a:gd name="T9" fmla="*/ 2147483646 h 282"/>
              <a:gd name="T10" fmla="*/ 2147483646 w 664"/>
              <a:gd name="T11" fmla="*/ 2147483646 h 282"/>
              <a:gd name="T12" fmla="*/ 2147483646 w 664"/>
              <a:gd name="T13" fmla="*/ 2147483646 h 282"/>
              <a:gd name="T14" fmla="*/ 2147483646 w 664"/>
              <a:gd name="T15" fmla="*/ 2147483646 h 282"/>
              <a:gd name="T16" fmla="*/ 2147483646 w 664"/>
              <a:gd name="T17" fmla="*/ 2147483646 h 282"/>
              <a:gd name="T18" fmla="*/ 2147483646 w 664"/>
              <a:gd name="T19" fmla="*/ 0 h 282"/>
              <a:gd name="T20" fmla="*/ 2147483646 w 664"/>
              <a:gd name="T21" fmla="*/ 2147483646 h 282"/>
              <a:gd name="T22" fmla="*/ 2147483646 w 664"/>
              <a:gd name="T23" fmla="*/ 2147483646 h 28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64"/>
              <a:gd name="T37" fmla="*/ 0 h 282"/>
              <a:gd name="T38" fmla="*/ 664 w 664"/>
              <a:gd name="T39" fmla="*/ 282 h 28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64" h="282">
                <a:moveTo>
                  <a:pt x="373" y="33"/>
                </a:moveTo>
                <a:cubicBezTo>
                  <a:pt x="275" y="37"/>
                  <a:pt x="177" y="38"/>
                  <a:pt x="79" y="45"/>
                </a:cubicBezTo>
                <a:cubicBezTo>
                  <a:pt x="67" y="46"/>
                  <a:pt x="53" y="48"/>
                  <a:pt x="45" y="56"/>
                </a:cubicBezTo>
                <a:cubicBezTo>
                  <a:pt x="16" y="85"/>
                  <a:pt x="0" y="169"/>
                  <a:pt x="0" y="169"/>
                </a:cubicBezTo>
                <a:cubicBezTo>
                  <a:pt x="4" y="184"/>
                  <a:pt x="3" y="201"/>
                  <a:pt x="12" y="214"/>
                </a:cubicBezTo>
                <a:cubicBezTo>
                  <a:pt x="35" y="248"/>
                  <a:pt x="149" y="268"/>
                  <a:pt x="192" y="282"/>
                </a:cubicBezTo>
                <a:cubicBezTo>
                  <a:pt x="331" y="274"/>
                  <a:pt x="358" y="271"/>
                  <a:pt x="463" y="248"/>
                </a:cubicBezTo>
                <a:cubicBezTo>
                  <a:pt x="504" y="239"/>
                  <a:pt x="588" y="225"/>
                  <a:pt x="588" y="225"/>
                </a:cubicBezTo>
                <a:cubicBezTo>
                  <a:pt x="640" y="173"/>
                  <a:pt x="664" y="98"/>
                  <a:pt x="576" y="67"/>
                </a:cubicBezTo>
                <a:cubicBezTo>
                  <a:pt x="542" y="33"/>
                  <a:pt x="515" y="26"/>
                  <a:pt x="475" y="0"/>
                </a:cubicBezTo>
                <a:cubicBezTo>
                  <a:pt x="429" y="11"/>
                  <a:pt x="401" y="19"/>
                  <a:pt x="362" y="45"/>
                </a:cubicBezTo>
                <a:cubicBezTo>
                  <a:pt x="314" y="28"/>
                  <a:pt x="316" y="33"/>
                  <a:pt x="373" y="33"/>
                </a:cubicBezTo>
                <a:close/>
              </a:path>
            </a:pathLst>
          </a:custGeom>
          <a:noFill/>
          <a:ln w="57150" cap="sq" cmpd="sng">
            <a:solidFill>
              <a:srgbClr val="FF0000"/>
            </a:solidFill>
            <a:prstDash val="solid"/>
            <a:round/>
            <a:headEnd/>
            <a:tailEnd/>
          </a:ln>
        </p:spPr>
        <p:txBody>
          <a:bodyPr/>
          <a:lstStyle/>
          <a:p>
            <a:endParaRPr lang="zh-CN" altLang="en-US"/>
          </a:p>
        </p:txBody>
      </p:sp>
      <p:grpSp>
        <p:nvGrpSpPr>
          <p:cNvPr id="41" name="Group 53"/>
          <p:cNvGrpSpPr>
            <a:grpSpLocks/>
          </p:cNvGrpSpPr>
          <p:nvPr/>
        </p:nvGrpSpPr>
        <p:grpSpPr bwMode="auto">
          <a:xfrm>
            <a:off x="10485422" y="1741467"/>
            <a:ext cx="679450" cy="3251200"/>
            <a:chOff x="5020" y="590"/>
            <a:chExt cx="428" cy="2048"/>
          </a:xfrm>
        </p:grpSpPr>
        <p:sp>
          <p:nvSpPr>
            <p:cNvPr id="42" name="Freeform 54"/>
            <p:cNvSpPr>
              <a:spLocks/>
            </p:cNvSpPr>
            <p:nvPr/>
          </p:nvSpPr>
          <p:spPr bwMode="auto">
            <a:xfrm>
              <a:off x="5020" y="590"/>
              <a:ext cx="428" cy="2048"/>
            </a:xfrm>
            <a:custGeom>
              <a:avLst/>
              <a:gdLst>
                <a:gd name="T0" fmla="*/ 45 w 444"/>
                <a:gd name="T1" fmla="*/ 144 h 1437"/>
                <a:gd name="T2" fmla="*/ 36 w 444"/>
                <a:gd name="T3" fmla="*/ 2508 h 1437"/>
                <a:gd name="T4" fmla="*/ 45 w 444"/>
                <a:gd name="T5" fmla="*/ 2829 h 1437"/>
                <a:gd name="T6" fmla="*/ 371 w 444"/>
                <a:gd name="T7" fmla="*/ 2805 h 1437"/>
                <a:gd name="T8" fmla="*/ 382 w 444"/>
                <a:gd name="T9" fmla="*/ 2370 h 1437"/>
                <a:gd name="T10" fmla="*/ 392 w 444"/>
                <a:gd name="T11" fmla="*/ 329 h 1437"/>
                <a:gd name="T12" fmla="*/ 350 w 444"/>
                <a:gd name="T13" fmla="*/ 30 h 1437"/>
                <a:gd name="T14" fmla="*/ 36 w 444"/>
                <a:gd name="T15" fmla="*/ 53 h 1437"/>
                <a:gd name="T16" fmla="*/ 45 w 444"/>
                <a:gd name="T17" fmla="*/ 191 h 1437"/>
                <a:gd name="T18" fmla="*/ 45 w 444"/>
                <a:gd name="T19" fmla="*/ 144 h 14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44" h="1437">
                  <a:moveTo>
                    <a:pt x="49" y="71"/>
                  </a:moveTo>
                  <a:cubicBezTo>
                    <a:pt x="45" y="459"/>
                    <a:pt x="38" y="847"/>
                    <a:pt x="38" y="1235"/>
                  </a:cubicBezTo>
                  <a:cubicBezTo>
                    <a:pt x="38" y="1288"/>
                    <a:pt x="0" y="1373"/>
                    <a:pt x="49" y="1393"/>
                  </a:cubicBezTo>
                  <a:cubicBezTo>
                    <a:pt x="157" y="1437"/>
                    <a:pt x="282" y="1385"/>
                    <a:pt x="399" y="1381"/>
                  </a:cubicBezTo>
                  <a:cubicBezTo>
                    <a:pt x="431" y="1293"/>
                    <a:pt x="420" y="1290"/>
                    <a:pt x="411" y="1167"/>
                  </a:cubicBezTo>
                  <a:cubicBezTo>
                    <a:pt x="422" y="819"/>
                    <a:pt x="434" y="514"/>
                    <a:pt x="422" y="162"/>
                  </a:cubicBezTo>
                  <a:cubicBezTo>
                    <a:pt x="417" y="28"/>
                    <a:pt x="444" y="58"/>
                    <a:pt x="377" y="15"/>
                  </a:cubicBezTo>
                  <a:cubicBezTo>
                    <a:pt x="264" y="19"/>
                    <a:pt x="148" y="0"/>
                    <a:pt x="38" y="26"/>
                  </a:cubicBezTo>
                  <a:cubicBezTo>
                    <a:pt x="16" y="31"/>
                    <a:pt x="44" y="72"/>
                    <a:pt x="49" y="94"/>
                  </a:cubicBezTo>
                  <a:cubicBezTo>
                    <a:pt x="51" y="101"/>
                    <a:pt x="49" y="79"/>
                    <a:pt x="49" y="71"/>
                  </a:cubicBezTo>
                  <a:close/>
                </a:path>
              </a:pathLst>
            </a:custGeom>
            <a:solidFill>
              <a:srgbClr val="71E4FF"/>
            </a:solidFill>
            <a:ln w="12700" cap="sq" cmpd="sng">
              <a:noFill/>
              <a:prstDash val="solid"/>
              <a:round/>
              <a:headEnd/>
              <a:tailEnd/>
            </a:ln>
            <a:effectLst>
              <a:outerShdw dist="99190" dir="3011666" algn="ctr" rotWithShape="0">
                <a:srgbClr val="B2B2B2"/>
              </a:outerShdw>
            </a:effectLst>
          </p:spPr>
          <p:txBody>
            <a:bodyPr/>
            <a:lstStyle/>
            <a:p>
              <a:endParaRPr lang="zh-CN" altLang="en-US"/>
            </a:p>
          </p:txBody>
        </p:sp>
        <p:sp>
          <p:nvSpPr>
            <p:cNvPr id="43" name="Text Box 55"/>
            <p:cNvSpPr txBox="1">
              <a:spLocks noChangeArrowheads="1"/>
            </p:cNvSpPr>
            <p:nvPr/>
          </p:nvSpPr>
          <p:spPr bwMode="auto">
            <a:xfrm>
              <a:off x="5040" y="712"/>
              <a:ext cx="356" cy="1786"/>
            </a:xfrm>
            <a:prstGeom prst="rect">
              <a:avLst/>
            </a:prstGeom>
            <a:noFill/>
            <a:ln w="12700" cap="sq">
              <a:noFill/>
              <a:miter lim="800000"/>
              <a:headEnd/>
              <a:tailEnd/>
            </a:ln>
            <a:effectLst>
              <a:outerShdw dist="17961" dir="2700000" algn="ctr" rotWithShape="0">
                <a:srgbClr val="000000"/>
              </a:outerShdw>
            </a:effectLst>
          </p:spPr>
          <p:txBody>
            <a:bodyPr wrap="none">
              <a:spAutoFit/>
            </a:bodyPr>
            <a:lstStyle/>
            <a:p>
              <a:pPr eaLnBrk="1" hangingPunct="1">
                <a:lnSpc>
                  <a:spcPct val="75000"/>
                </a:lnSpc>
              </a:pPr>
              <a:r>
                <a:rPr lang="zh-CN" altLang="en-US" sz="3000" b="1">
                  <a:solidFill>
                    <a:srgbClr val="FF0000"/>
                  </a:solidFill>
                  <a:latin typeface="华文新魏" pitchFamily="2" charset="-122"/>
                  <a:ea typeface="华文新魏" pitchFamily="2" charset="-122"/>
                </a:rPr>
                <a:t>看</a:t>
              </a:r>
            </a:p>
            <a:p>
              <a:pPr eaLnBrk="1" hangingPunct="1">
                <a:lnSpc>
                  <a:spcPct val="75000"/>
                </a:lnSpc>
              </a:pPr>
              <a:r>
                <a:rPr lang="zh-CN" altLang="en-US" sz="3000" b="1">
                  <a:solidFill>
                    <a:srgbClr val="FF0000"/>
                  </a:solidFill>
                  <a:latin typeface="华文新魏" pitchFamily="2" charset="-122"/>
                  <a:ea typeface="华文新魏" pitchFamily="2" charset="-122"/>
                </a:rPr>
                <a:t>一</a:t>
              </a:r>
            </a:p>
            <a:p>
              <a:pPr eaLnBrk="1" hangingPunct="1">
                <a:lnSpc>
                  <a:spcPct val="75000"/>
                </a:lnSpc>
              </a:pPr>
              <a:r>
                <a:rPr lang="zh-CN" altLang="en-US" sz="3000" b="1">
                  <a:solidFill>
                    <a:srgbClr val="FF0000"/>
                  </a:solidFill>
                  <a:latin typeface="华文新魏" pitchFamily="2" charset="-122"/>
                  <a:ea typeface="华文新魏" pitchFamily="2" charset="-122"/>
                </a:rPr>
                <a:t>个</a:t>
              </a:r>
            </a:p>
            <a:p>
              <a:pPr eaLnBrk="1" hangingPunct="1">
                <a:lnSpc>
                  <a:spcPct val="75000"/>
                </a:lnSpc>
              </a:pPr>
              <a:r>
                <a:rPr lang="zh-CN" altLang="en-US" sz="3000" b="1">
                  <a:solidFill>
                    <a:srgbClr val="FF0000"/>
                  </a:solidFill>
                  <a:latin typeface="华文新魏" pitchFamily="2" charset="-122"/>
                  <a:ea typeface="华文新魏" pitchFamily="2" charset="-122"/>
                </a:rPr>
                <a:t>完</a:t>
              </a:r>
            </a:p>
            <a:p>
              <a:pPr eaLnBrk="1" hangingPunct="1">
                <a:lnSpc>
                  <a:spcPct val="75000"/>
                </a:lnSpc>
              </a:pPr>
              <a:r>
                <a:rPr lang="zh-CN" altLang="en-US" sz="3000" b="1">
                  <a:solidFill>
                    <a:srgbClr val="FF0000"/>
                  </a:solidFill>
                  <a:latin typeface="华文新魏" pitchFamily="2" charset="-122"/>
                  <a:ea typeface="华文新魏" pitchFamily="2" charset="-122"/>
                </a:rPr>
                <a:t>整</a:t>
              </a:r>
            </a:p>
            <a:p>
              <a:pPr eaLnBrk="1" hangingPunct="1">
                <a:lnSpc>
                  <a:spcPct val="75000"/>
                </a:lnSpc>
              </a:pPr>
              <a:r>
                <a:rPr lang="zh-CN" altLang="en-US" sz="3000" b="1">
                  <a:solidFill>
                    <a:srgbClr val="FF0000"/>
                  </a:solidFill>
                  <a:latin typeface="华文新魏" pitchFamily="2" charset="-122"/>
                  <a:ea typeface="华文新魏" pitchFamily="2" charset="-122"/>
                </a:rPr>
                <a:t>的</a:t>
              </a:r>
            </a:p>
            <a:p>
              <a:pPr eaLnBrk="1" hangingPunct="1">
                <a:lnSpc>
                  <a:spcPct val="75000"/>
                </a:lnSpc>
              </a:pPr>
              <a:r>
                <a:rPr lang="zh-CN" altLang="en-US" sz="3000" b="1">
                  <a:solidFill>
                    <a:srgbClr val="FF0000"/>
                  </a:solidFill>
                  <a:latin typeface="华文新魏" pitchFamily="2" charset="-122"/>
                  <a:ea typeface="华文新魏" pitchFamily="2" charset="-122"/>
                </a:rPr>
                <a:t>过</a:t>
              </a:r>
            </a:p>
            <a:p>
              <a:pPr eaLnBrk="1" hangingPunct="1">
                <a:lnSpc>
                  <a:spcPct val="75000"/>
                </a:lnSpc>
              </a:pPr>
              <a:r>
                <a:rPr lang="zh-CN" altLang="en-US" sz="3000" b="1">
                  <a:solidFill>
                    <a:srgbClr val="FF0000"/>
                  </a:solidFill>
                  <a:latin typeface="华文新魏" pitchFamily="2" charset="-122"/>
                  <a:ea typeface="华文新魏" pitchFamily="2" charset="-122"/>
                </a:rPr>
                <a:t>程</a:t>
              </a:r>
            </a:p>
          </p:txBody>
        </p:sp>
      </p:grpSp>
    </p:spTree>
    <p:extLst>
      <p:ext uri="{BB962C8B-B14F-4D97-AF65-F5344CB8AC3E}">
        <p14:creationId xmlns:p14="http://schemas.microsoft.com/office/powerpoint/2010/main" val="2372743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dissolv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dissolve">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left)">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dissolve">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wipe(left)">
                                      <p:cBhvr>
                                        <p:cTn id="37" dur="500"/>
                                        <p:tgtEl>
                                          <p:spTgt spid="25"/>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dissolve">
                                      <p:cBhvr>
                                        <p:cTn id="42" dur="500"/>
                                        <p:tgtEl>
                                          <p:spTgt spid="2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wipe(left)">
                                      <p:cBhvr>
                                        <p:cTn id="47" dur="500"/>
                                        <p:tgtEl>
                                          <p:spTgt spid="27"/>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dissolve">
                                      <p:cBhvr>
                                        <p:cTn id="52" dur="500"/>
                                        <p:tgtEl>
                                          <p:spTgt spid="2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wipe(left)">
                                      <p:cBhvr>
                                        <p:cTn id="57" dur="500"/>
                                        <p:tgtEl>
                                          <p:spTgt spid="29"/>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dissolve">
                                      <p:cBhvr>
                                        <p:cTn id="62" dur="500"/>
                                        <p:tgtEl>
                                          <p:spTgt spid="30"/>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wipe(left)">
                                      <p:cBhvr>
                                        <p:cTn id="67" dur="500"/>
                                        <p:tgtEl>
                                          <p:spTgt spid="31"/>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32"/>
                                        </p:tgtEl>
                                        <p:attrNameLst>
                                          <p:attrName>style.visibility</p:attrName>
                                        </p:attrNameLst>
                                      </p:cBhvr>
                                      <p:to>
                                        <p:strVal val="visible"/>
                                      </p:to>
                                    </p:set>
                                    <p:animEffect transition="in" filter="dissolve">
                                      <p:cBhvr>
                                        <p:cTn id="72" dur="500"/>
                                        <p:tgtEl>
                                          <p:spTgt spid="32"/>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33"/>
                                        </p:tgtEl>
                                        <p:attrNameLst>
                                          <p:attrName>style.visibility</p:attrName>
                                        </p:attrNameLst>
                                      </p:cBhvr>
                                      <p:to>
                                        <p:strVal val="visible"/>
                                      </p:to>
                                    </p:set>
                                    <p:animEffect transition="in" filter="wipe(left)">
                                      <p:cBhvr>
                                        <p:cTn id="77" dur="500"/>
                                        <p:tgtEl>
                                          <p:spTgt spid="33"/>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34"/>
                                        </p:tgtEl>
                                        <p:attrNameLst>
                                          <p:attrName>style.visibility</p:attrName>
                                        </p:attrNameLst>
                                      </p:cBhvr>
                                      <p:to>
                                        <p:strVal val="visible"/>
                                      </p:to>
                                    </p:set>
                                    <p:animEffect transition="in" filter="dissolve">
                                      <p:cBhvr>
                                        <p:cTn id="82" dur="500"/>
                                        <p:tgtEl>
                                          <p:spTgt spid="34"/>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35"/>
                                        </p:tgtEl>
                                        <p:attrNameLst>
                                          <p:attrName>style.visibility</p:attrName>
                                        </p:attrNameLst>
                                      </p:cBhvr>
                                      <p:to>
                                        <p:strVal val="visible"/>
                                      </p:to>
                                    </p:set>
                                    <p:animEffect transition="in" filter="wipe(left)">
                                      <p:cBhvr>
                                        <p:cTn id="87" dur="500"/>
                                        <p:tgtEl>
                                          <p:spTgt spid="35"/>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2" fill="hold" grpId="0" nodeType="clickEffect">
                                  <p:stCondLst>
                                    <p:cond delay="0"/>
                                  </p:stCondLst>
                                  <p:childTnLst>
                                    <p:set>
                                      <p:cBhvr>
                                        <p:cTn id="91" dur="1" fill="hold">
                                          <p:stCondLst>
                                            <p:cond delay="0"/>
                                          </p:stCondLst>
                                        </p:cTn>
                                        <p:tgtEl>
                                          <p:spTgt spid="40"/>
                                        </p:tgtEl>
                                        <p:attrNameLst>
                                          <p:attrName>style.visibility</p:attrName>
                                        </p:attrNameLst>
                                      </p:cBhvr>
                                      <p:to>
                                        <p:strVal val="visible"/>
                                      </p:to>
                                    </p:set>
                                    <p:animEffect transition="in" filter="wipe(right)">
                                      <p:cBhvr>
                                        <p:cTn id="92" dur="500"/>
                                        <p:tgtEl>
                                          <p:spTgt spid="40"/>
                                        </p:tgtEl>
                                      </p:cBhvr>
                                    </p:animEffect>
                                  </p:childTnLst>
                                </p:cTn>
                              </p:par>
                            </p:childTnLst>
                          </p:cTn>
                        </p:par>
                      </p:childTnLst>
                    </p:cTn>
                  </p:par>
                  <p:par>
                    <p:cTn id="93" fill="hold">
                      <p:stCondLst>
                        <p:cond delay="indefinite"/>
                      </p:stCondLst>
                      <p:childTnLst>
                        <p:par>
                          <p:cTn id="94" fill="hold">
                            <p:stCondLst>
                              <p:cond delay="0"/>
                            </p:stCondLst>
                            <p:childTnLst>
                              <p:par>
                                <p:cTn id="95" presetID="23" presetClass="entr" presetSubtype="288" fill="hold" nodeType="clickEffect">
                                  <p:stCondLst>
                                    <p:cond delay="0"/>
                                  </p:stCondLst>
                                  <p:childTnLst>
                                    <p:set>
                                      <p:cBhvr>
                                        <p:cTn id="96" dur="1" fill="hold">
                                          <p:stCondLst>
                                            <p:cond delay="0"/>
                                          </p:stCondLst>
                                        </p:cTn>
                                        <p:tgtEl>
                                          <p:spTgt spid="36"/>
                                        </p:tgtEl>
                                        <p:attrNameLst>
                                          <p:attrName>style.visibility</p:attrName>
                                        </p:attrNameLst>
                                      </p:cBhvr>
                                      <p:to>
                                        <p:strVal val="visible"/>
                                      </p:to>
                                    </p:set>
                                    <p:anim calcmode="lin" valueType="num">
                                      <p:cBhvr>
                                        <p:cTn id="97" dur="500" fill="hold"/>
                                        <p:tgtEl>
                                          <p:spTgt spid="36"/>
                                        </p:tgtEl>
                                        <p:attrNameLst>
                                          <p:attrName>ppt_w</p:attrName>
                                        </p:attrNameLst>
                                      </p:cBhvr>
                                      <p:tavLst>
                                        <p:tav tm="0">
                                          <p:val>
                                            <p:strVal val="4/3*#ppt_w"/>
                                          </p:val>
                                        </p:tav>
                                        <p:tav tm="100000">
                                          <p:val>
                                            <p:strVal val="#ppt_w"/>
                                          </p:val>
                                        </p:tav>
                                      </p:tavLst>
                                    </p:anim>
                                    <p:anim calcmode="lin" valueType="num">
                                      <p:cBhvr>
                                        <p:cTn id="98" dur="500" fill="hold"/>
                                        <p:tgtEl>
                                          <p:spTgt spid="36"/>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autoUpdateAnimBg="0"/>
      <p:bldP spid="24" grpId="0" animBg="1"/>
      <p:bldP spid="25" grpId="0" animBg="1" autoUpdateAnimBg="0"/>
      <p:bldP spid="26" grpId="0" animBg="1"/>
      <p:bldP spid="27" grpId="0" animBg="1" autoUpdateAnimBg="0"/>
      <p:bldP spid="28" grpId="0" animBg="1"/>
      <p:bldP spid="29" grpId="0" animBg="1" autoUpdateAnimBg="0"/>
      <p:bldP spid="30" grpId="0" animBg="1"/>
      <p:bldP spid="31" grpId="0" animBg="1" autoUpdateAnimBg="0"/>
      <p:bldP spid="32" grpId="0" animBg="1"/>
      <p:bldP spid="33" grpId="0" animBg="1" autoUpdateAnimBg="0"/>
      <p:bldP spid="34" grpId="0" animBg="1"/>
      <p:bldP spid="35" grpId="0" animBg="1" autoUpdateAnimBg="0"/>
      <p:bldP spid="4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插入排序算法实现</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11</a:t>
            </a:fld>
            <a:endParaRPr lang="zh-CN" altLang="en-US"/>
          </a:p>
        </p:txBody>
      </p:sp>
      <p:sp>
        <p:nvSpPr>
          <p:cNvPr id="5" name="Text Box 12"/>
          <p:cNvSpPr txBox="1">
            <a:spLocks noChangeArrowheads="1"/>
          </p:cNvSpPr>
          <p:nvPr/>
        </p:nvSpPr>
        <p:spPr bwMode="auto">
          <a:xfrm>
            <a:off x="2023325" y="1494945"/>
            <a:ext cx="7460693" cy="4832092"/>
          </a:xfrm>
          <a:prstGeom prst="rect">
            <a:avLst/>
          </a:prstGeom>
          <a:noFill/>
          <a:ln w="12700" cap="sq">
            <a:noFill/>
            <a:miter lim="800000"/>
            <a:headEnd type="none" w="sm" len="sm"/>
            <a:tailEnd type="none" w="sm" len="sm"/>
          </a:ln>
        </p:spPr>
        <p:txBody>
          <a:bodyPr wrap="square">
            <a:spAutoFit/>
          </a:bodyPr>
          <a:lstStyle/>
          <a:p>
            <a:pPr eaLnBrk="1" hangingPunct="1"/>
            <a:r>
              <a:rPr lang="en-US" altLang="zh-CN" sz="2800" b="1" dirty="0">
                <a:latin typeface="Times New Roman" pitchFamily="18" charset="0"/>
                <a:ea typeface="MingLiU" pitchFamily="49" charset="-120"/>
              </a:rPr>
              <a:t>void </a:t>
            </a:r>
            <a:r>
              <a:rPr lang="en-US" altLang="zh-CN" sz="2800" b="1" dirty="0" err="1">
                <a:latin typeface="Times New Roman" pitchFamily="18" charset="0"/>
                <a:ea typeface="MingLiU" pitchFamily="49" charset="-120"/>
              </a:rPr>
              <a:t>insertSort</a:t>
            </a:r>
            <a:r>
              <a:rPr lang="en-US" altLang="zh-CN" sz="2800" b="1" dirty="0">
                <a:latin typeface="Times New Roman" pitchFamily="18" charset="0"/>
                <a:ea typeface="MingLiU" pitchFamily="49" charset="-120"/>
              </a:rPr>
              <a:t>(</a:t>
            </a:r>
            <a:r>
              <a:rPr lang="en-US" altLang="zh-CN" sz="2800" b="1" dirty="0" err="1">
                <a:latin typeface="Times New Roman" pitchFamily="18" charset="0"/>
                <a:ea typeface="MingLiU" pitchFamily="49" charset="-120"/>
              </a:rPr>
              <a:t>keytype</a:t>
            </a:r>
            <a:r>
              <a:rPr lang="en-US" altLang="zh-CN" sz="2800" b="1" dirty="0">
                <a:latin typeface="Times New Roman" pitchFamily="18" charset="0"/>
                <a:ea typeface="MingLiU" pitchFamily="49" charset="-120"/>
              </a:rPr>
              <a:t> k[ ],</a:t>
            </a:r>
            <a:r>
              <a:rPr lang="en-US" altLang="zh-CN" sz="2800" b="1" dirty="0" err="1">
                <a:latin typeface="Times New Roman" pitchFamily="18" charset="0"/>
                <a:ea typeface="MingLiU" pitchFamily="49" charset="-120"/>
              </a:rPr>
              <a:t>int</a:t>
            </a:r>
            <a:r>
              <a:rPr lang="en-US" altLang="zh-CN" sz="2800" b="1" dirty="0">
                <a:latin typeface="Times New Roman" pitchFamily="18" charset="0"/>
                <a:ea typeface="MingLiU" pitchFamily="49" charset="-120"/>
              </a:rPr>
              <a:t> n)</a:t>
            </a:r>
          </a:p>
          <a:p>
            <a:pPr eaLnBrk="1" hangingPunct="1"/>
            <a:r>
              <a:rPr lang="en-US" altLang="zh-CN" sz="2800" b="1" dirty="0">
                <a:latin typeface="Times New Roman" pitchFamily="18" charset="0"/>
                <a:ea typeface="MingLiU" pitchFamily="49" charset="-120"/>
              </a:rPr>
              <a:t>{</a:t>
            </a:r>
          </a:p>
          <a:p>
            <a:pPr eaLnBrk="1" hangingPunct="1"/>
            <a:r>
              <a:rPr lang="en-US" altLang="zh-CN" sz="2800" b="1" dirty="0">
                <a:latin typeface="Times New Roman" pitchFamily="18" charset="0"/>
                <a:ea typeface="MingLiU" pitchFamily="49" charset="-120"/>
              </a:rPr>
              <a:t>       </a:t>
            </a:r>
            <a:r>
              <a:rPr lang="en-US" altLang="zh-CN" sz="2800" b="1" dirty="0" err="1">
                <a:latin typeface="Times New Roman" pitchFamily="18" charset="0"/>
                <a:ea typeface="MingLiU" pitchFamily="49" charset="-120"/>
              </a:rPr>
              <a:t>int</a:t>
            </a:r>
            <a:r>
              <a:rPr lang="en-US" altLang="zh-CN" sz="2800" b="1" dirty="0">
                <a:latin typeface="Times New Roman" pitchFamily="18" charset="0"/>
                <a:ea typeface="MingLiU" pitchFamily="49" charset="-120"/>
              </a:rPr>
              <a:t> </a:t>
            </a:r>
            <a:r>
              <a:rPr lang="en-US" altLang="zh-CN" sz="2800" b="1" dirty="0" err="1">
                <a:latin typeface="Times New Roman" pitchFamily="18" charset="0"/>
                <a:ea typeface="MingLiU" pitchFamily="49" charset="-120"/>
              </a:rPr>
              <a:t>i</a:t>
            </a:r>
            <a:r>
              <a:rPr lang="en-US" altLang="zh-CN" sz="2800" b="1" dirty="0">
                <a:latin typeface="Times New Roman" pitchFamily="18" charset="0"/>
                <a:ea typeface="MingLiU" pitchFamily="49" charset="-120"/>
              </a:rPr>
              <a:t>, j;</a:t>
            </a:r>
          </a:p>
          <a:p>
            <a:pPr eaLnBrk="1" hangingPunct="1"/>
            <a:r>
              <a:rPr lang="en-US" altLang="zh-CN" sz="2800" b="1" dirty="0">
                <a:latin typeface="Times New Roman" pitchFamily="18" charset="0"/>
                <a:ea typeface="MingLiU" pitchFamily="49" charset="-120"/>
              </a:rPr>
              <a:t>       </a:t>
            </a:r>
            <a:r>
              <a:rPr lang="en-US" altLang="zh-CN" sz="2800" b="1" dirty="0" err="1">
                <a:latin typeface="Times New Roman" pitchFamily="18" charset="0"/>
                <a:ea typeface="MingLiU" pitchFamily="49" charset="-120"/>
              </a:rPr>
              <a:t>keytype</a:t>
            </a:r>
            <a:r>
              <a:rPr lang="en-US" altLang="zh-CN" sz="2800" b="1" dirty="0">
                <a:latin typeface="Times New Roman" pitchFamily="18" charset="0"/>
                <a:ea typeface="MingLiU" pitchFamily="49" charset="-120"/>
              </a:rPr>
              <a:t>  temp;</a:t>
            </a:r>
          </a:p>
          <a:p>
            <a:pPr eaLnBrk="1" hangingPunct="1"/>
            <a:r>
              <a:rPr lang="en-US" altLang="zh-CN" sz="2800" b="1" dirty="0">
                <a:latin typeface="Times New Roman" pitchFamily="18" charset="0"/>
                <a:ea typeface="MingLiU" pitchFamily="49" charset="-120"/>
              </a:rPr>
              <a:t>       for(</a:t>
            </a:r>
            <a:r>
              <a:rPr lang="en-US" altLang="zh-CN" sz="2800" b="1" dirty="0" err="1">
                <a:latin typeface="Times New Roman" pitchFamily="18" charset="0"/>
                <a:ea typeface="MingLiU" pitchFamily="49" charset="-120"/>
              </a:rPr>
              <a:t>i</a:t>
            </a:r>
            <a:r>
              <a:rPr lang="en-US" altLang="zh-CN" sz="2800" b="1" dirty="0">
                <a:latin typeface="Times New Roman" pitchFamily="18" charset="0"/>
                <a:ea typeface="MingLiU" pitchFamily="49" charset="-120"/>
                <a:sym typeface="Symbol" pitchFamily="18" charset="2"/>
              </a:rPr>
              <a:t>=1</a:t>
            </a:r>
            <a:r>
              <a:rPr lang="en-US" altLang="zh-CN" sz="2800" b="1" dirty="0">
                <a:latin typeface="Times New Roman" pitchFamily="18" charset="0"/>
                <a:ea typeface="MingLiU" pitchFamily="49" charset="-120"/>
              </a:rPr>
              <a:t>;i&lt;</a:t>
            </a:r>
            <a:r>
              <a:rPr lang="en-US" altLang="zh-CN" sz="2800" b="1" dirty="0" err="1">
                <a:latin typeface="Times New Roman" pitchFamily="18" charset="0"/>
                <a:ea typeface="MingLiU" pitchFamily="49" charset="-120"/>
              </a:rPr>
              <a:t>n;i</a:t>
            </a:r>
            <a:r>
              <a:rPr lang="en-US" altLang="zh-CN" sz="2800" b="1" dirty="0">
                <a:latin typeface="Times New Roman" pitchFamily="18" charset="0"/>
                <a:ea typeface="MingLiU" pitchFamily="49" charset="-120"/>
              </a:rPr>
              <a:t>++){</a:t>
            </a:r>
          </a:p>
          <a:p>
            <a:pPr eaLnBrk="1" hangingPunct="1"/>
            <a:r>
              <a:rPr lang="en-US" altLang="zh-CN" sz="2800" b="1" dirty="0">
                <a:latin typeface="Times New Roman" pitchFamily="18" charset="0"/>
                <a:ea typeface="MingLiU" pitchFamily="49" charset="-120"/>
              </a:rPr>
              <a:t>             temp=k[</a:t>
            </a:r>
            <a:r>
              <a:rPr lang="en-US" altLang="zh-CN" sz="2800" b="1" dirty="0" err="1">
                <a:latin typeface="Times New Roman" pitchFamily="18" charset="0"/>
                <a:ea typeface="MingLiU" pitchFamily="49" charset="-120"/>
              </a:rPr>
              <a:t>i</a:t>
            </a:r>
            <a:r>
              <a:rPr lang="en-US" altLang="zh-CN" sz="2800" b="1" dirty="0">
                <a:latin typeface="Times New Roman" pitchFamily="18" charset="0"/>
                <a:ea typeface="MingLiU" pitchFamily="49" charset="-120"/>
              </a:rPr>
              <a:t>];</a:t>
            </a:r>
          </a:p>
          <a:p>
            <a:pPr eaLnBrk="1" hangingPunct="1"/>
            <a:r>
              <a:rPr lang="en-US" altLang="zh-CN" sz="2800" b="1" dirty="0">
                <a:latin typeface="Times New Roman" pitchFamily="18" charset="0"/>
                <a:ea typeface="MingLiU" pitchFamily="49" charset="-120"/>
              </a:rPr>
              <a:t>             for(j=i-1; j&gt;=0 &amp;&amp; temp&lt;k[j]; j--) </a:t>
            </a:r>
          </a:p>
          <a:p>
            <a:pPr eaLnBrk="1" hangingPunct="1"/>
            <a:r>
              <a:rPr lang="en-US" altLang="zh-CN" sz="2800" b="1" dirty="0">
                <a:latin typeface="Times New Roman" pitchFamily="18" charset="0"/>
                <a:ea typeface="MingLiU" pitchFamily="49" charset="-120"/>
              </a:rPr>
              <a:t>                    k[j+1]</a:t>
            </a:r>
            <a:r>
              <a:rPr lang="en-US" altLang="zh-CN" sz="2800" b="1" dirty="0">
                <a:latin typeface="Times New Roman" pitchFamily="18" charset="0"/>
                <a:ea typeface="MingLiU" pitchFamily="49" charset="-120"/>
                <a:sym typeface="Symbol" pitchFamily="18" charset="2"/>
              </a:rPr>
              <a:t>=k</a:t>
            </a:r>
            <a:r>
              <a:rPr lang="en-US" altLang="zh-CN" sz="2800" b="1" dirty="0">
                <a:latin typeface="Times New Roman" pitchFamily="18" charset="0"/>
                <a:ea typeface="MingLiU" pitchFamily="49" charset="-120"/>
              </a:rPr>
              <a:t>[j];</a:t>
            </a:r>
          </a:p>
          <a:p>
            <a:pPr eaLnBrk="1" hangingPunct="1"/>
            <a:r>
              <a:rPr lang="en-US" altLang="zh-CN" sz="2800" b="1" dirty="0">
                <a:latin typeface="Times New Roman" pitchFamily="18" charset="0"/>
                <a:ea typeface="MingLiU" pitchFamily="49" charset="-120"/>
              </a:rPr>
              <a:t>             k[j+1]</a:t>
            </a:r>
            <a:r>
              <a:rPr lang="en-US" altLang="zh-CN" sz="2800" b="1" dirty="0">
                <a:latin typeface="Times New Roman" pitchFamily="18" charset="0"/>
                <a:ea typeface="MingLiU" pitchFamily="49" charset="-120"/>
                <a:sym typeface="Symbol" pitchFamily="18" charset="2"/>
              </a:rPr>
              <a:t>=</a:t>
            </a:r>
            <a:r>
              <a:rPr lang="en-US" altLang="zh-CN" sz="2800" b="1" dirty="0">
                <a:latin typeface="Times New Roman" pitchFamily="18" charset="0"/>
                <a:ea typeface="MingLiU" pitchFamily="49" charset="-120"/>
              </a:rPr>
              <a:t>temp;</a:t>
            </a:r>
          </a:p>
          <a:p>
            <a:pPr eaLnBrk="1" hangingPunct="1"/>
            <a:r>
              <a:rPr lang="en-US" altLang="zh-CN" sz="2800" b="1" dirty="0">
                <a:latin typeface="Times New Roman" pitchFamily="18" charset="0"/>
                <a:ea typeface="MingLiU" pitchFamily="49" charset="-120"/>
              </a:rPr>
              <a:t>       }</a:t>
            </a:r>
          </a:p>
          <a:p>
            <a:pPr eaLnBrk="1" hangingPunct="1"/>
            <a:r>
              <a:rPr lang="en-US" altLang="zh-CN" sz="2800" b="1" dirty="0">
                <a:latin typeface="Times New Roman" pitchFamily="18" charset="0"/>
                <a:ea typeface="MingLiU" pitchFamily="49" charset="-120"/>
              </a:rPr>
              <a:t>}</a:t>
            </a:r>
          </a:p>
        </p:txBody>
      </p:sp>
      <p:grpSp>
        <p:nvGrpSpPr>
          <p:cNvPr id="6" name="Group 21"/>
          <p:cNvGrpSpPr>
            <a:grpSpLocks/>
          </p:cNvGrpSpPr>
          <p:nvPr/>
        </p:nvGrpSpPr>
        <p:grpSpPr bwMode="auto">
          <a:xfrm>
            <a:off x="3201728" y="2825824"/>
            <a:ext cx="5807075" cy="2139392"/>
            <a:chOff x="1548" y="1474"/>
            <a:chExt cx="3658" cy="1500"/>
          </a:xfrm>
        </p:grpSpPr>
        <p:sp>
          <p:nvSpPr>
            <p:cNvPr id="7" name="Rectangle 18"/>
            <p:cNvSpPr>
              <a:spLocks noChangeArrowheads="1"/>
            </p:cNvSpPr>
            <p:nvPr/>
          </p:nvSpPr>
          <p:spPr bwMode="auto">
            <a:xfrm>
              <a:off x="1548" y="2024"/>
              <a:ext cx="3419" cy="950"/>
            </a:xfrm>
            <a:prstGeom prst="rect">
              <a:avLst/>
            </a:prstGeom>
            <a:noFill/>
            <a:ln w="44450">
              <a:solidFill>
                <a:srgbClr val="FF0000"/>
              </a:solidFill>
              <a:miter lim="800000"/>
              <a:headEnd type="none" w="sm" len="sm"/>
              <a:tailEnd type="none" w="sm" len="sm"/>
            </a:ln>
          </p:spPr>
          <p:txBody>
            <a:bodyPr wrap="none" anchor="ctr"/>
            <a:lstStyle/>
            <a:p>
              <a:pPr eaLnBrk="1" hangingPunct="1"/>
              <a:endParaRPr lang="zh-CN" altLang="en-US"/>
            </a:p>
          </p:txBody>
        </p:sp>
        <p:sp>
          <p:nvSpPr>
            <p:cNvPr id="8" name="AutoShape 19"/>
            <p:cNvSpPr>
              <a:spLocks noChangeArrowheads="1"/>
            </p:cNvSpPr>
            <p:nvPr/>
          </p:nvSpPr>
          <p:spPr bwMode="auto">
            <a:xfrm>
              <a:off x="4025" y="1506"/>
              <a:ext cx="1111" cy="291"/>
            </a:xfrm>
            <a:prstGeom prst="wedgeRectCallout">
              <a:avLst>
                <a:gd name="adj1" fmla="val -53329"/>
                <a:gd name="adj2" fmla="val 150000"/>
              </a:avLst>
            </a:prstGeom>
            <a:noFill/>
            <a:ln w="57150" cap="sq">
              <a:solidFill>
                <a:srgbClr val="3333CC"/>
              </a:solidFill>
              <a:miter lim="800000"/>
              <a:headEnd type="none" w="sm" len="sm"/>
              <a:tailEnd type="none" w="sm" len="sm"/>
            </a:ln>
          </p:spPr>
          <p:txBody>
            <a:bodyPr/>
            <a:lstStyle/>
            <a:p>
              <a:pPr algn="ctr" eaLnBrk="1" hangingPunct="1"/>
              <a:endParaRPr lang="zh-CN" altLang="zh-CN" sz="2400">
                <a:ln>
                  <a:solidFill>
                    <a:sysClr val="windowText" lastClr="000000"/>
                  </a:solidFill>
                </a:ln>
                <a:latin typeface="Times New Roman" pitchFamily="18" charset="0"/>
                <a:ea typeface="宋体" charset="-122"/>
              </a:endParaRPr>
            </a:p>
          </p:txBody>
        </p:sp>
        <p:sp>
          <p:nvSpPr>
            <p:cNvPr id="9" name="Text Box 20"/>
            <p:cNvSpPr txBox="1">
              <a:spLocks noChangeArrowheads="1"/>
            </p:cNvSpPr>
            <p:nvPr/>
          </p:nvSpPr>
          <p:spPr bwMode="auto">
            <a:xfrm>
              <a:off x="4032" y="1474"/>
              <a:ext cx="1174" cy="367"/>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eaLnBrk="1" hangingPunct="1"/>
              <a:r>
                <a:rPr lang="zh-CN" altLang="en-US" sz="2800" b="1" dirty="0">
                  <a:solidFill>
                    <a:srgbClr val="292929"/>
                  </a:solidFill>
                  <a:latin typeface="Times New Roman" pitchFamily="18" charset="0"/>
                  <a:ea typeface="华文新魏" pitchFamily="2" charset="-122"/>
                </a:rPr>
                <a:t>一趟排序</a:t>
              </a:r>
            </a:p>
          </p:txBody>
        </p:sp>
      </p:grpSp>
      <p:grpSp>
        <p:nvGrpSpPr>
          <p:cNvPr id="10" name="Group 25"/>
          <p:cNvGrpSpPr>
            <a:grpSpLocks/>
          </p:cNvGrpSpPr>
          <p:nvPr/>
        </p:nvGrpSpPr>
        <p:grpSpPr bwMode="auto">
          <a:xfrm rot="328927">
            <a:off x="5960804" y="5181214"/>
            <a:ext cx="2368550" cy="1035050"/>
            <a:chOff x="3241" y="2931"/>
            <a:chExt cx="1492" cy="652"/>
          </a:xfrm>
        </p:grpSpPr>
        <p:sp>
          <p:nvSpPr>
            <p:cNvPr id="11" name="Text Box 23"/>
            <p:cNvSpPr txBox="1">
              <a:spLocks noChangeArrowheads="1"/>
            </p:cNvSpPr>
            <p:nvPr/>
          </p:nvSpPr>
          <p:spPr bwMode="auto">
            <a:xfrm rot="-1041806">
              <a:off x="3280" y="3047"/>
              <a:ext cx="1453" cy="346"/>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eaLnBrk="1" hangingPunct="1"/>
              <a:r>
                <a:rPr lang="en-US" altLang="zh-CN" sz="3000" b="1" dirty="0">
                  <a:solidFill>
                    <a:srgbClr val="292929"/>
                  </a:solidFill>
                  <a:latin typeface="Times New Roman" pitchFamily="18" charset="0"/>
                </a:rPr>
                <a:t>n</a:t>
              </a:r>
              <a:r>
                <a:rPr lang="en-US" altLang="zh-CN" sz="3000" b="1" dirty="0">
                  <a:solidFill>
                    <a:srgbClr val="292929"/>
                  </a:solidFill>
                  <a:latin typeface="宋体" charset="-122"/>
                  <a:ea typeface="宋体" charset="-122"/>
                </a:rPr>
                <a:t>-</a:t>
              </a:r>
              <a:r>
                <a:rPr lang="en-US" altLang="zh-CN" sz="3000" b="1" dirty="0">
                  <a:solidFill>
                    <a:srgbClr val="292929"/>
                  </a:solidFill>
                  <a:latin typeface="Times New Roman" pitchFamily="18" charset="0"/>
                </a:rPr>
                <a:t>1</a:t>
              </a:r>
              <a:r>
                <a:rPr lang="zh-CN" altLang="en-US" sz="3000" b="1" dirty="0">
                  <a:solidFill>
                    <a:srgbClr val="292929"/>
                  </a:solidFill>
                </a:rPr>
                <a:t>趟排序</a:t>
              </a:r>
            </a:p>
          </p:txBody>
        </p:sp>
        <p:sp>
          <p:nvSpPr>
            <p:cNvPr id="12" name="Freeform 24"/>
            <p:cNvSpPr>
              <a:spLocks/>
            </p:cNvSpPr>
            <p:nvPr/>
          </p:nvSpPr>
          <p:spPr bwMode="auto">
            <a:xfrm>
              <a:off x="3241" y="2931"/>
              <a:ext cx="1345" cy="652"/>
            </a:xfrm>
            <a:custGeom>
              <a:avLst/>
              <a:gdLst>
                <a:gd name="T0" fmla="*/ 107 w 1344"/>
                <a:gd name="T1" fmla="*/ 353 h 618"/>
                <a:gd name="T2" fmla="*/ 265 w 1344"/>
                <a:gd name="T3" fmla="*/ 228 h 618"/>
                <a:gd name="T4" fmla="*/ 333 w 1344"/>
                <a:gd name="T5" fmla="*/ 204 h 618"/>
                <a:gd name="T6" fmla="*/ 423 w 1344"/>
                <a:gd name="T7" fmla="*/ 154 h 618"/>
                <a:gd name="T8" fmla="*/ 468 w 1344"/>
                <a:gd name="T9" fmla="*/ 140 h 618"/>
                <a:gd name="T10" fmla="*/ 967 w 1344"/>
                <a:gd name="T11" fmla="*/ 27 h 618"/>
                <a:gd name="T12" fmla="*/ 1238 w 1344"/>
                <a:gd name="T13" fmla="*/ 53 h 618"/>
                <a:gd name="T14" fmla="*/ 1295 w 1344"/>
                <a:gd name="T15" fmla="*/ 304 h 618"/>
                <a:gd name="T16" fmla="*/ 1182 w 1344"/>
                <a:gd name="T17" fmla="*/ 367 h 618"/>
                <a:gd name="T18" fmla="*/ 1069 w 1344"/>
                <a:gd name="T19" fmla="*/ 429 h 618"/>
                <a:gd name="T20" fmla="*/ 1001 w 1344"/>
                <a:gd name="T21" fmla="*/ 456 h 618"/>
                <a:gd name="T22" fmla="*/ 888 w 1344"/>
                <a:gd name="T23" fmla="*/ 505 h 618"/>
                <a:gd name="T24" fmla="*/ 660 w 1344"/>
                <a:gd name="T25" fmla="*/ 593 h 618"/>
                <a:gd name="T26" fmla="*/ 547 w 1344"/>
                <a:gd name="T27" fmla="*/ 644 h 618"/>
                <a:gd name="T28" fmla="*/ 242 w 1344"/>
                <a:gd name="T29" fmla="*/ 655 h 618"/>
                <a:gd name="T30" fmla="*/ 39 w 1344"/>
                <a:gd name="T31" fmla="*/ 669 h 618"/>
                <a:gd name="T32" fmla="*/ 39 w 1344"/>
                <a:gd name="T33" fmla="*/ 380 h 618"/>
                <a:gd name="T34" fmla="*/ 107 w 1344"/>
                <a:gd name="T35" fmla="*/ 353 h 61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344" h="618">
                  <a:moveTo>
                    <a:pt x="107" y="318"/>
                  </a:moveTo>
                  <a:cubicBezTo>
                    <a:pt x="193" y="297"/>
                    <a:pt x="198" y="238"/>
                    <a:pt x="265" y="205"/>
                  </a:cubicBezTo>
                  <a:cubicBezTo>
                    <a:pt x="286" y="194"/>
                    <a:pt x="310" y="190"/>
                    <a:pt x="333" y="183"/>
                  </a:cubicBezTo>
                  <a:cubicBezTo>
                    <a:pt x="365" y="173"/>
                    <a:pt x="391" y="147"/>
                    <a:pt x="423" y="138"/>
                  </a:cubicBezTo>
                  <a:cubicBezTo>
                    <a:pt x="438" y="134"/>
                    <a:pt x="453" y="130"/>
                    <a:pt x="468" y="126"/>
                  </a:cubicBezTo>
                  <a:cubicBezTo>
                    <a:pt x="612" y="20"/>
                    <a:pt x="794" y="42"/>
                    <a:pt x="965" y="25"/>
                  </a:cubicBezTo>
                  <a:cubicBezTo>
                    <a:pt x="1059" y="0"/>
                    <a:pt x="1145" y="29"/>
                    <a:pt x="1236" y="47"/>
                  </a:cubicBezTo>
                  <a:cubicBezTo>
                    <a:pt x="1322" y="105"/>
                    <a:pt x="1344" y="135"/>
                    <a:pt x="1293" y="273"/>
                  </a:cubicBezTo>
                  <a:cubicBezTo>
                    <a:pt x="1280" y="308"/>
                    <a:pt x="1213" y="321"/>
                    <a:pt x="1180" y="330"/>
                  </a:cubicBezTo>
                  <a:cubicBezTo>
                    <a:pt x="1145" y="353"/>
                    <a:pt x="1106" y="371"/>
                    <a:pt x="1067" y="386"/>
                  </a:cubicBezTo>
                  <a:cubicBezTo>
                    <a:pt x="1045" y="395"/>
                    <a:pt x="1019" y="396"/>
                    <a:pt x="999" y="409"/>
                  </a:cubicBezTo>
                  <a:cubicBezTo>
                    <a:pt x="961" y="434"/>
                    <a:pt x="931" y="443"/>
                    <a:pt x="886" y="454"/>
                  </a:cubicBezTo>
                  <a:cubicBezTo>
                    <a:pt x="820" y="498"/>
                    <a:pt x="735" y="509"/>
                    <a:pt x="660" y="533"/>
                  </a:cubicBezTo>
                  <a:cubicBezTo>
                    <a:pt x="634" y="542"/>
                    <a:pt x="573" y="576"/>
                    <a:pt x="547" y="578"/>
                  </a:cubicBezTo>
                  <a:cubicBezTo>
                    <a:pt x="446" y="588"/>
                    <a:pt x="344" y="585"/>
                    <a:pt x="242" y="589"/>
                  </a:cubicBezTo>
                  <a:cubicBezTo>
                    <a:pt x="174" y="607"/>
                    <a:pt x="108" y="618"/>
                    <a:pt x="39" y="601"/>
                  </a:cubicBezTo>
                  <a:cubicBezTo>
                    <a:pt x="17" y="510"/>
                    <a:pt x="0" y="459"/>
                    <a:pt x="39" y="341"/>
                  </a:cubicBezTo>
                  <a:cubicBezTo>
                    <a:pt x="47" y="318"/>
                    <a:pt x="107" y="318"/>
                    <a:pt x="107" y="318"/>
                  </a:cubicBezTo>
                  <a:close/>
                </a:path>
              </a:pathLst>
            </a:custGeom>
            <a:noFill/>
            <a:ln w="63500" cap="sq" cmpd="sng">
              <a:solidFill>
                <a:srgbClr val="3333CC"/>
              </a:solidFill>
              <a:prstDash val="solid"/>
              <a:round/>
              <a:headEnd/>
              <a:tailEnd/>
            </a:ln>
            <a:effectLst>
              <a:outerShdw dist="28398" dir="1593903" algn="ctr" rotWithShape="0">
                <a:srgbClr val="969696"/>
              </a:outerShdw>
            </a:effectLst>
          </p:spPr>
          <p:txBody>
            <a:bodyPr/>
            <a:lstStyle/>
            <a:p>
              <a:endParaRPr lang="zh-CN" altLang="en-US"/>
            </a:p>
          </p:txBody>
        </p:sp>
      </p:grpSp>
    </p:spTree>
    <p:extLst>
      <p:ext uri="{BB962C8B-B14F-4D97-AF65-F5344CB8AC3E}">
        <p14:creationId xmlns:p14="http://schemas.microsoft.com/office/powerpoint/2010/main" val="2580395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12</a:t>
            </a:fld>
            <a:endParaRPr lang="zh-CN" altLang="en-US"/>
          </a:p>
        </p:txBody>
      </p:sp>
      <p:grpSp>
        <p:nvGrpSpPr>
          <p:cNvPr id="5" name="Group 156"/>
          <p:cNvGrpSpPr>
            <a:grpSpLocks/>
          </p:cNvGrpSpPr>
          <p:nvPr/>
        </p:nvGrpSpPr>
        <p:grpSpPr bwMode="auto">
          <a:xfrm>
            <a:off x="762000" y="1295400"/>
            <a:ext cx="7696200" cy="762000"/>
            <a:chOff x="480" y="816"/>
            <a:chExt cx="4848" cy="480"/>
          </a:xfrm>
        </p:grpSpPr>
        <p:sp>
          <p:nvSpPr>
            <p:cNvPr id="6" name="Rectangle 134"/>
            <p:cNvSpPr>
              <a:spLocks noChangeArrowheads="1"/>
            </p:cNvSpPr>
            <p:nvPr/>
          </p:nvSpPr>
          <p:spPr bwMode="auto">
            <a:xfrm>
              <a:off x="480" y="816"/>
              <a:ext cx="4848" cy="480"/>
            </a:xfrm>
            <a:prstGeom prst="rect">
              <a:avLst/>
            </a:prstGeom>
            <a:solidFill>
              <a:srgbClr val="F0E1FF"/>
            </a:solidFill>
            <a:ln w="12700" cap="sq">
              <a:noFill/>
              <a:miter lim="800000"/>
              <a:headEnd/>
              <a:tailEnd/>
            </a:ln>
            <a:effectLst>
              <a:outerShdw dist="117088" dir="2436078" algn="ctr" rotWithShape="0">
                <a:srgbClr val="969696"/>
              </a:outerShdw>
            </a:effectLst>
          </p:spPr>
          <p:txBody>
            <a:bodyPr wrap="none" anchor="ctr"/>
            <a:lstStyle/>
            <a:p>
              <a:pPr eaLnBrk="1" hangingPunct="1"/>
              <a:endParaRPr lang="zh-CN" altLang="en-US"/>
            </a:p>
          </p:txBody>
        </p:sp>
        <p:sp>
          <p:nvSpPr>
            <p:cNvPr id="7" name="Text Box 135"/>
            <p:cNvSpPr txBox="1">
              <a:spLocks noChangeArrowheads="1"/>
            </p:cNvSpPr>
            <p:nvPr/>
          </p:nvSpPr>
          <p:spPr bwMode="auto">
            <a:xfrm>
              <a:off x="624" y="910"/>
              <a:ext cx="4297" cy="327"/>
            </a:xfrm>
            <a:prstGeom prst="rect">
              <a:avLst/>
            </a:prstGeom>
            <a:noFill/>
            <a:ln w="28575" cap="sq">
              <a:noFill/>
              <a:miter lim="800000"/>
              <a:headEnd type="none" w="sm" len="sm"/>
              <a:tailEnd type="none" w="sm" len="sm"/>
            </a:ln>
          </p:spPr>
          <p:txBody>
            <a:bodyPr>
              <a:spAutoFit/>
            </a:bodyPr>
            <a:lstStyle/>
            <a:p>
              <a:pPr eaLnBrk="1" hangingPunct="1"/>
              <a:r>
                <a:rPr lang="en-US" altLang="zh-CN" sz="2800" b="1">
                  <a:solidFill>
                    <a:srgbClr val="002C84"/>
                  </a:solidFill>
                  <a:latin typeface="Times New Roman" pitchFamily="18" charset="0"/>
                  <a:ea typeface="楷体_GB2312" pitchFamily="49" charset="-122"/>
                </a:rPr>
                <a:t>1</a:t>
              </a:r>
              <a:r>
                <a:rPr lang="en-US" altLang="zh-CN" sz="2800" b="1">
                  <a:solidFill>
                    <a:srgbClr val="002C84"/>
                  </a:solidFill>
                  <a:latin typeface="楷体_GB2312" pitchFamily="49" charset="-122"/>
                  <a:ea typeface="楷体_GB2312" pitchFamily="49" charset="-122"/>
                </a:rPr>
                <a:t>. </a:t>
              </a:r>
              <a:r>
                <a:rPr lang="zh-CN" altLang="en-US" sz="2800" b="1">
                  <a:solidFill>
                    <a:srgbClr val="002C84"/>
                  </a:solidFill>
                  <a:latin typeface="幼圆" pitchFamily="49" charset="-122"/>
                  <a:ea typeface="幼圆" pitchFamily="49" charset="-122"/>
                </a:rPr>
                <a:t>排序的时间效率与什么直接有关</a:t>
              </a:r>
              <a:r>
                <a:rPr lang="zh-CN" altLang="en-US" sz="2800" b="1">
                  <a:solidFill>
                    <a:srgbClr val="002C84"/>
                  </a:solidFill>
                  <a:latin typeface="楷体_GB2312" pitchFamily="49" charset="-122"/>
                  <a:ea typeface="楷体_GB2312" pitchFamily="49" charset="-122"/>
                </a:rPr>
                <a:t>？</a:t>
              </a:r>
            </a:p>
          </p:txBody>
        </p:sp>
      </p:grpSp>
      <p:grpSp>
        <p:nvGrpSpPr>
          <p:cNvPr id="8" name="Group 159"/>
          <p:cNvGrpSpPr>
            <a:grpSpLocks/>
          </p:cNvGrpSpPr>
          <p:nvPr/>
        </p:nvGrpSpPr>
        <p:grpSpPr bwMode="auto">
          <a:xfrm>
            <a:off x="577850" y="2076451"/>
            <a:ext cx="8510588" cy="954088"/>
            <a:chOff x="364" y="1308"/>
            <a:chExt cx="5361" cy="601"/>
          </a:xfrm>
        </p:grpSpPr>
        <p:sp>
          <p:nvSpPr>
            <p:cNvPr id="9" name="Text Box 4"/>
            <p:cNvSpPr txBox="1">
              <a:spLocks noChangeArrowheads="1"/>
            </p:cNvSpPr>
            <p:nvPr/>
          </p:nvSpPr>
          <p:spPr bwMode="auto">
            <a:xfrm>
              <a:off x="498" y="1308"/>
              <a:ext cx="5227" cy="601"/>
            </a:xfrm>
            <a:prstGeom prst="rect">
              <a:avLst/>
            </a:prstGeom>
            <a:noFill/>
            <a:ln w="12700" cap="sq">
              <a:noFill/>
              <a:miter lim="800000"/>
              <a:headEnd type="none" w="sm" len="sm"/>
              <a:tailEnd type="none" w="sm" len="sm"/>
            </a:ln>
          </p:spPr>
          <p:txBody>
            <a:bodyPr wrap="none">
              <a:spAutoFit/>
            </a:bodyPr>
            <a:lstStyle/>
            <a:p>
              <a:pPr eaLnBrk="1" hangingPunct="1"/>
              <a:endParaRPr lang="en-US" altLang="zh-CN" sz="2800" b="1" dirty="0">
                <a:solidFill>
                  <a:srgbClr val="000068"/>
                </a:solidFill>
                <a:latin typeface="Times New Roman" pitchFamily="18" charset="0"/>
                <a:ea typeface="华文新魏" pitchFamily="2" charset="-122"/>
              </a:endParaRPr>
            </a:p>
            <a:p>
              <a:pPr eaLnBrk="1" hangingPunct="1"/>
              <a:r>
                <a:rPr lang="en-US" altLang="zh-CN" sz="2800" b="1" dirty="0">
                  <a:solidFill>
                    <a:srgbClr val="000068"/>
                  </a:solidFill>
                  <a:latin typeface="Times New Roman" pitchFamily="18" charset="0"/>
                  <a:ea typeface="楷体_GB2312" pitchFamily="49" charset="-122"/>
                </a:rPr>
                <a:t>      </a:t>
              </a:r>
              <a:r>
                <a:rPr lang="zh-CN" altLang="en-US" sz="2800" b="1" dirty="0">
                  <a:solidFill>
                    <a:srgbClr val="000068"/>
                  </a:solidFill>
                  <a:latin typeface="Times New Roman" pitchFamily="18" charset="0"/>
                  <a:ea typeface="幼圆" pitchFamily="49" charset="-122"/>
                </a:rPr>
                <a:t>主要与排序过程中元素之间的比较次数直接有关</a:t>
              </a:r>
            </a:p>
          </p:txBody>
        </p:sp>
        <p:sp>
          <p:nvSpPr>
            <p:cNvPr id="10" name="Rectangle 137"/>
            <p:cNvSpPr>
              <a:spLocks noChangeArrowheads="1"/>
            </p:cNvSpPr>
            <p:nvPr/>
          </p:nvSpPr>
          <p:spPr bwMode="auto">
            <a:xfrm>
              <a:off x="364" y="1344"/>
              <a:ext cx="569" cy="330"/>
            </a:xfrm>
            <a:prstGeom prst="rect">
              <a:avLst/>
            </a:prstGeom>
            <a:noFill/>
            <a:ln w="12700" cap="sq">
              <a:noFill/>
              <a:miter lim="800000"/>
              <a:headEnd/>
              <a:tailEnd/>
            </a:ln>
          </p:spPr>
          <p:txBody>
            <a:bodyPr wrap="none">
              <a:spAutoFit/>
            </a:bodyPr>
            <a:lstStyle/>
            <a:p>
              <a:pPr eaLnBrk="1" hangingPunct="1"/>
              <a:r>
                <a:rPr lang="zh-CN" altLang="en-US" sz="2800" b="1" dirty="0">
                  <a:solidFill>
                    <a:schemeClr val="accent2"/>
                  </a:solidFill>
                  <a:latin typeface="Times New Roman" pitchFamily="18" charset="0"/>
                  <a:ea typeface="华文新魏" pitchFamily="2" charset="-122"/>
                </a:rPr>
                <a:t>答案</a:t>
              </a:r>
            </a:p>
          </p:txBody>
        </p:sp>
      </p:grpSp>
      <p:grpSp>
        <p:nvGrpSpPr>
          <p:cNvPr id="11" name="Group 157"/>
          <p:cNvGrpSpPr>
            <a:grpSpLocks/>
          </p:cNvGrpSpPr>
          <p:nvPr/>
        </p:nvGrpSpPr>
        <p:grpSpPr bwMode="auto">
          <a:xfrm>
            <a:off x="720725" y="3365501"/>
            <a:ext cx="10935247" cy="1002441"/>
            <a:chOff x="454" y="2016"/>
            <a:chExt cx="4874" cy="612"/>
          </a:xfrm>
        </p:grpSpPr>
        <p:sp>
          <p:nvSpPr>
            <p:cNvPr id="12" name="Rectangle 140"/>
            <p:cNvSpPr>
              <a:spLocks noChangeArrowheads="1"/>
            </p:cNvSpPr>
            <p:nvPr/>
          </p:nvSpPr>
          <p:spPr bwMode="auto">
            <a:xfrm>
              <a:off x="454" y="2016"/>
              <a:ext cx="4874" cy="612"/>
            </a:xfrm>
            <a:prstGeom prst="rect">
              <a:avLst/>
            </a:prstGeom>
            <a:solidFill>
              <a:srgbClr val="FFFFCD"/>
            </a:solidFill>
            <a:ln w="12700" cap="sq">
              <a:noFill/>
              <a:miter lim="800000"/>
              <a:headEnd/>
              <a:tailEnd/>
            </a:ln>
            <a:effectLst>
              <a:outerShdw dist="125724" dir="2700000" algn="ctr" rotWithShape="0">
                <a:srgbClr val="969696"/>
              </a:outerShdw>
            </a:effectLst>
          </p:spPr>
          <p:txBody>
            <a:bodyPr wrap="none" anchor="ctr"/>
            <a:lstStyle/>
            <a:p>
              <a:pPr eaLnBrk="1" hangingPunct="1"/>
              <a:endParaRPr lang="zh-CN" altLang="en-US"/>
            </a:p>
          </p:txBody>
        </p:sp>
        <p:sp>
          <p:nvSpPr>
            <p:cNvPr id="13" name="Text Box 141"/>
            <p:cNvSpPr txBox="1">
              <a:spLocks noChangeArrowheads="1"/>
            </p:cNvSpPr>
            <p:nvPr/>
          </p:nvSpPr>
          <p:spPr bwMode="auto">
            <a:xfrm>
              <a:off x="574" y="2099"/>
              <a:ext cx="4656" cy="529"/>
            </a:xfrm>
            <a:prstGeom prst="rect">
              <a:avLst/>
            </a:prstGeom>
            <a:noFill/>
            <a:ln w="28575" cap="sq">
              <a:noFill/>
              <a:miter lim="800000"/>
              <a:headEnd type="none" w="sm" len="sm"/>
              <a:tailEnd type="none" w="sm" len="sm"/>
            </a:ln>
          </p:spPr>
          <p:txBody>
            <a:bodyPr>
              <a:spAutoFit/>
            </a:bodyPr>
            <a:lstStyle/>
            <a:p>
              <a:pPr eaLnBrk="1" hangingPunct="1">
                <a:lnSpc>
                  <a:spcPct val="90000"/>
                </a:lnSpc>
              </a:pPr>
              <a:r>
                <a:rPr lang="en-US" altLang="zh-CN" sz="2700" b="1" dirty="0">
                  <a:solidFill>
                    <a:srgbClr val="002C84"/>
                  </a:solidFill>
                  <a:latin typeface="Times New Roman" pitchFamily="18" charset="0"/>
                  <a:ea typeface="楷体_GB2312" pitchFamily="49" charset="-122"/>
                </a:rPr>
                <a:t>2</a:t>
              </a:r>
              <a:r>
                <a:rPr lang="en-US" altLang="zh-CN" sz="2700" b="1" dirty="0">
                  <a:solidFill>
                    <a:srgbClr val="002C84"/>
                  </a:solidFill>
                  <a:latin typeface="楷体_GB2312" pitchFamily="49" charset="-122"/>
                  <a:ea typeface="楷体_GB2312" pitchFamily="49" charset="-122"/>
                </a:rPr>
                <a:t>. </a:t>
              </a:r>
              <a:r>
                <a:rPr lang="zh-CN" altLang="en-US" sz="2700" b="1" dirty="0">
                  <a:solidFill>
                    <a:srgbClr val="002C84"/>
                  </a:solidFill>
                  <a:latin typeface="幼圆" pitchFamily="49" charset="-122"/>
                  <a:ea typeface="幼圆" pitchFamily="49" charset="-122"/>
                </a:rPr>
                <a:t>若原始序列为一个</a:t>
              </a:r>
              <a:r>
                <a:rPr lang="zh-CN" altLang="en-US" sz="2700" b="1" dirty="0">
                  <a:solidFill>
                    <a:schemeClr val="accent2"/>
                  </a:solidFill>
                </a:rPr>
                <a:t>按值递增</a:t>
              </a:r>
              <a:r>
                <a:rPr lang="zh-CN" altLang="en-US" sz="2700" b="1" dirty="0">
                  <a:solidFill>
                    <a:srgbClr val="002C84"/>
                  </a:solidFill>
                  <a:latin typeface="幼圆" pitchFamily="49" charset="-122"/>
                  <a:ea typeface="幼圆" pitchFamily="49" charset="-122"/>
                </a:rPr>
                <a:t>的序列，则排序过程中一共要经过多少次元素之间的比较</a:t>
              </a:r>
              <a:r>
                <a:rPr lang="zh-CN" altLang="en-US" sz="2700" b="1" dirty="0">
                  <a:solidFill>
                    <a:srgbClr val="002C84"/>
                  </a:solidFill>
                  <a:latin typeface="楷体_GB2312" pitchFamily="49" charset="-122"/>
                  <a:ea typeface="楷体_GB2312" pitchFamily="49" charset="-122"/>
                </a:rPr>
                <a:t>？</a:t>
              </a:r>
            </a:p>
          </p:txBody>
        </p:sp>
      </p:grpSp>
      <p:grpSp>
        <p:nvGrpSpPr>
          <p:cNvPr id="14" name="Group 160"/>
          <p:cNvGrpSpPr>
            <a:grpSpLocks/>
          </p:cNvGrpSpPr>
          <p:nvPr/>
        </p:nvGrpSpPr>
        <p:grpSpPr bwMode="auto">
          <a:xfrm>
            <a:off x="554037" y="4478328"/>
            <a:ext cx="11007341" cy="1635121"/>
            <a:chOff x="349" y="2727"/>
            <a:chExt cx="5110" cy="1030"/>
          </a:xfrm>
        </p:grpSpPr>
        <p:sp>
          <p:nvSpPr>
            <p:cNvPr id="15" name="Text Box 6"/>
            <p:cNvSpPr txBox="1">
              <a:spLocks noChangeArrowheads="1"/>
            </p:cNvSpPr>
            <p:nvPr/>
          </p:nvSpPr>
          <p:spPr bwMode="auto">
            <a:xfrm>
              <a:off x="349" y="2966"/>
              <a:ext cx="5110" cy="791"/>
            </a:xfrm>
            <a:prstGeom prst="rect">
              <a:avLst/>
            </a:prstGeom>
            <a:noFill/>
            <a:ln w="12700" cap="sq">
              <a:noFill/>
              <a:miter lim="800000"/>
              <a:headEnd type="none" w="sm" len="sm"/>
              <a:tailEnd type="none" w="sm" len="sm"/>
            </a:ln>
          </p:spPr>
          <p:txBody>
            <a:bodyPr>
              <a:spAutoFit/>
            </a:bodyPr>
            <a:lstStyle/>
            <a:p>
              <a:pPr eaLnBrk="1" hangingPunct="1">
                <a:lnSpc>
                  <a:spcPct val="90000"/>
                </a:lnSpc>
              </a:pPr>
              <a:r>
                <a:rPr lang="en-US" altLang="zh-CN" sz="2800" b="1" dirty="0">
                  <a:solidFill>
                    <a:srgbClr val="000068"/>
                  </a:solidFill>
                  <a:latin typeface="幼圆" pitchFamily="49" charset="-122"/>
                  <a:ea typeface="幼圆" pitchFamily="49" charset="-122"/>
                </a:rPr>
                <a:t>     </a:t>
              </a:r>
              <a:r>
                <a:rPr lang="zh-CN" altLang="en-US" sz="2800" b="1" dirty="0">
                  <a:solidFill>
                    <a:srgbClr val="000068"/>
                  </a:solidFill>
                  <a:latin typeface="幼圆" pitchFamily="49" charset="-122"/>
                  <a:ea typeface="幼圆" pitchFamily="49" charset="-122"/>
                </a:rPr>
                <a:t>由于每一趟排序只需要经过一次元素之间的比较就可以找到被插入元素的合适位置，因此，整个</a:t>
              </a:r>
              <a:r>
                <a:rPr lang="en-US" altLang="zh-CN" sz="2800" b="1" dirty="0">
                  <a:solidFill>
                    <a:srgbClr val="000068"/>
                  </a:solidFill>
                  <a:latin typeface="Times New Roman" pitchFamily="18" charset="0"/>
                  <a:ea typeface="幼圆" pitchFamily="49" charset="-122"/>
                </a:rPr>
                <a:t>n</a:t>
              </a:r>
              <a:r>
                <a:rPr lang="en-US" altLang="zh-CN" sz="2800" b="1" dirty="0">
                  <a:solidFill>
                    <a:srgbClr val="000068"/>
                  </a:solidFill>
                  <a:latin typeface="宋体" charset="-122"/>
                  <a:ea typeface="宋体" charset="-122"/>
                </a:rPr>
                <a:t>-</a:t>
              </a:r>
              <a:r>
                <a:rPr lang="en-US" altLang="zh-CN" sz="2800" b="1" dirty="0">
                  <a:solidFill>
                    <a:srgbClr val="000068"/>
                  </a:solidFill>
                  <a:latin typeface="Times New Roman" pitchFamily="18" charset="0"/>
                  <a:ea typeface="幼圆" pitchFamily="49" charset="-122"/>
                </a:rPr>
                <a:t>1</a:t>
              </a:r>
              <a:r>
                <a:rPr lang="zh-CN" altLang="en-US" sz="2800" b="1" dirty="0">
                  <a:solidFill>
                    <a:srgbClr val="000068"/>
                  </a:solidFill>
                  <a:latin typeface="幼圆" pitchFamily="49" charset="-122"/>
                  <a:ea typeface="幼圆" pitchFamily="49" charset="-122"/>
                </a:rPr>
                <a:t>趟排序一共要经过</a:t>
              </a:r>
              <a:r>
                <a:rPr lang="en-US" altLang="zh-CN" sz="2800" b="1" dirty="0">
                  <a:solidFill>
                    <a:srgbClr val="000068"/>
                  </a:solidFill>
                  <a:latin typeface="Times New Roman" pitchFamily="18" charset="0"/>
                  <a:ea typeface="幼圆" pitchFamily="49" charset="-122"/>
                </a:rPr>
                <a:t>n</a:t>
              </a:r>
              <a:r>
                <a:rPr lang="en-US" altLang="zh-CN" sz="2800" b="1" dirty="0">
                  <a:solidFill>
                    <a:srgbClr val="000068"/>
                  </a:solidFill>
                  <a:latin typeface="宋体" charset="-122"/>
                  <a:ea typeface="宋体" charset="-122"/>
                </a:rPr>
                <a:t>-</a:t>
              </a:r>
              <a:r>
                <a:rPr lang="en-US" altLang="zh-CN" sz="2800" b="1" dirty="0">
                  <a:solidFill>
                    <a:srgbClr val="000068"/>
                  </a:solidFill>
                  <a:latin typeface="Times New Roman" pitchFamily="18" charset="0"/>
                  <a:ea typeface="幼圆" pitchFamily="49" charset="-122"/>
                </a:rPr>
                <a:t>1</a:t>
              </a:r>
              <a:r>
                <a:rPr lang="zh-CN" altLang="en-US" sz="2800" b="1" dirty="0">
                  <a:solidFill>
                    <a:srgbClr val="000068"/>
                  </a:solidFill>
                  <a:latin typeface="幼圆" pitchFamily="49" charset="-122"/>
                  <a:ea typeface="幼圆" pitchFamily="49" charset="-122"/>
                </a:rPr>
                <a:t>次元素之间的比较</a:t>
              </a:r>
            </a:p>
          </p:txBody>
        </p:sp>
        <p:sp>
          <p:nvSpPr>
            <p:cNvPr id="16" name="Rectangle 144"/>
            <p:cNvSpPr>
              <a:spLocks noChangeArrowheads="1"/>
            </p:cNvSpPr>
            <p:nvPr/>
          </p:nvSpPr>
          <p:spPr bwMode="auto">
            <a:xfrm>
              <a:off x="384" y="2727"/>
              <a:ext cx="633" cy="368"/>
            </a:xfrm>
            <a:prstGeom prst="rect">
              <a:avLst/>
            </a:prstGeom>
            <a:noFill/>
            <a:ln w="12700" cap="sq">
              <a:noFill/>
              <a:miter lim="800000"/>
              <a:headEnd/>
              <a:tailEnd/>
            </a:ln>
          </p:spPr>
          <p:txBody>
            <a:bodyPr wrap="none">
              <a:spAutoFit/>
            </a:bodyPr>
            <a:lstStyle/>
            <a:p>
              <a:pPr eaLnBrk="1" hangingPunct="1"/>
              <a:r>
                <a:rPr lang="zh-CN" altLang="en-US" sz="3200" b="1" dirty="0">
                  <a:solidFill>
                    <a:schemeClr val="accent2"/>
                  </a:solidFill>
                  <a:latin typeface="Times New Roman" pitchFamily="18" charset="0"/>
                  <a:ea typeface="华文新魏" pitchFamily="2" charset="-122"/>
                </a:rPr>
                <a:t>答案</a:t>
              </a:r>
            </a:p>
          </p:txBody>
        </p:sp>
      </p:grpSp>
    </p:spTree>
    <p:extLst>
      <p:ext uri="{BB962C8B-B14F-4D97-AF65-F5344CB8AC3E}">
        <p14:creationId xmlns:p14="http://schemas.microsoft.com/office/powerpoint/2010/main" val="2915821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righ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dissolv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思考？（续）</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13</a:t>
            </a:fld>
            <a:endParaRPr lang="zh-CN" altLang="en-US"/>
          </a:p>
        </p:txBody>
      </p:sp>
      <p:grpSp>
        <p:nvGrpSpPr>
          <p:cNvPr id="5" name="Group 30"/>
          <p:cNvGrpSpPr>
            <a:grpSpLocks/>
          </p:cNvGrpSpPr>
          <p:nvPr/>
        </p:nvGrpSpPr>
        <p:grpSpPr bwMode="auto">
          <a:xfrm>
            <a:off x="699704" y="1082764"/>
            <a:ext cx="10977289" cy="1143000"/>
            <a:chOff x="454" y="192"/>
            <a:chExt cx="4874" cy="720"/>
          </a:xfrm>
        </p:grpSpPr>
        <p:sp>
          <p:nvSpPr>
            <p:cNvPr id="6" name="Rectangle 13"/>
            <p:cNvSpPr>
              <a:spLocks noChangeArrowheads="1"/>
            </p:cNvSpPr>
            <p:nvPr/>
          </p:nvSpPr>
          <p:spPr bwMode="auto">
            <a:xfrm>
              <a:off x="454" y="192"/>
              <a:ext cx="4874" cy="720"/>
            </a:xfrm>
            <a:prstGeom prst="rect">
              <a:avLst/>
            </a:prstGeom>
            <a:solidFill>
              <a:srgbClr val="FFE6CD"/>
            </a:solidFill>
            <a:ln w="12700" cap="sq">
              <a:noFill/>
              <a:miter lim="800000"/>
              <a:headEnd/>
              <a:tailEnd/>
            </a:ln>
            <a:effectLst>
              <a:outerShdw dist="107763" dir="2700000" algn="ctr" rotWithShape="0">
                <a:srgbClr val="B2B2B2"/>
              </a:outerShdw>
            </a:effectLst>
          </p:spPr>
          <p:txBody>
            <a:bodyPr wrap="none" anchor="ctr"/>
            <a:lstStyle/>
            <a:p>
              <a:pPr eaLnBrk="1" hangingPunct="1"/>
              <a:endParaRPr lang="zh-CN" altLang="en-US"/>
            </a:p>
          </p:txBody>
        </p:sp>
        <p:sp>
          <p:nvSpPr>
            <p:cNvPr id="7" name="Text Box 14"/>
            <p:cNvSpPr txBox="1">
              <a:spLocks noChangeArrowheads="1"/>
            </p:cNvSpPr>
            <p:nvPr/>
          </p:nvSpPr>
          <p:spPr bwMode="auto">
            <a:xfrm>
              <a:off x="583" y="294"/>
              <a:ext cx="4656" cy="529"/>
            </a:xfrm>
            <a:prstGeom prst="rect">
              <a:avLst/>
            </a:prstGeom>
            <a:noFill/>
            <a:ln w="28575" cap="sq">
              <a:noFill/>
              <a:miter lim="800000"/>
              <a:headEnd type="none" w="sm" len="sm"/>
              <a:tailEnd type="none" w="sm" len="sm"/>
            </a:ln>
          </p:spPr>
          <p:txBody>
            <a:bodyPr>
              <a:spAutoFit/>
            </a:bodyPr>
            <a:lstStyle/>
            <a:p>
              <a:pPr eaLnBrk="1" hangingPunct="1">
                <a:lnSpc>
                  <a:spcPct val="90000"/>
                </a:lnSpc>
              </a:pPr>
              <a:r>
                <a:rPr lang="en-US" altLang="zh-CN" sz="2700" b="1" dirty="0">
                  <a:solidFill>
                    <a:srgbClr val="002C84"/>
                  </a:solidFill>
                  <a:latin typeface="Times New Roman" pitchFamily="18" charset="0"/>
                  <a:ea typeface="楷体_GB2312" pitchFamily="49" charset="-122"/>
                </a:rPr>
                <a:t>3</a:t>
              </a:r>
              <a:r>
                <a:rPr lang="en-US" altLang="zh-CN" sz="2700" b="1" dirty="0">
                  <a:solidFill>
                    <a:srgbClr val="002C84"/>
                  </a:solidFill>
                  <a:latin typeface="楷体_GB2312" pitchFamily="49" charset="-122"/>
                  <a:ea typeface="楷体_GB2312" pitchFamily="49" charset="-122"/>
                </a:rPr>
                <a:t>. </a:t>
              </a:r>
              <a:r>
                <a:rPr lang="zh-CN" altLang="en-US" sz="2700" b="1" dirty="0">
                  <a:solidFill>
                    <a:srgbClr val="002C84"/>
                  </a:solidFill>
                  <a:latin typeface="幼圆" pitchFamily="49" charset="-122"/>
                  <a:ea typeface="幼圆" pitchFamily="49" charset="-122"/>
                </a:rPr>
                <a:t>若原始序列为一个</a:t>
              </a:r>
              <a:r>
                <a:rPr lang="zh-CN" altLang="en-US" sz="2700" b="1" dirty="0">
                  <a:solidFill>
                    <a:schemeClr val="accent2"/>
                  </a:solidFill>
                </a:rPr>
                <a:t>按值递减</a:t>
              </a:r>
              <a:r>
                <a:rPr lang="zh-CN" altLang="en-US" sz="2700" b="1" dirty="0">
                  <a:solidFill>
                    <a:srgbClr val="002C84"/>
                  </a:solidFill>
                  <a:latin typeface="幼圆" pitchFamily="49" charset="-122"/>
                  <a:ea typeface="幼圆" pitchFamily="49" charset="-122"/>
                </a:rPr>
                <a:t>的序列，则排序过程中一共要经过多少次元素之间的比较</a:t>
              </a:r>
              <a:r>
                <a:rPr lang="zh-CN" altLang="en-US" sz="2700" b="1" dirty="0">
                  <a:solidFill>
                    <a:srgbClr val="002C84"/>
                  </a:solidFill>
                  <a:latin typeface="楷体_GB2312" pitchFamily="49" charset="-122"/>
                  <a:ea typeface="楷体_GB2312" pitchFamily="49" charset="-122"/>
                </a:rPr>
                <a:t>？</a:t>
              </a:r>
            </a:p>
          </p:txBody>
        </p:sp>
      </p:grpSp>
      <p:grpSp>
        <p:nvGrpSpPr>
          <p:cNvPr id="8" name="Group 31"/>
          <p:cNvGrpSpPr>
            <a:grpSpLocks/>
          </p:cNvGrpSpPr>
          <p:nvPr/>
        </p:nvGrpSpPr>
        <p:grpSpPr bwMode="auto">
          <a:xfrm>
            <a:off x="725104" y="2422614"/>
            <a:ext cx="10857296" cy="2122488"/>
            <a:chOff x="470" y="1036"/>
            <a:chExt cx="5268" cy="1337"/>
          </a:xfrm>
        </p:grpSpPr>
        <p:sp>
          <p:nvSpPr>
            <p:cNvPr id="9" name="Text Box 16"/>
            <p:cNvSpPr txBox="1">
              <a:spLocks noChangeArrowheads="1"/>
            </p:cNvSpPr>
            <p:nvPr/>
          </p:nvSpPr>
          <p:spPr bwMode="auto">
            <a:xfrm>
              <a:off x="698" y="1059"/>
              <a:ext cx="5040" cy="1314"/>
            </a:xfrm>
            <a:prstGeom prst="rect">
              <a:avLst/>
            </a:prstGeom>
            <a:noFill/>
            <a:ln w="12700" cap="sq">
              <a:noFill/>
              <a:miter lim="800000"/>
              <a:headEnd type="none" w="sm" len="sm"/>
              <a:tailEnd type="none" w="sm" len="sm"/>
            </a:ln>
          </p:spPr>
          <p:txBody>
            <a:bodyPr>
              <a:spAutoFit/>
            </a:bodyPr>
            <a:lstStyle/>
            <a:p>
              <a:pPr eaLnBrk="1" hangingPunct="1"/>
              <a:endParaRPr lang="en-US" altLang="zh-CN" sz="2400" b="1" dirty="0">
                <a:solidFill>
                  <a:srgbClr val="000068"/>
                </a:solidFill>
              </a:endParaRPr>
            </a:p>
            <a:p>
              <a:pPr eaLnBrk="1" hangingPunct="1"/>
              <a:r>
                <a:rPr lang="en-US" altLang="zh-CN" sz="2400" b="1" dirty="0">
                  <a:solidFill>
                    <a:srgbClr val="000068"/>
                  </a:solidFill>
                  <a:latin typeface="楷体_GB2312" pitchFamily="49" charset="-122"/>
                  <a:ea typeface="楷体_GB2312" pitchFamily="49" charset="-122"/>
                </a:rPr>
                <a:t>    </a:t>
              </a:r>
              <a:r>
                <a:rPr lang="zh-CN" altLang="en-US" sz="2400" b="1" dirty="0">
                  <a:solidFill>
                    <a:srgbClr val="000068"/>
                  </a:solidFill>
                  <a:latin typeface="幼圆" pitchFamily="49" charset="-122"/>
                  <a:ea typeface="幼圆" pitchFamily="49" charset="-122"/>
                </a:rPr>
                <a:t>由于第</a:t>
              </a:r>
              <a:r>
                <a:rPr lang="en-US" altLang="zh-CN" sz="2400" b="1" dirty="0" err="1">
                  <a:solidFill>
                    <a:srgbClr val="000068"/>
                  </a:solidFill>
                  <a:latin typeface="Times New Roman" pitchFamily="18" charset="0"/>
                  <a:ea typeface="幼圆" pitchFamily="49" charset="-122"/>
                </a:rPr>
                <a:t>i</a:t>
              </a:r>
              <a:r>
                <a:rPr lang="zh-CN" altLang="en-US" sz="2400" b="1" dirty="0">
                  <a:solidFill>
                    <a:srgbClr val="000068"/>
                  </a:solidFill>
                  <a:latin typeface="幼圆" pitchFamily="49" charset="-122"/>
                  <a:ea typeface="幼圆" pitchFamily="49" charset="-122"/>
                </a:rPr>
                <a:t>趟排序需要经过</a:t>
              </a:r>
              <a:r>
                <a:rPr lang="en-US" altLang="zh-CN" sz="2400" b="1" dirty="0" err="1">
                  <a:solidFill>
                    <a:srgbClr val="000068"/>
                  </a:solidFill>
                  <a:latin typeface="Times New Roman" pitchFamily="18" charset="0"/>
                  <a:ea typeface="幼圆" pitchFamily="49" charset="-122"/>
                </a:rPr>
                <a:t>i</a:t>
              </a:r>
              <a:r>
                <a:rPr lang="zh-CN" altLang="en-US" sz="2400" b="1" dirty="0">
                  <a:solidFill>
                    <a:srgbClr val="000068"/>
                  </a:solidFill>
                  <a:latin typeface="幼圆" pitchFamily="49" charset="-122"/>
                  <a:ea typeface="幼圆" pitchFamily="49" charset="-122"/>
                </a:rPr>
                <a:t>次元素之间的比较才能找到被插入元素的合适位置</a:t>
              </a:r>
              <a:r>
                <a:rPr lang="en-US" altLang="zh-CN" sz="2400" b="1" dirty="0">
                  <a:solidFill>
                    <a:srgbClr val="000068"/>
                  </a:solidFill>
                  <a:latin typeface="幼圆" pitchFamily="49" charset="-122"/>
                  <a:ea typeface="幼圆" pitchFamily="49" charset="-122"/>
                </a:rPr>
                <a:t>,</a:t>
              </a:r>
              <a:r>
                <a:rPr lang="zh-CN" altLang="en-US" sz="2400" b="1" dirty="0">
                  <a:solidFill>
                    <a:srgbClr val="000068"/>
                  </a:solidFill>
                  <a:latin typeface="幼圆" pitchFamily="49" charset="-122"/>
                  <a:ea typeface="幼圆" pitchFamily="49" charset="-122"/>
                </a:rPr>
                <a:t>因此</a:t>
              </a:r>
              <a:r>
                <a:rPr lang="en-US" altLang="zh-CN" sz="2400" b="1" dirty="0">
                  <a:solidFill>
                    <a:srgbClr val="000068"/>
                  </a:solidFill>
                  <a:latin typeface="幼圆" pitchFamily="49" charset="-122"/>
                  <a:ea typeface="幼圆" pitchFamily="49" charset="-122"/>
                </a:rPr>
                <a:t>,</a:t>
              </a:r>
              <a:r>
                <a:rPr lang="zh-CN" altLang="en-US" sz="2400" b="1" dirty="0">
                  <a:solidFill>
                    <a:srgbClr val="000068"/>
                  </a:solidFill>
                  <a:latin typeface="幼圆" pitchFamily="49" charset="-122"/>
                  <a:ea typeface="幼圆" pitchFamily="49" charset="-122"/>
                </a:rPr>
                <a:t>整个</a:t>
              </a:r>
              <a:r>
                <a:rPr lang="en-US" altLang="zh-CN" sz="2400" b="1" dirty="0">
                  <a:solidFill>
                    <a:srgbClr val="000068"/>
                  </a:solidFill>
                  <a:latin typeface="Times New Roman" pitchFamily="18" charset="0"/>
                  <a:ea typeface="幼圆" pitchFamily="49" charset="-122"/>
                </a:rPr>
                <a:t>n</a:t>
              </a:r>
              <a:r>
                <a:rPr lang="en-US" altLang="zh-CN" sz="2400" b="1" dirty="0">
                  <a:solidFill>
                    <a:srgbClr val="000068"/>
                  </a:solidFill>
                  <a:latin typeface="宋体" charset="-122"/>
                  <a:ea typeface="宋体" charset="-122"/>
                </a:rPr>
                <a:t>-</a:t>
              </a:r>
              <a:r>
                <a:rPr lang="en-US" altLang="zh-CN" sz="2400" b="1" dirty="0">
                  <a:solidFill>
                    <a:srgbClr val="000068"/>
                  </a:solidFill>
                  <a:latin typeface="Times New Roman" pitchFamily="18" charset="0"/>
                  <a:ea typeface="幼圆" pitchFamily="49" charset="-122"/>
                </a:rPr>
                <a:t>1</a:t>
              </a:r>
              <a:r>
                <a:rPr lang="zh-CN" altLang="en-US" sz="2400" b="1" dirty="0">
                  <a:solidFill>
                    <a:srgbClr val="000068"/>
                  </a:solidFill>
                  <a:latin typeface="幼圆" pitchFamily="49" charset="-122"/>
                  <a:ea typeface="幼圆" pitchFamily="49" charset="-122"/>
                </a:rPr>
                <a:t>趟排序一共要经过</a:t>
              </a:r>
            </a:p>
            <a:p>
              <a:pPr eaLnBrk="1" hangingPunct="1">
                <a:spcBef>
                  <a:spcPct val="20000"/>
                </a:spcBef>
                <a:spcAft>
                  <a:spcPct val="20000"/>
                </a:spcAft>
              </a:pPr>
              <a:r>
                <a:rPr lang="zh-CN" altLang="en-US" sz="2400" b="1" dirty="0">
                  <a:solidFill>
                    <a:srgbClr val="000068"/>
                  </a:solidFill>
                  <a:latin typeface="楷体_GB2312" pitchFamily="49" charset="-122"/>
                  <a:ea typeface="楷体_GB2312" pitchFamily="49" charset="-122"/>
                </a:rPr>
                <a:t>                 </a:t>
              </a:r>
              <a:r>
                <a:rPr lang="zh-CN" altLang="en-US" sz="2400" b="1" dirty="0">
                  <a:solidFill>
                    <a:srgbClr val="000068"/>
                  </a:solidFill>
                  <a:latin typeface="Times New Roman" pitchFamily="18" charset="0"/>
                  <a:ea typeface="楷体_GB2312" pitchFamily="49" charset="-122"/>
                  <a:sym typeface="Symbol" pitchFamily="18" charset="2"/>
                </a:rPr>
                <a:t> </a:t>
              </a:r>
              <a:r>
                <a:rPr lang="en-US" altLang="zh-CN" sz="2400" b="1" dirty="0" err="1">
                  <a:solidFill>
                    <a:srgbClr val="000068"/>
                  </a:solidFill>
                  <a:latin typeface="Times New Roman" pitchFamily="18" charset="0"/>
                  <a:ea typeface="楷体_GB2312" pitchFamily="49" charset="-122"/>
                  <a:sym typeface="Symbol" pitchFamily="18" charset="2"/>
                </a:rPr>
                <a:t>i</a:t>
              </a:r>
              <a:r>
                <a:rPr lang="en-US" altLang="zh-CN" sz="2400" b="1" dirty="0">
                  <a:solidFill>
                    <a:srgbClr val="000068"/>
                  </a:solidFill>
                  <a:latin typeface="Times New Roman" pitchFamily="18" charset="0"/>
                  <a:ea typeface="楷体_GB2312" pitchFamily="49" charset="-122"/>
                  <a:sym typeface="Symbol" pitchFamily="18" charset="2"/>
                </a:rPr>
                <a:t> = n(n</a:t>
              </a:r>
              <a:r>
                <a:rPr lang="en-US" altLang="zh-CN" sz="2400" b="1" dirty="0">
                  <a:solidFill>
                    <a:srgbClr val="000068"/>
                  </a:solidFill>
                  <a:latin typeface="Times New Roman" pitchFamily="18" charset="0"/>
                  <a:ea typeface="宋体" charset="-122"/>
                  <a:cs typeface="Times New Roman" pitchFamily="18" charset="0"/>
                  <a:sym typeface="Symbol" pitchFamily="18" charset="2"/>
                </a:rPr>
                <a:t>–</a:t>
              </a:r>
              <a:r>
                <a:rPr lang="en-US" altLang="zh-CN" sz="2400" b="1" dirty="0">
                  <a:solidFill>
                    <a:srgbClr val="000068"/>
                  </a:solidFill>
                  <a:latin typeface="Times New Roman" pitchFamily="18" charset="0"/>
                  <a:ea typeface="楷体_GB2312" pitchFamily="49" charset="-122"/>
                  <a:sym typeface="Symbol" pitchFamily="18" charset="2"/>
                </a:rPr>
                <a:t>1)/2</a:t>
              </a:r>
              <a:endParaRPr lang="en-US" altLang="zh-CN" sz="2400" b="1" dirty="0">
                <a:solidFill>
                  <a:srgbClr val="000068"/>
                </a:solidFill>
                <a:latin typeface="Times New Roman" pitchFamily="18" charset="0"/>
                <a:ea typeface="楷体_GB2312" pitchFamily="49" charset="-122"/>
              </a:endParaRPr>
            </a:p>
            <a:p>
              <a:pPr eaLnBrk="1" hangingPunct="1"/>
              <a:r>
                <a:rPr lang="zh-CN" altLang="en-US" sz="2400" b="1" dirty="0">
                  <a:solidFill>
                    <a:srgbClr val="000068"/>
                  </a:solidFill>
                  <a:latin typeface="幼圆" pitchFamily="49" charset="-122"/>
                  <a:ea typeface="幼圆" pitchFamily="49" charset="-122"/>
                </a:rPr>
                <a:t>次元素之间的比较</a:t>
              </a:r>
              <a:endParaRPr lang="zh-CN" altLang="en-US" sz="2400" b="1" dirty="0">
                <a:solidFill>
                  <a:srgbClr val="000068"/>
                </a:solidFill>
                <a:latin typeface="楷体_GB2312" pitchFamily="49" charset="-122"/>
                <a:ea typeface="楷体_GB2312" pitchFamily="49" charset="-122"/>
              </a:endParaRPr>
            </a:p>
          </p:txBody>
        </p:sp>
        <p:sp>
          <p:nvSpPr>
            <p:cNvPr id="10" name="Text Box 17"/>
            <p:cNvSpPr txBox="1">
              <a:spLocks noChangeArrowheads="1"/>
            </p:cNvSpPr>
            <p:nvPr/>
          </p:nvSpPr>
          <p:spPr bwMode="auto">
            <a:xfrm>
              <a:off x="1976" y="1700"/>
              <a:ext cx="370" cy="494"/>
            </a:xfrm>
            <a:prstGeom prst="rect">
              <a:avLst/>
            </a:prstGeom>
            <a:noFill/>
            <a:ln w="12700" cap="sq">
              <a:noFill/>
              <a:miter lim="800000"/>
              <a:headEnd type="none" w="sm" len="sm"/>
              <a:tailEnd type="none" w="sm" len="sm"/>
            </a:ln>
          </p:spPr>
          <p:txBody>
            <a:bodyPr>
              <a:spAutoFit/>
            </a:bodyPr>
            <a:lstStyle/>
            <a:p>
              <a:pPr eaLnBrk="1" hangingPunct="1"/>
              <a:r>
                <a:rPr lang="en-US" altLang="zh-CN" sz="1500" b="1" dirty="0">
                  <a:solidFill>
                    <a:srgbClr val="000068"/>
                  </a:solidFill>
                  <a:latin typeface="Times New Roman" pitchFamily="18" charset="0"/>
                  <a:ea typeface="宋体" charset="-122"/>
                </a:rPr>
                <a:t>n</a:t>
              </a:r>
              <a:r>
                <a:rPr lang="en-US" altLang="zh-CN" sz="1500" b="1" dirty="0">
                  <a:solidFill>
                    <a:srgbClr val="000068"/>
                  </a:solidFill>
                  <a:latin typeface="宋体" charset="-122"/>
                  <a:ea typeface="宋体" charset="-122"/>
                </a:rPr>
                <a:t>-</a:t>
              </a:r>
              <a:r>
                <a:rPr lang="en-US" altLang="zh-CN" sz="1500" b="1" dirty="0">
                  <a:solidFill>
                    <a:srgbClr val="000068"/>
                  </a:solidFill>
                  <a:latin typeface="Times New Roman" pitchFamily="18" charset="0"/>
                  <a:ea typeface="宋体" charset="-122"/>
                </a:rPr>
                <a:t>1</a:t>
              </a:r>
            </a:p>
            <a:p>
              <a:pPr eaLnBrk="1" hangingPunct="1"/>
              <a:endParaRPr lang="en-US" altLang="zh-CN" sz="1500" b="1" dirty="0">
                <a:solidFill>
                  <a:srgbClr val="000068"/>
                </a:solidFill>
                <a:latin typeface="Times New Roman" pitchFamily="18" charset="0"/>
                <a:ea typeface="宋体" charset="-122"/>
              </a:endParaRPr>
            </a:p>
            <a:p>
              <a:pPr eaLnBrk="1" hangingPunct="1"/>
              <a:r>
                <a:rPr lang="en-US" altLang="zh-CN" sz="1500" b="1" dirty="0" err="1">
                  <a:solidFill>
                    <a:srgbClr val="000068"/>
                  </a:solidFill>
                  <a:latin typeface="Times New Roman" pitchFamily="18" charset="0"/>
                  <a:ea typeface="宋体" charset="-122"/>
                </a:rPr>
                <a:t>i</a:t>
              </a:r>
              <a:r>
                <a:rPr lang="en-US" altLang="zh-CN" sz="1500" b="1" dirty="0">
                  <a:solidFill>
                    <a:srgbClr val="000068"/>
                  </a:solidFill>
                  <a:latin typeface="Times New Roman" pitchFamily="18" charset="0"/>
                  <a:ea typeface="宋体" charset="-122"/>
                </a:rPr>
                <a:t>=1</a:t>
              </a:r>
            </a:p>
          </p:txBody>
        </p:sp>
        <p:sp>
          <p:nvSpPr>
            <p:cNvPr id="11" name="Rectangle 18"/>
            <p:cNvSpPr>
              <a:spLocks noChangeArrowheads="1"/>
            </p:cNvSpPr>
            <p:nvPr/>
          </p:nvSpPr>
          <p:spPr bwMode="auto">
            <a:xfrm>
              <a:off x="470" y="1036"/>
              <a:ext cx="463" cy="349"/>
            </a:xfrm>
            <a:prstGeom prst="rect">
              <a:avLst/>
            </a:prstGeom>
            <a:noFill/>
            <a:ln w="12700" cap="sq">
              <a:noFill/>
              <a:miter lim="800000"/>
              <a:headEnd/>
              <a:tailEnd/>
            </a:ln>
          </p:spPr>
          <p:txBody>
            <a:bodyPr wrap="none">
              <a:spAutoFit/>
            </a:bodyPr>
            <a:lstStyle/>
            <a:p>
              <a:pPr eaLnBrk="1" hangingPunct="1"/>
              <a:r>
                <a:rPr lang="zh-CN" altLang="en-US" sz="3000" b="1">
                  <a:solidFill>
                    <a:schemeClr val="accent2"/>
                  </a:solidFill>
                  <a:latin typeface="Times New Roman" pitchFamily="18" charset="0"/>
                  <a:ea typeface="华文新魏" pitchFamily="2" charset="-122"/>
                </a:rPr>
                <a:t>答案</a:t>
              </a:r>
            </a:p>
          </p:txBody>
        </p:sp>
      </p:grpSp>
      <p:grpSp>
        <p:nvGrpSpPr>
          <p:cNvPr id="12" name="Group 32"/>
          <p:cNvGrpSpPr>
            <a:grpSpLocks/>
          </p:cNvGrpSpPr>
          <p:nvPr/>
        </p:nvGrpSpPr>
        <p:grpSpPr bwMode="auto">
          <a:xfrm>
            <a:off x="1094116" y="4830011"/>
            <a:ext cx="10441671" cy="1552575"/>
            <a:chOff x="724" y="2800"/>
            <a:chExt cx="4141" cy="978"/>
          </a:xfrm>
        </p:grpSpPr>
        <p:sp>
          <p:nvSpPr>
            <p:cNvPr id="13" name="Text Box 20"/>
            <p:cNvSpPr txBox="1">
              <a:spLocks noChangeArrowheads="1"/>
            </p:cNvSpPr>
            <p:nvPr/>
          </p:nvSpPr>
          <p:spPr bwMode="auto">
            <a:xfrm>
              <a:off x="782" y="2865"/>
              <a:ext cx="4083" cy="843"/>
            </a:xfrm>
            <a:prstGeom prst="rect">
              <a:avLst/>
            </a:prstGeom>
            <a:noFill/>
            <a:ln w="12700" cap="sq">
              <a:noFill/>
              <a:miter lim="800000"/>
              <a:headEnd type="none" w="sm" len="sm"/>
              <a:tailEnd type="none" w="sm" len="sm"/>
            </a:ln>
          </p:spPr>
          <p:txBody>
            <a:bodyPr>
              <a:spAutoFit/>
            </a:bodyPr>
            <a:lstStyle/>
            <a:p>
              <a:pPr eaLnBrk="1" hangingPunct="1">
                <a:lnSpc>
                  <a:spcPct val="150000"/>
                </a:lnSpc>
              </a:pPr>
              <a:r>
                <a:rPr lang="en-US" altLang="zh-CN" sz="2700" b="1" dirty="0">
                  <a:solidFill>
                    <a:srgbClr val="003399"/>
                  </a:solidFill>
                </a:rPr>
                <a:t>    </a:t>
              </a:r>
              <a:r>
                <a:rPr lang="zh-CN" altLang="en-US" sz="2700" b="1" dirty="0">
                  <a:solidFill>
                    <a:srgbClr val="003399"/>
                  </a:solidFill>
                </a:rPr>
                <a:t>若以最坏的情况考虑，则插入排序算法的时间</a:t>
              </a:r>
              <a:r>
                <a:rPr lang="zh-CN" altLang="en-US" sz="2700" b="1" dirty="0">
                  <a:solidFill>
                    <a:srgbClr val="003399"/>
                  </a:solidFill>
                  <a:latin typeface="Times New Roman" pitchFamily="18" charset="0"/>
                </a:rPr>
                <a:t>复杂度为  </a:t>
              </a:r>
              <a:r>
                <a:rPr lang="zh-CN" altLang="en-US" sz="2700" b="1" dirty="0">
                  <a:solidFill>
                    <a:srgbClr val="003399"/>
                  </a:solidFill>
                  <a:latin typeface="Times New Roman" pitchFamily="18" charset="0"/>
                  <a:ea typeface="楷体_GB2312" pitchFamily="49" charset="-122"/>
                </a:rPr>
                <a:t>           。</a:t>
              </a:r>
              <a:r>
                <a:rPr lang="zh-CN" altLang="en-US" sz="2700" b="1" dirty="0">
                  <a:solidFill>
                    <a:srgbClr val="003399"/>
                  </a:solidFill>
                  <a:latin typeface="Times New Roman" pitchFamily="18" charset="0"/>
                </a:rPr>
                <a:t>插入排序法是一种</a:t>
              </a:r>
              <a:r>
                <a:rPr lang="zh-CN" altLang="en-US" sz="2700" b="1" dirty="0">
                  <a:solidFill>
                    <a:schemeClr val="accent2"/>
                  </a:solidFill>
                  <a:latin typeface="Times New Roman" pitchFamily="18" charset="0"/>
                </a:rPr>
                <a:t>稳定性排序方法</a:t>
              </a:r>
              <a:r>
                <a:rPr lang="zh-CN" altLang="en-US" sz="2700" b="1" dirty="0">
                  <a:solidFill>
                    <a:srgbClr val="003399"/>
                  </a:solidFill>
                  <a:latin typeface="Times New Roman" pitchFamily="18" charset="0"/>
                  <a:ea typeface="宋体" charset="-122"/>
                </a:rPr>
                <a:t>。</a:t>
              </a:r>
              <a:endParaRPr lang="zh-CN" altLang="en-US" sz="2700" b="1" dirty="0">
                <a:solidFill>
                  <a:srgbClr val="003399"/>
                </a:solidFill>
                <a:latin typeface="Times New Roman" pitchFamily="18" charset="0"/>
                <a:ea typeface="楷体_GB2312" pitchFamily="49" charset="-122"/>
              </a:endParaRPr>
            </a:p>
          </p:txBody>
        </p:sp>
        <p:sp>
          <p:nvSpPr>
            <p:cNvPr id="14" name="Rectangle 21"/>
            <p:cNvSpPr>
              <a:spLocks noChangeArrowheads="1"/>
            </p:cNvSpPr>
            <p:nvPr/>
          </p:nvSpPr>
          <p:spPr bwMode="auto">
            <a:xfrm>
              <a:off x="4237" y="2905"/>
              <a:ext cx="579" cy="384"/>
            </a:xfrm>
            <a:prstGeom prst="rect">
              <a:avLst/>
            </a:prstGeom>
            <a:noFill/>
            <a:ln w="12700" cap="sq">
              <a:noFill/>
              <a:miter lim="800000"/>
              <a:headEnd/>
              <a:tailEnd/>
            </a:ln>
            <a:effectLst>
              <a:outerShdw dist="12700" algn="ctr" rotWithShape="0">
                <a:schemeClr val="bg1"/>
              </a:outerShdw>
            </a:effectLst>
          </p:spPr>
          <p:txBody>
            <a:bodyPr wrap="square">
              <a:spAutoFit/>
            </a:bodyPr>
            <a:lstStyle/>
            <a:p>
              <a:pPr eaLnBrk="1" hangingPunct="1"/>
              <a:r>
                <a:rPr lang="en-US" altLang="zh-CN" sz="3400" b="1" dirty="0">
                  <a:solidFill>
                    <a:srgbClr val="FF0000"/>
                  </a:solidFill>
                  <a:latin typeface="Times New Roman" pitchFamily="18" charset="0"/>
                  <a:ea typeface="宋体" charset="-122"/>
                  <a:cs typeface="Tahoma" pitchFamily="34" charset="0"/>
                </a:rPr>
                <a:t>O(n</a:t>
              </a:r>
              <a:r>
                <a:rPr lang="en-US" altLang="zh-CN" sz="3400" b="1" baseline="30000" dirty="0">
                  <a:solidFill>
                    <a:srgbClr val="FF0000"/>
                  </a:solidFill>
                  <a:latin typeface="Times New Roman" pitchFamily="18" charset="0"/>
                  <a:ea typeface="宋体" charset="-122"/>
                  <a:cs typeface="Tahoma" pitchFamily="34" charset="0"/>
                </a:rPr>
                <a:t>2</a:t>
              </a:r>
              <a:r>
                <a:rPr lang="en-US" altLang="zh-CN" sz="3400" b="1" dirty="0">
                  <a:solidFill>
                    <a:srgbClr val="FF0000"/>
                  </a:solidFill>
                  <a:latin typeface="Times New Roman" pitchFamily="18" charset="0"/>
                  <a:ea typeface="宋体" charset="-122"/>
                  <a:cs typeface="Tahoma" pitchFamily="34" charset="0"/>
                </a:rPr>
                <a:t>)</a:t>
              </a:r>
            </a:p>
          </p:txBody>
        </p:sp>
        <p:sp>
          <p:nvSpPr>
            <p:cNvPr id="15" name="Rectangle 26"/>
            <p:cNvSpPr>
              <a:spLocks noChangeArrowheads="1"/>
            </p:cNvSpPr>
            <p:nvPr/>
          </p:nvSpPr>
          <p:spPr bwMode="auto">
            <a:xfrm>
              <a:off x="724" y="2800"/>
              <a:ext cx="4043" cy="978"/>
            </a:xfrm>
            <a:prstGeom prst="rect">
              <a:avLst/>
            </a:prstGeom>
            <a:noFill/>
            <a:ln w="104775" cap="sq">
              <a:solidFill>
                <a:srgbClr val="00CCFF"/>
              </a:solidFill>
              <a:miter lim="800000"/>
              <a:headEnd/>
              <a:tailEnd/>
            </a:ln>
            <a:effectLst>
              <a:outerShdw dist="63500" dir="2212194" algn="ctr" rotWithShape="0">
                <a:srgbClr val="B2B2B2"/>
              </a:outerShdw>
            </a:effectLst>
          </p:spPr>
          <p:txBody>
            <a:bodyPr wrap="none" anchor="ctr"/>
            <a:lstStyle/>
            <a:p>
              <a:pPr eaLnBrk="1" hangingPunct="1"/>
              <a:endParaRPr lang="zh-CN" altLang="en-US"/>
            </a:p>
          </p:txBody>
        </p:sp>
      </p:grpSp>
    </p:spTree>
    <p:extLst>
      <p:ext uri="{BB962C8B-B14F-4D97-AF65-F5344CB8AC3E}">
        <p14:creationId xmlns:p14="http://schemas.microsoft.com/office/powerpoint/2010/main" val="1127283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52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 calcmode="lin" valueType="num">
                                      <p:cBhvr>
                                        <p:cTn id="14" dur="500" fill="hold"/>
                                        <p:tgtEl>
                                          <p:spTgt spid="12"/>
                                        </p:tgtEl>
                                        <p:attrNameLst>
                                          <p:attrName>ppt_x</p:attrName>
                                        </p:attrNameLst>
                                      </p:cBhvr>
                                      <p:tavLst>
                                        <p:tav tm="0">
                                          <p:val>
                                            <p:fltVal val="0.5"/>
                                          </p:val>
                                        </p:tav>
                                        <p:tav tm="100000">
                                          <p:val>
                                            <p:strVal val="#ppt_x"/>
                                          </p:val>
                                        </p:tav>
                                      </p:tavLst>
                                    </p:anim>
                                    <p:anim calcmode="lin" valueType="num">
                                      <p:cBhvr>
                                        <p:cTn id="15" dur="500" fill="hold"/>
                                        <p:tgtEl>
                                          <p:spTgt spid="12"/>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算法改进：采用折半查找确定插入位置</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14</a:t>
            </a:fld>
            <a:endParaRPr lang="zh-CN" altLang="en-US"/>
          </a:p>
        </p:txBody>
      </p:sp>
      <p:sp>
        <p:nvSpPr>
          <p:cNvPr id="9" name="Text Box 6"/>
          <p:cNvSpPr txBox="1">
            <a:spLocks noChangeArrowheads="1"/>
          </p:cNvSpPr>
          <p:nvPr/>
        </p:nvSpPr>
        <p:spPr bwMode="auto">
          <a:xfrm>
            <a:off x="2237216" y="1210600"/>
            <a:ext cx="6113463" cy="5459764"/>
          </a:xfrm>
          <a:prstGeom prst="rect">
            <a:avLst/>
          </a:prstGeom>
          <a:noFill/>
          <a:ln w="12700" cap="sq">
            <a:noFill/>
            <a:miter lim="800000"/>
            <a:headEnd type="none" w="sm" len="sm"/>
            <a:tailEnd type="none" w="sm" len="sm"/>
          </a:ln>
        </p:spPr>
        <p:txBody>
          <a:bodyPr>
            <a:spAutoFit/>
          </a:bodyPr>
          <a:lstStyle/>
          <a:p>
            <a:pPr eaLnBrk="1" hangingPunct="1">
              <a:lnSpc>
                <a:spcPct val="75000"/>
              </a:lnSpc>
              <a:spcAft>
                <a:spcPct val="15000"/>
              </a:spcAft>
            </a:pPr>
            <a:r>
              <a:rPr lang="en-US" altLang="zh-CN" sz="2400" b="1" dirty="0">
                <a:solidFill>
                  <a:srgbClr val="002C84"/>
                </a:solidFill>
                <a:latin typeface="Times New Roman" pitchFamily="18" charset="0"/>
                <a:ea typeface="MingLiU" pitchFamily="49" charset="-120"/>
              </a:rPr>
              <a:t>void  </a:t>
            </a:r>
            <a:r>
              <a:rPr lang="en-US" altLang="zh-CN" sz="2400" b="1" dirty="0" err="1">
                <a:solidFill>
                  <a:srgbClr val="002C84"/>
                </a:solidFill>
                <a:latin typeface="Times New Roman" pitchFamily="18" charset="0"/>
                <a:ea typeface="MingLiU" pitchFamily="49" charset="-120"/>
              </a:rPr>
              <a:t>insertBSort</a:t>
            </a:r>
            <a:r>
              <a:rPr lang="en-US" altLang="zh-CN" sz="2400" b="1" dirty="0">
                <a:solidFill>
                  <a:srgbClr val="002C84"/>
                </a:solidFill>
                <a:latin typeface="Times New Roman" pitchFamily="18" charset="0"/>
                <a:ea typeface="MingLiU" pitchFamily="49" charset="-120"/>
              </a:rPr>
              <a:t>(</a:t>
            </a:r>
            <a:r>
              <a:rPr lang="en-US" altLang="zh-CN" sz="2400" b="1" dirty="0" err="1">
                <a:solidFill>
                  <a:srgbClr val="002C84"/>
                </a:solidFill>
                <a:latin typeface="Times New Roman" pitchFamily="18" charset="0"/>
                <a:ea typeface="MingLiU" pitchFamily="49" charset="-120"/>
              </a:rPr>
              <a:t>keytype</a:t>
            </a:r>
            <a:r>
              <a:rPr lang="en-US" altLang="zh-CN" sz="2400" b="1" dirty="0">
                <a:solidFill>
                  <a:srgbClr val="002C84"/>
                </a:solidFill>
                <a:latin typeface="Times New Roman" pitchFamily="18" charset="0"/>
                <a:ea typeface="MingLiU" pitchFamily="49" charset="-120"/>
              </a:rPr>
              <a:t> k[ ], </a:t>
            </a:r>
            <a:r>
              <a:rPr lang="en-US" altLang="zh-CN" sz="2400" b="1" dirty="0" err="1">
                <a:solidFill>
                  <a:srgbClr val="002C84"/>
                </a:solidFill>
                <a:latin typeface="Times New Roman" pitchFamily="18" charset="0"/>
                <a:ea typeface="MingLiU" pitchFamily="49" charset="-120"/>
              </a:rPr>
              <a:t>int</a:t>
            </a:r>
            <a:r>
              <a:rPr lang="en-US" altLang="zh-CN" sz="2400" b="1" dirty="0">
                <a:solidFill>
                  <a:srgbClr val="002C84"/>
                </a:solidFill>
                <a:latin typeface="Times New Roman" pitchFamily="18" charset="0"/>
                <a:ea typeface="MingLiU" pitchFamily="49" charset="-120"/>
              </a:rPr>
              <a:t> n)</a:t>
            </a:r>
          </a:p>
          <a:p>
            <a:pPr eaLnBrk="1" hangingPunct="1">
              <a:lnSpc>
                <a:spcPct val="75000"/>
              </a:lnSpc>
              <a:spcAft>
                <a:spcPct val="15000"/>
              </a:spcAft>
            </a:pPr>
            <a:r>
              <a:rPr lang="en-US" altLang="zh-CN" sz="2400" b="1" dirty="0">
                <a:solidFill>
                  <a:srgbClr val="002C84"/>
                </a:solidFill>
                <a:latin typeface="Times New Roman" pitchFamily="18" charset="0"/>
                <a:ea typeface="MingLiU" pitchFamily="49" charset="-120"/>
              </a:rPr>
              <a:t>{      </a:t>
            </a:r>
            <a:r>
              <a:rPr lang="en-US" altLang="zh-CN" sz="2400" b="1" dirty="0" err="1">
                <a:solidFill>
                  <a:srgbClr val="002C84"/>
                </a:solidFill>
                <a:latin typeface="Times New Roman" pitchFamily="18" charset="0"/>
                <a:ea typeface="MingLiU" pitchFamily="49" charset="-120"/>
              </a:rPr>
              <a:t>int</a:t>
            </a:r>
            <a:r>
              <a:rPr lang="en-US" altLang="zh-CN" sz="2400" b="1" dirty="0">
                <a:solidFill>
                  <a:srgbClr val="002C84"/>
                </a:solidFill>
                <a:latin typeface="Times New Roman" pitchFamily="18" charset="0"/>
                <a:ea typeface="MingLiU" pitchFamily="49" charset="-120"/>
              </a:rPr>
              <a:t> </a:t>
            </a:r>
            <a:r>
              <a:rPr lang="en-US" altLang="zh-CN" sz="2400" b="1" dirty="0" err="1">
                <a:solidFill>
                  <a:srgbClr val="002C84"/>
                </a:solidFill>
                <a:latin typeface="Times New Roman" pitchFamily="18" charset="0"/>
                <a:ea typeface="MingLiU" pitchFamily="49" charset="-120"/>
              </a:rPr>
              <a:t>i</a:t>
            </a:r>
            <a:r>
              <a:rPr lang="en-US" altLang="zh-CN" sz="2400" b="1" dirty="0">
                <a:solidFill>
                  <a:srgbClr val="002C84"/>
                </a:solidFill>
                <a:latin typeface="Times New Roman" pitchFamily="18" charset="0"/>
                <a:ea typeface="MingLiU" pitchFamily="49" charset="-120"/>
              </a:rPr>
              <a:t>, j, low, high, mid;</a:t>
            </a:r>
          </a:p>
          <a:p>
            <a:pPr eaLnBrk="1" hangingPunct="1">
              <a:lnSpc>
                <a:spcPct val="75000"/>
              </a:lnSpc>
              <a:spcAft>
                <a:spcPct val="15000"/>
              </a:spcAft>
            </a:pPr>
            <a:r>
              <a:rPr lang="en-US" altLang="zh-CN" sz="2400" b="1" dirty="0">
                <a:solidFill>
                  <a:srgbClr val="002C84"/>
                </a:solidFill>
                <a:latin typeface="Times New Roman" pitchFamily="18" charset="0"/>
                <a:ea typeface="MingLiU" pitchFamily="49" charset="-120"/>
              </a:rPr>
              <a:t>        </a:t>
            </a:r>
            <a:r>
              <a:rPr lang="en-US" altLang="zh-CN" sz="2400" b="1" dirty="0" err="1">
                <a:solidFill>
                  <a:srgbClr val="002C84"/>
                </a:solidFill>
                <a:latin typeface="Times New Roman" pitchFamily="18" charset="0"/>
                <a:ea typeface="MingLiU" pitchFamily="49" charset="-120"/>
              </a:rPr>
              <a:t>keytype</a:t>
            </a:r>
            <a:r>
              <a:rPr lang="en-US" altLang="zh-CN" sz="2400" b="1" dirty="0">
                <a:solidFill>
                  <a:srgbClr val="002C84"/>
                </a:solidFill>
                <a:latin typeface="Times New Roman" pitchFamily="18" charset="0"/>
                <a:ea typeface="MingLiU" pitchFamily="49" charset="-120"/>
              </a:rPr>
              <a:t> temp;</a:t>
            </a:r>
          </a:p>
          <a:p>
            <a:pPr eaLnBrk="1" hangingPunct="1">
              <a:lnSpc>
                <a:spcPct val="75000"/>
              </a:lnSpc>
            </a:pPr>
            <a:r>
              <a:rPr lang="en-US" altLang="zh-CN" sz="2400" b="1" dirty="0">
                <a:solidFill>
                  <a:srgbClr val="002C84"/>
                </a:solidFill>
                <a:latin typeface="Times New Roman" pitchFamily="18" charset="0"/>
                <a:ea typeface="MingLiU" pitchFamily="49" charset="-120"/>
              </a:rPr>
              <a:t>        for(</a:t>
            </a:r>
            <a:r>
              <a:rPr lang="en-US" altLang="zh-CN" sz="2400" b="1" dirty="0" err="1">
                <a:solidFill>
                  <a:srgbClr val="002C84"/>
                </a:solidFill>
                <a:latin typeface="Times New Roman" pitchFamily="18" charset="0"/>
                <a:ea typeface="MingLiU" pitchFamily="49" charset="-120"/>
              </a:rPr>
              <a:t>i</a:t>
            </a:r>
            <a:r>
              <a:rPr lang="en-US" altLang="zh-CN" sz="2400" b="1" dirty="0">
                <a:solidFill>
                  <a:srgbClr val="002C84"/>
                </a:solidFill>
                <a:latin typeface="Times New Roman" pitchFamily="18" charset="0"/>
                <a:ea typeface="MingLiU" pitchFamily="49" charset="-120"/>
                <a:sym typeface="Symbol" pitchFamily="18" charset="2"/>
              </a:rPr>
              <a:t>=1;i&lt;</a:t>
            </a:r>
            <a:r>
              <a:rPr lang="en-US" altLang="zh-CN" sz="2400" b="1" dirty="0" err="1">
                <a:solidFill>
                  <a:srgbClr val="002C84"/>
                </a:solidFill>
                <a:latin typeface="Times New Roman" pitchFamily="18" charset="0"/>
                <a:ea typeface="MingLiU" pitchFamily="49" charset="-120"/>
                <a:sym typeface="Symbol" pitchFamily="18" charset="2"/>
              </a:rPr>
              <a:t>n;i</a:t>
            </a:r>
            <a:r>
              <a:rPr lang="en-US" altLang="zh-CN" sz="2400" b="1" dirty="0">
                <a:solidFill>
                  <a:srgbClr val="002C84"/>
                </a:solidFill>
                <a:latin typeface="Times New Roman" pitchFamily="18" charset="0"/>
                <a:ea typeface="MingLiU" pitchFamily="49" charset="-120"/>
                <a:sym typeface="Symbol" pitchFamily="18" charset="2"/>
              </a:rPr>
              <a:t>++ ){</a:t>
            </a:r>
            <a:endParaRPr lang="en-US" altLang="zh-CN" sz="2400" b="1" dirty="0">
              <a:solidFill>
                <a:srgbClr val="002C84"/>
              </a:solidFill>
              <a:latin typeface="Times New Roman" pitchFamily="18" charset="0"/>
              <a:ea typeface="MingLiU" pitchFamily="49" charset="-120"/>
            </a:endParaRPr>
          </a:p>
          <a:p>
            <a:pPr eaLnBrk="1" hangingPunct="1">
              <a:lnSpc>
                <a:spcPct val="75000"/>
              </a:lnSpc>
            </a:pPr>
            <a:r>
              <a:rPr lang="en-US" altLang="zh-CN" sz="2400" b="1" dirty="0">
                <a:solidFill>
                  <a:srgbClr val="002C84"/>
                </a:solidFill>
                <a:latin typeface="Times New Roman" pitchFamily="18" charset="0"/>
                <a:ea typeface="MingLiU" pitchFamily="49" charset="-120"/>
              </a:rPr>
              <a:t>              temp</a:t>
            </a:r>
            <a:r>
              <a:rPr lang="en-US" altLang="zh-CN" sz="2400" b="1" dirty="0">
                <a:solidFill>
                  <a:srgbClr val="002C84"/>
                </a:solidFill>
                <a:latin typeface="Times New Roman" pitchFamily="18" charset="0"/>
                <a:ea typeface="MingLiU" pitchFamily="49" charset="-120"/>
                <a:sym typeface="Symbol" pitchFamily="18" charset="2"/>
              </a:rPr>
              <a:t>=k</a:t>
            </a:r>
            <a:r>
              <a:rPr lang="en-US" altLang="zh-CN" sz="2400" b="1" dirty="0">
                <a:solidFill>
                  <a:srgbClr val="002C84"/>
                </a:solidFill>
                <a:latin typeface="Times New Roman" pitchFamily="18" charset="0"/>
                <a:ea typeface="MingLiU" pitchFamily="49" charset="-120"/>
              </a:rPr>
              <a:t>[</a:t>
            </a:r>
            <a:r>
              <a:rPr lang="en-US" altLang="zh-CN" sz="2400" b="1" dirty="0" err="1">
                <a:solidFill>
                  <a:srgbClr val="002C84"/>
                </a:solidFill>
                <a:latin typeface="Times New Roman" pitchFamily="18" charset="0"/>
                <a:ea typeface="MingLiU" pitchFamily="49" charset="-120"/>
              </a:rPr>
              <a:t>i</a:t>
            </a:r>
            <a:r>
              <a:rPr lang="en-US" altLang="zh-CN" sz="2400" b="1" dirty="0">
                <a:solidFill>
                  <a:srgbClr val="002C84"/>
                </a:solidFill>
                <a:latin typeface="Times New Roman" pitchFamily="18" charset="0"/>
                <a:ea typeface="MingLiU" pitchFamily="49" charset="-120"/>
              </a:rPr>
              <a:t>];</a:t>
            </a:r>
          </a:p>
          <a:p>
            <a:pPr eaLnBrk="1" hangingPunct="1">
              <a:lnSpc>
                <a:spcPct val="75000"/>
              </a:lnSpc>
            </a:pPr>
            <a:r>
              <a:rPr lang="en-US" altLang="zh-CN" sz="2400" b="1" dirty="0">
                <a:solidFill>
                  <a:srgbClr val="002C84"/>
                </a:solidFill>
                <a:latin typeface="Times New Roman" pitchFamily="18" charset="0"/>
                <a:ea typeface="MingLiU" pitchFamily="49" charset="-120"/>
              </a:rPr>
              <a:t>              low</a:t>
            </a:r>
            <a:r>
              <a:rPr lang="en-US" altLang="zh-CN" sz="2400" b="1" dirty="0">
                <a:solidFill>
                  <a:srgbClr val="002C84"/>
                </a:solidFill>
                <a:latin typeface="Times New Roman" pitchFamily="18" charset="0"/>
                <a:ea typeface="MingLiU" pitchFamily="49" charset="-120"/>
                <a:sym typeface="Symbol" pitchFamily="18" charset="2"/>
              </a:rPr>
              <a:t>=0</a:t>
            </a:r>
            <a:r>
              <a:rPr lang="en-US" altLang="zh-CN" sz="2400" b="1" dirty="0">
                <a:solidFill>
                  <a:srgbClr val="002C84"/>
                </a:solidFill>
                <a:latin typeface="Times New Roman" pitchFamily="18" charset="0"/>
                <a:ea typeface="MingLiU" pitchFamily="49" charset="-120"/>
              </a:rPr>
              <a:t>;</a:t>
            </a:r>
          </a:p>
          <a:p>
            <a:pPr eaLnBrk="1" hangingPunct="1">
              <a:lnSpc>
                <a:spcPct val="75000"/>
              </a:lnSpc>
            </a:pPr>
            <a:r>
              <a:rPr lang="en-US" altLang="zh-CN" sz="2400" b="1" dirty="0">
                <a:solidFill>
                  <a:srgbClr val="002C84"/>
                </a:solidFill>
                <a:latin typeface="Times New Roman" pitchFamily="18" charset="0"/>
                <a:ea typeface="MingLiU" pitchFamily="49" charset="-120"/>
              </a:rPr>
              <a:t>              high</a:t>
            </a:r>
            <a:r>
              <a:rPr lang="en-US" altLang="zh-CN" sz="2400" b="1" dirty="0">
                <a:solidFill>
                  <a:srgbClr val="002C84"/>
                </a:solidFill>
                <a:latin typeface="Times New Roman" pitchFamily="18" charset="0"/>
                <a:ea typeface="MingLiU" pitchFamily="49" charset="-120"/>
                <a:sym typeface="Symbol" pitchFamily="18" charset="2"/>
              </a:rPr>
              <a:t>=</a:t>
            </a:r>
            <a:r>
              <a:rPr lang="en-US" altLang="zh-CN" sz="2400" b="1" dirty="0">
                <a:solidFill>
                  <a:srgbClr val="002C84"/>
                </a:solidFill>
                <a:latin typeface="Times New Roman" pitchFamily="18" charset="0"/>
                <a:ea typeface="MingLiU" pitchFamily="49" charset="-120"/>
              </a:rPr>
              <a:t>i</a:t>
            </a:r>
            <a:r>
              <a:rPr lang="en-US" altLang="zh-CN" sz="2400" b="1" dirty="0">
                <a:solidFill>
                  <a:srgbClr val="002C84"/>
                </a:solidFill>
                <a:latin typeface="Times New Roman" pitchFamily="18" charset="0"/>
                <a:ea typeface="MingLiU" pitchFamily="49" charset="-120"/>
                <a:sym typeface="Symbol" pitchFamily="18" charset="2"/>
              </a:rPr>
              <a:t></a:t>
            </a:r>
            <a:r>
              <a:rPr lang="en-US" altLang="zh-CN" sz="2400" b="1" dirty="0">
                <a:solidFill>
                  <a:srgbClr val="002C84"/>
                </a:solidFill>
                <a:latin typeface="Times New Roman" pitchFamily="18" charset="0"/>
                <a:ea typeface="MingLiU" pitchFamily="49" charset="-120"/>
              </a:rPr>
              <a:t>1;</a:t>
            </a:r>
          </a:p>
          <a:p>
            <a:pPr eaLnBrk="1" hangingPunct="1">
              <a:lnSpc>
                <a:spcPct val="75000"/>
              </a:lnSpc>
            </a:pPr>
            <a:r>
              <a:rPr lang="en-US" altLang="zh-CN" sz="2400" b="1" dirty="0">
                <a:solidFill>
                  <a:srgbClr val="002C84"/>
                </a:solidFill>
                <a:latin typeface="Times New Roman" pitchFamily="18" charset="0"/>
                <a:ea typeface="MingLiU" pitchFamily="49" charset="-120"/>
              </a:rPr>
              <a:t>              while(low</a:t>
            </a:r>
            <a:r>
              <a:rPr lang="en-US" altLang="zh-CN" sz="2400" b="1" dirty="0">
                <a:solidFill>
                  <a:srgbClr val="002C84"/>
                </a:solidFill>
                <a:latin typeface="Times New Roman" pitchFamily="18" charset="0"/>
                <a:ea typeface="MingLiU" pitchFamily="49" charset="-120"/>
                <a:sym typeface="Symbol" pitchFamily="18" charset="2"/>
              </a:rPr>
              <a:t>&lt;=</a:t>
            </a:r>
            <a:r>
              <a:rPr lang="en-US" altLang="zh-CN" sz="2400" b="1" dirty="0">
                <a:solidFill>
                  <a:srgbClr val="002C84"/>
                </a:solidFill>
                <a:latin typeface="Times New Roman" pitchFamily="18" charset="0"/>
                <a:ea typeface="MingLiU" pitchFamily="49" charset="-120"/>
              </a:rPr>
              <a:t>high){</a:t>
            </a:r>
          </a:p>
          <a:p>
            <a:pPr eaLnBrk="1" hangingPunct="1">
              <a:lnSpc>
                <a:spcPct val="75000"/>
              </a:lnSpc>
            </a:pPr>
            <a:r>
              <a:rPr lang="en-US" altLang="zh-CN" sz="2400" b="1" dirty="0">
                <a:solidFill>
                  <a:srgbClr val="002C84"/>
                </a:solidFill>
                <a:latin typeface="Times New Roman" pitchFamily="18" charset="0"/>
                <a:ea typeface="MingLiU" pitchFamily="49" charset="-120"/>
              </a:rPr>
              <a:t>                     mid</a:t>
            </a:r>
            <a:r>
              <a:rPr lang="en-US" altLang="zh-CN" sz="2400" b="1" dirty="0">
                <a:solidFill>
                  <a:srgbClr val="002C84"/>
                </a:solidFill>
                <a:latin typeface="Times New Roman" pitchFamily="18" charset="0"/>
                <a:ea typeface="MingLiU" pitchFamily="49" charset="-120"/>
                <a:sym typeface="Symbol" pitchFamily="18" charset="2"/>
              </a:rPr>
              <a:t>=(</a:t>
            </a:r>
            <a:r>
              <a:rPr lang="en-US" altLang="zh-CN" sz="2400" b="1" dirty="0" err="1">
                <a:solidFill>
                  <a:srgbClr val="002C84"/>
                </a:solidFill>
                <a:latin typeface="Times New Roman" pitchFamily="18" charset="0"/>
                <a:ea typeface="MingLiU" pitchFamily="49" charset="-120"/>
                <a:sym typeface="Symbol" pitchFamily="18" charset="2"/>
              </a:rPr>
              <a:t>low+high</a:t>
            </a:r>
            <a:r>
              <a:rPr lang="en-US" altLang="zh-CN" sz="2400" b="1" dirty="0">
                <a:solidFill>
                  <a:srgbClr val="002C84"/>
                </a:solidFill>
                <a:latin typeface="Times New Roman" pitchFamily="18" charset="0"/>
                <a:ea typeface="MingLiU" pitchFamily="49" charset="-120"/>
                <a:sym typeface="Symbol" pitchFamily="18" charset="2"/>
              </a:rPr>
              <a:t>)/2;</a:t>
            </a:r>
          </a:p>
          <a:p>
            <a:pPr eaLnBrk="1" hangingPunct="1">
              <a:lnSpc>
                <a:spcPct val="75000"/>
              </a:lnSpc>
            </a:pPr>
            <a:r>
              <a:rPr lang="en-US" altLang="zh-CN" sz="2400" b="1" dirty="0">
                <a:solidFill>
                  <a:srgbClr val="002C84"/>
                </a:solidFill>
                <a:latin typeface="Times New Roman" pitchFamily="18" charset="0"/>
                <a:ea typeface="MingLiU" pitchFamily="49" charset="-120"/>
                <a:sym typeface="Symbol" pitchFamily="18" charset="2"/>
              </a:rPr>
              <a:t>                     if(temp&lt;k[mid])</a:t>
            </a:r>
          </a:p>
          <a:p>
            <a:pPr eaLnBrk="1" hangingPunct="1">
              <a:lnSpc>
                <a:spcPct val="75000"/>
              </a:lnSpc>
            </a:pPr>
            <a:r>
              <a:rPr lang="en-US" altLang="zh-CN" sz="2400" b="1" dirty="0">
                <a:solidFill>
                  <a:srgbClr val="002C84"/>
                </a:solidFill>
                <a:latin typeface="Times New Roman" pitchFamily="18" charset="0"/>
                <a:ea typeface="MingLiU" pitchFamily="49" charset="-120"/>
                <a:sym typeface="Symbol" pitchFamily="18" charset="2"/>
              </a:rPr>
              <a:t>                            high=mid1;</a:t>
            </a:r>
          </a:p>
          <a:p>
            <a:pPr eaLnBrk="1" hangingPunct="1">
              <a:lnSpc>
                <a:spcPct val="75000"/>
              </a:lnSpc>
            </a:pPr>
            <a:r>
              <a:rPr lang="en-US" altLang="zh-CN" sz="2400" b="1" dirty="0">
                <a:solidFill>
                  <a:srgbClr val="002C84"/>
                </a:solidFill>
                <a:latin typeface="Times New Roman" pitchFamily="18" charset="0"/>
                <a:ea typeface="MingLiU" pitchFamily="49" charset="-120"/>
                <a:sym typeface="Symbol" pitchFamily="18" charset="2"/>
              </a:rPr>
              <a:t>                     else</a:t>
            </a:r>
          </a:p>
          <a:p>
            <a:pPr eaLnBrk="1" hangingPunct="1">
              <a:lnSpc>
                <a:spcPct val="75000"/>
              </a:lnSpc>
            </a:pPr>
            <a:r>
              <a:rPr lang="en-US" altLang="zh-CN" sz="2400" b="1" dirty="0">
                <a:solidFill>
                  <a:srgbClr val="002C84"/>
                </a:solidFill>
                <a:latin typeface="Times New Roman" pitchFamily="18" charset="0"/>
                <a:ea typeface="MingLiU" pitchFamily="49" charset="-120"/>
                <a:sym typeface="Symbol" pitchFamily="18" charset="2"/>
              </a:rPr>
              <a:t>                            low=mid+1;</a:t>
            </a:r>
            <a:endParaRPr lang="en-US" altLang="zh-CN" sz="2400" b="1" dirty="0">
              <a:solidFill>
                <a:srgbClr val="002C84"/>
              </a:solidFill>
              <a:latin typeface="Times New Roman" pitchFamily="18" charset="0"/>
              <a:ea typeface="MingLiU" pitchFamily="49" charset="-120"/>
            </a:endParaRPr>
          </a:p>
          <a:p>
            <a:pPr eaLnBrk="1" hangingPunct="1">
              <a:lnSpc>
                <a:spcPct val="75000"/>
              </a:lnSpc>
            </a:pPr>
            <a:r>
              <a:rPr lang="en-US" altLang="zh-CN" sz="2400" b="1" dirty="0">
                <a:solidFill>
                  <a:srgbClr val="002C84"/>
                </a:solidFill>
                <a:latin typeface="Times New Roman" pitchFamily="18" charset="0"/>
                <a:ea typeface="MingLiU" pitchFamily="49" charset="-120"/>
              </a:rPr>
              <a:t>              }</a:t>
            </a:r>
          </a:p>
          <a:p>
            <a:pPr eaLnBrk="1" hangingPunct="1">
              <a:lnSpc>
                <a:spcPct val="75000"/>
              </a:lnSpc>
            </a:pPr>
            <a:r>
              <a:rPr lang="en-US" altLang="zh-CN" sz="2400" b="1" dirty="0">
                <a:solidFill>
                  <a:srgbClr val="002C84"/>
                </a:solidFill>
                <a:latin typeface="Times New Roman" pitchFamily="18" charset="0"/>
                <a:ea typeface="MingLiU" pitchFamily="49" charset="-120"/>
              </a:rPr>
              <a:t>              for(j</a:t>
            </a:r>
            <a:r>
              <a:rPr lang="en-US" altLang="zh-CN" sz="2400" b="1" dirty="0">
                <a:solidFill>
                  <a:srgbClr val="002C84"/>
                </a:solidFill>
                <a:latin typeface="Times New Roman" pitchFamily="18" charset="0"/>
                <a:ea typeface="MingLiU" pitchFamily="49" charset="-120"/>
                <a:sym typeface="Symbol" pitchFamily="18" charset="2"/>
              </a:rPr>
              <a:t>=</a:t>
            </a:r>
            <a:r>
              <a:rPr lang="en-US" altLang="zh-CN" sz="2400" b="1" dirty="0">
                <a:solidFill>
                  <a:srgbClr val="002C84"/>
                </a:solidFill>
                <a:latin typeface="Times New Roman" pitchFamily="18" charset="0"/>
                <a:ea typeface="MingLiU" pitchFamily="49" charset="-120"/>
              </a:rPr>
              <a:t>i</a:t>
            </a:r>
            <a:r>
              <a:rPr lang="en-US" altLang="zh-CN" sz="2400" b="1" dirty="0">
                <a:solidFill>
                  <a:srgbClr val="002C84"/>
                </a:solidFill>
                <a:latin typeface="Times New Roman" pitchFamily="18" charset="0"/>
                <a:ea typeface="MingLiU" pitchFamily="49" charset="-120"/>
                <a:sym typeface="Symbol" pitchFamily="18" charset="2"/>
              </a:rPr>
              <a:t></a:t>
            </a:r>
            <a:r>
              <a:rPr lang="en-US" altLang="zh-CN" sz="2400" b="1" dirty="0">
                <a:solidFill>
                  <a:srgbClr val="002C84"/>
                </a:solidFill>
                <a:latin typeface="Times New Roman" pitchFamily="18" charset="0"/>
                <a:ea typeface="MingLiU" pitchFamily="49" charset="-120"/>
              </a:rPr>
              <a:t>1;j&gt;=</a:t>
            </a:r>
            <a:r>
              <a:rPr lang="en-US" altLang="zh-CN" sz="2400" b="1" dirty="0" err="1">
                <a:solidFill>
                  <a:srgbClr val="002C84"/>
                </a:solidFill>
                <a:latin typeface="Times New Roman" pitchFamily="18" charset="0"/>
                <a:ea typeface="MingLiU" pitchFamily="49" charset="-120"/>
              </a:rPr>
              <a:t>low;j</a:t>
            </a:r>
            <a:r>
              <a:rPr lang="en-US" altLang="zh-CN" sz="2400" b="1" dirty="0">
                <a:solidFill>
                  <a:srgbClr val="002C84"/>
                </a:solidFill>
                <a:latin typeface="Times New Roman" pitchFamily="18" charset="0"/>
                <a:ea typeface="MingLiU" pitchFamily="49" charset="-120"/>
                <a:sym typeface="Symbol" pitchFamily="18" charset="2"/>
              </a:rPr>
              <a:t></a:t>
            </a:r>
            <a:r>
              <a:rPr lang="en-US" altLang="zh-CN" sz="2400" b="1" dirty="0">
                <a:solidFill>
                  <a:srgbClr val="002C84"/>
                </a:solidFill>
                <a:latin typeface="Times New Roman" pitchFamily="18" charset="0"/>
                <a:ea typeface="MingLiU" pitchFamily="49" charset="-120"/>
              </a:rPr>
              <a:t>)</a:t>
            </a:r>
          </a:p>
          <a:p>
            <a:pPr eaLnBrk="1" hangingPunct="1">
              <a:lnSpc>
                <a:spcPct val="75000"/>
              </a:lnSpc>
            </a:pPr>
            <a:r>
              <a:rPr lang="en-US" altLang="zh-CN" sz="2400" b="1" dirty="0">
                <a:solidFill>
                  <a:srgbClr val="002C84"/>
                </a:solidFill>
                <a:latin typeface="Times New Roman" pitchFamily="18" charset="0"/>
                <a:ea typeface="MingLiU" pitchFamily="49" charset="-120"/>
              </a:rPr>
              <a:t>                     k[j+1]</a:t>
            </a:r>
            <a:r>
              <a:rPr lang="en-US" altLang="zh-CN" sz="2400" b="1" dirty="0">
                <a:solidFill>
                  <a:srgbClr val="002C84"/>
                </a:solidFill>
                <a:latin typeface="Times New Roman" pitchFamily="18" charset="0"/>
                <a:ea typeface="MingLiU" pitchFamily="49" charset="-120"/>
                <a:sym typeface="Symbol" pitchFamily="18" charset="2"/>
              </a:rPr>
              <a:t>=k</a:t>
            </a:r>
            <a:r>
              <a:rPr lang="en-US" altLang="zh-CN" sz="2400" b="1" dirty="0">
                <a:solidFill>
                  <a:srgbClr val="002C84"/>
                </a:solidFill>
                <a:latin typeface="Times New Roman" pitchFamily="18" charset="0"/>
                <a:ea typeface="MingLiU" pitchFamily="49" charset="-120"/>
              </a:rPr>
              <a:t>[j];</a:t>
            </a:r>
          </a:p>
          <a:p>
            <a:pPr eaLnBrk="1" hangingPunct="1">
              <a:lnSpc>
                <a:spcPct val="75000"/>
              </a:lnSpc>
            </a:pPr>
            <a:r>
              <a:rPr lang="en-US" altLang="zh-CN" sz="2400" b="1" dirty="0">
                <a:solidFill>
                  <a:srgbClr val="002C84"/>
                </a:solidFill>
                <a:latin typeface="Times New Roman" pitchFamily="18" charset="0"/>
                <a:ea typeface="MingLiU" pitchFamily="49" charset="-120"/>
              </a:rPr>
              <a:t>              k[low]</a:t>
            </a:r>
            <a:r>
              <a:rPr lang="en-US" altLang="zh-CN" sz="2400" b="1" dirty="0">
                <a:solidFill>
                  <a:srgbClr val="002C84"/>
                </a:solidFill>
                <a:latin typeface="Times New Roman" pitchFamily="18" charset="0"/>
                <a:ea typeface="MingLiU" pitchFamily="49" charset="-120"/>
                <a:sym typeface="Symbol" pitchFamily="18" charset="2"/>
              </a:rPr>
              <a:t>=</a:t>
            </a:r>
            <a:r>
              <a:rPr lang="en-US" altLang="zh-CN" sz="2400" b="1" dirty="0">
                <a:solidFill>
                  <a:srgbClr val="002C84"/>
                </a:solidFill>
                <a:latin typeface="Times New Roman" pitchFamily="18" charset="0"/>
                <a:ea typeface="MingLiU" pitchFamily="49" charset="-120"/>
              </a:rPr>
              <a:t>temp;</a:t>
            </a:r>
          </a:p>
          <a:p>
            <a:pPr eaLnBrk="1" hangingPunct="1">
              <a:lnSpc>
                <a:spcPct val="65000"/>
              </a:lnSpc>
            </a:pPr>
            <a:r>
              <a:rPr lang="en-US" altLang="zh-CN" sz="2400" b="1" dirty="0">
                <a:solidFill>
                  <a:srgbClr val="002C84"/>
                </a:solidFill>
                <a:latin typeface="Times New Roman" pitchFamily="18" charset="0"/>
                <a:ea typeface="MingLiU" pitchFamily="49" charset="-120"/>
              </a:rPr>
              <a:t>        }</a:t>
            </a:r>
          </a:p>
          <a:p>
            <a:pPr eaLnBrk="1" hangingPunct="1">
              <a:lnSpc>
                <a:spcPct val="65000"/>
              </a:lnSpc>
            </a:pPr>
            <a:r>
              <a:rPr lang="en-US" altLang="zh-CN" sz="2400" b="1" dirty="0">
                <a:solidFill>
                  <a:srgbClr val="002C84"/>
                </a:solidFill>
                <a:latin typeface="Times New Roman" pitchFamily="18" charset="0"/>
                <a:ea typeface="MingLiU" pitchFamily="49" charset="-120"/>
              </a:rPr>
              <a:t>}</a:t>
            </a:r>
          </a:p>
        </p:txBody>
      </p:sp>
      <p:grpSp>
        <p:nvGrpSpPr>
          <p:cNvPr id="10" name="Group 22"/>
          <p:cNvGrpSpPr>
            <a:grpSpLocks/>
          </p:cNvGrpSpPr>
          <p:nvPr/>
        </p:nvGrpSpPr>
        <p:grpSpPr bwMode="auto">
          <a:xfrm>
            <a:off x="3031513" y="2791750"/>
            <a:ext cx="6503988" cy="3030538"/>
            <a:chOff x="1278" y="1466"/>
            <a:chExt cx="4097" cy="1909"/>
          </a:xfrm>
        </p:grpSpPr>
        <p:sp>
          <p:nvSpPr>
            <p:cNvPr id="11" name="Rectangle 8"/>
            <p:cNvSpPr>
              <a:spLocks noChangeArrowheads="1"/>
            </p:cNvSpPr>
            <p:nvPr/>
          </p:nvSpPr>
          <p:spPr bwMode="auto">
            <a:xfrm>
              <a:off x="1278" y="1466"/>
              <a:ext cx="2304" cy="1503"/>
            </a:xfrm>
            <a:prstGeom prst="rect">
              <a:avLst/>
            </a:prstGeom>
            <a:noFill/>
            <a:ln w="53975">
              <a:solidFill>
                <a:srgbClr val="FF3300"/>
              </a:solidFill>
              <a:prstDash val="lgDash"/>
              <a:miter lim="800000"/>
              <a:headEnd type="none" w="sm" len="sm"/>
              <a:tailEnd type="none" w="sm" len="sm"/>
            </a:ln>
          </p:spPr>
          <p:txBody>
            <a:bodyPr wrap="none" anchor="ctr"/>
            <a:lstStyle/>
            <a:p>
              <a:pPr eaLnBrk="1" hangingPunct="1"/>
              <a:endParaRPr lang="zh-CN" altLang="en-US"/>
            </a:p>
          </p:txBody>
        </p:sp>
        <p:sp>
          <p:nvSpPr>
            <p:cNvPr id="12" name="AutoShape 9"/>
            <p:cNvSpPr>
              <a:spLocks noChangeArrowheads="1"/>
            </p:cNvSpPr>
            <p:nvPr/>
          </p:nvSpPr>
          <p:spPr bwMode="auto">
            <a:xfrm>
              <a:off x="3489" y="2751"/>
              <a:ext cx="1872" cy="624"/>
            </a:xfrm>
            <a:prstGeom prst="cloudCallout">
              <a:avLst>
                <a:gd name="adj1" fmla="val -56519"/>
                <a:gd name="adj2" fmla="val -73556"/>
              </a:avLst>
            </a:prstGeom>
            <a:solidFill>
              <a:schemeClr val="accent2"/>
            </a:solidFill>
            <a:ln w="31750" cap="sq">
              <a:solidFill>
                <a:srgbClr val="FFFFFF"/>
              </a:solidFill>
              <a:round/>
              <a:headEnd type="none" w="sm" len="sm"/>
              <a:tailEnd type="none" w="sm" len="sm"/>
            </a:ln>
            <a:effectLst>
              <a:outerShdw dist="35921" dir="2700000" algn="ctr" rotWithShape="0">
                <a:srgbClr val="B2B2B2"/>
              </a:outerShdw>
            </a:effectLst>
          </p:spPr>
          <p:txBody>
            <a:bodyPr/>
            <a:lstStyle/>
            <a:p>
              <a:pPr algn="ctr" eaLnBrk="1" hangingPunct="1"/>
              <a:endParaRPr lang="en-US" altLang="zh-CN" sz="2400">
                <a:latin typeface="Times New Roman" pitchFamily="18" charset="0"/>
                <a:ea typeface="宋体" charset="-122"/>
              </a:endParaRPr>
            </a:p>
          </p:txBody>
        </p:sp>
        <p:sp>
          <p:nvSpPr>
            <p:cNvPr id="13" name="Text Box 10"/>
            <p:cNvSpPr txBox="1">
              <a:spLocks noChangeArrowheads="1"/>
            </p:cNvSpPr>
            <p:nvPr/>
          </p:nvSpPr>
          <p:spPr bwMode="auto">
            <a:xfrm>
              <a:off x="3548" y="2832"/>
              <a:ext cx="1827" cy="412"/>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eaLnBrk="1" hangingPunct="1">
                <a:lnSpc>
                  <a:spcPct val="80000"/>
                </a:lnSpc>
              </a:pPr>
              <a:r>
                <a:rPr lang="en-US" altLang="zh-CN" sz="2300" b="1" i="1">
                  <a:solidFill>
                    <a:srgbClr val="FFFFFF"/>
                  </a:solidFill>
                </a:rPr>
                <a:t>    </a:t>
              </a:r>
              <a:r>
                <a:rPr lang="zh-CN" altLang="en-US" sz="2300" b="1" i="1">
                  <a:solidFill>
                    <a:srgbClr val="FFFFFF"/>
                  </a:solidFill>
                </a:rPr>
                <a:t>采用折半查找</a:t>
              </a:r>
            </a:p>
            <a:p>
              <a:pPr eaLnBrk="1" hangingPunct="1">
                <a:lnSpc>
                  <a:spcPct val="80000"/>
                </a:lnSpc>
              </a:pPr>
              <a:r>
                <a:rPr lang="zh-CN" altLang="en-US" sz="2300" b="1" i="1">
                  <a:solidFill>
                    <a:srgbClr val="FFFFFF"/>
                  </a:solidFill>
                </a:rPr>
                <a:t>方法确定插入位置</a:t>
              </a:r>
            </a:p>
          </p:txBody>
        </p:sp>
      </p:grpSp>
      <p:grpSp>
        <p:nvGrpSpPr>
          <p:cNvPr id="14" name="Group 27"/>
          <p:cNvGrpSpPr>
            <a:grpSpLocks/>
          </p:cNvGrpSpPr>
          <p:nvPr/>
        </p:nvGrpSpPr>
        <p:grpSpPr bwMode="auto">
          <a:xfrm>
            <a:off x="1557766" y="2647288"/>
            <a:ext cx="681038" cy="2519362"/>
            <a:chOff x="476" y="1888"/>
            <a:chExt cx="429" cy="1587"/>
          </a:xfrm>
        </p:grpSpPr>
        <p:sp>
          <p:nvSpPr>
            <p:cNvPr id="15" name="Rectangle 24"/>
            <p:cNvSpPr>
              <a:spLocks noChangeArrowheads="1"/>
            </p:cNvSpPr>
            <p:nvPr/>
          </p:nvSpPr>
          <p:spPr bwMode="auto">
            <a:xfrm>
              <a:off x="476" y="1888"/>
              <a:ext cx="363" cy="1587"/>
            </a:xfrm>
            <a:prstGeom prst="rect">
              <a:avLst/>
            </a:prstGeom>
            <a:solidFill>
              <a:srgbClr val="FFFF00"/>
            </a:solidFill>
            <a:ln w="12700" cap="sq">
              <a:noFill/>
              <a:miter lim="800000"/>
              <a:headEnd/>
              <a:tailEnd/>
            </a:ln>
            <a:effectLst>
              <a:outerShdw dist="71842" dir="2700000" algn="ctr" rotWithShape="0">
                <a:srgbClr val="B2B2B2"/>
              </a:outerShdw>
            </a:effectLst>
          </p:spPr>
          <p:txBody>
            <a:bodyPr wrap="none" anchor="ctr"/>
            <a:lstStyle/>
            <a:p>
              <a:pPr eaLnBrk="1" hangingPunct="1"/>
              <a:endParaRPr lang="zh-CN" altLang="en-US"/>
            </a:p>
          </p:txBody>
        </p:sp>
        <p:sp>
          <p:nvSpPr>
            <p:cNvPr id="16" name="Text Box 25"/>
            <p:cNvSpPr txBox="1">
              <a:spLocks noChangeArrowheads="1"/>
            </p:cNvSpPr>
            <p:nvPr/>
          </p:nvSpPr>
          <p:spPr bwMode="auto">
            <a:xfrm>
              <a:off x="497" y="1979"/>
              <a:ext cx="408" cy="1430"/>
            </a:xfrm>
            <a:prstGeom prst="rect">
              <a:avLst/>
            </a:prstGeom>
            <a:noFill/>
            <a:ln w="12700" cap="sq">
              <a:noFill/>
              <a:miter lim="800000"/>
              <a:headEnd/>
              <a:tailEnd/>
            </a:ln>
            <a:effectLst>
              <a:outerShdw dist="12700" algn="ctr" rotWithShape="0">
                <a:schemeClr val="bg1"/>
              </a:outerShdw>
            </a:effectLst>
          </p:spPr>
          <p:txBody>
            <a:bodyPr>
              <a:spAutoFit/>
            </a:bodyPr>
            <a:lstStyle/>
            <a:p>
              <a:pPr eaLnBrk="1" hangingPunct="1">
                <a:lnSpc>
                  <a:spcPct val="85000"/>
                </a:lnSpc>
              </a:pPr>
              <a:r>
                <a:rPr lang="zh-CN" altLang="en-US" sz="2400" b="1">
                  <a:solidFill>
                    <a:srgbClr val="FF0000"/>
                  </a:solidFill>
                </a:rPr>
                <a:t>折</a:t>
              </a:r>
            </a:p>
            <a:p>
              <a:pPr eaLnBrk="1" hangingPunct="1">
                <a:lnSpc>
                  <a:spcPct val="85000"/>
                </a:lnSpc>
              </a:pPr>
              <a:r>
                <a:rPr lang="zh-CN" altLang="en-US" sz="2400" b="1">
                  <a:solidFill>
                    <a:srgbClr val="FF0000"/>
                  </a:solidFill>
                </a:rPr>
                <a:t>半</a:t>
              </a:r>
            </a:p>
            <a:p>
              <a:pPr eaLnBrk="1" hangingPunct="1">
                <a:lnSpc>
                  <a:spcPct val="85000"/>
                </a:lnSpc>
              </a:pPr>
              <a:r>
                <a:rPr lang="zh-CN" altLang="en-US" sz="2400" b="1">
                  <a:solidFill>
                    <a:srgbClr val="FF0000"/>
                  </a:solidFill>
                </a:rPr>
                <a:t>插</a:t>
              </a:r>
            </a:p>
            <a:p>
              <a:pPr eaLnBrk="1" hangingPunct="1">
                <a:lnSpc>
                  <a:spcPct val="85000"/>
                </a:lnSpc>
              </a:pPr>
              <a:r>
                <a:rPr lang="zh-CN" altLang="en-US" sz="2400" b="1">
                  <a:solidFill>
                    <a:srgbClr val="FF0000"/>
                  </a:solidFill>
                </a:rPr>
                <a:t>入</a:t>
              </a:r>
            </a:p>
            <a:p>
              <a:pPr eaLnBrk="1" hangingPunct="1">
                <a:lnSpc>
                  <a:spcPct val="85000"/>
                </a:lnSpc>
              </a:pPr>
              <a:r>
                <a:rPr lang="zh-CN" altLang="en-US" sz="2400" b="1">
                  <a:solidFill>
                    <a:srgbClr val="FF0000"/>
                  </a:solidFill>
                </a:rPr>
                <a:t>排</a:t>
              </a:r>
            </a:p>
            <a:p>
              <a:pPr eaLnBrk="1" hangingPunct="1">
                <a:lnSpc>
                  <a:spcPct val="85000"/>
                </a:lnSpc>
              </a:pPr>
              <a:r>
                <a:rPr lang="zh-CN" altLang="en-US" sz="2400" b="1">
                  <a:solidFill>
                    <a:srgbClr val="FF0000"/>
                  </a:solidFill>
                </a:rPr>
                <a:t>序</a:t>
              </a:r>
            </a:p>
            <a:p>
              <a:pPr eaLnBrk="1" hangingPunct="1">
                <a:lnSpc>
                  <a:spcPct val="85000"/>
                </a:lnSpc>
              </a:pPr>
              <a:r>
                <a:rPr lang="zh-CN" altLang="en-US" sz="2400" b="1">
                  <a:solidFill>
                    <a:srgbClr val="FF0000"/>
                  </a:solidFill>
                </a:rPr>
                <a:t>法</a:t>
              </a:r>
            </a:p>
          </p:txBody>
        </p:sp>
      </p:grpSp>
    </p:spTree>
    <p:extLst>
      <p:ext uri="{BB962C8B-B14F-4D97-AF65-F5344CB8AC3E}">
        <p14:creationId xmlns:p14="http://schemas.microsoft.com/office/powerpoint/2010/main" val="3538439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r>
              <a:rPr lang="en-US" altLang="zh-CN" dirty="0"/>
              <a:t>1</a:t>
            </a:r>
            <a:endParaRPr lang="zh-CN" altLang="en-US" dirty="0"/>
          </a:p>
        </p:txBody>
      </p:sp>
      <p:sp>
        <p:nvSpPr>
          <p:cNvPr id="3" name="灯片编号占位符 2"/>
          <p:cNvSpPr>
            <a:spLocks noGrp="1"/>
          </p:cNvSpPr>
          <p:nvPr>
            <p:ph type="sldNum" sz="quarter" idx="10"/>
          </p:nvPr>
        </p:nvSpPr>
        <p:spPr/>
        <p:txBody>
          <a:bodyPr/>
          <a:lstStyle/>
          <a:p>
            <a:fld id="{F2DD6961-664A-42F0-A980-3B7D22A37BEA}" type="slidenum">
              <a:rPr lang="zh-CN" altLang="en-US" smtClean="0"/>
              <a:t>15</a:t>
            </a:fld>
            <a:endParaRPr lang="zh-CN" altLang="en-US"/>
          </a:p>
        </p:txBody>
      </p:sp>
      <p:grpSp>
        <p:nvGrpSpPr>
          <p:cNvPr id="5" name="Group 16"/>
          <p:cNvGrpSpPr>
            <a:grpSpLocks/>
          </p:cNvGrpSpPr>
          <p:nvPr/>
        </p:nvGrpSpPr>
        <p:grpSpPr bwMode="auto">
          <a:xfrm>
            <a:off x="2430940" y="4663728"/>
            <a:ext cx="6564313" cy="762000"/>
            <a:chOff x="816" y="3168"/>
            <a:chExt cx="4135" cy="480"/>
          </a:xfrm>
        </p:grpSpPr>
        <p:sp>
          <p:nvSpPr>
            <p:cNvPr id="6" name="Rectangle 14"/>
            <p:cNvSpPr>
              <a:spLocks noChangeArrowheads="1"/>
            </p:cNvSpPr>
            <p:nvPr/>
          </p:nvSpPr>
          <p:spPr bwMode="auto">
            <a:xfrm>
              <a:off x="816" y="3168"/>
              <a:ext cx="4128" cy="480"/>
            </a:xfrm>
            <a:prstGeom prst="rect">
              <a:avLst/>
            </a:prstGeom>
            <a:solidFill>
              <a:srgbClr val="DDEEFF"/>
            </a:solidFill>
            <a:ln w="12700" cap="sq">
              <a:noFill/>
              <a:miter lim="800000"/>
              <a:headEnd/>
              <a:tailEnd/>
            </a:ln>
            <a:effectLst>
              <a:outerShdw dist="71842" dir="2700000" algn="ctr" rotWithShape="0">
                <a:srgbClr val="969696"/>
              </a:outerShdw>
            </a:effectLst>
          </p:spPr>
          <p:txBody>
            <a:bodyPr wrap="none" anchor="ctr"/>
            <a:lstStyle/>
            <a:p>
              <a:pPr eaLnBrk="1" hangingPunct="1"/>
              <a:endParaRPr lang="zh-CN" altLang="en-US">
                <a:solidFill>
                  <a:srgbClr val="FFFFCC"/>
                </a:solidFill>
              </a:endParaRPr>
            </a:p>
          </p:txBody>
        </p:sp>
        <p:sp>
          <p:nvSpPr>
            <p:cNvPr id="7" name="Text Box 15"/>
            <p:cNvSpPr txBox="1">
              <a:spLocks noChangeArrowheads="1"/>
            </p:cNvSpPr>
            <p:nvPr/>
          </p:nvSpPr>
          <p:spPr bwMode="auto">
            <a:xfrm>
              <a:off x="1111" y="3238"/>
              <a:ext cx="3840" cy="346"/>
            </a:xfrm>
            <a:prstGeom prst="rect">
              <a:avLst/>
            </a:prstGeom>
            <a:noFill/>
            <a:ln w="12700" cap="sq">
              <a:noFill/>
              <a:miter lim="800000"/>
              <a:headEnd/>
              <a:tailEnd/>
            </a:ln>
          </p:spPr>
          <p:txBody>
            <a:bodyPr>
              <a:spAutoFit/>
            </a:bodyPr>
            <a:lstStyle/>
            <a:p>
              <a:pPr eaLnBrk="1" hangingPunct="1"/>
              <a:r>
                <a:rPr lang="en-US" altLang="zh-CN" sz="3000" b="1">
                  <a:solidFill>
                    <a:srgbClr val="003399"/>
                  </a:solidFill>
                  <a:latin typeface="Times New Roman" pitchFamily="18" charset="0"/>
                </a:rPr>
                <a:t>2   4   6   8   10   12   14   16   18   20 </a:t>
              </a:r>
            </a:p>
          </p:txBody>
        </p:sp>
      </p:grpSp>
      <p:grpSp>
        <p:nvGrpSpPr>
          <p:cNvPr id="8" name="Group 21"/>
          <p:cNvGrpSpPr>
            <a:grpSpLocks/>
          </p:cNvGrpSpPr>
          <p:nvPr/>
        </p:nvGrpSpPr>
        <p:grpSpPr bwMode="auto">
          <a:xfrm>
            <a:off x="3135790" y="5628928"/>
            <a:ext cx="1371600" cy="558800"/>
            <a:chOff x="1440" y="3824"/>
            <a:chExt cx="864" cy="352"/>
          </a:xfrm>
        </p:grpSpPr>
        <p:sp>
          <p:nvSpPr>
            <p:cNvPr id="9" name="Oval 18"/>
            <p:cNvSpPr>
              <a:spLocks noChangeArrowheads="1"/>
            </p:cNvSpPr>
            <p:nvPr/>
          </p:nvSpPr>
          <p:spPr bwMode="auto">
            <a:xfrm>
              <a:off x="1440" y="3840"/>
              <a:ext cx="864" cy="336"/>
            </a:xfrm>
            <a:prstGeom prst="ellipse">
              <a:avLst/>
            </a:prstGeom>
            <a:solidFill>
              <a:srgbClr val="FFFF65"/>
            </a:solidFill>
            <a:ln w="12700" cap="sq">
              <a:noFill/>
              <a:round/>
              <a:headEnd/>
              <a:tailEnd/>
            </a:ln>
            <a:effectLst>
              <a:outerShdw dist="35921" dir="2700000" algn="ctr" rotWithShape="0">
                <a:srgbClr val="969696"/>
              </a:outerShdw>
            </a:effectLst>
          </p:spPr>
          <p:txBody>
            <a:bodyPr wrap="none" anchor="ctr"/>
            <a:lstStyle/>
            <a:p>
              <a:pPr eaLnBrk="1" hangingPunct="1"/>
              <a:endParaRPr lang="zh-CN" altLang="en-US">
                <a:solidFill>
                  <a:srgbClr val="FFFFCC"/>
                </a:solidFill>
              </a:endParaRPr>
            </a:p>
          </p:txBody>
        </p:sp>
        <p:sp>
          <p:nvSpPr>
            <p:cNvPr id="10" name="Text Box 19"/>
            <p:cNvSpPr txBox="1">
              <a:spLocks noChangeArrowheads="1"/>
            </p:cNvSpPr>
            <p:nvPr/>
          </p:nvSpPr>
          <p:spPr bwMode="auto">
            <a:xfrm>
              <a:off x="1577" y="3824"/>
              <a:ext cx="624" cy="346"/>
            </a:xfrm>
            <a:prstGeom prst="rect">
              <a:avLst/>
            </a:prstGeom>
            <a:noFill/>
            <a:ln w="12700" cap="sq">
              <a:noFill/>
              <a:miter lim="800000"/>
              <a:headEnd/>
              <a:tailEnd/>
            </a:ln>
          </p:spPr>
          <p:txBody>
            <a:bodyPr>
              <a:spAutoFit/>
            </a:bodyPr>
            <a:lstStyle/>
            <a:p>
              <a:pPr eaLnBrk="1" hangingPunct="1"/>
              <a:r>
                <a:rPr lang="en-US" altLang="zh-CN" sz="3000" b="1">
                  <a:solidFill>
                    <a:srgbClr val="003399"/>
                  </a:solidFill>
                  <a:latin typeface="Times New Roman" pitchFamily="18" charset="0"/>
                </a:rPr>
                <a:t>K=</a:t>
              </a:r>
              <a:r>
                <a:rPr lang="en-US" altLang="zh-CN" sz="3000" b="1">
                  <a:solidFill>
                    <a:srgbClr val="FF3300"/>
                  </a:solidFill>
                  <a:latin typeface="Times New Roman" pitchFamily="18" charset="0"/>
                </a:rPr>
                <a:t>8</a:t>
              </a:r>
            </a:p>
          </p:txBody>
        </p:sp>
      </p:grpSp>
      <p:sp>
        <p:nvSpPr>
          <p:cNvPr id="11" name="Freeform 22"/>
          <p:cNvSpPr>
            <a:spLocks/>
          </p:cNvSpPr>
          <p:nvPr/>
        </p:nvSpPr>
        <p:spPr bwMode="auto">
          <a:xfrm>
            <a:off x="4294665" y="4792316"/>
            <a:ext cx="422275" cy="509587"/>
          </a:xfrm>
          <a:custGeom>
            <a:avLst/>
            <a:gdLst>
              <a:gd name="T0" fmla="*/ 2147483646 w 250"/>
              <a:gd name="T1" fmla="*/ 2147483646 h 321"/>
              <a:gd name="T2" fmla="*/ 2147483646 w 250"/>
              <a:gd name="T3" fmla="*/ 2147483646 h 321"/>
              <a:gd name="T4" fmla="*/ 2147483646 w 250"/>
              <a:gd name="T5" fmla="*/ 2147483646 h 321"/>
              <a:gd name="T6" fmla="*/ 2147483646 w 250"/>
              <a:gd name="T7" fmla="*/ 2147483646 h 321"/>
              <a:gd name="T8" fmla="*/ 2147483646 w 250"/>
              <a:gd name="T9" fmla="*/ 2147483646 h 321"/>
              <a:gd name="T10" fmla="*/ 2147483646 w 250"/>
              <a:gd name="T11" fmla="*/ 2147483646 h 321"/>
              <a:gd name="T12" fmla="*/ 2147483646 w 250"/>
              <a:gd name="T13" fmla="*/ 2147483646 h 321"/>
              <a:gd name="T14" fmla="*/ 2147483646 w 250"/>
              <a:gd name="T15" fmla="*/ 2147483646 h 321"/>
              <a:gd name="T16" fmla="*/ 2147483646 w 250"/>
              <a:gd name="T17" fmla="*/ 2147483646 h 321"/>
              <a:gd name="T18" fmla="*/ 2147483646 w 250"/>
              <a:gd name="T19" fmla="*/ 2147483646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321"/>
              <a:gd name="T32" fmla="*/ 250 w 250"/>
              <a:gd name="T33" fmla="*/ 321 h 3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321">
                <a:moveTo>
                  <a:pt x="171" y="17"/>
                </a:moveTo>
                <a:cubicBezTo>
                  <a:pt x="48" y="27"/>
                  <a:pt x="33" y="0"/>
                  <a:pt x="2" y="96"/>
                </a:cubicBezTo>
                <a:cubicBezTo>
                  <a:pt x="6" y="152"/>
                  <a:pt x="0" y="210"/>
                  <a:pt x="13" y="265"/>
                </a:cubicBezTo>
                <a:cubicBezTo>
                  <a:pt x="17" y="284"/>
                  <a:pt x="90" y="302"/>
                  <a:pt x="115" y="310"/>
                </a:cubicBezTo>
                <a:cubicBezTo>
                  <a:pt x="126" y="314"/>
                  <a:pt x="149" y="321"/>
                  <a:pt x="149" y="321"/>
                </a:cubicBezTo>
                <a:cubicBezTo>
                  <a:pt x="165" y="297"/>
                  <a:pt x="191" y="279"/>
                  <a:pt x="205" y="254"/>
                </a:cubicBezTo>
                <a:cubicBezTo>
                  <a:pt x="217" y="233"/>
                  <a:pt x="215" y="206"/>
                  <a:pt x="228" y="186"/>
                </a:cubicBezTo>
                <a:cubicBezTo>
                  <a:pt x="235" y="175"/>
                  <a:pt x="243" y="163"/>
                  <a:pt x="250" y="152"/>
                </a:cubicBezTo>
                <a:cubicBezTo>
                  <a:pt x="242" y="118"/>
                  <a:pt x="235" y="63"/>
                  <a:pt x="205" y="39"/>
                </a:cubicBezTo>
                <a:cubicBezTo>
                  <a:pt x="168" y="9"/>
                  <a:pt x="171" y="45"/>
                  <a:pt x="171" y="17"/>
                </a:cubicBezTo>
                <a:close/>
              </a:path>
            </a:pathLst>
          </a:custGeom>
          <a:noFill/>
          <a:ln w="53975" cap="sq" cmpd="sng">
            <a:solidFill>
              <a:srgbClr val="FF3300"/>
            </a:solidFill>
            <a:prstDash val="solid"/>
            <a:round/>
            <a:headEnd/>
            <a:tailEnd/>
          </a:ln>
        </p:spPr>
        <p:txBody>
          <a:bodyPr/>
          <a:lstStyle/>
          <a:p>
            <a:endParaRPr lang="zh-CN" altLang="en-US"/>
          </a:p>
        </p:txBody>
      </p:sp>
      <p:grpSp>
        <p:nvGrpSpPr>
          <p:cNvPr id="12" name="Group 26"/>
          <p:cNvGrpSpPr>
            <a:grpSpLocks/>
          </p:cNvGrpSpPr>
          <p:nvPr/>
        </p:nvGrpSpPr>
        <p:grpSpPr bwMode="auto">
          <a:xfrm>
            <a:off x="4864578" y="5641628"/>
            <a:ext cx="1982787" cy="549275"/>
            <a:chOff x="2669" y="3855"/>
            <a:chExt cx="1249" cy="346"/>
          </a:xfrm>
        </p:grpSpPr>
        <p:sp>
          <p:nvSpPr>
            <p:cNvPr id="13" name="Oval 24"/>
            <p:cNvSpPr>
              <a:spLocks noChangeArrowheads="1"/>
            </p:cNvSpPr>
            <p:nvPr/>
          </p:nvSpPr>
          <p:spPr bwMode="auto">
            <a:xfrm>
              <a:off x="2669" y="3860"/>
              <a:ext cx="864" cy="336"/>
            </a:xfrm>
            <a:prstGeom prst="ellipse">
              <a:avLst/>
            </a:prstGeom>
            <a:solidFill>
              <a:srgbClr val="FFFF65"/>
            </a:solidFill>
            <a:ln w="12700" cap="sq">
              <a:noFill/>
              <a:round/>
              <a:headEnd/>
              <a:tailEnd/>
            </a:ln>
            <a:effectLst>
              <a:outerShdw dist="35921" dir="2700000" algn="ctr" rotWithShape="0">
                <a:srgbClr val="969696"/>
              </a:outerShdw>
            </a:effectLst>
          </p:spPr>
          <p:txBody>
            <a:bodyPr wrap="none" anchor="ctr"/>
            <a:lstStyle/>
            <a:p>
              <a:pPr eaLnBrk="1" hangingPunct="1"/>
              <a:endParaRPr lang="zh-CN" altLang="en-US">
                <a:solidFill>
                  <a:srgbClr val="FFFFCC"/>
                </a:solidFill>
              </a:endParaRPr>
            </a:p>
          </p:txBody>
        </p:sp>
        <p:sp>
          <p:nvSpPr>
            <p:cNvPr id="14" name="Text Box 25"/>
            <p:cNvSpPr txBox="1">
              <a:spLocks noChangeArrowheads="1"/>
            </p:cNvSpPr>
            <p:nvPr/>
          </p:nvSpPr>
          <p:spPr bwMode="auto">
            <a:xfrm>
              <a:off x="2740" y="3855"/>
              <a:ext cx="1178" cy="346"/>
            </a:xfrm>
            <a:prstGeom prst="rect">
              <a:avLst/>
            </a:prstGeom>
            <a:noFill/>
            <a:ln w="12700" cap="sq">
              <a:noFill/>
              <a:miter lim="800000"/>
              <a:headEnd/>
              <a:tailEnd/>
            </a:ln>
          </p:spPr>
          <p:txBody>
            <a:bodyPr>
              <a:spAutoFit/>
            </a:bodyPr>
            <a:lstStyle/>
            <a:p>
              <a:pPr eaLnBrk="1" hangingPunct="1"/>
              <a:r>
                <a:rPr lang="en-US" altLang="zh-CN" sz="3000" b="1">
                  <a:solidFill>
                    <a:srgbClr val="003399"/>
                  </a:solidFill>
                  <a:latin typeface="Times New Roman" pitchFamily="18" charset="0"/>
                </a:rPr>
                <a:t>K=</a:t>
              </a:r>
              <a:r>
                <a:rPr lang="en-US" altLang="zh-CN" sz="3000" b="1">
                  <a:solidFill>
                    <a:srgbClr val="FF3300"/>
                  </a:solidFill>
                  <a:latin typeface="Times New Roman" pitchFamily="18" charset="0"/>
                </a:rPr>
                <a:t>13</a:t>
              </a:r>
            </a:p>
          </p:txBody>
        </p:sp>
      </p:grpSp>
      <p:sp>
        <p:nvSpPr>
          <p:cNvPr id="15" name="Freeform 27"/>
          <p:cNvSpPr>
            <a:spLocks/>
          </p:cNvSpPr>
          <p:nvPr/>
        </p:nvSpPr>
        <p:spPr bwMode="auto">
          <a:xfrm>
            <a:off x="5455128" y="4805016"/>
            <a:ext cx="609600" cy="509587"/>
          </a:xfrm>
          <a:custGeom>
            <a:avLst/>
            <a:gdLst>
              <a:gd name="T0" fmla="*/ 2147483646 w 250"/>
              <a:gd name="T1" fmla="*/ 2147483646 h 321"/>
              <a:gd name="T2" fmla="*/ 2147483646 w 250"/>
              <a:gd name="T3" fmla="*/ 2147483646 h 321"/>
              <a:gd name="T4" fmla="*/ 2147483646 w 250"/>
              <a:gd name="T5" fmla="*/ 2147483646 h 321"/>
              <a:gd name="T6" fmla="*/ 2147483646 w 250"/>
              <a:gd name="T7" fmla="*/ 2147483646 h 321"/>
              <a:gd name="T8" fmla="*/ 2147483646 w 250"/>
              <a:gd name="T9" fmla="*/ 2147483646 h 321"/>
              <a:gd name="T10" fmla="*/ 2147483646 w 250"/>
              <a:gd name="T11" fmla="*/ 2147483646 h 321"/>
              <a:gd name="T12" fmla="*/ 2147483646 w 250"/>
              <a:gd name="T13" fmla="*/ 2147483646 h 321"/>
              <a:gd name="T14" fmla="*/ 2147483646 w 250"/>
              <a:gd name="T15" fmla="*/ 2147483646 h 321"/>
              <a:gd name="T16" fmla="*/ 2147483646 w 250"/>
              <a:gd name="T17" fmla="*/ 2147483646 h 321"/>
              <a:gd name="T18" fmla="*/ 2147483646 w 250"/>
              <a:gd name="T19" fmla="*/ 2147483646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321"/>
              <a:gd name="T32" fmla="*/ 250 w 250"/>
              <a:gd name="T33" fmla="*/ 321 h 3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321">
                <a:moveTo>
                  <a:pt x="171" y="17"/>
                </a:moveTo>
                <a:cubicBezTo>
                  <a:pt x="48" y="27"/>
                  <a:pt x="33" y="0"/>
                  <a:pt x="2" y="96"/>
                </a:cubicBezTo>
                <a:cubicBezTo>
                  <a:pt x="6" y="152"/>
                  <a:pt x="0" y="210"/>
                  <a:pt x="13" y="265"/>
                </a:cubicBezTo>
                <a:cubicBezTo>
                  <a:pt x="17" y="284"/>
                  <a:pt x="90" y="302"/>
                  <a:pt x="115" y="310"/>
                </a:cubicBezTo>
                <a:cubicBezTo>
                  <a:pt x="126" y="314"/>
                  <a:pt x="149" y="321"/>
                  <a:pt x="149" y="321"/>
                </a:cubicBezTo>
                <a:cubicBezTo>
                  <a:pt x="165" y="297"/>
                  <a:pt x="191" y="279"/>
                  <a:pt x="205" y="254"/>
                </a:cubicBezTo>
                <a:cubicBezTo>
                  <a:pt x="217" y="233"/>
                  <a:pt x="215" y="206"/>
                  <a:pt x="228" y="186"/>
                </a:cubicBezTo>
                <a:cubicBezTo>
                  <a:pt x="235" y="175"/>
                  <a:pt x="243" y="163"/>
                  <a:pt x="250" y="152"/>
                </a:cubicBezTo>
                <a:cubicBezTo>
                  <a:pt x="242" y="118"/>
                  <a:pt x="235" y="63"/>
                  <a:pt x="205" y="39"/>
                </a:cubicBezTo>
                <a:cubicBezTo>
                  <a:pt x="168" y="9"/>
                  <a:pt x="171" y="45"/>
                  <a:pt x="171" y="17"/>
                </a:cubicBezTo>
                <a:close/>
              </a:path>
            </a:pathLst>
          </a:custGeom>
          <a:noFill/>
          <a:ln w="53975" cap="sq" cmpd="sng">
            <a:solidFill>
              <a:srgbClr val="FF3300"/>
            </a:solidFill>
            <a:prstDash val="solid"/>
            <a:round/>
            <a:headEnd/>
            <a:tailEnd/>
          </a:ln>
        </p:spPr>
        <p:txBody>
          <a:bodyPr/>
          <a:lstStyle/>
          <a:p>
            <a:endParaRPr lang="zh-CN" altLang="en-US"/>
          </a:p>
        </p:txBody>
      </p:sp>
      <p:grpSp>
        <p:nvGrpSpPr>
          <p:cNvPr id="16" name="Group 42"/>
          <p:cNvGrpSpPr>
            <a:grpSpLocks/>
          </p:cNvGrpSpPr>
          <p:nvPr/>
        </p:nvGrpSpPr>
        <p:grpSpPr bwMode="auto">
          <a:xfrm>
            <a:off x="6593365" y="5613053"/>
            <a:ext cx="2117725" cy="558800"/>
            <a:chOff x="3274" y="3807"/>
            <a:chExt cx="1334" cy="352"/>
          </a:xfrm>
        </p:grpSpPr>
        <p:sp>
          <p:nvSpPr>
            <p:cNvPr id="17" name="Oval 29"/>
            <p:cNvSpPr>
              <a:spLocks noChangeArrowheads="1"/>
            </p:cNvSpPr>
            <p:nvPr/>
          </p:nvSpPr>
          <p:spPr bwMode="auto">
            <a:xfrm>
              <a:off x="3274" y="3823"/>
              <a:ext cx="864" cy="336"/>
            </a:xfrm>
            <a:prstGeom prst="ellipse">
              <a:avLst/>
            </a:prstGeom>
            <a:gradFill rotWithShape="0">
              <a:gsLst>
                <a:gs pos="0">
                  <a:srgbClr val="0000FF"/>
                </a:gs>
                <a:gs pos="50000">
                  <a:srgbClr val="000076"/>
                </a:gs>
                <a:gs pos="100000">
                  <a:srgbClr val="0000FF"/>
                </a:gs>
              </a:gsLst>
              <a:lin ang="5400000" scaled="1"/>
            </a:gradFill>
            <a:ln w="12700" cap="sq">
              <a:noFill/>
              <a:round/>
              <a:headEnd/>
              <a:tailEnd/>
            </a:ln>
            <a:effectLst>
              <a:outerShdw dist="35921" dir="2700000" algn="ctr" rotWithShape="0">
                <a:srgbClr val="969696"/>
              </a:outerShdw>
            </a:effectLst>
          </p:spPr>
          <p:txBody>
            <a:bodyPr wrap="none" anchor="ctr"/>
            <a:lstStyle/>
            <a:p>
              <a:pPr eaLnBrk="1" hangingPunct="1"/>
              <a:endParaRPr lang="zh-CN" altLang="en-US">
                <a:solidFill>
                  <a:srgbClr val="FFFFCC"/>
                </a:solidFill>
              </a:endParaRPr>
            </a:p>
          </p:txBody>
        </p:sp>
        <p:sp>
          <p:nvSpPr>
            <p:cNvPr id="18" name="Text Box 30"/>
            <p:cNvSpPr txBox="1">
              <a:spLocks noChangeArrowheads="1"/>
            </p:cNvSpPr>
            <p:nvPr/>
          </p:nvSpPr>
          <p:spPr bwMode="auto">
            <a:xfrm>
              <a:off x="3430" y="3807"/>
              <a:ext cx="1178" cy="346"/>
            </a:xfrm>
            <a:prstGeom prst="rect">
              <a:avLst/>
            </a:prstGeom>
            <a:noFill/>
            <a:ln w="12700" cap="sq">
              <a:noFill/>
              <a:miter lim="800000"/>
              <a:headEnd/>
              <a:tailEnd/>
            </a:ln>
          </p:spPr>
          <p:txBody>
            <a:bodyPr>
              <a:spAutoFit/>
            </a:bodyPr>
            <a:lstStyle/>
            <a:p>
              <a:pPr eaLnBrk="1" hangingPunct="1"/>
              <a:r>
                <a:rPr lang="en-US" altLang="zh-CN" sz="3000" b="1">
                  <a:solidFill>
                    <a:srgbClr val="FFFFFF"/>
                  </a:solidFill>
                  <a:latin typeface="Times New Roman" pitchFamily="18" charset="0"/>
                </a:rPr>
                <a:t>K=</a:t>
              </a:r>
              <a:r>
                <a:rPr lang="en-US" altLang="zh-CN" sz="3000" b="1">
                  <a:solidFill>
                    <a:srgbClr val="FFFF00"/>
                  </a:solidFill>
                  <a:latin typeface="Times New Roman" pitchFamily="18" charset="0"/>
                </a:rPr>
                <a:t>1</a:t>
              </a:r>
            </a:p>
          </p:txBody>
        </p:sp>
      </p:grpSp>
      <p:grpSp>
        <p:nvGrpSpPr>
          <p:cNvPr id="19" name="Group 45"/>
          <p:cNvGrpSpPr>
            <a:grpSpLocks/>
          </p:cNvGrpSpPr>
          <p:nvPr/>
        </p:nvGrpSpPr>
        <p:grpSpPr bwMode="auto">
          <a:xfrm>
            <a:off x="592060" y="958503"/>
            <a:ext cx="10754858" cy="3270250"/>
            <a:chOff x="576" y="480"/>
            <a:chExt cx="4793" cy="2060"/>
          </a:xfrm>
        </p:grpSpPr>
        <p:sp>
          <p:nvSpPr>
            <p:cNvPr id="20" name="Freeform 3"/>
            <p:cNvSpPr>
              <a:spLocks/>
            </p:cNvSpPr>
            <p:nvPr/>
          </p:nvSpPr>
          <p:spPr bwMode="auto">
            <a:xfrm>
              <a:off x="576" y="480"/>
              <a:ext cx="4793" cy="2060"/>
            </a:xfrm>
            <a:custGeom>
              <a:avLst/>
              <a:gdLst>
                <a:gd name="T0" fmla="*/ 252 w 1866"/>
                <a:gd name="T1" fmla="*/ 956 h 897"/>
                <a:gd name="T2" fmla="*/ 324 w 1866"/>
                <a:gd name="T3" fmla="*/ 6773 h 897"/>
                <a:gd name="T4" fmla="*/ 1220 w 1866"/>
                <a:gd name="T5" fmla="*/ 6685 h 897"/>
                <a:gd name="T6" fmla="*/ 4572 w 1866"/>
                <a:gd name="T7" fmla="*/ 6773 h 897"/>
                <a:gd name="T8" fmla="*/ 7778 w 1866"/>
                <a:gd name="T9" fmla="*/ 7045 h 897"/>
                <a:gd name="T10" fmla="*/ 11130 w 1866"/>
                <a:gd name="T11" fmla="*/ 7136 h 897"/>
                <a:gd name="T12" fmla="*/ 11651 w 1866"/>
                <a:gd name="T13" fmla="*/ 7045 h 897"/>
                <a:gd name="T14" fmla="*/ 11875 w 1866"/>
                <a:gd name="T15" fmla="*/ 5774 h 897"/>
                <a:gd name="T16" fmla="*/ 11579 w 1866"/>
                <a:gd name="T17" fmla="*/ 771 h 897"/>
                <a:gd name="T18" fmla="*/ 9342 w 1866"/>
                <a:gd name="T19" fmla="*/ 868 h 897"/>
                <a:gd name="T20" fmla="*/ 925 w 1866"/>
                <a:gd name="T21" fmla="*/ 771 h 897"/>
                <a:gd name="T22" fmla="*/ 252 w 1866"/>
                <a:gd name="T23" fmla="*/ 956 h 89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866" h="897">
                  <a:moveTo>
                    <a:pt x="38" y="119"/>
                  </a:moveTo>
                  <a:cubicBezTo>
                    <a:pt x="42" y="360"/>
                    <a:pt x="0" y="606"/>
                    <a:pt x="49" y="842"/>
                  </a:cubicBezTo>
                  <a:cubicBezTo>
                    <a:pt x="58" y="887"/>
                    <a:pt x="140" y="831"/>
                    <a:pt x="185" y="831"/>
                  </a:cubicBezTo>
                  <a:cubicBezTo>
                    <a:pt x="354" y="831"/>
                    <a:pt x="524" y="838"/>
                    <a:pt x="693" y="842"/>
                  </a:cubicBezTo>
                  <a:cubicBezTo>
                    <a:pt x="853" y="868"/>
                    <a:pt x="1017" y="869"/>
                    <a:pt x="1179" y="876"/>
                  </a:cubicBezTo>
                  <a:cubicBezTo>
                    <a:pt x="1351" y="893"/>
                    <a:pt x="1515" y="897"/>
                    <a:pt x="1687" y="887"/>
                  </a:cubicBezTo>
                  <a:cubicBezTo>
                    <a:pt x="1713" y="883"/>
                    <a:pt x="1743" y="889"/>
                    <a:pt x="1766" y="876"/>
                  </a:cubicBezTo>
                  <a:cubicBezTo>
                    <a:pt x="1798" y="859"/>
                    <a:pt x="1797" y="752"/>
                    <a:pt x="1800" y="718"/>
                  </a:cubicBezTo>
                  <a:cubicBezTo>
                    <a:pt x="1785" y="511"/>
                    <a:pt x="1866" y="272"/>
                    <a:pt x="1755" y="96"/>
                  </a:cubicBezTo>
                  <a:cubicBezTo>
                    <a:pt x="1695" y="0"/>
                    <a:pt x="1529" y="108"/>
                    <a:pt x="1416" y="108"/>
                  </a:cubicBezTo>
                  <a:cubicBezTo>
                    <a:pt x="991" y="108"/>
                    <a:pt x="565" y="100"/>
                    <a:pt x="140" y="96"/>
                  </a:cubicBezTo>
                  <a:cubicBezTo>
                    <a:pt x="119" y="93"/>
                    <a:pt x="38" y="65"/>
                    <a:pt x="38" y="119"/>
                  </a:cubicBezTo>
                  <a:close/>
                </a:path>
              </a:pathLst>
            </a:custGeom>
            <a:solidFill>
              <a:srgbClr val="C9FFF5"/>
            </a:solidFill>
            <a:ln w="130175" cap="sq" cmpd="sng">
              <a:solidFill>
                <a:srgbClr val="00BFEC"/>
              </a:solidFill>
              <a:prstDash val="solid"/>
              <a:round/>
              <a:headEnd type="none" w="sm" len="sm"/>
              <a:tailEnd type="none" w="sm" len="sm"/>
            </a:ln>
            <a:effectLst>
              <a:outerShdw dist="85194" dir="1593903" algn="ctr" rotWithShape="0">
                <a:srgbClr val="D1D1D1"/>
              </a:outerShdw>
            </a:effectLst>
          </p:spPr>
          <p:txBody>
            <a:bodyPr/>
            <a:lstStyle/>
            <a:p>
              <a:endParaRPr lang="zh-CN" altLang="en-US"/>
            </a:p>
          </p:txBody>
        </p:sp>
        <p:sp>
          <p:nvSpPr>
            <p:cNvPr id="21" name="Text Box 4"/>
            <p:cNvSpPr txBox="1">
              <a:spLocks noChangeArrowheads="1"/>
            </p:cNvSpPr>
            <p:nvPr/>
          </p:nvSpPr>
          <p:spPr bwMode="auto">
            <a:xfrm>
              <a:off x="822" y="1023"/>
              <a:ext cx="4414" cy="1113"/>
            </a:xfrm>
            <a:prstGeom prst="rect">
              <a:avLst/>
            </a:prstGeom>
            <a:noFill/>
            <a:ln w="12700" cap="sq">
              <a:noFill/>
              <a:miter lim="800000"/>
              <a:headEnd type="none" w="sm" len="sm"/>
              <a:tailEnd type="none" w="sm" len="sm"/>
            </a:ln>
          </p:spPr>
          <p:txBody>
            <a:bodyPr wrap="square">
              <a:spAutoFit/>
            </a:bodyPr>
            <a:lstStyle/>
            <a:p>
              <a:pPr eaLnBrk="1" hangingPunct="1">
                <a:lnSpc>
                  <a:spcPct val="85000"/>
                </a:lnSpc>
              </a:pPr>
              <a:r>
                <a:rPr lang="en-US" altLang="zh-CN" sz="3200" b="1" dirty="0">
                  <a:solidFill>
                    <a:srgbClr val="003399"/>
                  </a:solidFill>
                  <a:latin typeface="华文新魏" pitchFamily="2" charset="-122"/>
                  <a:ea typeface="华文新魏" pitchFamily="2" charset="-122"/>
                </a:rPr>
                <a:t>        </a:t>
              </a:r>
              <a:r>
                <a:rPr lang="zh-CN" altLang="en-US" sz="3200" b="1" dirty="0">
                  <a:solidFill>
                    <a:srgbClr val="003399"/>
                  </a:solidFill>
                  <a:latin typeface="华文新魏" pitchFamily="2" charset="-122"/>
                  <a:ea typeface="华文新魏" pitchFamily="2" charset="-122"/>
                </a:rPr>
                <a:t>请写一非递归算法，该算法在长度为</a:t>
              </a:r>
              <a:r>
                <a:rPr lang="zh-CN" altLang="en-US" sz="3200" b="1" dirty="0">
                  <a:solidFill>
                    <a:srgbClr val="003399"/>
                  </a:solidFill>
                  <a:latin typeface="Times New Roman" pitchFamily="18" charset="0"/>
                  <a:ea typeface="华文新魏" pitchFamily="2" charset="-122"/>
                </a:rPr>
                <a:t> </a:t>
              </a:r>
              <a:r>
                <a:rPr lang="en-US" altLang="zh-CN" sz="3200" b="1" dirty="0">
                  <a:solidFill>
                    <a:srgbClr val="003399"/>
                  </a:solidFill>
                  <a:latin typeface="Times New Roman" pitchFamily="18" charset="0"/>
                  <a:ea typeface="华文新魏" pitchFamily="2" charset="-122"/>
                </a:rPr>
                <a:t>n</a:t>
              </a:r>
              <a:r>
                <a:rPr lang="zh-CN" altLang="en-US" sz="3200" b="1" dirty="0">
                  <a:solidFill>
                    <a:srgbClr val="003399"/>
                  </a:solidFill>
                  <a:latin typeface="华文新魏" pitchFamily="2" charset="-122"/>
                  <a:ea typeface="华文新魏" pitchFamily="2" charset="-122"/>
                </a:rPr>
                <a:t>、且元素按值严格递增排列的顺序表</a:t>
              </a:r>
              <a:r>
                <a:rPr lang="en-US" altLang="zh-CN" sz="3200" b="1" dirty="0">
                  <a:solidFill>
                    <a:srgbClr val="003399"/>
                  </a:solidFill>
                  <a:latin typeface="Times New Roman" pitchFamily="18" charset="0"/>
                  <a:ea typeface="华文新魏" pitchFamily="2" charset="-122"/>
                </a:rPr>
                <a:t>A[1..n]</a:t>
              </a:r>
              <a:r>
                <a:rPr lang="zh-CN" altLang="en-US" sz="3200" b="1" dirty="0">
                  <a:solidFill>
                    <a:srgbClr val="003399"/>
                  </a:solidFill>
                  <a:latin typeface="华文新魏" pitchFamily="2" charset="-122"/>
                  <a:ea typeface="华文新魏" pitchFamily="2" charset="-122"/>
                </a:rPr>
                <a:t>中采用                     </a:t>
              </a:r>
            </a:p>
            <a:p>
              <a:pPr eaLnBrk="1" hangingPunct="1">
                <a:lnSpc>
                  <a:spcPct val="85000"/>
                </a:lnSpc>
              </a:pPr>
              <a:r>
                <a:rPr lang="zh-CN" altLang="en-US" sz="3200" b="1" dirty="0">
                  <a:solidFill>
                    <a:srgbClr val="003399"/>
                  </a:solidFill>
                  <a:latin typeface="华文新魏" pitchFamily="2" charset="-122"/>
                  <a:ea typeface="华文新魏" pitchFamily="2" charset="-122"/>
                </a:rPr>
                <a:t> 查找值不大于</a:t>
              </a:r>
              <a:r>
                <a:rPr lang="en-US" altLang="zh-CN" sz="3200" b="1" dirty="0">
                  <a:solidFill>
                    <a:srgbClr val="003399"/>
                  </a:solidFill>
                  <a:latin typeface="Times New Roman" pitchFamily="18" charset="0"/>
                  <a:ea typeface="华文新魏" pitchFamily="2" charset="-122"/>
                </a:rPr>
                <a:t>k</a:t>
              </a:r>
              <a:r>
                <a:rPr lang="zh-CN" altLang="en-US" sz="3200" b="1" dirty="0">
                  <a:solidFill>
                    <a:srgbClr val="003399"/>
                  </a:solidFill>
                  <a:latin typeface="华文新魏" pitchFamily="2" charset="-122"/>
                  <a:ea typeface="华文新魏" pitchFamily="2" charset="-122"/>
                </a:rPr>
                <a:t>的最大元素，若表中存在这样的元素，则算法返回该元素在表中的位置，否则返回</a:t>
              </a:r>
              <a:r>
                <a:rPr lang="en-US" altLang="zh-CN" sz="3200" b="1" dirty="0">
                  <a:solidFill>
                    <a:srgbClr val="003399"/>
                  </a:solidFill>
                  <a:latin typeface="Times New Roman" pitchFamily="18" charset="0"/>
                  <a:ea typeface="华文新魏" pitchFamily="2" charset="-122"/>
                </a:rPr>
                <a:t>0</a:t>
              </a:r>
              <a:r>
                <a:rPr lang="zh-CN" altLang="en-US" sz="3200" b="1" dirty="0">
                  <a:solidFill>
                    <a:srgbClr val="003399"/>
                  </a:solidFill>
                  <a:latin typeface="华文新魏" pitchFamily="2" charset="-122"/>
                  <a:ea typeface="华文新魏" pitchFamily="2" charset="-122"/>
                </a:rPr>
                <a:t>。</a:t>
              </a:r>
            </a:p>
          </p:txBody>
        </p:sp>
        <p:sp>
          <p:nvSpPr>
            <p:cNvPr id="23" name="Rectangle 43"/>
            <p:cNvSpPr>
              <a:spLocks noChangeArrowheads="1"/>
            </p:cNvSpPr>
            <p:nvPr/>
          </p:nvSpPr>
          <p:spPr bwMode="auto">
            <a:xfrm>
              <a:off x="3971" y="1257"/>
              <a:ext cx="1101" cy="356"/>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wrap="square">
              <a:spAutoFit/>
            </a:bodyPr>
            <a:lstStyle/>
            <a:p>
              <a:pPr eaLnBrk="1" hangingPunct="1"/>
              <a:r>
                <a:rPr lang="zh-CN" altLang="en-US" sz="3100" b="1" dirty="0">
                  <a:solidFill>
                    <a:srgbClr val="FF3300"/>
                  </a:solidFill>
                  <a:latin typeface="华文新魏" pitchFamily="2" charset="-122"/>
                  <a:ea typeface="华文新魏" pitchFamily="2" charset="-122"/>
                </a:rPr>
                <a:t>折半查找法</a:t>
              </a:r>
            </a:p>
          </p:txBody>
        </p:sp>
      </p:grpSp>
    </p:spTree>
    <p:extLst>
      <p:ext uri="{BB962C8B-B14F-4D97-AF65-F5344CB8AC3E}">
        <p14:creationId xmlns:p14="http://schemas.microsoft.com/office/powerpoint/2010/main" val="4059188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lide(fromBottom)">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28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strVal val="4/3*#ppt_w"/>
                                          </p:val>
                                        </p:tav>
                                        <p:tav tm="100000">
                                          <p:val>
                                            <p:strVal val="#ppt_w"/>
                                          </p:val>
                                        </p:tav>
                                      </p:tavLst>
                                    </p:anim>
                                    <p:anim calcmode="lin" valueType="num">
                                      <p:cBhvr>
                                        <p:cTn id="18" dur="500" fill="hold"/>
                                        <p:tgtEl>
                                          <p:spTgt spid="11"/>
                                        </p:tgtEl>
                                        <p:attrNameLst>
                                          <p:attrName>ppt_h</p:attrName>
                                        </p:attrNameLst>
                                      </p:cBhvr>
                                      <p:tavLst>
                                        <p:tav tm="0">
                                          <p:val>
                                            <p:strVal val="4/3*#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slide(fromBottom)">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23" presetClass="entr" presetSubtype="288"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p:cTn id="28" dur="500" fill="hold"/>
                                        <p:tgtEl>
                                          <p:spTgt spid="15"/>
                                        </p:tgtEl>
                                        <p:attrNameLst>
                                          <p:attrName>ppt_w</p:attrName>
                                        </p:attrNameLst>
                                      </p:cBhvr>
                                      <p:tavLst>
                                        <p:tav tm="0">
                                          <p:val>
                                            <p:strVal val="4/3*#ppt_w"/>
                                          </p:val>
                                        </p:tav>
                                        <p:tav tm="100000">
                                          <p:val>
                                            <p:strVal val="#ppt_w"/>
                                          </p:val>
                                        </p:tav>
                                      </p:tavLst>
                                    </p:anim>
                                    <p:anim calcmode="lin" valueType="num">
                                      <p:cBhvr>
                                        <p:cTn id="29" dur="500" fill="hold"/>
                                        <p:tgtEl>
                                          <p:spTgt spid="15"/>
                                        </p:tgtEl>
                                        <p:attrNameLst>
                                          <p:attrName>ppt_h</p:attrName>
                                        </p:attrNameLst>
                                      </p:cBhvr>
                                      <p:tavLst>
                                        <p:tav tm="0">
                                          <p:val>
                                            <p:strVal val="4/3*#ppt_h"/>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12" presetClass="entr" presetSubtype="4" fill="hold" nodeType="click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slide(fromBottom)">
                                      <p:cBhvr>
                                        <p:cTn id="3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算法执行过程</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16</a:t>
            </a:fld>
            <a:endParaRPr lang="zh-CN" altLang="en-US"/>
          </a:p>
        </p:txBody>
      </p:sp>
      <p:sp>
        <p:nvSpPr>
          <p:cNvPr id="5" name="Text Box 2"/>
          <p:cNvSpPr txBox="1">
            <a:spLocks noChangeArrowheads="1"/>
          </p:cNvSpPr>
          <p:nvPr/>
        </p:nvSpPr>
        <p:spPr bwMode="auto">
          <a:xfrm>
            <a:off x="3532188" y="3152775"/>
            <a:ext cx="6716712" cy="579438"/>
          </a:xfrm>
          <a:prstGeom prst="rect">
            <a:avLst/>
          </a:prstGeom>
          <a:noFill/>
          <a:ln w="12700" cap="sq">
            <a:noFill/>
            <a:miter lim="800000"/>
            <a:headEnd/>
            <a:tailEnd/>
          </a:ln>
        </p:spPr>
        <p:txBody>
          <a:bodyPr>
            <a:spAutoFit/>
          </a:bodyPr>
          <a:lstStyle/>
          <a:p>
            <a:pPr eaLnBrk="1" hangingPunct="1"/>
            <a:r>
              <a:rPr lang="en-US" altLang="zh-CN" sz="3200" b="1">
                <a:solidFill>
                  <a:srgbClr val="003399"/>
                </a:solidFill>
                <a:latin typeface="Times New Roman" pitchFamily="18" charset="0"/>
              </a:rPr>
              <a:t>2   4   6   8   10   12   14   16   18   20 </a:t>
            </a:r>
          </a:p>
        </p:txBody>
      </p:sp>
      <p:sp>
        <p:nvSpPr>
          <p:cNvPr id="6" name="Text Box 3"/>
          <p:cNvSpPr txBox="1">
            <a:spLocks noChangeArrowheads="1"/>
          </p:cNvSpPr>
          <p:nvPr/>
        </p:nvSpPr>
        <p:spPr bwMode="auto">
          <a:xfrm>
            <a:off x="3238500" y="3727450"/>
            <a:ext cx="914400" cy="519113"/>
          </a:xfrm>
          <a:prstGeom prst="rect">
            <a:avLst/>
          </a:prstGeom>
          <a:noFill/>
          <a:ln w="12700" cap="sq">
            <a:noFill/>
            <a:miter lim="800000"/>
            <a:headEnd/>
            <a:tailEnd/>
          </a:ln>
        </p:spPr>
        <p:txBody>
          <a:bodyPr>
            <a:spAutoFit/>
          </a:bodyPr>
          <a:lstStyle/>
          <a:p>
            <a:pPr eaLnBrk="1" hangingPunct="1"/>
            <a:r>
              <a:rPr lang="en-US" altLang="zh-CN" sz="2800" b="1">
                <a:solidFill>
                  <a:srgbClr val="0033CC"/>
                </a:solidFill>
                <a:latin typeface="Times New Roman" pitchFamily="18" charset="0"/>
              </a:rPr>
              <a:t>low</a:t>
            </a:r>
          </a:p>
        </p:txBody>
      </p:sp>
      <p:sp>
        <p:nvSpPr>
          <p:cNvPr id="7" name="Text Box 4"/>
          <p:cNvSpPr txBox="1">
            <a:spLocks noChangeArrowheads="1"/>
          </p:cNvSpPr>
          <p:nvPr/>
        </p:nvSpPr>
        <p:spPr bwMode="auto">
          <a:xfrm>
            <a:off x="9105900" y="3721100"/>
            <a:ext cx="1066800" cy="519113"/>
          </a:xfrm>
          <a:prstGeom prst="rect">
            <a:avLst/>
          </a:prstGeom>
          <a:noFill/>
          <a:ln w="12700" cap="sq">
            <a:noFill/>
            <a:miter lim="800000"/>
            <a:headEnd/>
            <a:tailEnd/>
          </a:ln>
        </p:spPr>
        <p:txBody>
          <a:bodyPr>
            <a:spAutoFit/>
          </a:bodyPr>
          <a:lstStyle/>
          <a:p>
            <a:pPr eaLnBrk="1" hangingPunct="1"/>
            <a:r>
              <a:rPr lang="en-US" altLang="zh-CN" sz="2800" b="1">
                <a:solidFill>
                  <a:srgbClr val="0033CC"/>
                </a:solidFill>
                <a:latin typeface="Times New Roman" pitchFamily="18" charset="0"/>
              </a:rPr>
              <a:t>high</a:t>
            </a:r>
          </a:p>
        </p:txBody>
      </p:sp>
      <p:sp>
        <p:nvSpPr>
          <p:cNvPr id="8" name="Text Box 5"/>
          <p:cNvSpPr txBox="1">
            <a:spLocks noChangeArrowheads="1"/>
          </p:cNvSpPr>
          <p:nvPr/>
        </p:nvSpPr>
        <p:spPr bwMode="auto">
          <a:xfrm>
            <a:off x="5500688" y="3741738"/>
            <a:ext cx="914400" cy="519112"/>
          </a:xfrm>
          <a:prstGeom prst="rect">
            <a:avLst/>
          </a:prstGeom>
          <a:noFill/>
          <a:ln w="12700" cap="sq">
            <a:noFill/>
            <a:miter lim="800000"/>
            <a:headEnd/>
            <a:tailEnd/>
          </a:ln>
        </p:spPr>
        <p:txBody>
          <a:bodyPr>
            <a:spAutoFit/>
          </a:bodyPr>
          <a:lstStyle/>
          <a:p>
            <a:pPr eaLnBrk="1" hangingPunct="1"/>
            <a:r>
              <a:rPr lang="en-US" altLang="zh-CN" sz="2800" b="1">
                <a:solidFill>
                  <a:srgbClr val="CC0066"/>
                </a:solidFill>
                <a:latin typeface="Times New Roman" pitchFamily="18" charset="0"/>
              </a:rPr>
              <a:t>mid</a:t>
            </a:r>
          </a:p>
        </p:txBody>
      </p:sp>
      <p:grpSp>
        <p:nvGrpSpPr>
          <p:cNvPr id="9" name="Group 6"/>
          <p:cNvGrpSpPr>
            <a:grpSpLocks/>
          </p:cNvGrpSpPr>
          <p:nvPr/>
        </p:nvGrpSpPr>
        <p:grpSpPr bwMode="auto">
          <a:xfrm>
            <a:off x="1714500" y="3152775"/>
            <a:ext cx="2022475" cy="549275"/>
            <a:chOff x="2208" y="384"/>
            <a:chExt cx="1274" cy="346"/>
          </a:xfrm>
        </p:grpSpPr>
        <p:sp>
          <p:nvSpPr>
            <p:cNvPr id="10" name="Oval 7"/>
            <p:cNvSpPr>
              <a:spLocks noChangeArrowheads="1"/>
            </p:cNvSpPr>
            <p:nvPr/>
          </p:nvSpPr>
          <p:spPr bwMode="auto">
            <a:xfrm>
              <a:off x="2208" y="389"/>
              <a:ext cx="864" cy="336"/>
            </a:xfrm>
            <a:prstGeom prst="ellipse">
              <a:avLst/>
            </a:prstGeom>
            <a:solidFill>
              <a:srgbClr val="CCFFCC"/>
            </a:solidFill>
            <a:ln w="12700" cap="sq">
              <a:noFill/>
              <a:round/>
              <a:headEnd/>
              <a:tailEnd/>
            </a:ln>
            <a:effectLst>
              <a:outerShdw dist="35921" dir="2700000" algn="ctr" rotWithShape="0">
                <a:srgbClr val="969696"/>
              </a:outerShdw>
            </a:effectLst>
          </p:spPr>
          <p:txBody>
            <a:bodyPr wrap="none" anchor="ctr"/>
            <a:lstStyle/>
            <a:p>
              <a:pPr eaLnBrk="1" hangingPunct="1"/>
              <a:endParaRPr lang="zh-CN" altLang="en-US">
                <a:solidFill>
                  <a:srgbClr val="FFFFCC"/>
                </a:solidFill>
              </a:endParaRPr>
            </a:p>
          </p:txBody>
        </p:sp>
        <p:sp>
          <p:nvSpPr>
            <p:cNvPr id="11" name="Text Box 8"/>
            <p:cNvSpPr txBox="1">
              <a:spLocks noChangeArrowheads="1"/>
            </p:cNvSpPr>
            <p:nvPr/>
          </p:nvSpPr>
          <p:spPr bwMode="auto">
            <a:xfrm>
              <a:off x="2304" y="384"/>
              <a:ext cx="1178" cy="346"/>
            </a:xfrm>
            <a:prstGeom prst="rect">
              <a:avLst/>
            </a:prstGeom>
            <a:noFill/>
            <a:ln w="12700" cap="sq">
              <a:noFill/>
              <a:miter lim="800000"/>
              <a:headEnd/>
              <a:tailEnd/>
            </a:ln>
          </p:spPr>
          <p:txBody>
            <a:bodyPr>
              <a:spAutoFit/>
            </a:bodyPr>
            <a:lstStyle/>
            <a:p>
              <a:pPr eaLnBrk="1" hangingPunct="1"/>
              <a:r>
                <a:rPr lang="en-US" altLang="zh-CN" sz="3000" b="1">
                  <a:solidFill>
                    <a:srgbClr val="003399"/>
                  </a:solidFill>
                  <a:latin typeface="Times New Roman" pitchFamily="18" charset="0"/>
                </a:rPr>
                <a:t>K=</a:t>
              </a:r>
              <a:r>
                <a:rPr lang="en-US" altLang="zh-CN" sz="3000" b="1">
                  <a:solidFill>
                    <a:srgbClr val="FF3300"/>
                  </a:solidFill>
                  <a:latin typeface="Times New Roman" pitchFamily="18" charset="0"/>
                </a:rPr>
                <a:t>13</a:t>
              </a:r>
            </a:p>
          </p:txBody>
        </p:sp>
      </p:grpSp>
      <p:sp>
        <p:nvSpPr>
          <p:cNvPr id="12" name="Freeform 9"/>
          <p:cNvSpPr>
            <a:spLocks/>
          </p:cNvSpPr>
          <p:nvPr/>
        </p:nvSpPr>
        <p:spPr bwMode="auto">
          <a:xfrm>
            <a:off x="5607050" y="3187700"/>
            <a:ext cx="609600" cy="509588"/>
          </a:xfrm>
          <a:custGeom>
            <a:avLst/>
            <a:gdLst>
              <a:gd name="T0" fmla="*/ 2147483646 w 250"/>
              <a:gd name="T1" fmla="*/ 2147483646 h 321"/>
              <a:gd name="T2" fmla="*/ 2147483646 w 250"/>
              <a:gd name="T3" fmla="*/ 2147483646 h 321"/>
              <a:gd name="T4" fmla="*/ 2147483646 w 250"/>
              <a:gd name="T5" fmla="*/ 2147483646 h 321"/>
              <a:gd name="T6" fmla="*/ 2147483646 w 250"/>
              <a:gd name="T7" fmla="*/ 2147483646 h 321"/>
              <a:gd name="T8" fmla="*/ 2147483646 w 250"/>
              <a:gd name="T9" fmla="*/ 2147483646 h 321"/>
              <a:gd name="T10" fmla="*/ 2147483646 w 250"/>
              <a:gd name="T11" fmla="*/ 2147483646 h 321"/>
              <a:gd name="T12" fmla="*/ 2147483646 w 250"/>
              <a:gd name="T13" fmla="*/ 2147483646 h 321"/>
              <a:gd name="T14" fmla="*/ 2147483646 w 250"/>
              <a:gd name="T15" fmla="*/ 2147483646 h 321"/>
              <a:gd name="T16" fmla="*/ 2147483646 w 250"/>
              <a:gd name="T17" fmla="*/ 2147483646 h 321"/>
              <a:gd name="T18" fmla="*/ 2147483646 w 250"/>
              <a:gd name="T19" fmla="*/ 2147483646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321"/>
              <a:gd name="T32" fmla="*/ 250 w 250"/>
              <a:gd name="T33" fmla="*/ 321 h 3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321">
                <a:moveTo>
                  <a:pt x="171" y="17"/>
                </a:moveTo>
                <a:cubicBezTo>
                  <a:pt x="48" y="27"/>
                  <a:pt x="33" y="0"/>
                  <a:pt x="2" y="96"/>
                </a:cubicBezTo>
                <a:cubicBezTo>
                  <a:pt x="6" y="152"/>
                  <a:pt x="0" y="210"/>
                  <a:pt x="13" y="265"/>
                </a:cubicBezTo>
                <a:cubicBezTo>
                  <a:pt x="17" y="284"/>
                  <a:pt x="90" y="302"/>
                  <a:pt x="115" y="310"/>
                </a:cubicBezTo>
                <a:cubicBezTo>
                  <a:pt x="126" y="314"/>
                  <a:pt x="149" y="321"/>
                  <a:pt x="149" y="321"/>
                </a:cubicBezTo>
                <a:cubicBezTo>
                  <a:pt x="165" y="297"/>
                  <a:pt x="191" y="279"/>
                  <a:pt x="205" y="254"/>
                </a:cubicBezTo>
                <a:cubicBezTo>
                  <a:pt x="217" y="233"/>
                  <a:pt x="215" y="206"/>
                  <a:pt x="228" y="186"/>
                </a:cubicBezTo>
                <a:cubicBezTo>
                  <a:pt x="235" y="175"/>
                  <a:pt x="243" y="163"/>
                  <a:pt x="250" y="152"/>
                </a:cubicBezTo>
                <a:cubicBezTo>
                  <a:pt x="242" y="118"/>
                  <a:pt x="235" y="63"/>
                  <a:pt x="205" y="39"/>
                </a:cubicBezTo>
                <a:cubicBezTo>
                  <a:pt x="168" y="9"/>
                  <a:pt x="171" y="45"/>
                  <a:pt x="171" y="17"/>
                </a:cubicBezTo>
                <a:close/>
              </a:path>
            </a:pathLst>
          </a:custGeom>
          <a:noFill/>
          <a:ln w="53975" cap="sq" cmpd="sng">
            <a:solidFill>
              <a:srgbClr val="FF3300"/>
            </a:solidFill>
            <a:prstDash val="solid"/>
            <a:round/>
            <a:headEnd/>
            <a:tailEnd/>
          </a:ln>
        </p:spPr>
        <p:txBody>
          <a:bodyPr/>
          <a:lstStyle/>
          <a:p>
            <a:endParaRPr lang="zh-CN" altLang="en-US"/>
          </a:p>
        </p:txBody>
      </p:sp>
      <p:grpSp>
        <p:nvGrpSpPr>
          <p:cNvPr id="13" name="Group 10"/>
          <p:cNvGrpSpPr>
            <a:grpSpLocks/>
          </p:cNvGrpSpPr>
          <p:nvPr/>
        </p:nvGrpSpPr>
        <p:grpSpPr bwMode="auto">
          <a:xfrm>
            <a:off x="3238500" y="3709988"/>
            <a:ext cx="3921125" cy="519112"/>
            <a:chOff x="672" y="1189"/>
            <a:chExt cx="2470" cy="327"/>
          </a:xfrm>
        </p:grpSpPr>
        <p:sp>
          <p:nvSpPr>
            <p:cNvPr id="14" name="Rectangle 11"/>
            <p:cNvSpPr>
              <a:spLocks noChangeArrowheads="1"/>
            </p:cNvSpPr>
            <p:nvPr/>
          </p:nvSpPr>
          <p:spPr bwMode="auto">
            <a:xfrm>
              <a:off x="672" y="1248"/>
              <a:ext cx="432" cy="240"/>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sp>
          <p:nvSpPr>
            <p:cNvPr id="15" name="Text Box 12"/>
            <p:cNvSpPr txBox="1">
              <a:spLocks noChangeArrowheads="1"/>
            </p:cNvSpPr>
            <p:nvPr/>
          </p:nvSpPr>
          <p:spPr bwMode="auto">
            <a:xfrm>
              <a:off x="2566" y="1189"/>
              <a:ext cx="576" cy="327"/>
            </a:xfrm>
            <a:prstGeom prst="rect">
              <a:avLst/>
            </a:prstGeom>
            <a:noFill/>
            <a:ln w="12700" cap="sq">
              <a:noFill/>
              <a:miter lim="800000"/>
              <a:headEnd/>
              <a:tailEnd/>
            </a:ln>
          </p:spPr>
          <p:txBody>
            <a:bodyPr>
              <a:spAutoFit/>
            </a:bodyPr>
            <a:lstStyle/>
            <a:p>
              <a:pPr eaLnBrk="1" hangingPunct="1"/>
              <a:r>
                <a:rPr lang="en-US" altLang="zh-CN" sz="2800" b="1">
                  <a:solidFill>
                    <a:srgbClr val="0033CC"/>
                  </a:solidFill>
                  <a:latin typeface="Times New Roman" pitchFamily="18" charset="0"/>
                </a:rPr>
                <a:t>low</a:t>
              </a:r>
            </a:p>
          </p:txBody>
        </p:sp>
      </p:grpSp>
      <p:grpSp>
        <p:nvGrpSpPr>
          <p:cNvPr id="16" name="Group 13"/>
          <p:cNvGrpSpPr>
            <a:grpSpLocks/>
          </p:cNvGrpSpPr>
          <p:nvPr/>
        </p:nvGrpSpPr>
        <p:grpSpPr bwMode="auto">
          <a:xfrm>
            <a:off x="5524500" y="3698875"/>
            <a:ext cx="3041650" cy="519113"/>
            <a:chOff x="2112" y="1196"/>
            <a:chExt cx="1916" cy="327"/>
          </a:xfrm>
        </p:grpSpPr>
        <p:sp>
          <p:nvSpPr>
            <p:cNvPr id="17" name="Rectangle 14"/>
            <p:cNvSpPr>
              <a:spLocks noChangeArrowheads="1"/>
            </p:cNvSpPr>
            <p:nvPr/>
          </p:nvSpPr>
          <p:spPr bwMode="auto">
            <a:xfrm>
              <a:off x="2112" y="1248"/>
              <a:ext cx="432" cy="240"/>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sp>
          <p:nvSpPr>
            <p:cNvPr id="18" name="Text Box 15"/>
            <p:cNvSpPr txBox="1">
              <a:spLocks noChangeArrowheads="1"/>
            </p:cNvSpPr>
            <p:nvPr/>
          </p:nvSpPr>
          <p:spPr bwMode="auto">
            <a:xfrm>
              <a:off x="3452" y="1196"/>
              <a:ext cx="576" cy="327"/>
            </a:xfrm>
            <a:prstGeom prst="rect">
              <a:avLst/>
            </a:prstGeom>
            <a:noFill/>
            <a:ln w="12700" cap="sq">
              <a:noFill/>
              <a:miter lim="800000"/>
              <a:headEnd/>
              <a:tailEnd/>
            </a:ln>
          </p:spPr>
          <p:txBody>
            <a:bodyPr>
              <a:spAutoFit/>
            </a:bodyPr>
            <a:lstStyle/>
            <a:p>
              <a:pPr eaLnBrk="1" hangingPunct="1"/>
              <a:r>
                <a:rPr lang="en-US" altLang="zh-CN" sz="2800" b="1">
                  <a:solidFill>
                    <a:srgbClr val="CC0066"/>
                  </a:solidFill>
                  <a:latin typeface="Times New Roman" pitchFamily="18" charset="0"/>
                </a:rPr>
                <a:t>mid</a:t>
              </a:r>
            </a:p>
          </p:txBody>
        </p:sp>
      </p:grpSp>
      <p:sp>
        <p:nvSpPr>
          <p:cNvPr id="19" name="Freeform 16"/>
          <p:cNvSpPr>
            <a:spLocks/>
          </p:cNvSpPr>
          <p:nvPr/>
        </p:nvSpPr>
        <p:spPr bwMode="auto">
          <a:xfrm>
            <a:off x="7721600" y="3194050"/>
            <a:ext cx="609600" cy="509588"/>
          </a:xfrm>
          <a:custGeom>
            <a:avLst/>
            <a:gdLst>
              <a:gd name="T0" fmla="*/ 2147483646 w 250"/>
              <a:gd name="T1" fmla="*/ 2147483646 h 321"/>
              <a:gd name="T2" fmla="*/ 2147483646 w 250"/>
              <a:gd name="T3" fmla="*/ 2147483646 h 321"/>
              <a:gd name="T4" fmla="*/ 2147483646 w 250"/>
              <a:gd name="T5" fmla="*/ 2147483646 h 321"/>
              <a:gd name="T6" fmla="*/ 2147483646 w 250"/>
              <a:gd name="T7" fmla="*/ 2147483646 h 321"/>
              <a:gd name="T8" fmla="*/ 2147483646 w 250"/>
              <a:gd name="T9" fmla="*/ 2147483646 h 321"/>
              <a:gd name="T10" fmla="*/ 2147483646 w 250"/>
              <a:gd name="T11" fmla="*/ 2147483646 h 321"/>
              <a:gd name="T12" fmla="*/ 2147483646 w 250"/>
              <a:gd name="T13" fmla="*/ 2147483646 h 321"/>
              <a:gd name="T14" fmla="*/ 2147483646 w 250"/>
              <a:gd name="T15" fmla="*/ 2147483646 h 321"/>
              <a:gd name="T16" fmla="*/ 2147483646 w 250"/>
              <a:gd name="T17" fmla="*/ 2147483646 h 321"/>
              <a:gd name="T18" fmla="*/ 2147483646 w 250"/>
              <a:gd name="T19" fmla="*/ 2147483646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321"/>
              <a:gd name="T32" fmla="*/ 250 w 250"/>
              <a:gd name="T33" fmla="*/ 321 h 3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321">
                <a:moveTo>
                  <a:pt x="171" y="17"/>
                </a:moveTo>
                <a:cubicBezTo>
                  <a:pt x="48" y="27"/>
                  <a:pt x="33" y="0"/>
                  <a:pt x="2" y="96"/>
                </a:cubicBezTo>
                <a:cubicBezTo>
                  <a:pt x="6" y="152"/>
                  <a:pt x="0" y="210"/>
                  <a:pt x="13" y="265"/>
                </a:cubicBezTo>
                <a:cubicBezTo>
                  <a:pt x="17" y="284"/>
                  <a:pt x="90" y="302"/>
                  <a:pt x="115" y="310"/>
                </a:cubicBezTo>
                <a:cubicBezTo>
                  <a:pt x="126" y="314"/>
                  <a:pt x="149" y="321"/>
                  <a:pt x="149" y="321"/>
                </a:cubicBezTo>
                <a:cubicBezTo>
                  <a:pt x="165" y="297"/>
                  <a:pt x="191" y="279"/>
                  <a:pt x="205" y="254"/>
                </a:cubicBezTo>
                <a:cubicBezTo>
                  <a:pt x="217" y="233"/>
                  <a:pt x="215" y="206"/>
                  <a:pt x="228" y="186"/>
                </a:cubicBezTo>
                <a:cubicBezTo>
                  <a:pt x="235" y="175"/>
                  <a:pt x="243" y="163"/>
                  <a:pt x="250" y="152"/>
                </a:cubicBezTo>
                <a:cubicBezTo>
                  <a:pt x="242" y="118"/>
                  <a:pt x="235" y="63"/>
                  <a:pt x="205" y="39"/>
                </a:cubicBezTo>
                <a:cubicBezTo>
                  <a:pt x="168" y="9"/>
                  <a:pt x="171" y="45"/>
                  <a:pt x="171" y="17"/>
                </a:cubicBezTo>
                <a:close/>
              </a:path>
            </a:pathLst>
          </a:custGeom>
          <a:noFill/>
          <a:ln w="53975" cap="sq" cmpd="sng">
            <a:solidFill>
              <a:srgbClr val="FF3300"/>
            </a:solidFill>
            <a:prstDash val="solid"/>
            <a:round/>
            <a:headEnd/>
            <a:tailEnd/>
          </a:ln>
        </p:spPr>
        <p:txBody>
          <a:bodyPr/>
          <a:lstStyle/>
          <a:p>
            <a:endParaRPr lang="zh-CN" altLang="en-US"/>
          </a:p>
        </p:txBody>
      </p:sp>
      <p:grpSp>
        <p:nvGrpSpPr>
          <p:cNvPr id="20" name="Group 17"/>
          <p:cNvGrpSpPr>
            <a:grpSpLocks/>
          </p:cNvGrpSpPr>
          <p:nvPr/>
        </p:nvGrpSpPr>
        <p:grpSpPr bwMode="auto">
          <a:xfrm>
            <a:off x="6878638" y="3709988"/>
            <a:ext cx="2989262" cy="519112"/>
            <a:chOff x="2965" y="1189"/>
            <a:chExt cx="1883" cy="327"/>
          </a:xfrm>
        </p:grpSpPr>
        <p:sp>
          <p:nvSpPr>
            <p:cNvPr id="21" name="Rectangle 18"/>
            <p:cNvSpPr>
              <a:spLocks noChangeArrowheads="1"/>
            </p:cNvSpPr>
            <p:nvPr/>
          </p:nvSpPr>
          <p:spPr bwMode="auto">
            <a:xfrm>
              <a:off x="4416" y="1248"/>
              <a:ext cx="432" cy="240"/>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sp>
          <p:nvSpPr>
            <p:cNvPr id="22" name="Text Box 19"/>
            <p:cNvSpPr txBox="1">
              <a:spLocks noChangeArrowheads="1"/>
            </p:cNvSpPr>
            <p:nvPr/>
          </p:nvSpPr>
          <p:spPr bwMode="auto">
            <a:xfrm>
              <a:off x="2965" y="1189"/>
              <a:ext cx="672" cy="327"/>
            </a:xfrm>
            <a:prstGeom prst="rect">
              <a:avLst/>
            </a:prstGeom>
            <a:noFill/>
            <a:ln w="12700" cap="sq">
              <a:noFill/>
              <a:miter lim="800000"/>
              <a:headEnd/>
              <a:tailEnd/>
            </a:ln>
          </p:spPr>
          <p:txBody>
            <a:bodyPr>
              <a:spAutoFit/>
            </a:bodyPr>
            <a:lstStyle/>
            <a:p>
              <a:pPr eaLnBrk="1" hangingPunct="1"/>
              <a:r>
                <a:rPr lang="en-US" altLang="zh-CN" sz="2800" b="1">
                  <a:solidFill>
                    <a:srgbClr val="0033CC"/>
                  </a:solidFill>
                  <a:latin typeface="Times New Roman" pitchFamily="18" charset="0"/>
                </a:rPr>
                <a:t>high</a:t>
              </a:r>
            </a:p>
          </p:txBody>
        </p:sp>
      </p:grpSp>
      <p:grpSp>
        <p:nvGrpSpPr>
          <p:cNvPr id="23" name="Group 20"/>
          <p:cNvGrpSpPr>
            <a:grpSpLocks/>
          </p:cNvGrpSpPr>
          <p:nvPr/>
        </p:nvGrpSpPr>
        <p:grpSpPr bwMode="auto">
          <a:xfrm>
            <a:off x="6227763" y="3786188"/>
            <a:ext cx="2174875" cy="788987"/>
            <a:chOff x="2555" y="1237"/>
            <a:chExt cx="1370" cy="497"/>
          </a:xfrm>
        </p:grpSpPr>
        <p:sp>
          <p:nvSpPr>
            <p:cNvPr id="24" name="Rectangle 21"/>
            <p:cNvSpPr>
              <a:spLocks noChangeArrowheads="1"/>
            </p:cNvSpPr>
            <p:nvPr/>
          </p:nvSpPr>
          <p:spPr bwMode="auto">
            <a:xfrm>
              <a:off x="3493" y="1237"/>
              <a:ext cx="432" cy="240"/>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sp>
          <p:nvSpPr>
            <p:cNvPr id="25" name="Text Box 22"/>
            <p:cNvSpPr txBox="1">
              <a:spLocks noChangeArrowheads="1"/>
            </p:cNvSpPr>
            <p:nvPr/>
          </p:nvSpPr>
          <p:spPr bwMode="auto">
            <a:xfrm>
              <a:off x="2555" y="1407"/>
              <a:ext cx="576" cy="327"/>
            </a:xfrm>
            <a:prstGeom prst="rect">
              <a:avLst/>
            </a:prstGeom>
            <a:noFill/>
            <a:ln w="12700" cap="sq">
              <a:noFill/>
              <a:miter lim="800000"/>
              <a:headEnd/>
              <a:tailEnd/>
            </a:ln>
          </p:spPr>
          <p:txBody>
            <a:bodyPr>
              <a:spAutoFit/>
            </a:bodyPr>
            <a:lstStyle/>
            <a:p>
              <a:pPr eaLnBrk="1" hangingPunct="1"/>
              <a:r>
                <a:rPr lang="en-US" altLang="zh-CN" sz="2800" b="1">
                  <a:solidFill>
                    <a:srgbClr val="CC0066"/>
                  </a:solidFill>
                  <a:latin typeface="Times New Roman" pitchFamily="18" charset="0"/>
                </a:rPr>
                <a:t>mid</a:t>
              </a:r>
            </a:p>
          </p:txBody>
        </p:sp>
      </p:grpSp>
      <p:grpSp>
        <p:nvGrpSpPr>
          <p:cNvPr id="26" name="Group 23"/>
          <p:cNvGrpSpPr>
            <a:grpSpLocks/>
          </p:cNvGrpSpPr>
          <p:nvPr/>
        </p:nvGrpSpPr>
        <p:grpSpPr bwMode="auto">
          <a:xfrm>
            <a:off x="6257925" y="3762375"/>
            <a:ext cx="1587500" cy="806450"/>
            <a:chOff x="2574" y="1222"/>
            <a:chExt cx="1000" cy="508"/>
          </a:xfrm>
        </p:grpSpPr>
        <p:sp>
          <p:nvSpPr>
            <p:cNvPr id="27" name="Rectangle 24"/>
            <p:cNvSpPr>
              <a:spLocks noChangeArrowheads="1"/>
            </p:cNvSpPr>
            <p:nvPr/>
          </p:nvSpPr>
          <p:spPr bwMode="auto">
            <a:xfrm>
              <a:off x="2574" y="1222"/>
              <a:ext cx="432" cy="240"/>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sp>
          <p:nvSpPr>
            <p:cNvPr id="28" name="Text Box 25"/>
            <p:cNvSpPr txBox="1">
              <a:spLocks noChangeArrowheads="1"/>
            </p:cNvSpPr>
            <p:nvPr/>
          </p:nvSpPr>
          <p:spPr bwMode="auto">
            <a:xfrm>
              <a:off x="2998" y="1403"/>
              <a:ext cx="576" cy="327"/>
            </a:xfrm>
            <a:prstGeom prst="rect">
              <a:avLst/>
            </a:prstGeom>
            <a:noFill/>
            <a:ln w="12700" cap="sq">
              <a:noFill/>
              <a:miter lim="800000"/>
              <a:headEnd/>
              <a:tailEnd/>
            </a:ln>
          </p:spPr>
          <p:txBody>
            <a:bodyPr>
              <a:spAutoFit/>
            </a:bodyPr>
            <a:lstStyle/>
            <a:p>
              <a:pPr eaLnBrk="1" hangingPunct="1"/>
              <a:r>
                <a:rPr lang="en-US" altLang="zh-CN" sz="2800" b="1">
                  <a:solidFill>
                    <a:srgbClr val="0033CC"/>
                  </a:solidFill>
                  <a:latin typeface="Times New Roman" pitchFamily="18" charset="0"/>
                </a:rPr>
                <a:t>low</a:t>
              </a:r>
            </a:p>
          </p:txBody>
        </p:sp>
      </p:grpSp>
      <p:sp>
        <p:nvSpPr>
          <p:cNvPr id="29" name="Freeform 26"/>
          <p:cNvSpPr>
            <a:spLocks/>
          </p:cNvSpPr>
          <p:nvPr/>
        </p:nvSpPr>
        <p:spPr bwMode="auto">
          <a:xfrm>
            <a:off x="7031038" y="3194050"/>
            <a:ext cx="609600" cy="509588"/>
          </a:xfrm>
          <a:custGeom>
            <a:avLst/>
            <a:gdLst>
              <a:gd name="T0" fmla="*/ 2147483646 w 250"/>
              <a:gd name="T1" fmla="*/ 2147483646 h 321"/>
              <a:gd name="T2" fmla="*/ 2147483646 w 250"/>
              <a:gd name="T3" fmla="*/ 2147483646 h 321"/>
              <a:gd name="T4" fmla="*/ 2147483646 w 250"/>
              <a:gd name="T5" fmla="*/ 2147483646 h 321"/>
              <a:gd name="T6" fmla="*/ 2147483646 w 250"/>
              <a:gd name="T7" fmla="*/ 2147483646 h 321"/>
              <a:gd name="T8" fmla="*/ 2147483646 w 250"/>
              <a:gd name="T9" fmla="*/ 2147483646 h 321"/>
              <a:gd name="T10" fmla="*/ 2147483646 w 250"/>
              <a:gd name="T11" fmla="*/ 2147483646 h 321"/>
              <a:gd name="T12" fmla="*/ 2147483646 w 250"/>
              <a:gd name="T13" fmla="*/ 2147483646 h 321"/>
              <a:gd name="T14" fmla="*/ 2147483646 w 250"/>
              <a:gd name="T15" fmla="*/ 2147483646 h 321"/>
              <a:gd name="T16" fmla="*/ 2147483646 w 250"/>
              <a:gd name="T17" fmla="*/ 2147483646 h 321"/>
              <a:gd name="T18" fmla="*/ 2147483646 w 250"/>
              <a:gd name="T19" fmla="*/ 2147483646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321"/>
              <a:gd name="T32" fmla="*/ 250 w 250"/>
              <a:gd name="T33" fmla="*/ 321 h 3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321">
                <a:moveTo>
                  <a:pt x="171" y="17"/>
                </a:moveTo>
                <a:cubicBezTo>
                  <a:pt x="48" y="27"/>
                  <a:pt x="33" y="0"/>
                  <a:pt x="2" y="96"/>
                </a:cubicBezTo>
                <a:cubicBezTo>
                  <a:pt x="6" y="152"/>
                  <a:pt x="0" y="210"/>
                  <a:pt x="13" y="265"/>
                </a:cubicBezTo>
                <a:cubicBezTo>
                  <a:pt x="17" y="284"/>
                  <a:pt x="90" y="302"/>
                  <a:pt x="115" y="310"/>
                </a:cubicBezTo>
                <a:cubicBezTo>
                  <a:pt x="126" y="314"/>
                  <a:pt x="149" y="321"/>
                  <a:pt x="149" y="321"/>
                </a:cubicBezTo>
                <a:cubicBezTo>
                  <a:pt x="165" y="297"/>
                  <a:pt x="191" y="279"/>
                  <a:pt x="205" y="254"/>
                </a:cubicBezTo>
                <a:cubicBezTo>
                  <a:pt x="217" y="233"/>
                  <a:pt x="215" y="206"/>
                  <a:pt x="228" y="186"/>
                </a:cubicBezTo>
                <a:cubicBezTo>
                  <a:pt x="235" y="175"/>
                  <a:pt x="243" y="163"/>
                  <a:pt x="250" y="152"/>
                </a:cubicBezTo>
                <a:cubicBezTo>
                  <a:pt x="242" y="118"/>
                  <a:pt x="235" y="63"/>
                  <a:pt x="205" y="39"/>
                </a:cubicBezTo>
                <a:cubicBezTo>
                  <a:pt x="168" y="9"/>
                  <a:pt x="171" y="45"/>
                  <a:pt x="171" y="17"/>
                </a:cubicBezTo>
                <a:close/>
              </a:path>
            </a:pathLst>
          </a:custGeom>
          <a:noFill/>
          <a:ln w="53975" cap="sq" cmpd="sng">
            <a:solidFill>
              <a:srgbClr val="FF3300"/>
            </a:solidFill>
            <a:prstDash val="solid"/>
            <a:round/>
            <a:headEnd/>
            <a:tailEnd/>
          </a:ln>
        </p:spPr>
        <p:txBody>
          <a:bodyPr/>
          <a:lstStyle/>
          <a:p>
            <a:endParaRPr lang="zh-CN" altLang="en-US"/>
          </a:p>
        </p:txBody>
      </p:sp>
      <p:grpSp>
        <p:nvGrpSpPr>
          <p:cNvPr id="30" name="Group 27"/>
          <p:cNvGrpSpPr>
            <a:grpSpLocks/>
          </p:cNvGrpSpPr>
          <p:nvPr/>
        </p:nvGrpSpPr>
        <p:grpSpPr bwMode="auto">
          <a:xfrm>
            <a:off x="6245225" y="4108450"/>
            <a:ext cx="1582738" cy="806450"/>
            <a:chOff x="2566" y="1440"/>
            <a:chExt cx="997" cy="508"/>
          </a:xfrm>
        </p:grpSpPr>
        <p:sp>
          <p:nvSpPr>
            <p:cNvPr id="31" name="Rectangle 28"/>
            <p:cNvSpPr>
              <a:spLocks noChangeArrowheads="1"/>
            </p:cNvSpPr>
            <p:nvPr/>
          </p:nvSpPr>
          <p:spPr bwMode="auto">
            <a:xfrm>
              <a:off x="2566" y="1440"/>
              <a:ext cx="432" cy="240"/>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sp>
          <p:nvSpPr>
            <p:cNvPr id="32" name="Text Box 29"/>
            <p:cNvSpPr txBox="1">
              <a:spLocks noChangeArrowheads="1"/>
            </p:cNvSpPr>
            <p:nvPr/>
          </p:nvSpPr>
          <p:spPr bwMode="auto">
            <a:xfrm>
              <a:off x="2987" y="1621"/>
              <a:ext cx="576" cy="327"/>
            </a:xfrm>
            <a:prstGeom prst="rect">
              <a:avLst/>
            </a:prstGeom>
            <a:noFill/>
            <a:ln w="12700" cap="sq">
              <a:noFill/>
              <a:miter lim="800000"/>
              <a:headEnd/>
              <a:tailEnd/>
            </a:ln>
          </p:spPr>
          <p:txBody>
            <a:bodyPr>
              <a:spAutoFit/>
            </a:bodyPr>
            <a:lstStyle/>
            <a:p>
              <a:pPr eaLnBrk="1" hangingPunct="1"/>
              <a:r>
                <a:rPr lang="en-US" altLang="zh-CN" sz="2800" b="1">
                  <a:solidFill>
                    <a:srgbClr val="CC0066"/>
                  </a:solidFill>
                  <a:latin typeface="Times New Roman" pitchFamily="18" charset="0"/>
                </a:rPr>
                <a:t>mid</a:t>
              </a:r>
            </a:p>
          </p:txBody>
        </p:sp>
      </p:grpSp>
      <p:grpSp>
        <p:nvGrpSpPr>
          <p:cNvPr id="33" name="Group 30"/>
          <p:cNvGrpSpPr>
            <a:grpSpLocks/>
          </p:cNvGrpSpPr>
          <p:nvPr/>
        </p:nvGrpSpPr>
        <p:grpSpPr bwMode="auto">
          <a:xfrm>
            <a:off x="6169025" y="3738563"/>
            <a:ext cx="1471613" cy="519112"/>
            <a:chOff x="2518" y="1207"/>
            <a:chExt cx="927" cy="327"/>
          </a:xfrm>
        </p:grpSpPr>
        <p:sp>
          <p:nvSpPr>
            <p:cNvPr id="34" name="Text Box 31"/>
            <p:cNvSpPr txBox="1">
              <a:spLocks noChangeArrowheads="1"/>
            </p:cNvSpPr>
            <p:nvPr/>
          </p:nvSpPr>
          <p:spPr bwMode="auto">
            <a:xfrm>
              <a:off x="2518" y="1207"/>
              <a:ext cx="672" cy="327"/>
            </a:xfrm>
            <a:prstGeom prst="rect">
              <a:avLst/>
            </a:prstGeom>
            <a:noFill/>
            <a:ln w="12700" cap="sq">
              <a:noFill/>
              <a:miter lim="800000"/>
              <a:headEnd/>
              <a:tailEnd/>
            </a:ln>
          </p:spPr>
          <p:txBody>
            <a:bodyPr>
              <a:spAutoFit/>
            </a:bodyPr>
            <a:lstStyle/>
            <a:p>
              <a:pPr eaLnBrk="1" hangingPunct="1"/>
              <a:r>
                <a:rPr lang="en-US" altLang="zh-CN" sz="2800" b="1">
                  <a:solidFill>
                    <a:srgbClr val="0033CC"/>
                  </a:solidFill>
                  <a:latin typeface="Times New Roman" pitchFamily="18" charset="0"/>
                </a:rPr>
                <a:t>high</a:t>
              </a:r>
            </a:p>
          </p:txBody>
        </p:sp>
        <p:sp>
          <p:nvSpPr>
            <p:cNvPr id="35" name="Rectangle 32"/>
            <p:cNvSpPr>
              <a:spLocks noChangeArrowheads="1"/>
            </p:cNvSpPr>
            <p:nvPr/>
          </p:nvSpPr>
          <p:spPr bwMode="auto">
            <a:xfrm>
              <a:off x="3013" y="1233"/>
              <a:ext cx="432" cy="255"/>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grpSp>
      <p:sp>
        <p:nvSpPr>
          <p:cNvPr id="36" name="Freeform 33"/>
          <p:cNvSpPr>
            <a:spLocks/>
          </p:cNvSpPr>
          <p:nvPr/>
        </p:nvSpPr>
        <p:spPr bwMode="auto">
          <a:xfrm>
            <a:off x="6303963" y="3205163"/>
            <a:ext cx="609600" cy="509587"/>
          </a:xfrm>
          <a:custGeom>
            <a:avLst/>
            <a:gdLst>
              <a:gd name="T0" fmla="*/ 2147483646 w 250"/>
              <a:gd name="T1" fmla="*/ 2147483646 h 321"/>
              <a:gd name="T2" fmla="*/ 2147483646 w 250"/>
              <a:gd name="T3" fmla="*/ 2147483646 h 321"/>
              <a:gd name="T4" fmla="*/ 2147483646 w 250"/>
              <a:gd name="T5" fmla="*/ 2147483646 h 321"/>
              <a:gd name="T6" fmla="*/ 2147483646 w 250"/>
              <a:gd name="T7" fmla="*/ 2147483646 h 321"/>
              <a:gd name="T8" fmla="*/ 2147483646 w 250"/>
              <a:gd name="T9" fmla="*/ 2147483646 h 321"/>
              <a:gd name="T10" fmla="*/ 2147483646 w 250"/>
              <a:gd name="T11" fmla="*/ 2147483646 h 321"/>
              <a:gd name="T12" fmla="*/ 2147483646 w 250"/>
              <a:gd name="T13" fmla="*/ 2147483646 h 321"/>
              <a:gd name="T14" fmla="*/ 2147483646 w 250"/>
              <a:gd name="T15" fmla="*/ 2147483646 h 321"/>
              <a:gd name="T16" fmla="*/ 2147483646 w 250"/>
              <a:gd name="T17" fmla="*/ 2147483646 h 321"/>
              <a:gd name="T18" fmla="*/ 2147483646 w 250"/>
              <a:gd name="T19" fmla="*/ 2147483646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321"/>
              <a:gd name="T32" fmla="*/ 250 w 250"/>
              <a:gd name="T33" fmla="*/ 321 h 3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321">
                <a:moveTo>
                  <a:pt x="171" y="17"/>
                </a:moveTo>
                <a:cubicBezTo>
                  <a:pt x="48" y="27"/>
                  <a:pt x="33" y="0"/>
                  <a:pt x="2" y="96"/>
                </a:cubicBezTo>
                <a:cubicBezTo>
                  <a:pt x="6" y="152"/>
                  <a:pt x="0" y="210"/>
                  <a:pt x="13" y="265"/>
                </a:cubicBezTo>
                <a:cubicBezTo>
                  <a:pt x="17" y="284"/>
                  <a:pt x="90" y="302"/>
                  <a:pt x="115" y="310"/>
                </a:cubicBezTo>
                <a:cubicBezTo>
                  <a:pt x="126" y="314"/>
                  <a:pt x="149" y="321"/>
                  <a:pt x="149" y="321"/>
                </a:cubicBezTo>
                <a:cubicBezTo>
                  <a:pt x="165" y="297"/>
                  <a:pt x="191" y="279"/>
                  <a:pt x="205" y="254"/>
                </a:cubicBezTo>
                <a:cubicBezTo>
                  <a:pt x="217" y="233"/>
                  <a:pt x="215" y="206"/>
                  <a:pt x="228" y="186"/>
                </a:cubicBezTo>
                <a:cubicBezTo>
                  <a:pt x="235" y="175"/>
                  <a:pt x="243" y="163"/>
                  <a:pt x="250" y="152"/>
                </a:cubicBezTo>
                <a:cubicBezTo>
                  <a:pt x="242" y="118"/>
                  <a:pt x="235" y="63"/>
                  <a:pt x="205" y="39"/>
                </a:cubicBezTo>
                <a:cubicBezTo>
                  <a:pt x="168" y="9"/>
                  <a:pt x="171" y="45"/>
                  <a:pt x="171" y="17"/>
                </a:cubicBezTo>
                <a:close/>
              </a:path>
            </a:pathLst>
          </a:custGeom>
          <a:noFill/>
          <a:ln w="53975" cap="sq" cmpd="sng">
            <a:solidFill>
              <a:srgbClr val="FF3300"/>
            </a:solidFill>
            <a:prstDash val="solid"/>
            <a:round/>
            <a:headEnd/>
            <a:tailEnd/>
          </a:ln>
        </p:spPr>
        <p:txBody>
          <a:bodyPr/>
          <a:lstStyle/>
          <a:p>
            <a:endParaRPr lang="zh-CN" altLang="en-US"/>
          </a:p>
        </p:txBody>
      </p:sp>
      <p:sp>
        <p:nvSpPr>
          <p:cNvPr id="37" name="Text Box 34"/>
          <p:cNvSpPr txBox="1">
            <a:spLocks noChangeArrowheads="1"/>
          </p:cNvSpPr>
          <p:nvPr/>
        </p:nvSpPr>
        <p:spPr bwMode="auto">
          <a:xfrm>
            <a:off x="3543300" y="5118100"/>
            <a:ext cx="6716713" cy="579438"/>
          </a:xfrm>
          <a:prstGeom prst="rect">
            <a:avLst/>
          </a:prstGeom>
          <a:noFill/>
          <a:ln w="12700" cap="sq">
            <a:noFill/>
            <a:miter lim="800000"/>
            <a:headEnd/>
            <a:tailEnd/>
          </a:ln>
        </p:spPr>
        <p:txBody>
          <a:bodyPr>
            <a:spAutoFit/>
          </a:bodyPr>
          <a:lstStyle/>
          <a:p>
            <a:pPr eaLnBrk="1" hangingPunct="1"/>
            <a:r>
              <a:rPr lang="en-US" altLang="zh-CN" sz="3200" b="1">
                <a:solidFill>
                  <a:srgbClr val="003399"/>
                </a:solidFill>
                <a:latin typeface="Times New Roman" pitchFamily="18" charset="0"/>
              </a:rPr>
              <a:t>2   4   6   8   10   12   14   16   18   20 </a:t>
            </a:r>
          </a:p>
        </p:txBody>
      </p:sp>
      <p:sp>
        <p:nvSpPr>
          <p:cNvPr id="38" name="Text Box 35"/>
          <p:cNvSpPr txBox="1">
            <a:spLocks noChangeArrowheads="1"/>
          </p:cNvSpPr>
          <p:nvPr/>
        </p:nvSpPr>
        <p:spPr bwMode="auto">
          <a:xfrm>
            <a:off x="3290888" y="5621338"/>
            <a:ext cx="914400" cy="519112"/>
          </a:xfrm>
          <a:prstGeom prst="rect">
            <a:avLst/>
          </a:prstGeom>
          <a:noFill/>
          <a:ln w="12700" cap="sq">
            <a:noFill/>
            <a:miter lim="800000"/>
            <a:headEnd/>
            <a:tailEnd/>
          </a:ln>
        </p:spPr>
        <p:txBody>
          <a:bodyPr>
            <a:spAutoFit/>
          </a:bodyPr>
          <a:lstStyle/>
          <a:p>
            <a:pPr eaLnBrk="1" hangingPunct="1"/>
            <a:r>
              <a:rPr lang="en-US" altLang="zh-CN" sz="2800" b="1">
                <a:solidFill>
                  <a:srgbClr val="0033CC"/>
                </a:solidFill>
                <a:latin typeface="Times New Roman" pitchFamily="18" charset="0"/>
              </a:rPr>
              <a:t>low</a:t>
            </a:r>
          </a:p>
        </p:txBody>
      </p:sp>
      <p:sp>
        <p:nvSpPr>
          <p:cNvPr id="39" name="Text Box 36"/>
          <p:cNvSpPr txBox="1">
            <a:spLocks noChangeArrowheads="1"/>
          </p:cNvSpPr>
          <p:nvPr/>
        </p:nvSpPr>
        <p:spPr bwMode="auto">
          <a:xfrm>
            <a:off x="5559425" y="5614988"/>
            <a:ext cx="914400" cy="519112"/>
          </a:xfrm>
          <a:prstGeom prst="rect">
            <a:avLst/>
          </a:prstGeom>
          <a:noFill/>
          <a:ln w="12700" cap="sq">
            <a:noFill/>
            <a:miter lim="800000"/>
            <a:headEnd/>
            <a:tailEnd/>
          </a:ln>
        </p:spPr>
        <p:txBody>
          <a:bodyPr>
            <a:spAutoFit/>
          </a:bodyPr>
          <a:lstStyle/>
          <a:p>
            <a:pPr eaLnBrk="1" hangingPunct="1"/>
            <a:r>
              <a:rPr lang="en-US" altLang="zh-CN" sz="2800" b="1">
                <a:solidFill>
                  <a:srgbClr val="CC0066"/>
                </a:solidFill>
                <a:latin typeface="Times New Roman" pitchFamily="18" charset="0"/>
              </a:rPr>
              <a:t>mid</a:t>
            </a:r>
          </a:p>
        </p:txBody>
      </p:sp>
      <p:sp>
        <p:nvSpPr>
          <p:cNvPr id="40" name="Text Box 37"/>
          <p:cNvSpPr txBox="1">
            <a:spLocks noChangeArrowheads="1"/>
          </p:cNvSpPr>
          <p:nvPr/>
        </p:nvSpPr>
        <p:spPr bwMode="auto">
          <a:xfrm>
            <a:off x="9028113" y="5597525"/>
            <a:ext cx="1066800" cy="519113"/>
          </a:xfrm>
          <a:prstGeom prst="rect">
            <a:avLst/>
          </a:prstGeom>
          <a:noFill/>
          <a:ln w="12700" cap="sq">
            <a:noFill/>
            <a:miter lim="800000"/>
            <a:headEnd/>
            <a:tailEnd/>
          </a:ln>
        </p:spPr>
        <p:txBody>
          <a:bodyPr>
            <a:spAutoFit/>
          </a:bodyPr>
          <a:lstStyle/>
          <a:p>
            <a:pPr eaLnBrk="1" hangingPunct="1"/>
            <a:r>
              <a:rPr lang="en-US" altLang="zh-CN" sz="2800" b="1">
                <a:solidFill>
                  <a:srgbClr val="0033CC"/>
                </a:solidFill>
                <a:latin typeface="Times New Roman" pitchFamily="18" charset="0"/>
              </a:rPr>
              <a:t>high</a:t>
            </a:r>
          </a:p>
        </p:txBody>
      </p:sp>
      <p:grpSp>
        <p:nvGrpSpPr>
          <p:cNvPr id="41" name="Group 38"/>
          <p:cNvGrpSpPr>
            <a:grpSpLocks/>
          </p:cNvGrpSpPr>
          <p:nvPr/>
        </p:nvGrpSpPr>
        <p:grpSpPr bwMode="auto">
          <a:xfrm>
            <a:off x="1727200" y="5067300"/>
            <a:ext cx="2117725" cy="558800"/>
            <a:chOff x="2400" y="2112"/>
            <a:chExt cx="1334" cy="352"/>
          </a:xfrm>
        </p:grpSpPr>
        <p:sp>
          <p:nvSpPr>
            <p:cNvPr id="42" name="Oval 39"/>
            <p:cNvSpPr>
              <a:spLocks noChangeArrowheads="1"/>
            </p:cNvSpPr>
            <p:nvPr/>
          </p:nvSpPr>
          <p:spPr bwMode="auto">
            <a:xfrm>
              <a:off x="2400" y="2128"/>
              <a:ext cx="864" cy="336"/>
            </a:xfrm>
            <a:prstGeom prst="ellipse">
              <a:avLst/>
            </a:prstGeom>
            <a:gradFill rotWithShape="0">
              <a:gsLst>
                <a:gs pos="0">
                  <a:srgbClr val="0000FF"/>
                </a:gs>
                <a:gs pos="50000">
                  <a:srgbClr val="000076"/>
                </a:gs>
                <a:gs pos="100000">
                  <a:srgbClr val="0000FF"/>
                </a:gs>
              </a:gsLst>
              <a:lin ang="5400000" scaled="1"/>
            </a:gradFill>
            <a:ln w="12700" cap="sq">
              <a:noFill/>
              <a:round/>
              <a:headEnd/>
              <a:tailEnd/>
            </a:ln>
            <a:effectLst>
              <a:outerShdw dist="45791" dir="2021404" algn="ctr" rotWithShape="0">
                <a:srgbClr val="B2B2B2"/>
              </a:outerShdw>
            </a:effectLst>
          </p:spPr>
          <p:txBody>
            <a:bodyPr wrap="none" anchor="ctr"/>
            <a:lstStyle/>
            <a:p>
              <a:pPr eaLnBrk="1" hangingPunct="1"/>
              <a:endParaRPr lang="zh-CN" altLang="en-US">
                <a:solidFill>
                  <a:srgbClr val="FFFFCC"/>
                </a:solidFill>
              </a:endParaRPr>
            </a:p>
          </p:txBody>
        </p:sp>
        <p:sp>
          <p:nvSpPr>
            <p:cNvPr id="43" name="Text Box 40"/>
            <p:cNvSpPr txBox="1">
              <a:spLocks noChangeArrowheads="1"/>
            </p:cNvSpPr>
            <p:nvPr/>
          </p:nvSpPr>
          <p:spPr bwMode="auto">
            <a:xfrm>
              <a:off x="2556" y="2112"/>
              <a:ext cx="1178" cy="346"/>
            </a:xfrm>
            <a:prstGeom prst="rect">
              <a:avLst/>
            </a:prstGeom>
            <a:noFill/>
            <a:ln w="12700" cap="sq">
              <a:noFill/>
              <a:miter lim="800000"/>
              <a:headEnd/>
              <a:tailEnd/>
            </a:ln>
          </p:spPr>
          <p:txBody>
            <a:bodyPr>
              <a:spAutoFit/>
            </a:bodyPr>
            <a:lstStyle/>
            <a:p>
              <a:pPr eaLnBrk="1" hangingPunct="1"/>
              <a:r>
                <a:rPr lang="en-US" altLang="zh-CN" sz="3000" b="1">
                  <a:solidFill>
                    <a:srgbClr val="FFFFFF"/>
                  </a:solidFill>
                  <a:latin typeface="Times New Roman" pitchFamily="18" charset="0"/>
                </a:rPr>
                <a:t>K=</a:t>
              </a:r>
              <a:r>
                <a:rPr lang="en-US" altLang="zh-CN" sz="3000" b="1">
                  <a:solidFill>
                    <a:srgbClr val="FFFF00"/>
                  </a:solidFill>
                  <a:latin typeface="Times New Roman" pitchFamily="18" charset="0"/>
                </a:rPr>
                <a:t>1</a:t>
              </a:r>
            </a:p>
          </p:txBody>
        </p:sp>
      </p:grpSp>
      <p:sp>
        <p:nvSpPr>
          <p:cNvPr id="44" name="Freeform 41"/>
          <p:cNvSpPr>
            <a:spLocks/>
          </p:cNvSpPr>
          <p:nvPr/>
        </p:nvSpPr>
        <p:spPr bwMode="auto">
          <a:xfrm>
            <a:off x="5600700" y="5164138"/>
            <a:ext cx="609600" cy="509587"/>
          </a:xfrm>
          <a:custGeom>
            <a:avLst/>
            <a:gdLst>
              <a:gd name="T0" fmla="*/ 2147483646 w 250"/>
              <a:gd name="T1" fmla="*/ 2147483646 h 321"/>
              <a:gd name="T2" fmla="*/ 2147483646 w 250"/>
              <a:gd name="T3" fmla="*/ 2147483646 h 321"/>
              <a:gd name="T4" fmla="*/ 2147483646 w 250"/>
              <a:gd name="T5" fmla="*/ 2147483646 h 321"/>
              <a:gd name="T6" fmla="*/ 2147483646 w 250"/>
              <a:gd name="T7" fmla="*/ 2147483646 h 321"/>
              <a:gd name="T8" fmla="*/ 2147483646 w 250"/>
              <a:gd name="T9" fmla="*/ 2147483646 h 321"/>
              <a:gd name="T10" fmla="*/ 2147483646 w 250"/>
              <a:gd name="T11" fmla="*/ 2147483646 h 321"/>
              <a:gd name="T12" fmla="*/ 2147483646 w 250"/>
              <a:gd name="T13" fmla="*/ 2147483646 h 321"/>
              <a:gd name="T14" fmla="*/ 2147483646 w 250"/>
              <a:gd name="T15" fmla="*/ 2147483646 h 321"/>
              <a:gd name="T16" fmla="*/ 2147483646 w 250"/>
              <a:gd name="T17" fmla="*/ 2147483646 h 321"/>
              <a:gd name="T18" fmla="*/ 2147483646 w 250"/>
              <a:gd name="T19" fmla="*/ 2147483646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321"/>
              <a:gd name="T32" fmla="*/ 250 w 250"/>
              <a:gd name="T33" fmla="*/ 321 h 3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321">
                <a:moveTo>
                  <a:pt x="171" y="17"/>
                </a:moveTo>
                <a:cubicBezTo>
                  <a:pt x="48" y="27"/>
                  <a:pt x="33" y="0"/>
                  <a:pt x="2" y="96"/>
                </a:cubicBezTo>
                <a:cubicBezTo>
                  <a:pt x="6" y="152"/>
                  <a:pt x="0" y="210"/>
                  <a:pt x="13" y="265"/>
                </a:cubicBezTo>
                <a:cubicBezTo>
                  <a:pt x="17" y="284"/>
                  <a:pt x="90" y="302"/>
                  <a:pt x="115" y="310"/>
                </a:cubicBezTo>
                <a:cubicBezTo>
                  <a:pt x="126" y="314"/>
                  <a:pt x="149" y="321"/>
                  <a:pt x="149" y="321"/>
                </a:cubicBezTo>
                <a:cubicBezTo>
                  <a:pt x="165" y="297"/>
                  <a:pt x="191" y="279"/>
                  <a:pt x="205" y="254"/>
                </a:cubicBezTo>
                <a:cubicBezTo>
                  <a:pt x="217" y="233"/>
                  <a:pt x="215" y="206"/>
                  <a:pt x="228" y="186"/>
                </a:cubicBezTo>
                <a:cubicBezTo>
                  <a:pt x="235" y="175"/>
                  <a:pt x="243" y="163"/>
                  <a:pt x="250" y="152"/>
                </a:cubicBezTo>
                <a:cubicBezTo>
                  <a:pt x="242" y="118"/>
                  <a:pt x="235" y="63"/>
                  <a:pt x="205" y="39"/>
                </a:cubicBezTo>
                <a:cubicBezTo>
                  <a:pt x="168" y="9"/>
                  <a:pt x="171" y="45"/>
                  <a:pt x="171" y="17"/>
                </a:cubicBezTo>
                <a:close/>
              </a:path>
            </a:pathLst>
          </a:custGeom>
          <a:noFill/>
          <a:ln w="53975" cap="sq" cmpd="sng">
            <a:solidFill>
              <a:srgbClr val="FF3300"/>
            </a:solidFill>
            <a:prstDash val="solid"/>
            <a:round/>
            <a:headEnd/>
            <a:tailEnd/>
          </a:ln>
        </p:spPr>
        <p:txBody>
          <a:bodyPr/>
          <a:lstStyle/>
          <a:p>
            <a:endParaRPr lang="zh-CN" altLang="en-US"/>
          </a:p>
        </p:txBody>
      </p:sp>
      <p:grpSp>
        <p:nvGrpSpPr>
          <p:cNvPr id="45" name="Group 42"/>
          <p:cNvGrpSpPr>
            <a:grpSpLocks/>
          </p:cNvGrpSpPr>
          <p:nvPr/>
        </p:nvGrpSpPr>
        <p:grpSpPr bwMode="auto">
          <a:xfrm>
            <a:off x="4838700" y="5614988"/>
            <a:ext cx="4987925" cy="519112"/>
            <a:chOff x="1695" y="3020"/>
            <a:chExt cx="3142" cy="327"/>
          </a:xfrm>
        </p:grpSpPr>
        <p:sp>
          <p:nvSpPr>
            <p:cNvPr id="46" name="Rectangle 43"/>
            <p:cNvSpPr>
              <a:spLocks noChangeArrowheads="1"/>
            </p:cNvSpPr>
            <p:nvPr/>
          </p:nvSpPr>
          <p:spPr bwMode="auto">
            <a:xfrm>
              <a:off x="4357" y="3039"/>
              <a:ext cx="480" cy="288"/>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sp>
          <p:nvSpPr>
            <p:cNvPr id="47" name="Text Box 44"/>
            <p:cNvSpPr txBox="1">
              <a:spLocks noChangeArrowheads="1"/>
            </p:cNvSpPr>
            <p:nvPr/>
          </p:nvSpPr>
          <p:spPr bwMode="auto">
            <a:xfrm>
              <a:off x="1695" y="3020"/>
              <a:ext cx="672" cy="327"/>
            </a:xfrm>
            <a:prstGeom prst="rect">
              <a:avLst/>
            </a:prstGeom>
            <a:noFill/>
            <a:ln w="12700" cap="sq">
              <a:noFill/>
              <a:miter lim="800000"/>
              <a:headEnd/>
              <a:tailEnd/>
            </a:ln>
          </p:spPr>
          <p:txBody>
            <a:bodyPr>
              <a:spAutoFit/>
            </a:bodyPr>
            <a:lstStyle/>
            <a:p>
              <a:pPr eaLnBrk="1" hangingPunct="1"/>
              <a:r>
                <a:rPr lang="en-US" altLang="zh-CN" sz="2800" b="1">
                  <a:solidFill>
                    <a:srgbClr val="0033CC"/>
                  </a:solidFill>
                  <a:latin typeface="Times New Roman" pitchFamily="18" charset="0"/>
                </a:rPr>
                <a:t>high</a:t>
              </a:r>
            </a:p>
          </p:txBody>
        </p:sp>
      </p:grpSp>
      <p:grpSp>
        <p:nvGrpSpPr>
          <p:cNvPr id="48" name="Group 45"/>
          <p:cNvGrpSpPr>
            <a:grpSpLocks/>
          </p:cNvGrpSpPr>
          <p:nvPr/>
        </p:nvGrpSpPr>
        <p:grpSpPr bwMode="auto">
          <a:xfrm>
            <a:off x="3900488" y="5614988"/>
            <a:ext cx="2403475" cy="519112"/>
            <a:chOff x="1104" y="3020"/>
            <a:chExt cx="1514" cy="327"/>
          </a:xfrm>
        </p:grpSpPr>
        <p:sp>
          <p:nvSpPr>
            <p:cNvPr id="49" name="Rectangle 46"/>
            <p:cNvSpPr>
              <a:spLocks noChangeArrowheads="1"/>
            </p:cNvSpPr>
            <p:nvPr/>
          </p:nvSpPr>
          <p:spPr bwMode="auto">
            <a:xfrm>
              <a:off x="2186" y="3072"/>
              <a:ext cx="432" cy="240"/>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sp>
          <p:nvSpPr>
            <p:cNvPr id="50" name="Text Box 47"/>
            <p:cNvSpPr txBox="1">
              <a:spLocks noChangeArrowheads="1"/>
            </p:cNvSpPr>
            <p:nvPr/>
          </p:nvSpPr>
          <p:spPr bwMode="auto">
            <a:xfrm>
              <a:off x="1104" y="3020"/>
              <a:ext cx="576" cy="327"/>
            </a:xfrm>
            <a:prstGeom prst="rect">
              <a:avLst/>
            </a:prstGeom>
            <a:noFill/>
            <a:ln w="12700" cap="sq">
              <a:noFill/>
              <a:miter lim="800000"/>
              <a:headEnd/>
              <a:tailEnd/>
            </a:ln>
          </p:spPr>
          <p:txBody>
            <a:bodyPr>
              <a:spAutoFit/>
            </a:bodyPr>
            <a:lstStyle/>
            <a:p>
              <a:pPr eaLnBrk="1" hangingPunct="1"/>
              <a:r>
                <a:rPr lang="en-US" altLang="zh-CN" sz="2800" b="1">
                  <a:solidFill>
                    <a:srgbClr val="CC0066"/>
                  </a:solidFill>
                  <a:latin typeface="Times New Roman" pitchFamily="18" charset="0"/>
                </a:rPr>
                <a:t>mid</a:t>
              </a:r>
            </a:p>
          </p:txBody>
        </p:sp>
      </p:grpSp>
      <p:sp>
        <p:nvSpPr>
          <p:cNvPr id="51" name="Freeform 48"/>
          <p:cNvSpPr>
            <a:spLocks/>
          </p:cNvSpPr>
          <p:nvPr/>
        </p:nvSpPr>
        <p:spPr bwMode="auto">
          <a:xfrm>
            <a:off x="4000500" y="5164138"/>
            <a:ext cx="609600" cy="509587"/>
          </a:xfrm>
          <a:custGeom>
            <a:avLst/>
            <a:gdLst>
              <a:gd name="T0" fmla="*/ 2147483646 w 250"/>
              <a:gd name="T1" fmla="*/ 2147483646 h 321"/>
              <a:gd name="T2" fmla="*/ 2147483646 w 250"/>
              <a:gd name="T3" fmla="*/ 2147483646 h 321"/>
              <a:gd name="T4" fmla="*/ 2147483646 w 250"/>
              <a:gd name="T5" fmla="*/ 2147483646 h 321"/>
              <a:gd name="T6" fmla="*/ 2147483646 w 250"/>
              <a:gd name="T7" fmla="*/ 2147483646 h 321"/>
              <a:gd name="T8" fmla="*/ 2147483646 w 250"/>
              <a:gd name="T9" fmla="*/ 2147483646 h 321"/>
              <a:gd name="T10" fmla="*/ 2147483646 w 250"/>
              <a:gd name="T11" fmla="*/ 2147483646 h 321"/>
              <a:gd name="T12" fmla="*/ 2147483646 w 250"/>
              <a:gd name="T13" fmla="*/ 2147483646 h 321"/>
              <a:gd name="T14" fmla="*/ 2147483646 w 250"/>
              <a:gd name="T15" fmla="*/ 2147483646 h 321"/>
              <a:gd name="T16" fmla="*/ 2147483646 w 250"/>
              <a:gd name="T17" fmla="*/ 2147483646 h 321"/>
              <a:gd name="T18" fmla="*/ 2147483646 w 250"/>
              <a:gd name="T19" fmla="*/ 2147483646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321"/>
              <a:gd name="T32" fmla="*/ 250 w 250"/>
              <a:gd name="T33" fmla="*/ 321 h 3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321">
                <a:moveTo>
                  <a:pt x="171" y="17"/>
                </a:moveTo>
                <a:cubicBezTo>
                  <a:pt x="48" y="27"/>
                  <a:pt x="33" y="0"/>
                  <a:pt x="2" y="96"/>
                </a:cubicBezTo>
                <a:cubicBezTo>
                  <a:pt x="6" y="152"/>
                  <a:pt x="0" y="210"/>
                  <a:pt x="13" y="265"/>
                </a:cubicBezTo>
                <a:cubicBezTo>
                  <a:pt x="17" y="284"/>
                  <a:pt x="90" y="302"/>
                  <a:pt x="115" y="310"/>
                </a:cubicBezTo>
                <a:cubicBezTo>
                  <a:pt x="126" y="314"/>
                  <a:pt x="149" y="321"/>
                  <a:pt x="149" y="321"/>
                </a:cubicBezTo>
                <a:cubicBezTo>
                  <a:pt x="165" y="297"/>
                  <a:pt x="191" y="279"/>
                  <a:pt x="205" y="254"/>
                </a:cubicBezTo>
                <a:cubicBezTo>
                  <a:pt x="217" y="233"/>
                  <a:pt x="215" y="206"/>
                  <a:pt x="228" y="186"/>
                </a:cubicBezTo>
                <a:cubicBezTo>
                  <a:pt x="235" y="175"/>
                  <a:pt x="243" y="163"/>
                  <a:pt x="250" y="152"/>
                </a:cubicBezTo>
                <a:cubicBezTo>
                  <a:pt x="242" y="118"/>
                  <a:pt x="235" y="63"/>
                  <a:pt x="205" y="39"/>
                </a:cubicBezTo>
                <a:cubicBezTo>
                  <a:pt x="168" y="9"/>
                  <a:pt x="171" y="45"/>
                  <a:pt x="171" y="17"/>
                </a:cubicBezTo>
                <a:close/>
              </a:path>
            </a:pathLst>
          </a:custGeom>
          <a:noFill/>
          <a:ln w="53975" cap="sq" cmpd="sng">
            <a:solidFill>
              <a:srgbClr val="FF3300"/>
            </a:solidFill>
            <a:prstDash val="solid"/>
            <a:round/>
            <a:headEnd/>
            <a:tailEnd/>
          </a:ln>
        </p:spPr>
        <p:txBody>
          <a:bodyPr/>
          <a:lstStyle/>
          <a:p>
            <a:endParaRPr lang="zh-CN" altLang="en-US"/>
          </a:p>
        </p:txBody>
      </p:sp>
      <p:grpSp>
        <p:nvGrpSpPr>
          <p:cNvPr id="52" name="Group 49"/>
          <p:cNvGrpSpPr>
            <a:grpSpLocks/>
          </p:cNvGrpSpPr>
          <p:nvPr/>
        </p:nvGrpSpPr>
        <p:grpSpPr bwMode="auto">
          <a:xfrm>
            <a:off x="3249613" y="5680075"/>
            <a:ext cx="2344737" cy="788988"/>
            <a:chOff x="694" y="3061"/>
            <a:chExt cx="1477" cy="497"/>
          </a:xfrm>
        </p:grpSpPr>
        <p:sp>
          <p:nvSpPr>
            <p:cNvPr id="53" name="Rectangle 50"/>
            <p:cNvSpPr>
              <a:spLocks noChangeArrowheads="1"/>
            </p:cNvSpPr>
            <p:nvPr/>
          </p:nvSpPr>
          <p:spPr bwMode="auto">
            <a:xfrm>
              <a:off x="1691" y="3061"/>
              <a:ext cx="480" cy="288"/>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sp>
          <p:nvSpPr>
            <p:cNvPr id="54" name="Text Box 51"/>
            <p:cNvSpPr txBox="1">
              <a:spLocks noChangeArrowheads="1"/>
            </p:cNvSpPr>
            <p:nvPr/>
          </p:nvSpPr>
          <p:spPr bwMode="auto">
            <a:xfrm>
              <a:off x="694" y="3231"/>
              <a:ext cx="672" cy="327"/>
            </a:xfrm>
            <a:prstGeom prst="rect">
              <a:avLst/>
            </a:prstGeom>
            <a:noFill/>
            <a:ln w="12700" cap="sq">
              <a:noFill/>
              <a:miter lim="800000"/>
              <a:headEnd/>
              <a:tailEnd/>
            </a:ln>
          </p:spPr>
          <p:txBody>
            <a:bodyPr>
              <a:spAutoFit/>
            </a:bodyPr>
            <a:lstStyle/>
            <a:p>
              <a:pPr eaLnBrk="1" hangingPunct="1"/>
              <a:r>
                <a:rPr lang="en-US" altLang="zh-CN" sz="2800" b="1">
                  <a:solidFill>
                    <a:srgbClr val="0033CC"/>
                  </a:solidFill>
                  <a:latin typeface="Times New Roman" pitchFamily="18" charset="0"/>
                </a:rPr>
                <a:t>high</a:t>
              </a:r>
            </a:p>
          </p:txBody>
        </p:sp>
      </p:grpSp>
      <p:grpSp>
        <p:nvGrpSpPr>
          <p:cNvPr id="55" name="Group 52"/>
          <p:cNvGrpSpPr>
            <a:grpSpLocks/>
          </p:cNvGrpSpPr>
          <p:nvPr/>
        </p:nvGrpSpPr>
        <p:grpSpPr bwMode="auto">
          <a:xfrm>
            <a:off x="3273425" y="5732463"/>
            <a:ext cx="1347788" cy="1087437"/>
            <a:chOff x="709" y="3094"/>
            <a:chExt cx="849" cy="685"/>
          </a:xfrm>
        </p:grpSpPr>
        <p:sp>
          <p:nvSpPr>
            <p:cNvPr id="56" name="Rectangle 53"/>
            <p:cNvSpPr>
              <a:spLocks noChangeArrowheads="1"/>
            </p:cNvSpPr>
            <p:nvPr/>
          </p:nvSpPr>
          <p:spPr bwMode="auto">
            <a:xfrm>
              <a:off x="1126" y="3094"/>
              <a:ext cx="432" cy="240"/>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sp>
          <p:nvSpPr>
            <p:cNvPr id="57" name="Text Box 54"/>
            <p:cNvSpPr txBox="1">
              <a:spLocks noChangeArrowheads="1"/>
            </p:cNvSpPr>
            <p:nvPr/>
          </p:nvSpPr>
          <p:spPr bwMode="auto">
            <a:xfrm>
              <a:off x="709" y="3452"/>
              <a:ext cx="576" cy="327"/>
            </a:xfrm>
            <a:prstGeom prst="rect">
              <a:avLst/>
            </a:prstGeom>
            <a:noFill/>
            <a:ln w="12700" cap="sq">
              <a:noFill/>
              <a:miter lim="800000"/>
              <a:headEnd/>
              <a:tailEnd/>
            </a:ln>
          </p:spPr>
          <p:txBody>
            <a:bodyPr>
              <a:spAutoFit/>
            </a:bodyPr>
            <a:lstStyle/>
            <a:p>
              <a:pPr eaLnBrk="1" hangingPunct="1"/>
              <a:r>
                <a:rPr lang="en-US" altLang="zh-CN" sz="2800" b="1">
                  <a:solidFill>
                    <a:srgbClr val="CC0066"/>
                  </a:solidFill>
                  <a:latin typeface="Times New Roman" pitchFamily="18" charset="0"/>
                </a:rPr>
                <a:t>mid</a:t>
              </a:r>
            </a:p>
          </p:txBody>
        </p:sp>
      </p:grpSp>
      <p:sp>
        <p:nvSpPr>
          <p:cNvPr id="58" name="Freeform 55"/>
          <p:cNvSpPr>
            <a:spLocks/>
          </p:cNvSpPr>
          <p:nvPr/>
        </p:nvSpPr>
        <p:spPr bwMode="auto">
          <a:xfrm>
            <a:off x="3408363" y="5164138"/>
            <a:ext cx="609600" cy="509587"/>
          </a:xfrm>
          <a:custGeom>
            <a:avLst/>
            <a:gdLst>
              <a:gd name="T0" fmla="*/ 2147483646 w 250"/>
              <a:gd name="T1" fmla="*/ 2147483646 h 321"/>
              <a:gd name="T2" fmla="*/ 2147483646 w 250"/>
              <a:gd name="T3" fmla="*/ 2147483646 h 321"/>
              <a:gd name="T4" fmla="*/ 2147483646 w 250"/>
              <a:gd name="T5" fmla="*/ 2147483646 h 321"/>
              <a:gd name="T6" fmla="*/ 2147483646 w 250"/>
              <a:gd name="T7" fmla="*/ 2147483646 h 321"/>
              <a:gd name="T8" fmla="*/ 2147483646 w 250"/>
              <a:gd name="T9" fmla="*/ 2147483646 h 321"/>
              <a:gd name="T10" fmla="*/ 2147483646 w 250"/>
              <a:gd name="T11" fmla="*/ 2147483646 h 321"/>
              <a:gd name="T12" fmla="*/ 2147483646 w 250"/>
              <a:gd name="T13" fmla="*/ 2147483646 h 321"/>
              <a:gd name="T14" fmla="*/ 2147483646 w 250"/>
              <a:gd name="T15" fmla="*/ 2147483646 h 321"/>
              <a:gd name="T16" fmla="*/ 2147483646 w 250"/>
              <a:gd name="T17" fmla="*/ 2147483646 h 321"/>
              <a:gd name="T18" fmla="*/ 2147483646 w 250"/>
              <a:gd name="T19" fmla="*/ 2147483646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321"/>
              <a:gd name="T32" fmla="*/ 250 w 250"/>
              <a:gd name="T33" fmla="*/ 321 h 3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321">
                <a:moveTo>
                  <a:pt x="171" y="17"/>
                </a:moveTo>
                <a:cubicBezTo>
                  <a:pt x="48" y="27"/>
                  <a:pt x="33" y="0"/>
                  <a:pt x="2" y="96"/>
                </a:cubicBezTo>
                <a:cubicBezTo>
                  <a:pt x="6" y="152"/>
                  <a:pt x="0" y="210"/>
                  <a:pt x="13" y="265"/>
                </a:cubicBezTo>
                <a:cubicBezTo>
                  <a:pt x="17" y="284"/>
                  <a:pt x="90" y="302"/>
                  <a:pt x="115" y="310"/>
                </a:cubicBezTo>
                <a:cubicBezTo>
                  <a:pt x="126" y="314"/>
                  <a:pt x="149" y="321"/>
                  <a:pt x="149" y="321"/>
                </a:cubicBezTo>
                <a:cubicBezTo>
                  <a:pt x="165" y="297"/>
                  <a:pt x="191" y="279"/>
                  <a:pt x="205" y="254"/>
                </a:cubicBezTo>
                <a:cubicBezTo>
                  <a:pt x="217" y="233"/>
                  <a:pt x="215" y="206"/>
                  <a:pt x="228" y="186"/>
                </a:cubicBezTo>
                <a:cubicBezTo>
                  <a:pt x="235" y="175"/>
                  <a:pt x="243" y="163"/>
                  <a:pt x="250" y="152"/>
                </a:cubicBezTo>
                <a:cubicBezTo>
                  <a:pt x="242" y="118"/>
                  <a:pt x="235" y="63"/>
                  <a:pt x="205" y="39"/>
                </a:cubicBezTo>
                <a:cubicBezTo>
                  <a:pt x="168" y="9"/>
                  <a:pt x="171" y="45"/>
                  <a:pt x="171" y="17"/>
                </a:cubicBezTo>
                <a:close/>
              </a:path>
            </a:pathLst>
          </a:custGeom>
          <a:noFill/>
          <a:ln w="53975" cap="sq" cmpd="sng">
            <a:solidFill>
              <a:srgbClr val="FF3300"/>
            </a:solidFill>
            <a:prstDash val="solid"/>
            <a:round/>
            <a:headEnd/>
            <a:tailEnd/>
          </a:ln>
        </p:spPr>
        <p:txBody>
          <a:bodyPr/>
          <a:lstStyle/>
          <a:p>
            <a:endParaRPr lang="zh-CN" altLang="en-US"/>
          </a:p>
        </p:txBody>
      </p:sp>
      <p:grpSp>
        <p:nvGrpSpPr>
          <p:cNvPr id="59" name="Group 56"/>
          <p:cNvGrpSpPr>
            <a:grpSpLocks/>
          </p:cNvGrpSpPr>
          <p:nvPr/>
        </p:nvGrpSpPr>
        <p:grpSpPr bwMode="auto">
          <a:xfrm>
            <a:off x="2511425" y="5932488"/>
            <a:ext cx="1506538" cy="519112"/>
            <a:chOff x="229" y="3220"/>
            <a:chExt cx="949" cy="327"/>
          </a:xfrm>
        </p:grpSpPr>
        <p:sp>
          <p:nvSpPr>
            <p:cNvPr id="60" name="Rectangle 57"/>
            <p:cNvSpPr>
              <a:spLocks noChangeArrowheads="1"/>
            </p:cNvSpPr>
            <p:nvPr/>
          </p:nvSpPr>
          <p:spPr bwMode="auto">
            <a:xfrm>
              <a:off x="746" y="3290"/>
              <a:ext cx="432" cy="240"/>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sp>
          <p:nvSpPr>
            <p:cNvPr id="61" name="Text Box 58"/>
            <p:cNvSpPr txBox="1">
              <a:spLocks noChangeArrowheads="1"/>
            </p:cNvSpPr>
            <p:nvPr/>
          </p:nvSpPr>
          <p:spPr bwMode="auto">
            <a:xfrm>
              <a:off x="229" y="3220"/>
              <a:ext cx="672" cy="327"/>
            </a:xfrm>
            <a:prstGeom prst="rect">
              <a:avLst/>
            </a:prstGeom>
            <a:noFill/>
            <a:ln w="12700" cap="sq">
              <a:noFill/>
              <a:miter lim="800000"/>
              <a:headEnd/>
              <a:tailEnd/>
            </a:ln>
          </p:spPr>
          <p:txBody>
            <a:bodyPr>
              <a:spAutoFit/>
            </a:bodyPr>
            <a:lstStyle/>
            <a:p>
              <a:pPr eaLnBrk="1" hangingPunct="1"/>
              <a:r>
                <a:rPr lang="en-US" altLang="zh-CN" sz="2800" b="1">
                  <a:solidFill>
                    <a:srgbClr val="0033CC"/>
                  </a:solidFill>
                  <a:latin typeface="Times New Roman" pitchFamily="18" charset="0"/>
                </a:rPr>
                <a:t>high</a:t>
              </a:r>
            </a:p>
          </p:txBody>
        </p:sp>
      </p:grpSp>
      <p:sp>
        <p:nvSpPr>
          <p:cNvPr id="62" name="Text Box 59"/>
          <p:cNvSpPr txBox="1">
            <a:spLocks noChangeArrowheads="1"/>
          </p:cNvSpPr>
          <p:nvPr/>
        </p:nvSpPr>
        <p:spPr bwMode="auto">
          <a:xfrm>
            <a:off x="3530600" y="1344613"/>
            <a:ext cx="6716713" cy="579437"/>
          </a:xfrm>
          <a:prstGeom prst="rect">
            <a:avLst/>
          </a:prstGeom>
          <a:noFill/>
          <a:ln w="12700" cap="sq">
            <a:noFill/>
            <a:miter lim="800000"/>
            <a:headEnd/>
            <a:tailEnd/>
          </a:ln>
        </p:spPr>
        <p:txBody>
          <a:bodyPr>
            <a:spAutoFit/>
          </a:bodyPr>
          <a:lstStyle/>
          <a:p>
            <a:pPr eaLnBrk="1" hangingPunct="1"/>
            <a:r>
              <a:rPr lang="en-US" altLang="zh-CN" sz="3200" b="1">
                <a:solidFill>
                  <a:srgbClr val="003399"/>
                </a:solidFill>
                <a:latin typeface="Times New Roman" pitchFamily="18" charset="0"/>
              </a:rPr>
              <a:t>2   4   6   8   10   12   14   16   18   20 </a:t>
            </a:r>
          </a:p>
        </p:txBody>
      </p:sp>
      <p:grpSp>
        <p:nvGrpSpPr>
          <p:cNvPr id="63" name="Group 60"/>
          <p:cNvGrpSpPr>
            <a:grpSpLocks/>
          </p:cNvGrpSpPr>
          <p:nvPr/>
        </p:nvGrpSpPr>
        <p:grpSpPr bwMode="auto">
          <a:xfrm>
            <a:off x="1744663" y="1320800"/>
            <a:ext cx="1371600" cy="558800"/>
            <a:chOff x="1440" y="3824"/>
            <a:chExt cx="864" cy="352"/>
          </a:xfrm>
        </p:grpSpPr>
        <p:sp>
          <p:nvSpPr>
            <p:cNvPr id="64" name="Oval 61"/>
            <p:cNvSpPr>
              <a:spLocks noChangeArrowheads="1"/>
            </p:cNvSpPr>
            <p:nvPr/>
          </p:nvSpPr>
          <p:spPr bwMode="auto">
            <a:xfrm>
              <a:off x="1440" y="3840"/>
              <a:ext cx="864" cy="336"/>
            </a:xfrm>
            <a:prstGeom prst="ellipse">
              <a:avLst/>
            </a:prstGeom>
            <a:solidFill>
              <a:srgbClr val="FFFF65"/>
            </a:solidFill>
            <a:ln w="12700" cap="sq">
              <a:noFill/>
              <a:round/>
              <a:headEnd/>
              <a:tailEnd/>
            </a:ln>
            <a:effectLst>
              <a:outerShdw dist="35921" dir="2700000" algn="ctr" rotWithShape="0">
                <a:srgbClr val="969696"/>
              </a:outerShdw>
            </a:effectLst>
          </p:spPr>
          <p:txBody>
            <a:bodyPr wrap="none" anchor="ctr"/>
            <a:lstStyle/>
            <a:p>
              <a:pPr eaLnBrk="1" hangingPunct="1"/>
              <a:endParaRPr lang="zh-CN" altLang="en-US">
                <a:solidFill>
                  <a:srgbClr val="FFFFCC"/>
                </a:solidFill>
              </a:endParaRPr>
            </a:p>
          </p:txBody>
        </p:sp>
        <p:sp>
          <p:nvSpPr>
            <p:cNvPr id="65" name="Text Box 62"/>
            <p:cNvSpPr txBox="1">
              <a:spLocks noChangeArrowheads="1"/>
            </p:cNvSpPr>
            <p:nvPr/>
          </p:nvSpPr>
          <p:spPr bwMode="auto">
            <a:xfrm>
              <a:off x="1577" y="3824"/>
              <a:ext cx="624" cy="346"/>
            </a:xfrm>
            <a:prstGeom prst="rect">
              <a:avLst/>
            </a:prstGeom>
            <a:noFill/>
            <a:ln w="12700" cap="sq">
              <a:noFill/>
              <a:miter lim="800000"/>
              <a:headEnd/>
              <a:tailEnd/>
            </a:ln>
          </p:spPr>
          <p:txBody>
            <a:bodyPr>
              <a:spAutoFit/>
            </a:bodyPr>
            <a:lstStyle/>
            <a:p>
              <a:pPr eaLnBrk="1" hangingPunct="1"/>
              <a:r>
                <a:rPr lang="en-US" altLang="zh-CN" sz="3000" b="1">
                  <a:solidFill>
                    <a:srgbClr val="003399"/>
                  </a:solidFill>
                  <a:latin typeface="Times New Roman" pitchFamily="18" charset="0"/>
                </a:rPr>
                <a:t>K=</a:t>
              </a:r>
              <a:r>
                <a:rPr lang="en-US" altLang="zh-CN" sz="3000" b="1">
                  <a:solidFill>
                    <a:srgbClr val="FF3300"/>
                  </a:solidFill>
                  <a:latin typeface="Times New Roman" pitchFamily="18" charset="0"/>
                </a:rPr>
                <a:t>8</a:t>
              </a:r>
            </a:p>
          </p:txBody>
        </p:sp>
      </p:grpSp>
      <p:sp>
        <p:nvSpPr>
          <p:cNvPr id="66" name="Text Box 63"/>
          <p:cNvSpPr txBox="1">
            <a:spLocks noChangeArrowheads="1"/>
          </p:cNvSpPr>
          <p:nvPr/>
        </p:nvSpPr>
        <p:spPr bwMode="auto">
          <a:xfrm>
            <a:off x="3338513" y="1924050"/>
            <a:ext cx="914400" cy="519113"/>
          </a:xfrm>
          <a:prstGeom prst="rect">
            <a:avLst/>
          </a:prstGeom>
          <a:noFill/>
          <a:ln w="12700" cap="sq">
            <a:noFill/>
            <a:miter lim="800000"/>
            <a:headEnd/>
            <a:tailEnd/>
          </a:ln>
        </p:spPr>
        <p:txBody>
          <a:bodyPr>
            <a:spAutoFit/>
          </a:bodyPr>
          <a:lstStyle/>
          <a:p>
            <a:pPr eaLnBrk="1" hangingPunct="1"/>
            <a:r>
              <a:rPr lang="en-US" altLang="zh-CN" sz="2800" b="1">
                <a:solidFill>
                  <a:srgbClr val="0033CC"/>
                </a:solidFill>
                <a:latin typeface="Times New Roman" pitchFamily="18" charset="0"/>
              </a:rPr>
              <a:t>low</a:t>
            </a:r>
          </a:p>
        </p:txBody>
      </p:sp>
      <p:sp>
        <p:nvSpPr>
          <p:cNvPr id="67" name="Text Box 64"/>
          <p:cNvSpPr txBox="1">
            <a:spLocks noChangeArrowheads="1"/>
          </p:cNvSpPr>
          <p:nvPr/>
        </p:nvSpPr>
        <p:spPr bwMode="auto">
          <a:xfrm>
            <a:off x="5518150" y="1914525"/>
            <a:ext cx="914400" cy="519113"/>
          </a:xfrm>
          <a:prstGeom prst="rect">
            <a:avLst/>
          </a:prstGeom>
          <a:noFill/>
          <a:ln w="12700" cap="sq">
            <a:noFill/>
            <a:miter lim="800000"/>
            <a:headEnd/>
            <a:tailEnd/>
          </a:ln>
        </p:spPr>
        <p:txBody>
          <a:bodyPr>
            <a:spAutoFit/>
          </a:bodyPr>
          <a:lstStyle/>
          <a:p>
            <a:pPr eaLnBrk="1" hangingPunct="1"/>
            <a:r>
              <a:rPr lang="en-US" altLang="zh-CN" sz="2800" b="1">
                <a:solidFill>
                  <a:srgbClr val="CC0066"/>
                </a:solidFill>
                <a:latin typeface="Times New Roman" pitchFamily="18" charset="0"/>
              </a:rPr>
              <a:t>mid</a:t>
            </a:r>
          </a:p>
        </p:txBody>
      </p:sp>
      <p:sp>
        <p:nvSpPr>
          <p:cNvPr id="68" name="Text Box 65"/>
          <p:cNvSpPr txBox="1">
            <a:spLocks noChangeArrowheads="1"/>
          </p:cNvSpPr>
          <p:nvPr/>
        </p:nvSpPr>
        <p:spPr bwMode="auto">
          <a:xfrm>
            <a:off x="8994775" y="1882775"/>
            <a:ext cx="1066800" cy="519113"/>
          </a:xfrm>
          <a:prstGeom prst="rect">
            <a:avLst/>
          </a:prstGeom>
          <a:noFill/>
          <a:ln w="12700" cap="sq">
            <a:noFill/>
            <a:miter lim="800000"/>
            <a:headEnd/>
            <a:tailEnd/>
          </a:ln>
        </p:spPr>
        <p:txBody>
          <a:bodyPr>
            <a:spAutoFit/>
          </a:bodyPr>
          <a:lstStyle/>
          <a:p>
            <a:pPr eaLnBrk="1" hangingPunct="1"/>
            <a:r>
              <a:rPr lang="en-US" altLang="zh-CN" sz="2800" b="1">
                <a:solidFill>
                  <a:srgbClr val="0033CC"/>
                </a:solidFill>
                <a:latin typeface="Times New Roman" pitchFamily="18" charset="0"/>
              </a:rPr>
              <a:t>high</a:t>
            </a:r>
          </a:p>
        </p:txBody>
      </p:sp>
      <p:sp>
        <p:nvSpPr>
          <p:cNvPr id="69" name="Freeform 66"/>
          <p:cNvSpPr>
            <a:spLocks/>
          </p:cNvSpPr>
          <p:nvPr/>
        </p:nvSpPr>
        <p:spPr bwMode="auto">
          <a:xfrm>
            <a:off x="5583238" y="1379538"/>
            <a:ext cx="609600" cy="509587"/>
          </a:xfrm>
          <a:custGeom>
            <a:avLst/>
            <a:gdLst>
              <a:gd name="T0" fmla="*/ 2147483646 w 250"/>
              <a:gd name="T1" fmla="*/ 2147483646 h 321"/>
              <a:gd name="T2" fmla="*/ 2147483646 w 250"/>
              <a:gd name="T3" fmla="*/ 2147483646 h 321"/>
              <a:gd name="T4" fmla="*/ 2147483646 w 250"/>
              <a:gd name="T5" fmla="*/ 2147483646 h 321"/>
              <a:gd name="T6" fmla="*/ 2147483646 w 250"/>
              <a:gd name="T7" fmla="*/ 2147483646 h 321"/>
              <a:gd name="T8" fmla="*/ 2147483646 w 250"/>
              <a:gd name="T9" fmla="*/ 2147483646 h 321"/>
              <a:gd name="T10" fmla="*/ 2147483646 w 250"/>
              <a:gd name="T11" fmla="*/ 2147483646 h 321"/>
              <a:gd name="T12" fmla="*/ 2147483646 w 250"/>
              <a:gd name="T13" fmla="*/ 2147483646 h 321"/>
              <a:gd name="T14" fmla="*/ 2147483646 w 250"/>
              <a:gd name="T15" fmla="*/ 2147483646 h 321"/>
              <a:gd name="T16" fmla="*/ 2147483646 w 250"/>
              <a:gd name="T17" fmla="*/ 2147483646 h 321"/>
              <a:gd name="T18" fmla="*/ 2147483646 w 250"/>
              <a:gd name="T19" fmla="*/ 2147483646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321"/>
              <a:gd name="T32" fmla="*/ 250 w 250"/>
              <a:gd name="T33" fmla="*/ 321 h 3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321">
                <a:moveTo>
                  <a:pt x="171" y="17"/>
                </a:moveTo>
                <a:cubicBezTo>
                  <a:pt x="48" y="27"/>
                  <a:pt x="33" y="0"/>
                  <a:pt x="2" y="96"/>
                </a:cubicBezTo>
                <a:cubicBezTo>
                  <a:pt x="6" y="152"/>
                  <a:pt x="0" y="210"/>
                  <a:pt x="13" y="265"/>
                </a:cubicBezTo>
                <a:cubicBezTo>
                  <a:pt x="17" y="284"/>
                  <a:pt x="90" y="302"/>
                  <a:pt x="115" y="310"/>
                </a:cubicBezTo>
                <a:cubicBezTo>
                  <a:pt x="126" y="314"/>
                  <a:pt x="149" y="321"/>
                  <a:pt x="149" y="321"/>
                </a:cubicBezTo>
                <a:cubicBezTo>
                  <a:pt x="165" y="297"/>
                  <a:pt x="191" y="279"/>
                  <a:pt x="205" y="254"/>
                </a:cubicBezTo>
                <a:cubicBezTo>
                  <a:pt x="217" y="233"/>
                  <a:pt x="215" y="206"/>
                  <a:pt x="228" y="186"/>
                </a:cubicBezTo>
                <a:cubicBezTo>
                  <a:pt x="235" y="175"/>
                  <a:pt x="243" y="163"/>
                  <a:pt x="250" y="152"/>
                </a:cubicBezTo>
                <a:cubicBezTo>
                  <a:pt x="242" y="118"/>
                  <a:pt x="235" y="63"/>
                  <a:pt x="205" y="39"/>
                </a:cubicBezTo>
                <a:cubicBezTo>
                  <a:pt x="168" y="9"/>
                  <a:pt x="171" y="45"/>
                  <a:pt x="171" y="17"/>
                </a:cubicBezTo>
                <a:close/>
              </a:path>
            </a:pathLst>
          </a:custGeom>
          <a:noFill/>
          <a:ln w="53975" cap="sq" cmpd="sng">
            <a:solidFill>
              <a:srgbClr val="FF3300"/>
            </a:solidFill>
            <a:prstDash val="solid"/>
            <a:round/>
            <a:headEnd/>
            <a:tailEnd/>
          </a:ln>
        </p:spPr>
        <p:txBody>
          <a:bodyPr/>
          <a:lstStyle/>
          <a:p>
            <a:endParaRPr lang="zh-CN" altLang="en-US"/>
          </a:p>
        </p:txBody>
      </p:sp>
      <p:grpSp>
        <p:nvGrpSpPr>
          <p:cNvPr id="70" name="Group 67"/>
          <p:cNvGrpSpPr>
            <a:grpSpLocks/>
          </p:cNvGrpSpPr>
          <p:nvPr/>
        </p:nvGrpSpPr>
        <p:grpSpPr bwMode="auto">
          <a:xfrm>
            <a:off x="4810125" y="1930400"/>
            <a:ext cx="4981575" cy="519113"/>
            <a:chOff x="2142" y="812"/>
            <a:chExt cx="3138" cy="327"/>
          </a:xfrm>
        </p:grpSpPr>
        <p:sp>
          <p:nvSpPr>
            <p:cNvPr id="71" name="Rectangle 68"/>
            <p:cNvSpPr>
              <a:spLocks noChangeArrowheads="1"/>
            </p:cNvSpPr>
            <p:nvPr/>
          </p:nvSpPr>
          <p:spPr bwMode="auto">
            <a:xfrm>
              <a:off x="4800" y="816"/>
              <a:ext cx="480" cy="288"/>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sp>
          <p:nvSpPr>
            <p:cNvPr id="72" name="Text Box 69"/>
            <p:cNvSpPr txBox="1">
              <a:spLocks noChangeArrowheads="1"/>
            </p:cNvSpPr>
            <p:nvPr/>
          </p:nvSpPr>
          <p:spPr bwMode="auto">
            <a:xfrm>
              <a:off x="2142" y="812"/>
              <a:ext cx="672" cy="327"/>
            </a:xfrm>
            <a:prstGeom prst="rect">
              <a:avLst/>
            </a:prstGeom>
            <a:noFill/>
            <a:ln w="12700" cap="sq">
              <a:noFill/>
              <a:miter lim="800000"/>
              <a:headEnd/>
              <a:tailEnd/>
            </a:ln>
          </p:spPr>
          <p:txBody>
            <a:bodyPr>
              <a:spAutoFit/>
            </a:bodyPr>
            <a:lstStyle/>
            <a:p>
              <a:pPr eaLnBrk="1" hangingPunct="1"/>
              <a:r>
                <a:rPr lang="en-US" altLang="zh-CN" sz="2800" b="1">
                  <a:solidFill>
                    <a:srgbClr val="0033CC"/>
                  </a:solidFill>
                  <a:latin typeface="Times New Roman" pitchFamily="18" charset="0"/>
                </a:rPr>
                <a:t>high</a:t>
              </a:r>
            </a:p>
          </p:txBody>
        </p:sp>
      </p:grpSp>
      <p:grpSp>
        <p:nvGrpSpPr>
          <p:cNvPr id="73" name="Group 70"/>
          <p:cNvGrpSpPr>
            <a:grpSpLocks/>
          </p:cNvGrpSpPr>
          <p:nvPr/>
        </p:nvGrpSpPr>
        <p:grpSpPr bwMode="auto">
          <a:xfrm>
            <a:off x="3924300" y="1912938"/>
            <a:ext cx="2362200" cy="519112"/>
            <a:chOff x="1584" y="805"/>
            <a:chExt cx="1488" cy="327"/>
          </a:xfrm>
        </p:grpSpPr>
        <p:sp>
          <p:nvSpPr>
            <p:cNvPr id="74" name="Rectangle 71"/>
            <p:cNvSpPr>
              <a:spLocks noChangeArrowheads="1"/>
            </p:cNvSpPr>
            <p:nvPr/>
          </p:nvSpPr>
          <p:spPr bwMode="auto">
            <a:xfrm>
              <a:off x="2640" y="857"/>
              <a:ext cx="432" cy="240"/>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sp>
          <p:nvSpPr>
            <p:cNvPr id="75" name="Text Box 72"/>
            <p:cNvSpPr txBox="1">
              <a:spLocks noChangeArrowheads="1"/>
            </p:cNvSpPr>
            <p:nvPr/>
          </p:nvSpPr>
          <p:spPr bwMode="auto">
            <a:xfrm>
              <a:off x="1584" y="805"/>
              <a:ext cx="576" cy="327"/>
            </a:xfrm>
            <a:prstGeom prst="rect">
              <a:avLst/>
            </a:prstGeom>
            <a:noFill/>
            <a:ln w="12700" cap="sq">
              <a:noFill/>
              <a:miter lim="800000"/>
              <a:headEnd/>
              <a:tailEnd/>
            </a:ln>
          </p:spPr>
          <p:txBody>
            <a:bodyPr>
              <a:spAutoFit/>
            </a:bodyPr>
            <a:lstStyle/>
            <a:p>
              <a:pPr eaLnBrk="1" hangingPunct="1"/>
              <a:r>
                <a:rPr lang="en-US" altLang="zh-CN" sz="2800" b="1">
                  <a:solidFill>
                    <a:srgbClr val="CC0066"/>
                  </a:solidFill>
                  <a:latin typeface="Times New Roman" pitchFamily="18" charset="0"/>
                </a:rPr>
                <a:t>mid</a:t>
              </a:r>
            </a:p>
          </p:txBody>
        </p:sp>
      </p:grpSp>
      <p:sp>
        <p:nvSpPr>
          <p:cNvPr id="76" name="Freeform 73"/>
          <p:cNvSpPr>
            <a:spLocks/>
          </p:cNvSpPr>
          <p:nvPr/>
        </p:nvSpPr>
        <p:spPr bwMode="auto">
          <a:xfrm>
            <a:off x="3983038" y="1379538"/>
            <a:ext cx="609600" cy="509587"/>
          </a:xfrm>
          <a:custGeom>
            <a:avLst/>
            <a:gdLst>
              <a:gd name="T0" fmla="*/ 2147483646 w 250"/>
              <a:gd name="T1" fmla="*/ 2147483646 h 321"/>
              <a:gd name="T2" fmla="*/ 2147483646 w 250"/>
              <a:gd name="T3" fmla="*/ 2147483646 h 321"/>
              <a:gd name="T4" fmla="*/ 2147483646 w 250"/>
              <a:gd name="T5" fmla="*/ 2147483646 h 321"/>
              <a:gd name="T6" fmla="*/ 2147483646 w 250"/>
              <a:gd name="T7" fmla="*/ 2147483646 h 321"/>
              <a:gd name="T8" fmla="*/ 2147483646 w 250"/>
              <a:gd name="T9" fmla="*/ 2147483646 h 321"/>
              <a:gd name="T10" fmla="*/ 2147483646 w 250"/>
              <a:gd name="T11" fmla="*/ 2147483646 h 321"/>
              <a:gd name="T12" fmla="*/ 2147483646 w 250"/>
              <a:gd name="T13" fmla="*/ 2147483646 h 321"/>
              <a:gd name="T14" fmla="*/ 2147483646 w 250"/>
              <a:gd name="T15" fmla="*/ 2147483646 h 321"/>
              <a:gd name="T16" fmla="*/ 2147483646 w 250"/>
              <a:gd name="T17" fmla="*/ 2147483646 h 321"/>
              <a:gd name="T18" fmla="*/ 2147483646 w 250"/>
              <a:gd name="T19" fmla="*/ 2147483646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321"/>
              <a:gd name="T32" fmla="*/ 250 w 250"/>
              <a:gd name="T33" fmla="*/ 321 h 3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321">
                <a:moveTo>
                  <a:pt x="171" y="17"/>
                </a:moveTo>
                <a:cubicBezTo>
                  <a:pt x="48" y="27"/>
                  <a:pt x="33" y="0"/>
                  <a:pt x="2" y="96"/>
                </a:cubicBezTo>
                <a:cubicBezTo>
                  <a:pt x="6" y="152"/>
                  <a:pt x="0" y="210"/>
                  <a:pt x="13" y="265"/>
                </a:cubicBezTo>
                <a:cubicBezTo>
                  <a:pt x="17" y="284"/>
                  <a:pt x="90" y="302"/>
                  <a:pt x="115" y="310"/>
                </a:cubicBezTo>
                <a:cubicBezTo>
                  <a:pt x="126" y="314"/>
                  <a:pt x="149" y="321"/>
                  <a:pt x="149" y="321"/>
                </a:cubicBezTo>
                <a:cubicBezTo>
                  <a:pt x="165" y="297"/>
                  <a:pt x="191" y="279"/>
                  <a:pt x="205" y="254"/>
                </a:cubicBezTo>
                <a:cubicBezTo>
                  <a:pt x="217" y="233"/>
                  <a:pt x="215" y="206"/>
                  <a:pt x="228" y="186"/>
                </a:cubicBezTo>
                <a:cubicBezTo>
                  <a:pt x="235" y="175"/>
                  <a:pt x="243" y="163"/>
                  <a:pt x="250" y="152"/>
                </a:cubicBezTo>
                <a:cubicBezTo>
                  <a:pt x="242" y="118"/>
                  <a:pt x="235" y="63"/>
                  <a:pt x="205" y="39"/>
                </a:cubicBezTo>
                <a:cubicBezTo>
                  <a:pt x="168" y="9"/>
                  <a:pt x="171" y="45"/>
                  <a:pt x="171" y="17"/>
                </a:cubicBezTo>
                <a:close/>
              </a:path>
            </a:pathLst>
          </a:custGeom>
          <a:noFill/>
          <a:ln w="53975" cap="sq" cmpd="sng">
            <a:solidFill>
              <a:srgbClr val="FF3300"/>
            </a:solidFill>
            <a:prstDash val="solid"/>
            <a:round/>
            <a:headEnd/>
            <a:tailEnd/>
          </a:ln>
        </p:spPr>
        <p:txBody>
          <a:bodyPr/>
          <a:lstStyle/>
          <a:p>
            <a:endParaRPr lang="zh-CN" altLang="en-US"/>
          </a:p>
        </p:txBody>
      </p:sp>
      <p:grpSp>
        <p:nvGrpSpPr>
          <p:cNvPr id="77" name="Group 74"/>
          <p:cNvGrpSpPr>
            <a:grpSpLocks/>
          </p:cNvGrpSpPr>
          <p:nvPr/>
        </p:nvGrpSpPr>
        <p:grpSpPr bwMode="auto">
          <a:xfrm>
            <a:off x="3279775" y="2035175"/>
            <a:ext cx="2051050" cy="768350"/>
            <a:chOff x="1178" y="882"/>
            <a:chExt cx="1292" cy="484"/>
          </a:xfrm>
        </p:grpSpPr>
        <p:sp>
          <p:nvSpPr>
            <p:cNvPr id="78" name="Rectangle 75"/>
            <p:cNvSpPr>
              <a:spLocks noChangeArrowheads="1"/>
            </p:cNvSpPr>
            <p:nvPr/>
          </p:nvSpPr>
          <p:spPr bwMode="auto">
            <a:xfrm>
              <a:off x="1178" y="882"/>
              <a:ext cx="432" cy="240"/>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sp>
          <p:nvSpPr>
            <p:cNvPr id="79" name="Text Box 76"/>
            <p:cNvSpPr txBox="1">
              <a:spLocks noChangeArrowheads="1"/>
            </p:cNvSpPr>
            <p:nvPr/>
          </p:nvSpPr>
          <p:spPr bwMode="auto">
            <a:xfrm>
              <a:off x="1894" y="1039"/>
              <a:ext cx="576" cy="327"/>
            </a:xfrm>
            <a:prstGeom prst="rect">
              <a:avLst/>
            </a:prstGeom>
            <a:noFill/>
            <a:ln w="12700" cap="sq">
              <a:noFill/>
              <a:miter lim="800000"/>
              <a:headEnd/>
              <a:tailEnd/>
            </a:ln>
          </p:spPr>
          <p:txBody>
            <a:bodyPr>
              <a:spAutoFit/>
            </a:bodyPr>
            <a:lstStyle/>
            <a:p>
              <a:pPr eaLnBrk="1" hangingPunct="1"/>
              <a:r>
                <a:rPr lang="en-US" altLang="zh-CN" sz="2800" b="1">
                  <a:solidFill>
                    <a:srgbClr val="0033CC"/>
                  </a:solidFill>
                  <a:latin typeface="Times New Roman" pitchFamily="18" charset="0"/>
                </a:rPr>
                <a:t>low</a:t>
              </a:r>
            </a:p>
          </p:txBody>
        </p:sp>
      </p:grpSp>
      <p:grpSp>
        <p:nvGrpSpPr>
          <p:cNvPr id="80" name="Group 77"/>
          <p:cNvGrpSpPr>
            <a:grpSpLocks/>
          </p:cNvGrpSpPr>
          <p:nvPr/>
        </p:nvGrpSpPr>
        <p:grpSpPr bwMode="auto">
          <a:xfrm>
            <a:off x="3983038" y="2006600"/>
            <a:ext cx="1336675" cy="1052513"/>
            <a:chOff x="1621" y="875"/>
            <a:chExt cx="842" cy="663"/>
          </a:xfrm>
        </p:grpSpPr>
        <p:sp>
          <p:nvSpPr>
            <p:cNvPr id="81" name="Text Box 78"/>
            <p:cNvSpPr txBox="1">
              <a:spLocks noChangeArrowheads="1"/>
            </p:cNvSpPr>
            <p:nvPr/>
          </p:nvSpPr>
          <p:spPr bwMode="auto">
            <a:xfrm>
              <a:off x="1887" y="1211"/>
              <a:ext cx="576" cy="327"/>
            </a:xfrm>
            <a:prstGeom prst="rect">
              <a:avLst/>
            </a:prstGeom>
            <a:noFill/>
            <a:ln w="12700" cap="sq">
              <a:noFill/>
              <a:miter lim="800000"/>
              <a:headEnd/>
              <a:tailEnd/>
            </a:ln>
          </p:spPr>
          <p:txBody>
            <a:bodyPr>
              <a:spAutoFit/>
            </a:bodyPr>
            <a:lstStyle/>
            <a:p>
              <a:pPr eaLnBrk="1" hangingPunct="1"/>
              <a:r>
                <a:rPr lang="en-US" altLang="zh-CN" sz="2800" b="1">
                  <a:solidFill>
                    <a:srgbClr val="CC0066"/>
                  </a:solidFill>
                  <a:latin typeface="Times New Roman" pitchFamily="18" charset="0"/>
                </a:rPr>
                <a:t>mid</a:t>
              </a:r>
            </a:p>
          </p:txBody>
        </p:sp>
        <p:sp>
          <p:nvSpPr>
            <p:cNvPr id="82" name="Rectangle 79"/>
            <p:cNvSpPr>
              <a:spLocks noChangeArrowheads="1"/>
            </p:cNvSpPr>
            <p:nvPr/>
          </p:nvSpPr>
          <p:spPr bwMode="auto">
            <a:xfrm>
              <a:off x="1621" y="875"/>
              <a:ext cx="432" cy="240"/>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grpSp>
      <p:sp>
        <p:nvSpPr>
          <p:cNvPr id="83" name="Freeform 80"/>
          <p:cNvSpPr>
            <a:spLocks/>
          </p:cNvSpPr>
          <p:nvPr/>
        </p:nvSpPr>
        <p:spPr bwMode="auto">
          <a:xfrm>
            <a:off x="4498975" y="1379538"/>
            <a:ext cx="609600" cy="509587"/>
          </a:xfrm>
          <a:custGeom>
            <a:avLst/>
            <a:gdLst>
              <a:gd name="T0" fmla="*/ 2147483646 w 250"/>
              <a:gd name="T1" fmla="*/ 2147483646 h 321"/>
              <a:gd name="T2" fmla="*/ 2147483646 w 250"/>
              <a:gd name="T3" fmla="*/ 2147483646 h 321"/>
              <a:gd name="T4" fmla="*/ 2147483646 w 250"/>
              <a:gd name="T5" fmla="*/ 2147483646 h 321"/>
              <a:gd name="T6" fmla="*/ 2147483646 w 250"/>
              <a:gd name="T7" fmla="*/ 2147483646 h 321"/>
              <a:gd name="T8" fmla="*/ 2147483646 w 250"/>
              <a:gd name="T9" fmla="*/ 2147483646 h 321"/>
              <a:gd name="T10" fmla="*/ 2147483646 w 250"/>
              <a:gd name="T11" fmla="*/ 2147483646 h 321"/>
              <a:gd name="T12" fmla="*/ 2147483646 w 250"/>
              <a:gd name="T13" fmla="*/ 2147483646 h 321"/>
              <a:gd name="T14" fmla="*/ 2147483646 w 250"/>
              <a:gd name="T15" fmla="*/ 2147483646 h 321"/>
              <a:gd name="T16" fmla="*/ 2147483646 w 250"/>
              <a:gd name="T17" fmla="*/ 2147483646 h 321"/>
              <a:gd name="T18" fmla="*/ 2147483646 w 250"/>
              <a:gd name="T19" fmla="*/ 2147483646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321"/>
              <a:gd name="T32" fmla="*/ 250 w 250"/>
              <a:gd name="T33" fmla="*/ 321 h 3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321">
                <a:moveTo>
                  <a:pt x="171" y="17"/>
                </a:moveTo>
                <a:cubicBezTo>
                  <a:pt x="48" y="27"/>
                  <a:pt x="33" y="0"/>
                  <a:pt x="2" y="96"/>
                </a:cubicBezTo>
                <a:cubicBezTo>
                  <a:pt x="6" y="152"/>
                  <a:pt x="0" y="210"/>
                  <a:pt x="13" y="265"/>
                </a:cubicBezTo>
                <a:cubicBezTo>
                  <a:pt x="17" y="284"/>
                  <a:pt x="90" y="302"/>
                  <a:pt x="115" y="310"/>
                </a:cubicBezTo>
                <a:cubicBezTo>
                  <a:pt x="126" y="314"/>
                  <a:pt x="149" y="321"/>
                  <a:pt x="149" y="321"/>
                </a:cubicBezTo>
                <a:cubicBezTo>
                  <a:pt x="165" y="297"/>
                  <a:pt x="191" y="279"/>
                  <a:pt x="205" y="254"/>
                </a:cubicBezTo>
                <a:cubicBezTo>
                  <a:pt x="217" y="233"/>
                  <a:pt x="215" y="206"/>
                  <a:pt x="228" y="186"/>
                </a:cubicBezTo>
                <a:cubicBezTo>
                  <a:pt x="235" y="175"/>
                  <a:pt x="243" y="163"/>
                  <a:pt x="250" y="152"/>
                </a:cubicBezTo>
                <a:cubicBezTo>
                  <a:pt x="242" y="118"/>
                  <a:pt x="235" y="63"/>
                  <a:pt x="205" y="39"/>
                </a:cubicBezTo>
                <a:cubicBezTo>
                  <a:pt x="168" y="9"/>
                  <a:pt x="171" y="45"/>
                  <a:pt x="171" y="17"/>
                </a:cubicBezTo>
                <a:close/>
              </a:path>
            </a:pathLst>
          </a:custGeom>
          <a:noFill/>
          <a:ln w="53975" cap="sq" cmpd="sng">
            <a:solidFill>
              <a:srgbClr val="FF3300"/>
            </a:solidFill>
            <a:prstDash val="solid"/>
            <a:round/>
            <a:headEnd/>
            <a:tailEnd/>
          </a:ln>
        </p:spPr>
        <p:txBody>
          <a:bodyPr/>
          <a:lstStyle/>
          <a:p>
            <a:endParaRPr lang="zh-CN" altLang="en-US"/>
          </a:p>
        </p:txBody>
      </p:sp>
      <p:grpSp>
        <p:nvGrpSpPr>
          <p:cNvPr id="84" name="Group 81"/>
          <p:cNvGrpSpPr>
            <a:grpSpLocks/>
          </p:cNvGrpSpPr>
          <p:nvPr/>
        </p:nvGrpSpPr>
        <p:grpSpPr bwMode="auto">
          <a:xfrm>
            <a:off x="4440238" y="2235200"/>
            <a:ext cx="1312862" cy="519113"/>
            <a:chOff x="1909" y="1008"/>
            <a:chExt cx="827" cy="327"/>
          </a:xfrm>
        </p:grpSpPr>
        <p:sp>
          <p:nvSpPr>
            <p:cNvPr id="85" name="Rectangle 82"/>
            <p:cNvSpPr>
              <a:spLocks noChangeArrowheads="1"/>
            </p:cNvSpPr>
            <p:nvPr/>
          </p:nvSpPr>
          <p:spPr bwMode="auto">
            <a:xfrm>
              <a:off x="1909" y="1056"/>
              <a:ext cx="432" cy="240"/>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sp>
          <p:nvSpPr>
            <p:cNvPr id="86" name="Text Box 83"/>
            <p:cNvSpPr txBox="1">
              <a:spLocks noChangeArrowheads="1"/>
            </p:cNvSpPr>
            <p:nvPr/>
          </p:nvSpPr>
          <p:spPr bwMode="auto">
            <a:xfrm>
              <a:off x="2160" y="1008"/>
              <a:ext cx="576" cy="327"/>
            </a:xfrm>
            <a:prstGeom prst="rect">
              <a:avLst/>
            </a:prstGeom>
            <a:noFill/>
            <a:ln w="12700" cap="sq">
              <a:noFill/>
              <a:miter lim="800000"/>
              <a:headEnd/>
              <a:tailEnd/>
            </a:ln>
          </p:spPr>
          <p:txBody>
            <a:bodyPr>
              <a:spAutoFit/>
            </a:bodyPr>
            <a:lstStyle/>
            <a:p>
              <a:pPr eaLnBrk="1" hangingPunct="1"/>
              <a:r>
                <a:rPr lang="en-US" altLang="zh-CN" sz="2800" b="1">
                  <a:solidFill>
                    <a:srgbClr val="0033CC"/>
                  </a:solidFill>
                  <a:latin typeface="Times New Roman" pitchFamily="18" charset="0"/>
                </a:rPr>
                <a:t>low</a:t>
              </a:r>
            </a:p>
          </p:txBody>
        </p:sp>
      </p:grpSp>
      <p:grpSp>
        <p:nvGrpSpPr>
          <p:cNvPr id="87" name="Group 84"/>
          <p:cNvGrpSpPr>
            <a:grpSpLocks/>
          </p:cNvGrpSpPr>
          <p:nvPr/>
        </p:nvGrpSpPr>
        <p:grpSpPr bwMode="auto">
          <a:xfrm>
            <a:off x="4475163" y="2581275"/>
            <a:ext cx="1249362" cy="519113"/>
            <a:chOff x="1920" y="1226"/>
            <a:chExt cx="787" cy="327"/>
          </a:xfrm>
        </p:grpSpPr>
        <p:sp>
          <p:nvSpPr>
            <p:cNvPr id="88" name="Rectangle 85"/>
            <p:cNvSpPr>
              <a:spLocks noChangeArrowheads="1"/>
            </p:cNvSpPr>
            <p:nvPr/>
          </p:nvSpPr>
          <p:spPr bwMode="auto">
            <a:xfrm>
              <a:off x="1920" y="1296"/>
              <a:ext cx="432" cy="240"/>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sp>
          <p:nvSpPr>
            <p:cNvPr id="89" name="Text Box 86"/>
            <p:cNvSpPr txBox="1">
              <a:spLocks noChangeArrowheads="1"/>
            </p:cNvSpPr>
            <p:nvPr/>
          </p:nvSpPr>
          <p:spPr bwMode="auto">
            <a:xfrm>
              <a:off x="2131" y="1226"/>
              <a:ext cx="576" cy="327"/>
            </a:xfrm>
            <a:prstGeom prst="rect">
              <a:avLst/>
            </a:prstGeom>
            <a:noFill/>
            <a:ln w="12700" cap="sq">
              <a:noFill/>
              <a:miter lim="800000"/>
              <a:headEnd/>
              <a:tailEnd/>
            </a:ln>
          </p:spPr>
          <p:txBody>
            <a:bodyPr>
              <a:spAutoFit/>
            </a:bodyPr>
            <a:lstStyle/>
            <a:p>
              <a:pPr eaLnBrk="1" hangingPunct="1"/>
              <a:r>
                <a:rPr lang="en-US" altLang="zh-CN" sz="2800" b="1">
                  <a:solidFill>
                    <a:srgbClr val="CC0066"/>
                  </a:solidFill>
                  <a:latin typeface="Times New Roman" pitchFamily="18" charset="0"/>
                </a:rPr>
                <a:t>mid</a:t>
              </a:r>
            </a:p>
          </p:txBody>
        </p:sp>
      </p:grpSp>
      <p:sp>
        <p:nvSpPr>
          <p:cNvPr id="90" name="Freeform 87"/>
          <p:cNvSpPr>
            <a:spLocks/>
          </p:cNvSpPr>
          <p:nvPr/>
        </p:nvSpPr>
        <p:spPr bwMode="auto">
          <a:xfrm>
            <a:off x="4991100" y="1379538"/>
            <a:ext cx="609600" cy="509587"/>
          </a:xfrm>
          <a:custGeom>
            <a:avLst/>
            <a:gdLst>
              <a:gd name="T0" fmla="*/ 2147483646 w 250"/>
              <a:gd name="T1" fmla="*/ 2147483646 h 321"/>
              <a:gd name="T2" fmla="*/ 2147483646 w 250"/>
              <a:gd name="T3" fmla="*/ 2147483646 h 321"/>
              <a:gd name="T4" fmla="*/ 2147483646 w 250"/>
              <a:gd name="T5" fmla="*/ 2147483646 h 321"/>
              <a:gd name="T6" fmla="*/ 2147483646 w 250"/>
              <a:gd name="T7" fmla="*/ 2147483646 h 321"/>
              <a:gd name="T8" fmla="*/ 2147483646 w 250"/>
              <a:gd name="T9" fmla="*/ 2147483646 h 321"/>
              <a:gd name="T10" fmla="*/ 2147483646 w 250"/>
              <a:gd name="T11" fmla="*/ 2147483646 h 321"/>
              <a:gd name="T12" fmla="*/ 2147483646 w 250"/>
              <a:gd name="T13" fmla="*/ 2147483646 h 321"/>
              <a:gd name="T14" fmla="*/ 2147483646 w 250"/>
              <a:gd name="T15" fmla="*/ 2147483646 h 321"/>
              <a:gd name="T16" fmla="*/ 2147483646 w 250"/>
              <a:gd name="T17" fmla="*/ 2147483646 h 321"/>
              <a:gd name="T18" fmla="*/ 2147483646 w 250"/>
              <a:gd name="T19" fmla="*/ 2147483646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321"/>
              <a:gd name="T32" fmla="*/ 250 w 250"/>
              <a:gd name="T33" fmla="*/ 321 h 3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321">
                <a:moveTo>
                  <a:pt x="171" y="17"/>
                </a:moveTo>
                <a:cubicBezTo>
                  <a:pt x="48" y="27"/>
                  <a:pt x="33" y="0"/>
                  <a:pt x="2" y="96"/>
                </a:cubicBezTo>
                <a:cubicBezTo>
                  <a:pt x="6" y="152"/>
                  <a:pt x="0" y="210"/>
                  <a:pt x="13" y="265"/>
                </a:cubicBezTo>
                <a:cubicBezTo>
                  <a:pt x="17" y="284"/>
                  <a:pt x="90" y="302"/>
                  <a:pt x="115" y="310"/>
                </a:cubicBezTo>
                <a:cubicBezTo>
                  <a:pt x="126" y="314"/>
                  <a:pt x="149" y="321"/>
                  <a:pt x="149" y="321"/>
                </a:cubicBezTo>
                <a:cubicBezTo>
                  <a:pt x="165" y="297"/>
                  <a:pt x="191" y="279"/>
                  <a:pt x="205" y="254"/>
                </a:cubicBezTo>
                <a:cubicBezTo>
                  <a:pt x="217" y="233"/>
                  <a:pt x="215" y="206"/>
                  <a:pt x="228" y="186"/>
                </a:cubicBezTo>
                <a:cubicBezTo>
                  <a:pt x="235" y="175"/>
                  <a:pt x="243" y="163"/>
                  <a:pt x="250" y="152"/>
                </a:cubicBezTo>
                <a:cubicBezTo>
                  <a:pt x="242" y="118"/>
                  <a:pt x="235" y="63"/>
                  <a:pt x="205" y="39"/>
                </a:cubicBezTo>
                <a:cubicBezTo>
                  <a:pt x="168" y="9"/>
                  <a:pt x="171" y="45"/>
                  <a:pt x="171" y="17"/>
                </a:cubicBezTo>
                <a:close/>
              </a:path>
            </a:pathLst>
          </a:custGeom>
          <a:noFill/>
          <a:ln w="53975" cap="sq" cmpd="sng">
            <a:solidFill>
              <a:srgbClr val="FF3300"/>
            </a:solidFill>
            <a:prstDash val="solid"/>
            <a:round/>
            <a:headEnd/>
            <a:tailEnd/>
          </a:ln>
        </p:spPr>
        <p:txBody>
          <a:bodyPr/>
          <a:lstStyle/>
          <a:p>
            <a:endParaRPr lang="zh-CN" altLang="en-US"/>
          </a:p>
        </p:txBody>
      </p:sp>
      <p:sp>
        <p:nvSpPr>
          <p:cNvPr id="91" name="Freeform 88"/>
          <p:cNvSpPr>
            <a:spLocks/>
          </p:cNvSpPr>
          <p:nvPr/>
        </p:nvSpPr>
        <p:spPr bwMode="auto">
          <a:xfrm>
            <a:off x="4738688" y="2574925"/>
            <a:ext cx="1066800" cy="585788"/>
          </a:xfrm>
          <a:custGeom>
            <a:avLst/>
            <a:gdLst>
              <a:gd name="T0" fmla="*/ 2147483646 w 250"/>
              <a:gd name="T1" fmla="*/ 2147483646 h 321"/>
              <a:gd name="T2" fmla="*/ 2147483646 w 250"/>
              <a:gd name="T3" fmla="*/ 2147483646 h 321"/>
              <a:gd name="T4" fmla="*/ 2147483646 w 250"/>
              <a:gd name="T5" fmla="*/ 2147483646 h 321"/>
              <a:gd name="T6" fmla="*/ 2147483646 w 250"/>
              <a:gd name="T7" fmla="*/ 2147483646 h 321"/>
              <a:gd name="T8" fmla="*/ 2147483646 w 250"/>
              <a:gd name="T9" fmla="*/ 2147483646 h 321"/>
              <a:gd name="T10" fmla="*/ 2147483646 w 250"/>
              <a:gd name="T11" fmla="*/ 2147483646 h 321"/>
              <a:gd name="T12" fmla="*/ 2147483646 w 250"/>
              <a:gd name="T13" fmla="*/ 2147483646 h 321"/>
              <a:gd name="T14" fmla="*/ 2147483646 w 250"/>
              <a:gd name="T15" fmla="*/ 2147483646 h 321"/>
              <a:gd name="T16" fmla="*/ 2147483646 w 250"/>
              <a:gd name="T17" fmla="*/ 2147483646 h 321"/>
              <a:gd name="T18" fmla="*/ 2147483646 w 250"/>
              <a:gd name="T19" fmla="*/ 2147483646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321"/>
              <a:gd name="T32" fmla="*/ 250 w 250"/>
              <a:gd name="T33" fmla="*/ 321 h 3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321">
                <a:moveTo>
                  <a:pt x="171" y="17"/>
                </a:moveTo>
                <a:cubicBezTo>
                  <a:pt x="48" y="27"/>
                  <a:pt x="33" y="0"/>
                  <a:pt x="2" y="96"/>
                </a:cubicBezTo>
                <a:cubicBezTo>
                  <a:pt x="6" y="152"/>
                  <a:pt x="0" y="210"/>
                  <a:pt x="13" y="265"/>
                </a:cubicBezTo>
                <a:cubicBezTo>
                  <a:pt x="17" y="284"/>
                  <a:pt x="90" y="302"/>
                  <a:pt x="115" y="310"/>
                </a:cubicBezTo>
                <a:cubicBezTo>
                  <a:pt x="126" y="314"/>
                  <a:pt x="149" y="321"/>
                  <a:pt x="149" y="321"/>
                </a:cubicBezTo>
                <a:cubicBezTo>
                  <a:pt x="165" y="297"/>
                  <a:pt x="191" y="279"/>
                  <a:pt x="205" y="254"/>
                </a:cubicBezTo>
                <a:cubicBezTo>
                  <a:pt x="217" y="233"/>
                  <a:pt x="215" y="206"/>
                  <a:pt x="228" y="186"/>
                </a:cubicBezTo>
                <a:cubicBezTo>
                  <a:pt x="235" y="175"/>
                  <a:pt x="243" y="163"/>
                  <a:pt x="250" y="152"/>
                </a:cubicBezTo>
                <a:cubicBezTo>
                  <a:pt x="242" y="118"/>
                  <a:pt x="235" y="63"/>
                  <a:pt x="205" y="39"/>
                </a:cubicBezTo>
                <a:cubicBezTo>
                  <a:pt x="168" y="9"/>
                  <a:pt x="171" y="45"/>
                  <a:pt x="171" y="17"/>
                </a:cubicBezTo>
                <a:close/>
              </a:path>
            </a:pathLst>
          </a:custGeom>
          <a:noFill/>
          <a:ln w="66675" cap="sq" cmpd="sng">
            <a:solidFill>
              <a:srgbClr val="0033CC"/>
            </a:solidFill>
            <a:prstDash val="solid"/>
            <a:round/>
            <a:headEnd/>
            <a:tailEnd/>
          </a:ln>
        </p:spPr>
        <p:txBody>
          <a:bodyPr/>
          <a:lstStyle/>
          <a:p>
            <a:endParaRPr lang="zh-CN" altLang="en-US"/>
          </a:p>
        </p:txBody>
      </p:sp>
      <p:grpSp>
        <p:nvGrpSpPr>
          <p:cNvPr id="92" name="Group 89"/>
          <p:cNvGrpSpPr>
            <a:grpSpLocks/>
          </p:cNvGrpSpPr>
          <p:nvPr/>
        </p:nvGrpSpPr>
        <p:grpSpPr bwMode="auto">
          <a:xfrm>
            <a:off x="6081713" y="3703638"/>
            <a:ext cx="1125537" cy="592137"/>
            <a:chOff x="2943" y="2165"/>
            <a:chExt cx="709" cy="373"/>
          </a:xfrm>
        </p:grpSpPr>
        <p:grpSp>
          <p:nvGrpSpPr>
            <p:cNvPr id="93" name="Group 90"/>
            <p:cNvGrpSpPr>
              <a:grpSpLocks/>
            </p:cNvGrpSpPr>
            <p:nvPr/>
          </p:nvGrpSpPr>
          <p:grpSpPr bwMode="auto">
            <a:xfrm>
              <a:off x="2980" y="2165"/>
              <a:ext cx="672" cy="336"/>
              <a:chOff x="3330" y="2079"/>
              <a:chExt cx="672" cy="336"/>
            </a:xfrm>
          </p:grpSpPr>
          <p:sp>
            <p:nvSpPr>
              <p:cNvPr id="95" name="Rectangle 91"/>
              <p:cNvSpPr>
                <a:spLocks noChangeArrowheads="1"/>
              </p:cNvSpPr>
              <p:nvPr/>
            </p:nvSpPr>
            <p:spPr bwMode="auto">
              <a:xfrm>
                <a:off x="3360" y="2112"/>
                <a:ext cx="480" cy="288"/>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sp>
            <p:nvSpPr>
              <p:cNvPr id="96" name="Text Box 92"/>
              <p:cNvSpPr txBox="1">
                <a:spLocks noChangeArrowheads="1"/>
              </p:cNvSpPr>
              <p:nvPr/>
            </p:nvSpPr>
            <p:spPr bwMode="auto">
              <a:xfrm>
                <a:off x="3330" y="2079"/>
                <a:ext cx="672" cy="336"/>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eaLnBrk="1" hangingPunct="1"/>
                <a:r>
                  <a:rPr lang="en-US" altLang="zh-CN" sz="2900" b="1">
                    <a:solidFill>
                      <a:srgbClr val="FF3300"/>
                    </a:solidFill>
                    <a:latin typeface="Times New Roman" pitchFamily="18" charset="0"/>
                  </a:rPr>
                  <a:t>high</a:t>
                </a:r>
              </a:p>
            </p:txBody>
          </p:sp>
        </p:grpSp>
        <p:sp>
          <p:nvSpPr>
            <p:cNvPr id="94" name="Freeform 93"/>
            <p:cNvSpPr>
              <a:spLocks/>
            </p:cNvSpPr>
            <p:nvPr/>
          </p:nvSpPr>
          <p:spPr bwMode="auto">
            <a:xfrm>
              <a:off x="2943" y="2169"/>
              <a:ext cx="672" cy="369"/>
            </a:xfrm>
            <a:custGeom>
              <a:avLst/>
              <a:gdLst>
                <a:gd name="T0" fmla="*/ 8930 w 250"/>
                <a:gd name="T1" fmla="*/ 30 h 321"/>
                <a:gd name="T2" fmla="*/ 94 w 250"/>
                <a:gd name="T3" fmla="*/ 167 h 321"/>
                <a:gd name="T4" fmla="*/ 680 w 250"/>
                <a:gd name="T5" fmla="*/ 463 h 321"/>
                <a:gd name="T6" fmla="*/ 6005 w 250"/>
                <a:gd name="T7" fmla="*/ 540 h 321"/>
                <a:gd name="T8" fmla="*/ 7790 w 250"/>
                <a:gd name="T9" fmla="*/ 560 h 321"/>
                <a:gd name="T10" fmla="*/ 10701 w 250"/>
                <a:gd name="T11" fmla="*/ 444 h 321"/>
                <a:gd name="T12" fmla="*/ 11908 w 250"/>
                <a:gd name="T13" fmla="*/ 325 h 321"/>
                <a:gd name="T14" fmla="*/ 13050 w 250"/>
                <a:gd name="T15" fmla="*/ 266 h 321"/>
                <a:gd name="T16" fmla="*/ 10701 w 250"/>
                <a:gd name="T17" fmla="*/ 69 h 321"/>
                <a:gd name="T18" fmla="*/ 8930 w 250"/>
                <a:gd name="T19" fmla="*/ 30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321"/>
                <a:gd name="T32" fmla="*/ 250 w 250"/>
                <a:gd name="T33" fmla="*/ 321 h 3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321">
                  <a:moveTo>
                    <a:pt x="171" y="17"/>
                  </a:moveTo>
                  <a:cubicBezTo>
                    <a:pt x="48" y="27"/>
                    <a:pt x="33" y="0"/>
                    <a:pt x="2" y="96"/>
                  </a:cubicBezTo>
                  <a:cubicBezTo>
                    <a:pt x="6" y="152"/>
                    <a:pt x="0" y="210"/>
                    <a:pt x="13" y="265"/>
                  </a:cubicBezTo>
                  <a:cubicBezTo>
                    <a:pt x="17" y="284"/>
                    <a:pt x="90" y="302"/>
                    <a:pt x="115" y="310"/>
                  </a:cubicBezTo>
                  <a:cubicBezTo>
                    <a:pt x="126" y="314"/>
                    <a:pt x="149" y="321"/>
                    <a:pt x="149" y="321"/>
                  </a:cubicBezTo>
                  <a:cubicBezTo>
                    <a:pt x="165" y="297"/>
                    <a:pt x="191" y="279"/>
                    <a:pt x="205" y="254"/>
                  </a:cubicBezTo>
                  <a:cubicBezTo>
                    <a:pt x="217" y="233"/>
                    <a:pt x="215" y="206"/>
                    <a:pt x="228" y="186"/>
                  </a:cubicBezTo>
                  <a:cubicBezTo>
                    <a:pt x="235" y="175"/>
                    <a:pt x="243" y="163"/>
                    <a:pt x="250" y="152"/>
                  </a:cubicBezTo>
                  <a:cubicBezTo>
                    <a:pt x="242" y="118"/>
                    <a:pt x="235" y="63"/>
                    <a:pt x="205" y="39"/>
                  </a:cubicBezTo>
                  <a:cubicBezTo>
                    <a:pt x="168" y="9"/>
                    <a:pt x="171" y="45"/>
                    <a:pt x="171" y="17"/>
                  </a:cubicBezTo>
                  <a:close/>
                </a:path>
              </a:pathLst>
            </a:custGeom>
            <a:noFill/>
            <a:ln w="66675" cap="sq" cmpd="sng">
              <a:solidFill>
                <a:srgbClr val="0033CC"/>
              </a:solidFill>
              <a:prstDash val="solid"/>
              <a:round/>
              <a:headEnd/>
              <a:tailEnd/>
            </a:ln>
          </p:spPr>
          <p:txBody>
            <a:bodyPr/>
            <a:lstStyle/>
            <a:p>
              <a:endParaRPr lang="zh-CN" altLang="en-US"/>
            </a:p>
          </p:txBody>
        </p:sp>
      </p:grpSp>
      <p:grpSp>
        <p:nvGrpSpPr>
          <p:cNvPr id="97" name="Group 94"/>
          <p:cNvGrpSpPr>
            <a:grpSpLocks/>
          </p:cNvGrpSpPr>
          <p:nvPr/>
        </p:nvGrpSpPr>
        <p:grpSpPr bwMode="auto">
          <a:xfrm>
            <a:off x="2452688" y="5895975"/>
            <a:ext cx="1125537" cy="587375"/>
            <a:chOff x="657" y="3546"/>
            <a:chExt cx="709" cy="370"/>
          </a:xfrm>
        </p:grpSpPr>
        <p:grpSp>
          <p:nvGrpSpPr>
            <p:cNvPr id="98" name="Group 95"/>
            <p:cNvGrpSpPr>
              <a:grpSpLocks/>
            </p:cNvGrpSpPr>
            <p:nvPr/>
          </p:nvGrpSpPr>
          <p:grpSpPr bwMode="auto">
            <a:xfrm>
              <a:off x="694" y="3546"/>
              <a:ext cx="672" cy="336"/>
              <a:chOff x="3330" y="2079"/>
              <a:chExt cx="672" cy="336"/>
            </a:xfrm>
          </p:grpSpPr>
          <p:sp>
            <p:nvSpPr>
              <p:cNvPr id="100" name="Rectangle 96"/>
              <p:cNvSpPr>
                <a:spLocks noChangeArrowheads="1"/>
              </p:cNvSpPr>
              <p:nvPr/>
            </p:nvSpPr>
            <p:spPr bwMode="auto">
              <a:xfrm>
                <a:off x="3360" y="2112"/>
                <a:ext cx="480" cy="288"/>
              </a:xfrm>
              <a:prstGeom prst="rect">
                <a:avLst/>
              </a:prstGeom>
              <a:solidFill>
                <a:srgbClr val="FFFFFF"/>
              </a:solidFill>
              <a:ln w="12700" cap="sq">
                <a:noFill/>
                <a:miter lim="800000"/>
                <a:headEnd/>
                <a:tailEnd/>
              </a:ln>
            </p:spPr>
            <p:txBody>
              <a:bodyPr wrap="none" anchor="ctr"/>
              <a:lstStyle/>
              <a:p>
                <a:pPr eaLnBrk="1" hangingPunct="1"/>
                <a:endParaRPr lang="zh-CN" altLang="en-US">
                  <a:solidFill>
                    <a:srgbClr val="FFFFCC"/>
                  </a:solidFill>
                </a:endParaRPr>
              </a:p>
            </p:txBody>
          </p:sp>
          <p:sp>
            <p:nvSpPr>
              <p:cNvPr id="101" name="Text Box 97"/>
              <p:cNvSpPr txBox="1">
                <a:spLocks noChangeArrowheads="1"/>
              </p:cNvSpPr>
              <p:nvPr/>
            </p:nvSpPr>
            <p:spPr bwMode="auto">
              <a:xfrm>
                <a:off x="3330" y="2079"/>
                <a:ext cx="672" cy="336"/>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eaLnBrk="1" hangingPunct="1"/>
                <a:r>
                  <a:rPr lang="en-US" altLang="zh-CN" sz="2900" b="1">
                    <a:solidFill>
                      <a:srgbClr val="FF3300"/>
                    </a:solidFill>
                    <a:latin typeface="Times New Roman" pitchFamily="18" charset="0"/>
                  </a:rPr>
                  <a:t>high</a:t>
                </a:r>
              </a:p>
            </p:txBody>
          </p:sp>
        </p:grpSp>
        <p:sp>
          <p:nvSpPr>
            <p:cNvPr id="99" name="Freeform 98"/>
            <p:cNvSpPr>
              <a:spLocks/>
            </p:cNvSpPr>
            <p:nvPr/>
          </p:nvSpPr>
          <p:spPr bwMode="auto">
            <a:xfrm>
              <a:off x="657" y="3547"/>
              <a:ext cx="672" cy="369"/>
            </a:xfrm>
            <a:custGeom>
              <a:avLst/>
              <a:gdLst>
                <a:gd name="T0" fmla="*/ 8930 w 250"/>
                <a:gd name="T1" fmla="*/ 30 h 321"/>
                <a:gd name="T2" fmla="*/ 94 w 250"/>
                <a:gd name="T3" fmla="*/ 167 h 321"/>
                <a:gd name="T4" fmla="*/ 680 w 250"/>
                <a:gd name="T5" fmla="*/ 463 h 321"/>
                <a:gd name="T6" fmla="*/ 6005 w 250"/>
                <a:gd name="T7" fmla="*/ 540 h 321"/>
                <a:gd name="T8" fmla="*/ 7790 w 250"/>
                <a:gd name="T9" fmla="*/ 560 h 321"/>
                <a:gd name="T10" fmla="*/ 10701 w 250"/>
                <a:gd name="T11" fmla="*/ 444 h 321"/>
                <a:gd name="T12" fmla="*/ 11908 w 250"/>
                <a:gd name="T13" fmla="*/ 325 h 321"/>
                <a:gd name="T14" fmla="*/ 13050 w 250"/>
                <a:gd name="T15" fmla="*/ 266 h 321"/>
                <a:gd name="T16" fmla="*/ 10701 w 250"/>
                <a:gd name="T17" fmla="*/ 69 h 321"/>
                <a:gd name="T18" fmla="*/ 8930 w 250"/>
                <a:gd name="T19" fmla="*/ 30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321"/>
                <a:gd name="T32" fmla="*/ 250 w 250"/>
                <a:gd name="T33" fmla="*/ 321 h 3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321">
                  <a:moveTo>
                    <a:pt x="171" y="17"/>
                  </a:moveTo>
                  <a:cubicBezTo>
                    <a:pt x="48" y="27"/>
                    <a:pt x="33" y="0"/>
                    <a:pt x="2" y="96"/>
                  </a:cubicBezTo>
                  <a:cubicBezTo>
                    <a:pt x="6" y="152"/>
                    <a:pt x="0" y="210"/>
                    <a:pt x="13" y="265"/>
                  </a:cubicBezTo>
                  <a:cubicBezTo>
                    <a:pt x="17" y="284"/>
                    <a:pt x="90" y="302"/>
                    <a:pt x="115" y="310"/>
                  </a:cubicBezTo>
                  <a:cubicBezTo>
                    <a:pt x="126" y="314"/>
                    <a:pt x="149" y="321"/>
                    <a:pt x="149" y="321"/>
                  </a:cubicBezTo>
                  <a:cubicBezTo>
                    <a:pt x="165" y="297"/>
                    <a:pt x="191" y="279"/>
                    <a:pt x="205" y="254"/>
                  </a:cubicBezTo>
                  <a:cubicBezTo>
                    <a:pt x="217" y="233"/>
                    <a:pt x="215" y="206"/>
                    <a:pt x="228" y="186"/>
                  </a:cubicBezTo>
                  <a:cubicBezTo>
                    <a:pt x="235" y="175"/>
                    <a:pt x="243" y="163"/>
                    <a:pt x="250" y="152"/>
                  </a:cubicBezTo>
                  <a:cubicBezTo>
                    <a:pt x="242" y="118"/>
                    <a:pt x="235" y="63"/>
                    <a:pt x="205" y="39"/>
                  </a:cubicBezTo>
                  <a:cubicBezTo>
                    <a:pt x="168" y="9"/>
                    <a:pt x="171" y="45"/>
                    <a:pt x="171" y="17"/>
                  </a:cubicBezTo>
                  <a:close/>
                </a:path>
              </a:pathLst>
            </a:custGeom>
            <a:noFill/>
            <a:ln w="66675" cap="sq" cmpd="sng">
              <a:solidFill>
                <a:srgbClr val="0033CC"/>
              </a:solidFill>
              <a:prstDash val="solid"/>
              <a:round/>
              <a:headEnd/>
              <a:tailEnd/>
            </a:ln>
          </p:spPr>
          <p:txBody>
            <a:bodyPr/>
            <a:lstStyle/>
            <a:p>
              <a:endParaRPr lang="zh-CN" altLang="en-US"/>
            </a:p>
          </p:txBody>
        </p:sp>
      </p:grpSp>
      <p:grpSp>
        <p:nvGrpSpPr>
          <p:cNvPr id="102" name="Group 99"/>
          <p:cNvGrpSpPr>
            <a:grpSpLocks/>
          </p:cNvGrpSpPr>
          <p:nvPr/>
        </p:nvGrpSpPr>
        <p:grpSpPr bwMode="auto">
          <a:xfrm>
            <a:off x="2381250" y="971550"/>
            <a:ext cx="3227388" cy="928688"/>
            <a:chOff x="612" y="164"/>
            <a:chExt cx="2033" cy="585"/>
          </a:xfrm>
        </p:grpSpPr>
        <p:sp>
          <p:nvSpPr>
            <p:cNvPr id="103" name="Freeform 100"/>
            <p:cNvSpPr>
              <a:spLocks/>
            </p:cNvSpPr>
            <p:nvPr/>
          </p:nvSpPr>
          <p:spPr bwMode="auto">
            <a:xfrm>
              <a:off x="2261" y="428"/>
              <a:ext cx="384" cy="321"/>
            </a:xfrm>
            <a:custGeom>
              <a:avLst/>
              <a:gdLst>
                <a:gd name="T0" fmla="*/ 954 w 250"/>
                <a:gd name="T1" fmla="*/ 17 h 321"/>
                <a:gd name="T2" fmla="*/ 12 w 250"/>
                <a:gd name="T3" fmla="*/ 96 h 321"/>
                <a:gd name="T4" fmla="*/ 74 w 250"/>
                <a:gd name="T5" fmla="*/ 265 h 321"/>
                <a:gd name="T6" fmla="*/ 642 w 250"/>
                <a:gd name="T7" fmla="*/ 310 h 321"/>
                <a:gd name="T8" fmla="*/ 831 w 250"/>
                <a:gd name="T9" fmla="*/ 321 h 321"/>
                <a:gd name="T10" fmla="*/ 1141 w 250"/>
                <a:gd name="T11" fmla="*/ 254 h 321"/>
                <a:gd name="T12" fmla="*/ 1269 w 250"/>
                <a:gd name="T13" fmla="*/ 186 h 321"/>
                <a:gd name="T14" fmla="*/ 1392 w 250"/>
                <a:gd name="T15" fmla="*/ 152 h 321"/>
                <a:gd name="T16" fmla="*/ 1141 w 250"/>
                <a:gd name="T17" fmla="*/ 39 h 321"/>
                <a:gd name="T18" fmla="*/ 954 w 250"/>
                <a:gd name="T19" fmla="*/ 17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321"/>
                <a:gd name="T32" fmla="*/ 250 w 250"/>
                <a:gd name="T33" fmla="*/ 321 h 3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321">
                  <a:moveTo>
                    <a:pt x="171" y="17"/>
                  </a:moveTo>
                  <a:cubicBezTo>
                    <a:pt x="48" y="27"/>
                    <a:pt x="33" y="0"/>
                    <a:pt x="2" y="96"/>
                  </a:cubicBezTo>
                  <a:cubicBezTo>
                    <a:pt x="6" y="152"/>
                    <a:pt x="0" y="210"/>
                    <a:pt x="13" y="265"/>
                  </a:cubicBezTo>
                  <a:cubicBezTo>
                    <a:pt x="17" y="284"/>
                    <a:pt x="90" y="302"/>
                    <a:pt x="115" y="310"/>
                  </a:cubicBezTo>
                  <a:cubicBezTo>
                    <a:pt x="126" y="314"/>
                    <a:pt x="149" y="321"/>
                    <a:pt x="149" y="321"/>
                  </a:cubicBezTo>
                  <a:cubicBezTo>
                    <a:pt x="165" y="297"/>
                    <a:pt x="191" y="279"/>
                    <a:pt x="205" y="254"/>
                  </a:cubicBezTo>
                  <a:cubicBezTo>
                    <a:pt x="217" y="233"/>
                    <a:pt x="215" y="206"/>
                    <a:pt x="228" y="186"/>
                  </a:cubicBezTo>
                  <a:cubicBezTo>
                    <a:pt x="235" y="175"/>
                    <a:pt x="243" y="163"/>
                    <a:pt x="250" y="152"/>
                  </a:cubicBezTo>
                  <a:cubicBezTo>
                    <a:pt x="242" y="118"/>
                    <a:pt x="235" y="63"/>
                    <a:pt x="205" y="39"/>
                  </a:cubicBezTo>
                  <a:cubicBezTo>
                    <a:pt x="168" y="9"/>
                    <a:pt x="171" y="45"/>
                    <a:pt x="171" y="17"/>
                  </a:cubicBezTo>
                  <a:close/>
                </a:path>
              </a:pathLst>
            </a:custGeom>
            <a:noFill/>
            <a:ln w="53975" cap="sq" cmpd="sng">
              <a:solidFill>
                <a:srgbClr val="0000FF"/>
              </a:solidFill>
              <a:prstDash val="solid"/>
              <a:round/>
              <a:headEnd/>
              <a:tailEnd/>
            </a:ln>
          </p:spPr>
          <p:txBody>
            <a:bodyPr/>
            <a:lstStyle/>
            <a:p>
              <a:endParaRPr lang="zh-CN" altLang="en-US"/>
            </a:p>
          </p:txBody>
        </p:sp>
        <p:sp>
          <p:nvSpPr>
            <p:cNvPr id="104" name="Freeform 101"/>
            <p:cNvSpPr>
              <a:spLocks/>
            </p:cNvSpPr>
            <p:nvPr/>
          </p:nvSpPr>
          <p:spPr bwMode="auto">
            <a:xfrm>
              <a:off x="612" y="391"/>
              <a:ext cx="384" cy="321"/>
            </a:xfrm>
            <a:custGeom>
              <a:avLst/>
              <a:gdLst>
                <a:gd name="T0" fmla="*/ 954 w 250"/>
                <a:gd name="T1" fmla="*/ 17 h 321"/>
                <a:gd name="T2" fmla="*/ 12 w 250"/>
                <a:gd name="T3" fmla="*/ 96 h 321"/>
                <a:gd name="T4" fmla="*/ 74 w 250"/>
                <a:gd name="T5" fmla="*/ 265 h 321"/>
                <a:gd name="T6" fmla="*/ 642 w 250"/>
                <a:gd name="T7" fmla="*/ 310 h 321"/>
                <a:gd name="T8" fmla="*/ 831 w 250"/>
                <a:gd name="T9" fmla="*/ 321 h 321"/>
                <a:gd name="T10" fmla="*/ 1141 w 250"/>
                <a:gd name="T11" fmla="*/ 254 h 321"/>
                <a:gd name="T12" fmla="*/ 1269 w 250"/>
                <a:gd name="T13" fmla="*/ 186 h 321"/>
                <a:gd name="T14" fmla="*/ 1392 w 250"/>
                <a:gd name="T15" fmla="*/ 152 h 321"/>
                <a:gd name="T16" fmla="*/ 1141 w 250"/>
                <a:gd name="T17" fmla="*/ 39 h 321"/>
                <a:gd name="T18" fmla="*/ 954 w 250"/>
                <a:gd name="T19" fmla="*/ 17 h 3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0"/>
                <a:gd name="T31" fmla="*/ 0 h 321"/>
                <a:gd name="T32" fmla="*/ 250 w 250"/>
                <a:gd name="T33" fmla="*/ 321 h 3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0" h="321">
                  <a:moveTo>
                    <a:pt x="171" y="17"/>
                  </a:moveTo>
                  <a:cubicBezTo>
                    <a:pt x="48" y="27"/>
                    <a:pt x="33" y="0"/>
                    <a:pt x="2" y="96"/>
                  </a:cubicBezTo>
                  <a:cubicBezTo>
                    <a:pt x="6" y="152"/>
                    <a:pt x="0" y="210"/>
                    <a:pt x="13" y="265"/>
                  </a:cubicBezTo>
                  <a:cubicBezTo>
                    <a:pt x="17" y="284"/>
                    <a:pt x="90" y="302"/>
                    <a:pt x="115" y="310"/>
                  </a:cubicBezTo>
                  <a:cubicBezTo>
                    <a:pt x="126" y="314"/>
                    <a:pt x="149" y="321"/>
                    <a:pt x="149" y="321"/>
                  </a:cubicBezTo>
                  <a:cubicBezTo>
                    <a:pt x="165" y="297"/>
                    <a:pt x="191" y="279"/>
                    <a:pt x="205" y="254"/>
                  </a:cubicBezTo>
                  <a:cubicBezTo>
                    <a:pt x="217" y="233"/>
                    <a:pt x="215" y="206"/>
                    <a:pt x="228" y="186"/>
                  </a:cubicBezTo>
                  <a:cubicBezTo>
                    <a:pt x="235" y="175"/>
                    <a:pt x="243" y="163"/>
                    <a:pt x="250" y="152"/>
                  </a:cubicBezTo>
                  <a:cubicBezTo>
                    <a:pt x="242" y="118"/>
                    <a:pt x="235" y="63"/>
                    <a:pt x="205" y="39"/>
                  </a:cubicBezTo>
                  <a:cubicBezTo>
                    <a:pt x="168" y="9"/>
                    <a:pt x="171" y="45"/>
                    <a:pt x="171" y="17"/>
                  </a:cubicBezTo>
                  <a:close/>
                </a:path>
              </a:pathLst>
            </a:custGeom>
            <a:noFill/>
            <a:ln w="53975" cap="sq" cmpd="sng">
              <a:solidFill>
                <a:srgbClr val="0000FF"/>
              </a:solidFill>
              <a:prstDash val="solid"/>
              <a:round/>
              <a:headEnd/>
              <a:tailEnd/>
            </a:ln>
          </p:spPr>
          <p:txBody>
            <a:bodyPr/>
            <a:lstStyle/>
            <a:p>
              <a:endParaRPr lang="zh-CN" altLang="en-US"/>
            </a:p>
          </p:txBody>
        </p:sp>
        <p:sp>
          <p:nvSpPr>
            <p:cNvPr id="105" name="Text Box 102"/>
            <p:cNvSpPr txBox="1">
              <a:spLocks noChangeArrowheads="1"/>
            </p:cNvSpPr>
            <p:nvPr/>
          </p:nvSpPr>
          <p:spPr bwMode="auto">
            <a:xfrm>
              <a:off x="1383" y="164"/>
              <a:ext cx="589" cy="231"/>
            </a:xfrm>
            <a:prstGeom prst="rect">
              <a:avLst/>
            </a:prstGeom>
            <a:noFill/>
            <a:ln w="12700" cap="sq">
              <a:noFill/>
              <a:miter lim="800000"/>
              <a:headEnd/>
              <a:tailEnd/>
            </a:ln>
            <a:effectLst>
              <a:outerShdw dist="17961" dir="2700000" algn="ctr" rotWithShape="0">
                <a:schemeClr val="bg1"/>
              </a:outerShdw>
            </a:effectLst>
          </p:spPr>
          <p:txBody>
            <a:bodyPr>
              <a:spAutoFit/>
            </a:bodyPr>
            <a:lstStyle/>
            <a:p>
              <a:pPr eaLnBrk="1" hangingPunct="1"/>
              <a:r>
                <a:rPr lang="zh-CN" altLang="en-US" sz="1800" b="1">
                  <a:solidFill>
                    <a:srgbClr val="FF0000"/>
                  </a:solidFill>
                </a:rPr>
                <a:t>相等</a:t>
              </a:r>
            </a:p>
          </p:txBody>
        </p:sp>
        <p:sp>
          <p:nvSpPr>
            <p:cNvPr id="106" name="Freeform 103"/>
            <p:cNvSpPr>
              <a:spLocks/>
            </p:cNvSpPr>
            <p:nvPr/>
          </p:nvSpPr>
          <p:spPr bwMode="auto">
            <a:xfrm>
              <a:off x="839" y="164"/>
              <a:ext cx="1542" cy="318"/>
            </a:xfrm>
            <a:custGeom>
              <a:avLst/>
              <a:gdLst>
                <a:gd name="T0" fmla="*/ 0 w 1406"/>
                <a:gd name="T1" fmla="*/ 1514 h 189"/>
                <a:gd name="T2" fmla="*/ 328 w 1406"/>
                <a:gd name="T3" fmla="*/ 796 h 189"/>
                <a:gd name="T4" fmla="*/ 1116 w 1406"/>
                <a:gd name="T5" fmla="*/ 62 h 189"/>
                <a:gd name="T6" fmla="*/ 1641 w 1406"/>
                <a:gd name="T7" fmla="*/ 424 h 189"/>
                <a:gd name="T8" fmla="*/ 2034 w 1406"/>
                <a:gd name="T9" fmla="*/ 1514 h 189"/>
                <a:gd name="T10" fmla="*/ 0 60000 65536"/>
                <a:gd name="T11" fmla="*/ 0 60000 65536"/>
                <a:gd name="T12" fmla="*/ 0 60000 65536"/>
                <a:gd name="T13" fmla="*/ 0 60000 65536"/>
                <a:gd name="T14" fmla="*/ 0 60000 65536"/>
                <a:gd name="T15" fmla="*/ 0 w 1406"/>
                <a:gd name="T16" fmla="*/ 0 h 189"/>
                <a:gd name="T17" fmla="*/ 1406 w 1406"/>
                <a:gd name="T18" fmla="*/ 189 h 189"/>
              </a:gdLst>
              <a:ahLst/>
              <a:cxnLst>
                <a:cxn ang="T10">
                  <a:pos x="T0" y="T1"/>
                </a:cxn>
                <a:cxn ang="T11">
                  <a:pos x="T2" y="T3"/>
                </a:cxn>
                <a:cxn ang="T12">
                  <a:pos x="T4" y="T5"/>
                </a:cxn>
                <a:cxn ang="T13">
                  <a:pos x="T6" y="T7"/>
                </a:cxn>
                <a:cxn ang="T14">
                  <a:pos x="T8" y="T9"/>
                </a:cxn>
              </a:cxnLst>
              <a:rect l="T15" t="T16" r="T17" b="T18"/>
              <a:pathLst>
                <a:path w="1406" h="189">
                  <a:moveTo>
                    <a:pt x="0" y="189"/>
                  </a:moveTo>
                  <a:cubicBezTo>
                    <a:pt x="49" y="159"/>
                    <a:pt x="99" y="129"/>
                    <a:pt x="227" y="99"/>
                  </a:cubicBezTo>
                  <a:cubicBezTo>
                    <a:pt x="355" y="69"/>
                    <a:pt x="620" y="16"/>
                    <a:pt x="771" y="8"/>
                  </a:cubicBezTo>
                  <a:cubicBezTo>
                    <a:pt x="922" y="0"/>
                    <a:pt x="1028" y="23"/>
                    <a:pt x="1134" y="53"/>
                  </a:cubicBezTo>
                  <a:cubicBezTo>
                    <a:pt x="1240" y="83"/>
                    <a:pt x="1361" y="166"/>
                    <a:pt x="1406" y="189"/>
                  </a:cubicBezTo>
                </a:path>
              </a:pathLst>
            </a:custGeom>
            <a:noFill/>
            <a:ln w="44450" cap="flat" cmpd="sng">
              <a:solidFill>
                <a:srgbClr val="FF3300"/>
              </a:solidFill>
              <a:prstDash val="solid"/>
              <a:round/>
              <a:headEnd type="stealth" w="med" len="lg"/>
              <a:tailEnd type="triangle" w="med" len="lg"/>
            </a:ln>
          </p:spPr>
          <p:txBody>
            <a:bodyPr/>
            <a:lstStyle/>
            <a:p>
              <a:endParaRPr lang="zh-CN" altLang="en-US"/>
            </a:p>
          </p:txBody>
        </p:sp>
      </p:grpSp>
      <p:sp>
        <p:nvSpPr>
          <p:cNvPr id="107" name="Freeform 104"/>
          <p:cNvSpPr>
            <a:spLocks/>
          </p:cNvSpPr>
          <p:nvPr/>
        </p:nvSpPr>
        <p:spPr bwMode="auto">
          <a:xfrm>
            <a:off x="3490913" y="4208463"/>
            <a:ext cx="2881312" cy="2016125"/>
          </a:xfrm>
          <a:custGeom>
            <a:avLst/>
            <a:gdLst>
              <a:gd name="T0" fmla="*/ 2147483646 w 1815"/>
              <a:gd name="T1" fmla="*/ 0 h 1270"/>
              <a:gd name="T2" fmla="*/ 2147483646 w 1815"/>
              <a:gd name="T3" fmla="*/ 2147483646 h 1270"/>
              <a:gd name="T4" fmla="*/ 0 w 1815"/>
              <a:gd name="T5" fmla="*/ 2147483646 h 1270"/>
              <a:gd name="T6" fmla="*/ 0 60000 65536"/>
              <a:gd name="T7" fmla="*/ 0 60000 65536"/>
              <a:gd name="T8" fmla="*/ 0 60000 65536"/>
              <a:gd name="T9" fmla="*/ 0 w 1815"/>
              <a:gd name="T10" fmla="*/ 0 h 1270"/>
              <a:gd name="T11" fmla="*/ 1815 w 1815"/>
              <a:gd name="T12" fmla="*/ 1270 h 1270"/>
            </a:gdLst>
            <a:ahLst/>
            <a:cxnLst>
              <a:cxn ang="T6">
                <a:pos x="T0" y="T1"/>
              </a:cxn>
              <a:cxn ang="T7">
                <a:pos x="T2" y="T3"/>
              </a:cxn>
              <a:cxn ang="T8">
                <a:pos x="T4" y="T5"/>
              </a:cxn>
            </a:cxnLst>
            <a:rect l="T9" t="T10" r="T11" b="T12"/>
            <a:pathLst>
              <a:path w="1815" h="1270">
                <a:moveTo>
                  <a:pt x="1815" y="0"/>
                </a:moveTo>
                <a:cubicBezTo>
                  <a:pt x="1648" y="347"/>
                  <a:pt x="1481" y="695"/>
                  <a:pt x="1179" y="907"/>
                </a:cubicBezTo>
                <a:cubicBezTo>
                  <a:pt x="877" y="1119"/>
                  <a:pt x="197" y="1209"/>
                  <a:pt x="0" y="1270"/>
                </a:cubicBezTo>
              </a:path>
            </a:pathLst>
          </a:custGeom>
          <a:noFill/>
          <a:ln w="76200" cap="flat" cmpd="sng">
            <a:solidFill>
              <a:srgbClr val="FF0000"/>
            </a:solidFill>
            <a:prstDash val="solid"/>
            <a:round/>
            <a:headEnd type="stealth" w="med" len="med"/>
            <a:tailEnd type="stealth" w="med" len="lg"/>
          </a:ln>
        </p:spPr>
        <p:txBody>
          <a:bodyPr/>
          <a:lstStyle/>
          <a:p>
            <a:endParaRPr lang="zh-CN" altLang="en-US"/>
          </a:p>
        </p:txBody>
      </p:sp>
    </p:spTree>
    <p:extLst>
      <p:ext uri="{BB962C8B-B14F-4D97-AF65-F5344CB8AC3E}">
        <p14:creationId xmlns:p14="http://schemas.microsoft.com/office/powerpoint/2010/main" val="17112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slide(fromLeft)">
                                      <p:cBhvr>
                                        <p:cTn id="7" dur="500"/>
                                        <p:tgtEl>
                                          <p:spTgt spid="6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66"/>
                                        </p:tgtEl>
                                        <p:attrNameLst>
                                          <p:attrName>style.visibility</p:attrName>
                                        </p:attrNameLst>
                                      </p:cBhvr>
                                      <p:to>
                                        <p:strVal val="visible"/>
                                      </p:to>
                                    </p:set>
                                    <p:animEffect transition="in" filter="slide(fromLeft)">
                                      <p:cBhvr>
                                        <p:cTn id="12" dur="500"/>
                                        <p:tgtEl>
                                          <p:spTgt spid="66"/>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2" fill="hold" grpId="0" nodeType="clickEffect">
                                  <p:stCondLst>
                                    <p:cond delay="0"/>
                                  </p:stCondLst>
                                  <p:childTnLst>
                                    <p:set>
                                      <p:cBhvr>
                                        <p:cTn id="16" dur="1" fill="hold">
                                          <p:stCondLst>
                                            <p:cond delay="0"/>
                                          </p:stCondLst>
                                        </p:cTn>
                                        <p:tgtEl>
                                          <p:spTgt spid="68"/>
                                        </p:tgtEl>
                                        <p:attrNameLst>
                                          <p:attrName>style.visibility</p:attrName>
                                        </p:attrNameLst>
                                      </p:cBhvr>
                                      <p:to>
                                        <p:strVal val="visible"/>
                                      </p:to>
                                    </p:set>
                                    <p:animEffect transition="in" filter="slide(fromRight)">
                                      <p:cBhvr>
                                        <p:cTn id="17" dur="500"/>
                                        <p:tgtEl>
                                          <p:spTgt spid="68"/>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67"/>
                                        </p:tgtEl>
                                        <p:attrNameLst>
                                          <p:attrName>style.visibility</p:attrName>
                                        </p:attrNameLst>
                                      </p:cBhvr>
                                      <p:to>
                                        <p:strVal val="visible"/>
                                      </p:to>
                                    </p:set>
                                    <p:animEffect transition="in" filter="slide(fromBottom)">
                                      <p:cBhvr>
                                        <p:cTn id="22" dur="500"/>
                                        <p:tgtEl>
                                          <p:spTgt spid="67"/>
                                        </p:tgtEl>
                                      </p:cBhvr>
                                    </p:animEffect>
                                  </p:childTnLst>
                                </p:cTn>
                              </p:par>
                            </p:childTnLst>
                          </p:cTn>
                        </p:par>
                      </p:childTnLst>
                    </p:cTn>
                  </p:par>
                  <p:par>
                    <p:cTn id="23" fill="hold">
                      <p:stCondLst>
                        <p:cond delay="indefinite"/>
                      </p:stCondLst>
                      <p:childTnLst>
                        <p:par>
                          <p:cTn id="24" fill="hold">
                            <p:stCondLst>
                              <p:cond delay="0"/>
                            </p:stCondLst>
                            <p:childTnLst>
                              <p:par>
                                <p:cTn id="25" presetID="23" presetClass="entr" presetSubtype="288" fill="hold" grpId="0" nodeType="clickEffect">
                                  <p:stCondLst>
                                    <p:cond delay="0"/>
                                  </p:stCondLst>
                                  <p:childTnLst>
                                    <p:set>
                                      <p:cBhvr>
                                        <p:cTn id="26" dur="1" fill="hold">
                                          <p:stCondLst>
                                            <p:cond delay="0"/>
                                          </p:stCondLst>
                                        </p:cTn>
                                        <p:tgtEl>
                                          <p:spTgt spid="69"/>
                                        </p:tgtEl>
                                        <p:attrNameLst>
                                          <p:attrName>style.visibility</p:attrName>
                                        </p:attrNameLst>
                                      </p:cBhvr>
                                      <p:to>
                                        <p:strVal val="visible"/>
                                      </p:to>
                                    </p:set>
                                    <p:anim calcmode="lin" valueType="num">
                                      <p:cBhvr>
                                        <p:cTn id="27" dur="500" fill="hold"/>
                                        <p:tgtEl>
                                          <p:spTgt spid="69"/>
                                        </p:tgtEl>
                                        <p:attrNameLst>
                                          <p:attrName>ppt_w</p:attrName>
                                        </p:attrNameLst>
                                      </p:cBhvr>
                                      <p:tavLst>
                                        <p:tav tm="0">
                                          <p:val>
                                            <p:strVal val="4/3*#ppt_w"/>
                                          </p:val>
                                        </p:tav>
                                        <p:tav tm="100000">
                                          <p:val>
                                            <p:strVal val="#ppt_w"/>
                                          </p:val>
                                        </p:tav>
                                      </p:tavLst>
                                    </p:anim>
                                    <p:anim calcmode="lin" valueType="num">
                                      <p:cBhvr>
                                        <p:cTn id="28" dur="500" fill="hold"/>
                                        <p:tgtEl>
                                          <p:spTgt spid="69"/>
                                        </p:tgtEl>
                                        <p:attrNameLst>
                                          <p:attrName>ppt_h</p:attrName>
                                        </p:attrNameLst>
                                      </p:cBhvr>
                                      <p:tavLst>
                                        <p:tav tm="0">
                                          <p:val>
                                            <p:strVal val="4/3*#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2" fill="hold" nodeType="clickEffect">
                                  <p:stCondLst>
                                    <p:cond delay="0"/>
                                  </p:stCondLst>
                                  <p:childTnLst>
                                    <p:set>
                                      <p:cBhvr>
                                        <p:cTn id="32" dur="1" fill="hold">
                                          <p:stCondLst>
                                            <p:cond delay="0"/>
                                          </p:stCondLst>
                                        </p:cTn>
                                        <p:tgtEl>
                                          <p:spTgt spid="70"/>
                                        </p:tgtEl>
                                        <p:attrNameLst>
                                          <p:attrName>style.visibility</p:attrName>
                                        </p:attrNameLst>
                                      </p:cBhvr>
                                      <p:to>
                                        <p:strVal val="visible"/>
                                      </p:to>
                                    </p:set>
                                    <p:animEffect transition="in" filter="wipe(right)">
                                      <p:cBhvr>
                                        <p:cTn id="33" dur="500"/>
                                        <p:tgtEl>
                                          <p:spTgt spid="7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nodeType="clickEffect">
                                  <p:stCondLst>
                                    <p:cond delay="0"/>
                                  </p:stCondLst>
                                  <p:childTnLst>
                                    <p:set>
                                      <p:cBhvr>
                                        <p:cTn id="37" dur="1" fill="hold">
                                          <p:stCondLst>
                                            <p:cond delay="0"/>
                                          </p:stCondLst>
                                        </p:cTn>
                                        <p:tgtEl>
                                          <p:spTgt spid="73"/>
                                        </p:tgtEl>
                                        <p:attrNameLst>
                                          <p:attrName>style.visibility</p:attrName>
                                        </p:attrNameLst>
                                      </p:cBhvr>
                                      <p:to>
                                        <p:strVal val="visible"/>
                                      </p:to>
                                    </p:set>
                                    <p:animEffect transition="in" filter="wipe(right)">
                                      <p:cBhvr>
                                        <p:cTn id="38" dur="500"/>
                                        <p:tgtEl>
                                          <p:spTgt spid="73"/>
                                        </p:tgtEl>
                                      </p:cBhvr>
                                    </p:animEffect>
                                  </p:childTnLst>
                                </p:cTn>
                              </p:par>
                            </p:childTnLst>
                          </p:cTn>
                        </p:par>
                      </p:childTnLst>
                    </p:cTn>
                  </p:par>
                  <p:par>
                    <p:cTn id="39" fill="hold">
                      <p:stCondLst>
                        <p:cond delay="indefinite"/>
                      </p:stCondLst>
                      <p:childTnLst>
                        <p:par>
                          <p:cTn id="40" fill="hold">
                            <p:stCondLst>
                              <p:cond delay="0"/>
                            </p:stCondLst>
                            <p:childTnLst>
                              <p:par>
                                <p:cTn id="41" presetID="23" presetClass="entr" presetSubtype="288" fill="hold" grpId="0" nodeType="clickEffect">
                                  <p:stCondLst>
                                    <p:cond delay="0"/>
                                  </p:stCondLst>
                                  <p:childTnLst>
                                    <p:set>
                                      <p:cBhvr>
                                        <p:cTn id="42" dur="1" fill="hold">
                                          <p:stCondLst>
                                            <p:cond delay="0"/>
                                          </p:stCondLst>
                                        </p:cTn>
                                        <p:tgtEl>
                                          <p:spTgt spid="76"/>
                                        </p:tgtEl>
                                        <p:attrNameLst>
                                          <p:attrName>style.visibility</p:attrName>
                                        </p:attrNameLst>
                                      </p:cBhvr>
                                      <p:to>
                                        <p:strVal val="visible"/>
                                      </p:to>
                                    </p:set>
                                    <p:anim calcmode="lin" valueType="num">
                                      <p:cBhvr>
                                        <p:cTn id="43" dur="500" fill="hold"/>
                                        <p:tgtEl>
                                          <p:spTgt spid="76"/>
                                        </p:tgtEl>
                                        <p:attrNameLst>
                                          <p:attrName>ppt_w</p:attrName>
                                        </p:attrNameLst>
                                      </p:cBhvr>
                                      <p:tavLst>
                                        <p:tav tm="0">
                                          <p:val>
                                            <p:strVal val="4/3*#ppt_w"/>
                                          </p:val>
                                        </p:tav>
                                        <p:tav tm="100000">
                                          <p:val>
                                            <p:strVal val="#ppt_w"/>
                                          </p:val>
                                        </p:tav>
                                      </p:tavLst>
                                    </p:anim>
                                    <p:anim calcmode="lin" valueType="num">
                                      <p:cBhvr>
                                        <p:cTn id="44" dur="500" fill="hold"/>
                                        <p:tgtEl>
                                          <p:spTgt spid="76"/>
                                        </p:tgtEl>
                                        <p:attrNameLst>
                                          <p:attrName>ppt_h</p:attrName>
                                        </p:attrNameLst>
                                      </p:cBhvr>
                                      <p:tavLst>
                                        <p:tav tm="0">
                                          <p:val>
                                            <p:strVal val="4/3*#ppt_h"/>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77"/>
                                        </p:tgtEl>
                                        <p:attrNameLst>
                                          <p:attrName>style.visibility</p:attrName>
                                        </p:attrNameLst>
                                      </p:cBhvr>
                                      <p:to>
                                        <p:strVal val="visible"/>
                                      </p:to>
                                    </p:set>
                                    <p:animEffect transition="in" filter="wipe(left)">
                                      <p:cBhvr>
                                        <p:cTn id="49" dur="500"/>
                                        <p:tgtEl>
                                          <p:spTgt spid="77"/>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80"/>
                                        </p:tgtEl>
                                        <p:attrNameLst>
                                          <p:attrName>style.visibility</p:attrName>
                                        </p:attrNameLst>
                                      </p:cBhvr>
                                      <p:to>
                                        <p:strVal val="visible"/>
                                      </p:to>
                                    </p:set>
                                    <p:animEffect transition="in" filter="wipe(left)">
                                      <p:cBhvr>
                                        <p:cTn id="54" dur="500"/>
                                        <p:tgtEl>
                                          <p:spTgt spid="80"/>
                                        </p:tgtEl>
                                      </p:cBhvr>
                                    </p:animEffect>
                                  </p:childTnLst>
                                </p:cTn>
                              </p:par>
                            </p:childTnLst>
                          </p:cTn>
                        </p:par>
                      </p:childTnLst>
                    </p:cTn>
                  </p:par>
                  <p:par>
                    <p:cTn id="55" fill="hold">
                      <p:stCondLst>
                        <p:cond delay="indefinite"/>
                      </p:stCondLst>
                      <p:childTnLst>
                        <p:par>
                          <p:cTn id="56" fill="hold">
                            <p:stCondLst>
                              <p:cond delay="0"/>
                            </p:stCondLst>
                            <p:childTnLst>
                              <p:par>
                                <p:cTn id="57" presetID="23" presetClass="entr" presetSubtype="288" fill="hold" grpId="0" nodeType="clickEffect">
                                  <p:stCondLst>
                                    <p:cond delay="0"/>
                                  </p:stCondLst>
                                  <p:childTnLst>
                                    <p:set>
                                      <p:cBhvr>
                                        <p:cTn id="58" dur="1" fill="hold">
                                          <p:stCondLst>
                                            <p:cond delay="0"/>
                                          </p:stCondLst>
                                        </p:cTn>
                                        <p:tgtEl>
                                          <p:spTgt spid="83"/>
                                        </p:tgtEl>
                                        <p:attrNameLst>
                                          <p:attrName>style.visibility</p:attrName>
                                        </p:attrNameLst>
                                      </p:cBhvr>
                                      <p:to>
                                        <p:strVal val="visible"/>
                                      </p:to>
                                    </p:set>
                                    <p:anim calcmode="lin" valueType="num">
                                      <p:cBhvr>
                                        <p:cTn id="59" dur="500" fill="hold"/>
                                        <p:tgtEl>
                                          <p:spTgt spid="83"/>
                                        </p:tgtEl>
                                        <p:attrNameLst>
                                          <p:attrName>ppt_w</p:attrName>
                                        </p:attrNameLst>
                                      </p:cBhvr>
                                      <p:tavLst>
                                        <p:tav tm="0">
                                          <p:val>
                                            <p:strVal val="4/3*#ppt_w"/>
                                          </p:val>
                                        </p:tav>
                                        <p:tav tm="100000">
                                          <p:val>
                                            <p:strVal val="#ppt_w"/>
                                          </p:val>
                                        </p:tav>
                                      </p:tavLst>
                                    </p:anim>
                                    <p:anim calcmode="lin" valueType="num">
                                      <p:cBhvr>
                                        <p:cTn id="60" dur="500" fill="hold"/>
                                        <p:tgtEl>
                                          <p:spTgt spid="83"/>
                                        </p:tgtEl>
                                        <p:attrNameLst>
                                          <p:attrName>ppt_h</p:attrName>
                                        </p:attrNameLst>
                                      </p:cBhvr>
                                      <p:tavLst>
                                        <p:tav tm="0">
                                          <p:val>
                                            <p:strVal val="4/3*#ppt_h"/>
                                          </p:val>
                                        </p:tav>
                                        <p:tav tm="100000">
                                          <p:val>
                                            <p:strVal val="#ppt_h"/>
                                          </p:val>
                                        </p:tav>
                                      </p:tavLst>
                                    </p:anim>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84"/>
                                        </p:tgtEl>
                                        <p:attrNameLst>
                                          <p:attrName>style.visibility</p:attrName>
                                        </p:attrNameLst>
                                      </p:cBhvr>
                                      <p:to>
                                        <p:strVal val="visible"/>
                                      </p:to>
                                    </p:set>
                                    <p:animEffect transition="in" filter="wipe(left)">
                                      <p:cBhvr>
                                        <p:cTn id="65" dur="500"/>
                                        <p:tgtEl>
                                          <p:spTgt spid="84"/>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87"/>
                                        </p:tgtEl>
                                        <p:attrNameLst>
                                          <p:attrName>style.visibility</p:attrName>
                                        </p:attrNameLst>
                                      </p:cBhvr>
                                      <p:to>
                                        <p:strVal val="visible"/>
                                      </p:to>
                                    </p:set>
                                    <p:animEffect transition="in" filter="wipe(left)">
                                      <p:cBhvr>
                                        <p:cTn id="70" dur="500"/>
                                        <p:tgtEl>
                                          <p:spTgt spid="87"/>
                                        </p:tgtEl>
                                      </p:cBhvr>
                                    </p:animEffect>
                                  </p:childTnLst>
                                </p:cTn>
                              </p:par>
                            </p:childTnLst>
                          </p:cTn>
                        </p:par>
                      </p:childTnLst>
                    </p:cTn>
                  </p:par>
                  <p:par>
                    <p:cTn id="71" fill="hold">
                      <p:stCondLst>
                        <p:cond delay="indefinite"/>
                      </p:stCondLst>
                      <p:childTnLst>
                        <p:par>
                          <p:cTn id="72" fill="hold">
                            <p:stCondLst>
                              <p:cond delay="0"/>
                            </p:stCondLst>
                            <p:childTnLst>
                              <p:par>
                                <p:cTn id="73" presetID="23" presetClass="entr" presetSubtype="288" fill="hold" grpId="0" nodeType="clickEffect">
                                  <p:stCondLst>
                                    <p:cond delay="0"/>
                                  </p:stCondLst>
                                  <p:childTnLst>
                                    <p:set>
                                      <p:cBhvr>
                                        <p:cTn id="74" dur="1" fill="hold">
                                          <p:stCondLst>
                                            <p:cond delay="0"/>
                                          </p:stCondLst>
                                        </p:cTn>
                                        <p:tgtEl>
                                          <p:spTgt spid="90"/>
                                        </p:tgtEl>
                                        <p:attrNameLst>
                                          <p:attrName>style.visibility</p:attrName>
                                        </p:attrNameLst>
                                      </p:cBhvr>
                                      <p:to>
                                        <p:strVal val="visible"/>
                                      </p:to>
                                    </p:set>
                                    <p:anim calcmode="lin" valueType="num">
                                      <p:cBhvr>
                                        <p:cTn id="75" dur="500" fill="hold"/>
                                        <p:tgtEl>
                                          <p:spTgt spid="90"/>
                                        </p:tgtEl>
                                        <p:attrNameLst>
                                          <p:attrName>ppt_w</p:attrName>
                                        </p:attrNameLst>
                                      </p:cBhvr>
                                      <p:tavLst>
                                        <p:tav tm="0">
                                          <p:val>
                                            <p:strVal val="4/3*#ppt_w"/>
                                          </p:val>
                                        </p:tav>
                                        <p:tav tm="100000">
                                          <p:val>
                                            <p:strVal val="#ppt_w"/>
                                          </p:val>
                                        </p:tav>
                                      </p:tavLst>
                                    </p:anim>
                                    <p:anim calcmode="lin" valueType="num">
                                      <p:cBhvr>
                                        <p:cTn id="76" dur="500" fill="hold"/>
                                        <p:tgtEl>
                                          <p:spTgt spid="90"/>
                                        </p:tgtEl>
                                        <p:attrNameLst>
                                          <p:attrName>ppt_h</p:attrName>
                                        </p:attrNameLst>
                                      </p:cBhvr>
                                      <p:tavLst>
                                        <p:tav tm="0">
                                          <p:val>
                                            <p:strVal val="4/3*#ppt_h"/>
                                          </p:val>
                                        </p:tav>
                                        <p:tav tm="100000">
                                          <p:val>
                                            <p:strVal val="#ppt_h"/>
                                          </p:val>
                                        </p:tav>
                                      </p:tavLst>
                                    </p:anim>
                                  </p:childTnLst>
                                </p:cTn>
                              </p:par>
                            </p:childTnLst>
                          </p:cTn>
                        </p:par>
                      </p:childTnLst>
                    </p:cTn>
                  </p:par>
                  <p:par>
                    <p:cTn id="77" fill="hold">
                      <p:stCondLst>
                        <p:cond delay="indefinite"/>
                      </p:stCondLst>
                      <p:childTnLst>
                        <p:par>
                          <p:cTn id="78" fill="hold">
                            <p:stCondLst>
                              <p:cond delay="0"/>
                            </p:stCondLst>
                            <p:childTnLst>
                              <p:par>
                                <p:cTn id="79" presetID="16" presetClass="entr" presetSubtype="37" fill="hold" nodeType="clickEffect">
                                  <p:stCondLst>
                                    <p:cond delay="0"/>
                                  </p:stCondLst>
                                  <p:childTnLst>
                                    <p:set>
                                      <p:cBhvr>
                                        <p:cTn id="80" dur="1" fill="hold">
                                          <p:stCondLst>
                                            <p:cond delay="0"/>
                                          </p:stCondLst>
                                        </p:cTn>
                                        <p:tgtEl>
                                          <p:spTgt spid="102"/>
                                        </p:tgtEl>
                                        <p:attrNameLst>
                                          <p:attrName>style.visibility</p:attrName>
                                        </p:attrNameLst>
                                      </p:cBhvr>
                                      <p:to>
                                        <p:strVal val="visible"/>
                                      </p:to>
                                    </p:set>
                                    <p:animEffect transition="in" filter="barn(outVertical)">
                                      <p:cBhvr>
                                        <p:cTn id="81" dur="500"/>
                                        <p:tgtEl>
                                          <p:spTgt spid="102"/>
                                        </p:tgtEl>
                                      </p:cBhvr>
                                    </p:animEffect>
                                  </p:childTnLst>
                                </p:cTn>
                              </p:par>
                            </p:childTnLst>
                          </p:cTn>
                        </p:par>
                      </p:childTnLst>
                    </p:cTn>
                  </p:par>
                  <p:par>
                    <p:cTn id="82" fill="hold">
                      <p:stCondLst>
                        <p:cond delay="indefinite"/>
                      </p:stCondLst>
                      <p:childTnLst>
                        <p:par>
                          <p:cTn id="83" fill="hold">
                            <p:stCondLst>
                              <p:cond delay="0"/>
                            </p:stCondLst>
                            <p:childTnLst>
                              <p:par>
                                <p:cTn id="84" presetID="23" presetClass="entr" presetSubtype="288" fill="hold" grpId="0" nodeType="clickEffect">
                                  <p:stCondLst>
                                    <p:cond delay="0"/>
                                  </p:stCondLst>
                                  <p:childTnLst>
                                    <p:set>
                                      <p:cBhvr>
                                        <p:cTn id="85" dur="1" fill="hold">
                                          <p:stCondLst>
                                            <p:cond delay="0"/>
                                          </p:stCondLst>
                                        </p:cTn>
                                        <p:tgtEl>
                                          <p:spTgt spid="91"/>
                                        </p:tgtEl>
                                        <p:attrNameLst>
                                          <p:attrName>style.visibility</p:attrName>
                                        </p:attrNameLst>
                                      </p:cBhvr>
                                      <p:to>
                                        <p:strVal val="visible"/>
                                      </p:to>
                                    </p:set>
                                    <p:anim calcmode="lin" valueType="num">
                                      <p:cBhvr>
                                        <p:cTn id="86" dur="500" fill="hold"/>
                                        <p:tgtEl>
                                          <p:spTgt spid="91"/>
                                        </p:tgtEl>
                                        <p:attrNameLst>
                                          <p:attrName>ppt_w</p:attrName>
                                        </p:attrNameLst>
                                      </p:cBhvr>
                                      <p:tavLst>
                                        <p:tav tm="0">
                                          <p:val>
                                            <p:strVal val="4/3*#ppt_w"/>
                                          </p:val>
                                        </p:tav>
                                        <p:tav tm="100000">
                                          <p:val>
                                            <p:strVal val="#ppt_w"/>
                                          </p:val>
                                        </p:tav>
                                      </p:tavLst>
                                    </p:anim>
                                    <p:anim calcmode="lin" valueType="num">
                                      <p:cBhvr>
                                        <p:cTn id="87" dur="500" fill="hold"/>
                                        <p:tgtEl>
                                          <p:spTgt spid="91"/>
                                        </p:tgtEl>
                                        <p:attrNameLst>
                                          <p:attrName>ppt_h</p:attrName>
                                        </p:attrNameLst>
                                      </p:cBhvr>
                                      <p:tavLst>
                                        <p:tav tm="0">
                                          <p:val>
                                            <p:strVal val="4/3*#ppt_h"/>
                                          </p:val>
                                        </p:tav>
                                        <p:tav tm="100000">
                                          <p:val>
                                            <p:strVal val="#ppt_h"/>
                                          </p:val>
                                        </p:tav>
                                      </p:tavLst>
                                    </p:anim>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5"/>
                                        </p:tgtEl>
                                        <p:attrNameLst>
                                          <p:attrName>style.visibility</p:attrName>
                                        </p:attrNameLst>
                                      </p:cBhvr>
                                      <p:to>
                                        <p:strVal val="visible"/>
                                      </p:to>
                                    </p:set>
                                    <p:animEffect transition="in" filter="wipe(left)">
                                      <p:cBhvr>
                                        <p:cTn id="92" dur="500"/>
                                        <p:tgtEl>
                                          <p:spTgt spid="5"/>
                                        </p:tgtEl>
                                      </p:cBhvr>
                                    </p:animEffect>
                                  </p:childTnLst>
                                </p:cTn>
                              </p:par>
                            </p:childTnLst>
                          </p:cTn>
                        </p:par>
                      </p:childTnLst>
                    </p:cTn>
                  </p:par>
                  <p:par>
                    <p:cTn id="93" fill="hold">
                      <p:stCondLst>
                        <p:cond delay="indefinite"/>
                      </p:stCondLst>
                      <p:childTnLst>
                        <p:par>
                          <p:cTn id="94" fill="hold">
                            <p:stCondLst>
                              <p:cond delay="0"/>
                            </p:stCondLst>
                            <p:childTnLst>
                              <p:par>
                                <p:cTn id="95" presetID="12" presetClass="entr" presetSubtype="8" fill="hold" nodeType="clickEffect">
                                  <p:stCondLst>
                                    <p:cond delay="0"/>
                                  </p:stCondLst>
                                  <p:childTnLst>
                                    <p:set>
                                      <p:cBhvr>
                                        <p:cTn id="96" dur="1" fill="hold">
                                          <p:stCondLst>
                                            <p:cond delay="0"/>
                                          </p:stCondLst>
                                        </p:cTn>
                                        <p:tgtEl>
                                          <p:spTgt spid="9"/>
                                        </p:tgtEl>
                                        <p:attrNameLst>
                                          <p:attrName>style.visibility</p:attrName>
                                        </p:attrNameLst>
                                      </p:cBhvr>
                                      <p:to>
                                        <p:strVal val="visible"/>
                                      </p:to>
                                    </p:set>
                                    <p:animEffect transition="in" filter="slide(fromLeft)">
                                      <p:cBhvr>
                                        <p:cTn id="97" dur="500"/>
                                        <p:tgtEl>
                                          <p:spTgt spid="9"/>
                                        </p:tgtEl>
                                      </p:cBhvr>
                                    </p:animEffect>
                                  </p:childTnLst>
                                </p:cTn>
                              </p:par>
                            </p:childTnLst>
                          </p:cTn>
                        </p:par>
                      </p:childTnLst>
                    </p:cTn>
                  </p:par>
                  <p:par>
                    <p:cTn id="98" fill="hold">
                      <p:stCondLst>
                        <p:cond delay="indefinite"/>
                      </p:stCondLst>
                      <p:childTnLst>
                        <p:par>
                          <p:cTn id="99" fill="hold">
                            <p:stCondLst>
                              <p:cond delay="0"/>
                            </p:stCondLst>
                            <p:childTnLst>
                              <p:par>
                                <p:cTn id="100" presetID="12" presetClass="entr" presetSubtype="8" fill="hold" grpId="0" nodeType="clickEffect">
                                  <p:stCondLst>
                                    <p:cond delay="0"/>
                                  </p:stCondLst>
                                  <p:childTnLst>
                                    <p:set>
                                      <p:cBhvr>
                                        <p:cTn id="101" dur="1" fill="hold">
                                          <p:stCondLst>
                                            <p:cond delay="0"/>
                                          </p:stCondLst>
                                        </p:cTn>
                                        <p:tgtEl>
                                          <p:spTgt spid="6"/>
                                        </p:tgtEl>
                                        <p:attrNameLst>
                                          <p:attrName>style.visibility</p:attrName>
                                        </p:attrNameLst>
                                      </p:cBhvr>
                                      <p:to>
                                        <p:strVal val="visible"/>
                                      </p:to>
                                    </p:set>
                                    <p:animEffect transition="in" filter="slide(fromLeft)">
                                      <p:cBhvr>
                                        <p:cTn id="102" dur="500"/>
                                        <p:tgtEl>
                                          <p:spTgt spid="6"/>
                                        </p:tgtEl>
                                      </p:cBhvr>
                                    </p:animEffect>
                                  </p:childTnLst>
                                </p:cTn>
                              </p:par>
                            </p:childTnLst>
                          </p:cTn>
                        </p:par>
                      </p:childTnLst>
                    </p:cTn>
                  </p:par>
                  <p:par>
                    <p:cTn id="103" fill="hold">
                      <p:stCondLst>
                        <p:cond delay="indefinite"/>
                      </p:stCondLst>
                      <p:childTnLst>
                        <p:par>
                          <p:cTn id="104" fill="hold">
                            <p:stCondLst>
                              <p:cond delay="0"/>
                            </p:stCondLst>
                            <p:childTnLst>
                              <p:par>
                                <p:cTn id="105" presetID="12" presetClass="entr" presetSubtype="2" fill="hold" grpId="0" nodeType="clickEffect">
                                  <p:stCondLst>
                                    <p:cond delay="0"/>
                                  </p:stCondLst>
                                  <p:childTnLst>
                                    <p:set>
                                      <p:cBhvr>
                                        <p:cTn id="106" dur="1" fill="hold">
                                          <p:stCondLst>
                                            <p:cond delay="0"/>
                                          </p:stCondLst>
                                        </p:cTn>
                                        <p:tgtEl>
                                          <p:spTgt spid="7"/>
                                        </p:tgtEl>
                                        <p:attrNameLst>
                                          <p:attrName>style.visibility</p:attrName>
                                        </p:attrNameLst>
                                      </p:cBhvr>
                                      <p:to>
                                        <p:strVal val="visible"/>
                                      </p:to>
                                    </p:set>
                                    <p:animEffect transition="in" filter="slide(fromRight)">
                                      <p:cBhvr>
                                        <p:cTn id="107" dur="500"/>
                                        <p:tgtEl>
                                          <p:spTgt spid="7"/>
                                        </p:tgtEl>
                                      </p:cBhvr>
                                    </p:animEffect>
                                  </p:childTnLst>
                                </p:cTn>
                              </p:par>
                            </p:childTnLst>
                          </p:cTn>
                        </p:par>
                      </p:childTnLst>
                    </p:cTn>
                  </p:par>
                  <p:par>
                    <p:cTn id="108" fill="hold">
                      <p:stCondLst>
                        <p:cond delay="indefinite"/>
                      </p:stCondLst>
                      <p:childTnLst>
                        <p:par>
                          <p:cTn id="109" fill="hold">
                            <p:stCondLst>
                              <p:cond delay="0"/>
                            </p:stCondLst>
                            <p:childTnLst>
                              <p:par>
                                <p:cTn id="110" presetID="12" presetClass="entr" presetSubtype="4" fill="hold" grpId="0" nodeType="clickEffect">
                                  <p:stCondLst>
                                    <p:cond delay="0"/>
                                  </p:stCondLst>
                                  <p:childTnLst>
                                    <p:set>
                                      <p:cBhvr>
                                        <p:cTn id="111" dur="1" fill="hold">
                                          <p:stCondLst>
                                            <p:cond delay="0"/>
                                          </p:stCondLst>
                                        </p:cTn>
                                        <p:tgtEl>
                                          <p:spTgt spid="8"/>
                                        </p:tgtEl>
                                        <p:attrNameLst>
                                          <p:attrName>style.visibility</p:attrName>
                                        </p:attrNameLst>
                                      </p:cBhvr>
                                      <p:to>
                                        <p:strVal val="visible"/>
                                      </p:to>
                                    </p:set>
                                    <p:animEffect transition="in" filter="slide(fromBottom)">
                                      <p:cBhvr>
                                        <p:cTn id="112" dur="500"/>
                                        <p:tgtEl>
                                          <p:spTgt spid="8"/>
                                        </p:tgtEl>
                                      </p:cBhvr>
                                    </p:animEffect>
                                  </p:childTnLst>
                                </p:cTn>
                              </p:par>
                            </p:childTnLst>
                          </p:cTn>
                        </p:par>
                      </p:childTnLst>
                    </p:cTn>
                  </p:par>
                  <p:par>
                    <p:cTn id="113" fill="hold">
                      <p:stCondLst>
                        <p:cond delay="indefinite"/>
                      </p:stCondLst>
                      <p:childTnLst>
                        <p:par>
                          <p:cTn id="114" fill="hold">
                            <p:stCondLst>
                              <p:cond delay="0"/>
                            </p:stCondLst>
                            <p:childTnLst>
                              <p:par>
                                <p:cTn id="115" presetID="23" presetClass="entr" presetSubtype="288" fill="hold" grpId="0" nodeType="clickEffect">
                                  <p:stCondLst>
                                    <p:cond delay="0"/>
                                  </p:stCondLst>
                                  <p:childTnLst>
                                    <p:set>
                                      <p:cBhvr>
                                        <p:cTn id="116" dur="1" fill="hold">
                                          <p:stCondLst>
                                            <p:cond delay="0"/>
                                          </p:stCondLst>
                                        </p:cTn>
                                        <p:tgtEl>
                                          <p:spTgt spid="12"/>
                                        </p:tgtEl>
                                        <p:attrNameLst>
                                          <p:attrName>style.visibility</p:attrName>
                                        </p:attrNameLst>
                                      </p:cBhvr>
                                      <p:to>
                                        <p:strVal val="visible"/>
                                      </p:to>
                                    </p:set>
                                    <p:anim calcmode="lin" valueType="num">
                                      <p:cBhvr>
                                        <p:cTn id="117" dur="500" fill="hold"/>
                                        <p:tgtEl>
                                          <p:spTgt spid="12"/>
                                        </p:tgtEl>
                                        <p:attrNameLst>
                                          <p:attrName>ppt_w</p:attrName>
                                        </p:attrNameLst>
                                      </p:cBhvr>
                                      <p:tavLst>
                                        <p:tav tm="0">
                                          <p:val>
                                            <p:strVal val="4/3*#ppt_w"/>
                                          </p:val>
                                        </p:tav>
                                        <p:tav tm="100000">
                                          <p:val>
                                            <p:strVal val="#ppt_w"/>
                                          </p:val>
                                        </p:tav>
                                      </p:tavLst>
                                    </p:anim>
                                    <p:anim calcmode="lin" valueType="num">
                                      <p:cBhvr>
                                        <p:cTn id="118" dur="500" fill="hold"/>
                                        <p:tgtEl>
                                          <p:spTgt spid="12"/>
                                        </p:tgtEl>
                                        <p:attrNameLst>
                                          <p:attrName>ppt_h</p:attrName>
                                        </p:attrNameLst>
                                      </p:cBhvr>
                                      <p:tavLst>
                                        <p:tav tm="0">
                                          <p:val>
                                            <p:strVal val="4/3*#ppt_h"/>
                                          </p:val>
                                        </p:tav>
                                        <p:tav tm="100000">
                                          <p:val>
                                            <p:strVal val="#ppt_h"/>
                                          </p:val>
                                        </p:tav>
                                      </p:tavLst>
                                    </p:anim>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nodeType="clickEffect">
                                  <p:stCondLst>
                                    <p:cond delay="0"/>
                                  </p:stCondLst>
                                  <p:childTnLst>
                                    <p:set>
                                      <p:cBhvr>
                                        <p:cTn id="122" dur="1" fill="hold">
                                          <p:stCondLst>
                                            <p:cond delay="0"/>
                                          </p:stCondLst>
                                        </p:cTn>
                                        <p:tgtEl>
                                          <p:spTgt spid="13"/>
                                        </p:tgtEl>
                                        <p:attrNameLst>
                                          <p:attrName>style.visibility</p:attrName>
                                        </p:attrNameLst>
                                      </p:cBhvr>
                                      <p:to>
                                        <p:strVal val="visible"/>
                                      </p:to>
                                    </p:set>
                                    <p:animEffect transition="in" filter="wipe(left)">
                                      <p:cBhvr>
                                        <p:cTn id="123" dur="500"/>
                                        <p:tgtEl>
                                          <p:spTgt spid="13"/>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8" fill="hold" nodeType="clickEffect">
                                  <p:stCondLst>
                                    <p:cond delay="0"/>
                                  </p:stCondLst>
                                  <p:childTnLst>
                                    <p:set>
                                      <p:cBhvr>
                                        <p:cTn id="127" dur="1" fill="hold">
                                          <p:stCondLst>
                                            <p:cond delay="0"/>
                                          </p:stCondLst>
                                        </p:cTn>
                                        <p:tgtEl>
                                          <p:spTgt spid="16"/>
                                        </p:tgtEl>
                                        <p:attrNameLst>
                                          <p:attrName>style.visibility</p:attrName>
                                        </p:attrNameLst>
                                      </p:cBhvr>
                                      <p:to>
                                        <p:strVal val="visible"/>
                                      </p:to>
                                    </p:set>
                                    <p:animEffect transition="in" filter="wipe(left)">
                                      <p:cBhvr>
                                        <p:cTn id="128" dur="500"/>
                                        <p:tgtEl>
                                          <p:spTgt spid="16"/>
                                        </p:tgtEl>
                                      </p:cBhvr>
                                    </p:animEffect>
                                  </p:childTnLst>
                                </p:cTn>
                              </p:par>
                            </p:childTnLst>
                          </p:cTn>
                        </p:par>
                      </p:childTnLst>
                    </p:cTn>
                  </p:par>
                  <p:par>
                    <p:cTn id="129" fill="hold">
                      <p:stCondLst>
                        <p:cond delay="indefinite"/>
                      </p:stCondLst>
                      <p:childTnLst>
                        <p:par>
                          <p:cTn id="130" fill="hold">
                            <p:stCondLst>
                              <p:cond delay="0"/>
                            </p:stCondLst>
                            <p:childTnLst>
                              <p:par>
                                <p:cTn id="131" presetID="23" presetClass="entr" presetSubtype="288" fill="hold" grpId="0" nodeType="clickEffect">
                                  <p:stCondLst>
                                    <p:cond delay="0"/>
                                  </p:stCondLst>
                                  <p:childTnLst>
                                    <p:set>
                                      <p:cBhvr>
                                        <p:cTn id="132" dur="1" fill="hold">
                                          <p:stCondLst>
                                            <p:cond delay="0"/>
                                          </p:stCondLst>
                                        </p:cTn>
                                        <p:tgtEl>
                                          <p:spTgt spid="19"/>
                                        </p:tgtEl>
                                        <p:attrNameLst>
                                          <p:attrName>style.visibility</p:attrName>
                                        </p:attrNameLst>
                                      </p:cBhvr>
                                      <p:to>
                                        <p:strVal val="visible"/>
                                      </p:to>
                                    </p:set>
                                    <p:anim calcmode="lin" valueType="num">
                                      <p:cBhvr>
                                        <p:cTn id="133" dur="500" fill="hold"/>
                                        <p:tgtEl>
                                          <p:spTgt spid="19"/>
                                        </p:tgtEl>
                                        <p:attrNameLst>
                                          <p:attrName>ppt_w</p:attrName>
                                        </p:attrNameLst>
                                      </p:cBhvr>
                                      <p:tavLst>
                                        <p:tav tm="0">
                                          <p:val>
                                            <p:strVal val="4/3*#ppt_w"/>
                                          </p:val>
                                        </p:tav>
                                        <p:tav tm="100000">
                                          <p:val>
                                            <p:strVal val="#ppt_w"/>
                                          </p:val>
                                        </p:tav>
                                      </p:tavLst>
                                    </p:anim>
                                    <p:anim calcmode="lin" valueType="num">
                                      <p:cBhvr>
                                        <p:cTn id="134" dur="500" fill="hold"/>
                                        <p:tgtEl>
                                          <p:spTgt spid="19"/>
                                        </p:tgtEl>
                                        <p:attrNameLst>
                                          <p:attrName>ppt_h</p:attrName>
                                        </p:attrNameLst>
                                      </p:cBhvr>
                                      <p:tavLst>
                                        <p:tav tm="0">
                                          <p:val>
                                            <p:strVal val="4/3*#ppt_h"/>
                                          </p:val>
                                        </p:tav>
                                        <p:tav tm="100000">
                                          <p:val>
                                            <p:strVal val="#ppt_h"/>
                                          </p:val>
                                        </p:tav>
                                      </p:tavLst>
                                    </p:anim>
                                  </p:childTnLst>
                                </p:cTn>
                              </p:par>
                            </p:childTnLst>
                          </p:cTn>
                        </p:par>
                      </p:childTnLst>
                    </p:cTn>
                  </p:par>
                  <p:par>
                    <p:cTn id="135" fill="hold">
                      <p:stCondLst>
                        <p:cond delay="indefinite"/>
                      </p:stCondLst>
                      <p:childTnLst>
                        <p:par>
                          <p:cTn id="136" fill="hold">
                            <p:stCondLst>
                              <p:cond delay="0"/>
                            </p:stCondLst>
                            <p:childTnLst>
                              <p:par>
                                <p:cTn id="137" presetID="22" presetClass="entr" presetSubtype="2" fill="hold" nodeType="clickEffect">
                                  <p:stCondLst>
                                    <p:cond delay="0"/>
                                  </p:stCondLst>
                                  <p:childTnLst>
                                    <p:set>
                                      <p:cBhvr>
                                        <p:cTn id="138" dur="1" fill="hold">
                                          <p:stCondLst>
                                            <p:cond delay="0"/>
                                          </p:stCondLst>
                                        </p:cTn>
                                        <p:tgtEl>
                                          <p:spTgt spid="20"/>
                                        </p:tgtEl>
                                        <p:attrNameLst>
                                          <p:attrName>style.visibility</p:attrName>
                                        </p:attrNameLst>
                                      </p:cBhvr>
                                      <p:to>
                                        <p:strVal val="visible"/>
                                      </p:to>
                                    </p:set>
                                    <p:animEffect transition="in" filter="wipe(right)">
                                      <p:cBhvr>
                                        <p:cTn id="139" dur="500"/>
                                        <p:tgtEl>
                                          <p:spTgt spid="20"/>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2" fill="hold" nodeType="clickEffect">
                                  <p:stCondLst>
                                    <p:cond delay="0"/>
                                  </p:stCondLst>
                                  <p:childTnLst>
                                    <p:set>
                                      <p:cBhvr>
                                        <p:cTn id="143" dur="1" fill="hold">
                                          <p:stCondLst>
                                            <p:cond delay="0"/>
                                          </p:stCondLst>
                                        </p:cTn>
                                        <p:tgtEl>
                                          <p:spTgt spid="23"/>
                                        </p:tgtEl>
                                        <p:attrNameLst>
                                          <p:attrName>style.visibility</p:attrName>
                                        </p:attrNameLst>
                                      </p:cBhvr>
                                      <p:to>
                                        <p:strVal val="visible"/>
                                      </p:to>
                                    </p:set>
                                    <p:animEffect transition="in" filter="wipe(right)">
                                      <p:cBhvr>
                                        <p:cTn id="144" dur="500"/>
                                        <p:tgtEl>
                                          <p:spTgt spid="23"/>
                                        </p:tgtEl>
                                      </p:cBhvr>
                                    </p:animEffect>
                                  </p:childTnLst>
                                </p:cTn>
                              </p:par>
                            </p:childTnLst>
                          </p:cTn>
                        </p:par>
                      </p:childTnLst>
                    </p:cTn>
                  </p:par>
                  <p:par>
                    <p:cTn id="145" fill="hold">
                      <p:stCondLst>
                        <p:cond delay="indefinite"/>
                      </p:stCondLst>
                      <p:childTnLst>
                        <p:par>
                          <p:cTn id="146" fill="hold">
                            <p:stCondLst>
                              <p:cond delay="0"/>
                            </p:stCondLst>
                            <p:childTnLst>
                              <p:par>
                                <p:cTn id="147" presetID="23" presetClass="entr" presetSubtype="288" fill="hold" grpId="0" nodeType="clickEffect">
                                  <p:stCondLst>
                                    <p:cond delay="0"/>
                                  </p:stCondLst>
                                  <p:childTnLst>
                                    <p:set>
                                      <p:cBhvr>
                                        <p:cTn id="148" dur="1" fill="hold">
                                          <p:stCondLst>
                                            <p:cond delay="0"/>
                                          </p:stCondLst>
                                        </p:cTn>
                                        <p:tgtEl>
                                          <p:spTgt spid="36"/>
                                        </p:tgtEl>
                                        <p:attrNameLst>
                                          <p:attrName>style.visibility</p:attrName>
                                        </p:attrNameLst>
                                      </p:cBhvr>
                                      <p:to>
                                        <p:strVal val="visible"/>
                                      </p:to>
                                    </p:set>
                                    <p:anim calcmode="lin" valueType="num">
                                      <p:cBhvr>
                                        <p:cTn id="149" dur="500" fill="hold"/>
                                        <p:tgtEl>
                                          <p:spTgt spid="36"/>
                                        </p:tgtEl>
                                        <p:attrNameLst>
                                          <p:attrName>ppt_w</p:attrName>
                                        </p:attrNameLst>
                                      </p:cBhvr>
                                      <p:tavLst>
                                        <p:tav tm="0">
                                          <p:val>
                                            <p:strVal val="4/3*#ppt_w"/>
                                          </p:val>
                                        </p:tav>
                                        <p:tav tm="100000">
                                          <p:val>
                                            <p:strVal val="#ppt_w"/>
                                          </p:val>
                                        </p:tav>
                                      </p:tavLst>
                                    </p:anim>
                                    <p:anim calcmode="lin" valueType="num">
                                      <p:cBhvr>
                                        <p:cTn id="150" dur="500" fill="hold"/>
                                        <p:tgtEl>
                                          <p:spTgt spid="36"/>
                                        </p:tgtEl>
                                        <p:attrNameLst>
                                          <p:attrName>ppt_h</p:attrName>
                                        </p:attrNameLst>
                                      </p:cBhvr>
                                      <p:tavLst>
                                        <p:tav tm="0">
                                          <p:val>
                                            <p:strVal val="4/3*#ppt_h"/>
                                          </p:val>
                                        </p:tav>
                                        <p:tav tm="100000">
                                          <p:val>
                                            <p:strVal val="#ppt_h"/>
                                          </p:val>
                                        </p:tav>
                                      </p:tavLst>
                                    </p:anim>
                                  </p:childTnLst>
                                </p:cTn>
                              </p:par>
                            </p:childTnLst>
                          </p:cTn>
                        </p:par>
                      </p:childTnLst>
                    </p:cTn>
                  </p:par>
                  <p:par>
                    <p:cTn id="151" fill="hold">
                      <p:stCondLst>
                        <p:cond delay="indefinite"/>
                      </p:stCondLst>
                      <p:childTnLst>
                        <p:par>
                          <p:cTn id="152" fill="hold">
                            <p:stCondLst>
                              <p:cond delay="0"/>
                            </p:stCondLst>
                            <p:childTnLst>
                              <p:par>
                                <p:cTn id="153" presetID="22" presetClass="entr" presetSubtype="8" fill="hold" nodeType="clickEffect">
                                  <p:stCondLst>
                                    <p:cond delay="0"/>
                                  </p:stCondLst>
                                  <p:childTnLst>
                                    <p:set>
                                      <p:cBhvr>
                                        <p:cTn id="154" dur="1" fill="hold">
                                          <p:stCondLst>
                                            <p:cond delay="0"/>
                                          </p:stCondLst>
                                        </p:cTn>
                                        <p:tgtEl>
                                          <p:spTgt spid="26"/>
                                        </p:tgtEl>
                                        <p:attrNameLst>
                                          <p:attrName>style.visibility</p:attrName>
                                        </p:attrNameLst>
                                      </p:cBhvr>
                                      <p:to>
                                        <p:strVal val="visible"/>
                                      </p:to>
                                    </p:set>
                                    <p:animEffect transition="in" filter="wipe(left)">
                                      <p:cBhvr>
                                        <p:cTn id="155" dur="500"/>
                                        <p:tgtEl>
                                          <p:spTgt spid="26"/>
                                        </p:tgtEl>
                                      </p:cBhvr>
                                    </p:animEffect>
                                  </p:childTnLst>
                                </p:cTn>
                              </p:par>
                            </p:childTnLst>
                          </p:cTn>
                        </p:par>
                      </p:childTnLst>
                    </p:cTn>
                  </p:par>
                  <p:par>
                    <p:cTn id="156" fill="hold">
                      <p:stCondLst>
                        <p:cond delay="indefinite"/>
                      </p:stCondLst>
                      <p:childTnLst>
                        <p:par>
                          <p:cTn id="157" fill="hold">
                            <p:stCondLst>
                              <p:cond delay="0"/>
                            </p:stCondLst>
                            <p:childTnLst>
                              <p:par>
                                <p:cTn id="158" presetID="22" presetClass="entr" presetSubtype="8" fill="hold" nodeType="clickEffect">
                                  <p:stCondLst>
                                    <p:cond delay="0"/>
                                  </p:stCondLst>
                                  <p:childTnLst>
                                    <p:set>
                                      <p:cBhvr>
                                        <p:cTn id="159" dur="1" fill="hold">
                                          <p:stCondLst>
                                            <p:cond delay="0"/>
                                          </p:stCondLst>
                                        </p:cTn>
                                        <p:tgtEl>
                                          <p:spTgt spid="30"/>
                                        </p:tgtEl>
                                        <p:attrNameLst>
                                          <p:attrName>style.visibility</p:attrName>
                                        </p:attrNameLst>
                                      </p:cBhvr>
                                      <p:to>
                                        <p:strVal val="visible"/>
                                      </p:to>
                                    </p:set>
                                    <p:animEffect transition="in" filter="wipe(left)">
                                      <p:cBhvr>
                                        <p:cTn id="160" dur="500"/>
                                        <p:tgtEl>
                                          <p:spTgt spid="30"/>
                                        </p:tgtEl>
                                      </p:cBhvr>
                                    </p:animEffect>
                                  </p:childTnLst>
                                </p:cTn>
                              </p:par>
                            </p:childTnLst>
                          </p:cTn>
                        </p:par>
                      </p:childTnLst>
                    </p:cTn>
                  </p:par>
                  <p:par>
                    <p:cTn id="161" fill="hold">
                      <p:stCondLst>
                        <p:cond delay="indefinite"/>
                      </p:stCondLst>
                      <p:childTnLst>
                        <p:par>
                          <p:cTn id="162" fill="hold">
                            <p:stCondLst>
                              <p:cond delay="0"/>
                            </p:stCondLst>
                            <p:childTnLst>
                              <p:par>
                                <p:cTn id="163" presetID="23" presetClass="entr" presetSubtype="288" fill="hold" grpId="0" nodeType="clickEffect">
                                  <p:stCondLst>
                                    <p:cond delay="0"/>
                                  </p:stCondLst>
                                  <p:childTnLst>
                                    <p:set>
                                      <p:cBhvr>
                                        <p:cTn id="164" dur="1" fill="hold">
                                          <p:stCondLst>
                                            <p:cond delay="0"/>
                                          </p:stCondLst>
                                        </p:cTn>
                                        <p:tgtEl>
                                          <p:spTgt spid="29"/>
                                        </p:tgtEl>
                                        <p:attrNameLst>
                                          <p:attrName>style.visibility</p:attrName>
                                        </p:attrNameLst>
                                      </p:cBhvr>
                                      <p:to>
                                        <p:strVal val="visible"/>
                                      </p:to>
                                    </p:set>
                                    <p:anim calcmode="lin" valueType="num">
                                      <p:cBhvr>
                                        <p:cTn id="165" dur="500" fill="hold"/>
                                        <p:tgtEl>
                                          <p:spTgt spid="29"/>
                                        </p:tgtEl>
                                        <p:attrNameLst>
                                          <p:attrName>ppt_w</p:attrName>
                                        </p:attrNameLst>
                                      </p:cBhvr>
                                      <p:tavLst>
                                        <p:tav tm="0">
                                          <p:val>
                                            <p:strVal val="4/3*#ppt_w"/>
                                          </p:val>
                                        </p:tav>
                                        <p:tav tm="100000">
                                          <p:val>
                                            <p:strVal val="#ppt_w"/>
                                          </p:val>
                                        </p:tav>
                                      </p:tavLst>
                                    </p:anim>
                                    <p:anim calcmode="lin" valueType="num">
                                      <p:cBhvr>
                                        <p:cTn id="166" dur="500" fill="hold"/>
                                        <p:tgtEl>
                                          <p:spTgt spid="29"/>
                                        </p:tgtEl>
                                        <p:attrNameLst>
                                          <p:attrName>ppt_h</p:attrName>
                                        </p:attrNameLst>
                                      </p:cBhvr>
                                      <p:tavLst>
                                        <p:tav tm="0">
                                          <p:val>
                                            <p:strVal val="4/3*#ppt_h"/>
                                          </p:val>
                                        </p:tav>
                                        <p:tav tm="100000">
                                          <p:val>
                                            <p:strVal val="#ppt_h"/>
                                          </p:val>
                                        </p:tav>
                                      </p:tavLst>
                                    </p:anim>
                                  </p:childTnLst>
                                </p:cTn>
                              </p:par>
                            </p:childTnLst>
                          </p:cTn>
                        </p:par>
                      </p:childTnLst>
                    </p:cTn>
                  </p:par>
                  <p:par>
                    <p:cTn id="167" fill="hold">
                      <p:stCondLst>
                        <p:cond delay="indefinite"/>
                      </p:stCondLst>
                      <p:childTnLst>
                        <p:par>
                          <p:cTn id="168" fill="hold">
                            <p:stCondLst>
                              <p:cond delay="0"/>
                            </p:stCondLst>
                            <p:childTnLst>
                              <p:par>
                                <p:cTn id="169" presetID="22" presetClass="entr" presetSubtype="2" fill="hold" nodeType="clickEffect">
                                  <p:stCondLst>
                                    <p:cond delay="0"/>
                                  </p:stCondLst>
                                  <p:childTnLst>
                                    <p:set>
                                      <p:cBhvr>
                                        <p:cTn id="170" dur="1" fill="hold">
                                          <p:stCondLst>
                                            <p:cond delay="0"/>
                                          </p:stCondLst>
                                        </p:cTn>
                                        <p:tgtEl>
                                          <p:spTgt spid="33"/>
                                        </p:tgtEl>
                                        <p:attrNameLst>
                                          <p:attrName>style.visibility</p:attrName>
                                        </p:attrNameLst>
                                      </p:cBhvr>
                                      <p:to>
                                        <p:strVal val="visible"/>
                                      </p:to>
                                    </p:set>
                                    <p:animEffect transition="in" filter="wipe(right)">
                                      <p:cBhvr>
                                        <p:cTn id="171" dur="500"/>
                                        <p:tgtEl>
                                          <p:spTgt spid="33"/>
                                        </p:tgtEl>
                                      </p:cBhvr>
                                    </p:animEffect>
                                  </p:childTnLst>
                                </p:cTn>
                              </p:par>
                            </p:childTnLst>
                          </p:cTn>
                        </p:par>
                      </p:childTnLst>
                    </p:cTn>
                  </p:par>
                  <p:par>
                    <p:cTn id="172" fill="hold">
                      <p:stCondLst>
                        <p:cond delay="indefinite"/>
                      </p:stCondLst>
                      <p:childTnLst>
                        <p:par>
                          <p:cTn id="173" fill="hold">
                            <p:stCondLst>
                              <p:cond delay="0"/>
                            </p:stCondLst>
                            <p:childTnLst>
                              <p:par>
                                <p:cTn id="174" presetID="23" presetClass="entr" presetSubtype="288" fill="hold" nodeType="clickEffect">
                                  <p:stCondLst>
                                    <p:cond delay="0"/>
                                  </p:stCondLst>
                                  <p:childTnLst>
                                    <p:set>
                                      <p:cBhvr>
                                        <p:cTn id="175" dur="1" fill="hold">
                                          <p:stCondLst>
                                            <p:cond delay="0"/>
                                          </p:stCondLst>
                                        </p:cTn>
                                        <p:tgtEl>
                                          <p:spTgt spid="92"/>
                                        </p:tgtEl>
                                        <p:attrNameLst>
                                          <p:attrName>style.visibility</p:attrName>
                                        </p:attrNameLst>
                                      </p:cBhvr>
                                      <p:to>
                                        <p:strVal val="visible"/>
                                      </p:to>
                                    </p:set>
                                    <p:anim calcmode="lin" valueType="num">
                                      <p:cBhvr>
                                        <p:cTn id="176" dur="500" fill="hold"/>
                                        <p:tgtEl>
                                          <p:spTgt spid="92"/>
                                        </p:tgtEl>
                                        <p:attrNameLst>
                                          <p:attrName>ppt_w</p:attrName>
                                        </p:attrNameLst>
                                      </p:cBhvr>
                                      <p:tavLst>
                                        <p:tav tm="0">
                                          <p:val>
                                            <p:strVal val="4/3*#ppt_w"/>
                                          </p:val>
                                        </p:tav>
                                        <p:tav tm="100000">
                                          <p:val>
                                            <p:strVal val="#ppt_w"/>
                                          </p:val>
                                        </p:tav>
                                      </p:tavLst>
                                    </p:anim>
                                    <p:anim calcmode="lin" valueType="num">
                                      <p:cBhvr>
                                        <p:cTn id="177" dur="500" fill="hold"/>
                                        <p:tgtEl>
                                          <p:spTgt spid="92"/>
                                        </p:tgtEl>
                                        <p:attrNameLst>
                                          <p:attrName>ppt_h</p:attrName>
                                        </p:attrNameLst>
                                      </p:cBhvr>
                                      <p:tavLst>
                                        <p:tav tm="0">
                                          <p:val>
                                            <p:strVal val="4/3*#ppt_h"/>
                                          </p:val>
                                        </p:tav>
                                        <p:tav tm="100000">
                                          <p:val>
                                            <p:strVal val="#ppt_h"/>
                                          </p:val>
                                        </p:tav>
                                      </p:tavLst>
                                    </p:anim>
                                  </p:childTnLst>
                                </p:cTn>
                              </p:par>
                            </p:childTnLst>
                          </p:cTn>
                        </p:par>
                      </p:childTnLst>
                    </p:cTn>
                  </p:par>
                  <p:par>
                    <p:cTn id="178" fill="hold">
                      <p:stCondLst>
                        <p:cond delay="indefinite"/>
                      </p:stCondLst>
                      <p:childTnLst>
                        <p:par>
                          <p:cTn id="179" fill="hold">
                            <p:stCondLst>
                              <p:cond delay="0"/>
                            </p:stCondLst>
                            <p:childTnLst>
                              <p:par>
                                <p:cTn id="180" presetID="22" presetClass="entr" presetSubtype="8" fill="hold" grpId="0" nodeType="clickEffect">
                                  <p:stCondLst>
                                    <p:cond delay="0"/>
                                  </p:stCondLst>
                                  <p:childTnLst>
                                    <p:set>
                                      <p:cBhvr>
                                        <p:cTn id="181" dur="1" fill="hold">
                                          <p:stCondLst>
                                            <p:cond delay="0"/>
                                          </p:stCondLst>
                                        </p:cTn>
                                        <p:tgtEl>
                                          <p:spTgt spid="37"/>
                                        </p:tgtEl>
                                        <p:attrNameLst>
                                          <p:attrName>style.visibility</p:attrName>
                                        </p:attrNameLst>
                                      </p:cBhvr>
                                      <p:to>
                                        <p:strVal val="visible"/>
                                      </p:to>
                                    </p:set>
                                    <p:animEffect transition="in" filter="wipe(left)">
                                      <p:cBhvr>
                                        <p:cTn id="182" dur="500"/>
                                        <p:tgtEl>
                                          <p:spTgt spid="37"/>
                                        </p:tgtEl>
                                      </p:cBhvr>
                                    </p:animEffect>
                                  </p:childTnLst>
                                </p:cTn>
                              </p:par>
                            </p:childTnLst>
                          </p:cTn>
                        </p:par>
                      </p:childTnLst>
                    </p:cTn>
                  </p:par>
                  <p:par>
                    <p:cTn id="183" fill="hold">
                      <p:stCondLst>
                        <p:cond delay="indefinite"/>
                      </p:stCondLst>
                      <p:childTnLst>
                        <p:par>
                          <p:cTn id="184" fill="hold">
                            <p:stCondLst>
                              <p:cond delay="0"/>
                            </p:stCondLst>
                            <p:childTnLst>
                              <p:par>
                                <p:cTn id="185" presetID="12" presetClass="entr" presetSubtype="8" fill="hold" nodeType="clickEffect">
                                  <p:stCondLst>
                                    <p:cond delay="0"/>
                                  </p:stCondLst>
                                  <p:childTnLst>
                                    <p:set>
                                      <p:cBhvr>
                                        <p:cTn id="186" dur="1" fill="hold">
                                          <p:stCondLst>
                                            <p:cond delay="0"/>
                                          </p:stCondLst>
                                        </p:cTn>
                                        <p:tgtEl>
                                          <p:spTgt spid="41"/>
                                        </p:tgtEl>
                                        <p:attrNameLst>
                                          <p:attrName>style.visibility</p:attrName>
                                        </p:attrNameLst>
                                      </p:cBhvr>
                                      <p:to>
                                        <p:strVal val="visible"/>
                                      </p:to>
                                    </p:set>
                                    <p:animEffect transition="in" filter="slide(fromLeft)">
                                      <p:cBhvr>
                                        <p:cTn id="187" dur="500"/>
                                        <p:tgtEl>
                                          <p:spTgt spid="41"/>
                                        </p:tgtEl>
                                      </p:cBhvr>
                                    </p:animEffect>
                                  </p:childTnLst>
                                </p:cTn>
                              </p:par>
                            </p:childTnLst>
                          </p:cTn>
                        </p:par>
                      </p:childTnLst>
                    </p:cTn>
                  </p:par>
                  <p:par>
                    <p:cTn id="188" fill="hold">
                      <p:stCondLst>
                        <p:cond delay="indefinite"/>
                      </p:stCondLst>
                      <p:childTnLst>
                        <p:par>
                          <p:cTn id="189" fill="hold">
                            <p:stCondLst>
                              <p:cond delay="0"/>
                            </p:stCondLst>
                            <p:childTnLst>
                              <p:par>
                                <p:cTn id="190" presetID="12" presetClass="entr" presetSubtype="8" fill="hold" grpId="0" nodeType="clickEffect">
                                  <p:stCondLst>
                                    <p:cond delay="0"/>
                                  </p:stCondLst>
                                  <p:childTnLst>
                                    <p:set>
                                      <p:cBhvr>
                                        <p:cTn id="191" dur="1" fill="hold">
                                          <p:stCondLst>
                                            <p:cond delay="0"/>
                                          </p:stCondLst>
                                        </p:cTn>
                                        <p:tgtEl>
                                          <p:spTgt spid="38"/>
                                        </p:tgtEl>
                                        <p:attrNameLst>
                                          <p:attrName>style.visibility</p:attrName>
                                        </p:attrNameLst>
                                      </p:cBhvr>
                                      <p:to>
                                        <p:strVal val="visible"/>
                                      </p:to>
                                    </p:set>
                                    <p:animEffect transition="in" filter="slide(fromLeft)">
                                      <p:cBhvr>
                                        <p:cTn id="192" dur="500"/>
                                        <p:tgtEl>
                                          <p:spTgt spid="38"/>
                                        </p:tgtEl>
                                      </p:cBhvr>
                                    </p:animEffect>
                                  </p:childTnLst>
                                </p:cTn>
                              </p:par>
                            </p:childTnLst>
                          </p:cTn>
                        </p:par>
                      </p:childTnLst>
                    </p:cTn>
                  </p:par>
                  <p:par>
                    <p:cTn id="193" fill="hold">
                      <p:stCondLst>
                        <p:cond delay="indefinite"/>
                      </p:stCondLst>
                      <p:childTnLst>
                        <p:par>
                          <p:cTn id="194" fill="hold">
                            <p:stCondLst>
                              <p:cond delay="0"/>
                            </p:stCondLst>
                            <p:childTnLst>
                              <p:par>
                                <p:cTn id="195" presetID="12" presetClass="entr" presetSubtype="2" fill="hold" grpId="0" nodeType="clickEffect">
                                  <p:stCondLst>
                                    <p:cond delay="0"/>
                                  </p:stCondLst>
                                  <p:childTnLst>
                                    <p:set>
                                      <p:cBhvr>
                                        <p:cTn id="196" dur="1" fill="hold">
                                          <p:stCondLst>
                                            <p:cond delay="0"/>
                                          </p:stCondLst>
                                        </p:cTn>
                                        <p:tgtEl>
                                          <p:spTgt spid="40"/>
                                        </p:tgtEl>
                                        <p:attrNameLst>
                                          <p:attrName>style.visibility</p:attrName>
                                        </p:attrNameLst>
                                      </p:cBhvr>
                                      <p:to>
                                        <p:strVal val="visible"/>
                                      </p:to>
                                    </p:set>
                                    <p:animEffect transition="in" filter="slide(fromRight)">
                                      <p:cBhvr>
                                        <p:cTn id="197" dur="500"/>
                                        <p:tgtEl>
                                          <p:spTgt spid="40"/>
                                        </p:tgtEl>
                                      </p:cBhvr>
                                    </p:animEffect>
                                  </p:childTnLst>
                                </p:cTn>
                              </p:par>
                            </p:childTnLst>
                          </p:cTn>
                        </p:par>
                      </p:childTnLst>
                    </p:cTn>
                  </p:par>
                  <p:par>
                    <p:cTn id="198" fill="hold">
                      <p:stCondLst>
                        <p:cond delay="indefinite"/>
                      </p:stCondLst>
                      <p:childTnLst>
                        <p:par>
                          <p:cTn id="199" fill="hold">
                            <p:stCondLst>
                              <p:cond delay="0"/>
                            </p:stCondLst>
                            <p:childTnLst>
                              <p:par>
                                <p:cTn id="200" presetID="12" presetClass="entr" presetSubtype="4" fill="hold" grpId="0" nodeType="clickEffect">
                                  <p:stCondLst>
                                    <p:cond delay="0"/>
                                  </p:stCondLst>
                                  <p:childTnLst>
                                    <p:set>
                                      <p:cBhvr>
                                        <p:cTn id="201" dur="1" fill="hold">
                                          <p:stCondLst>
                                            <p:cond delay="0"/>
                                          </p:stCondLst>
                                        </p:cTn>
                                        <p:tgtEl>
                                          <p:spTgt spid="39"/>
                                        </p:tgtEl>
                                        <p:attrNameLst>
                                          <p:attrName>style.visibility</p:attrName>
                                        </p:attrNameLst>
                                      </p:cBhvr>
                                      <p:to>
                                        <p:strVal val="visible"/>
                                      </p:to>
                                    </p:set>
                                    <p:animEffect transition="in" filter="slide(fromBottom)">
                                      <p:cBhvr>
                                        <p:cTn id="202" dur="500"/>
                                        <p:tgtEl>
                                          <p:spTgt spid="39"/>
                                        </p:tgtEl>
                                      </p:cBhvr>
                                    </p:animEffect>
                                  </p:childTnLst>
                                </p:cTn>
                              </p:par>
                            </p:childTnLst>
                          </p:cTn>
                        </p:par>
                      </p:childTnLst>
                    </p:cTn>
                  </p:par>
                  <p:par>
                    <p:cTn id="203" fill="hold">
                      <p:stCondLst>
                        <p:cond delay="indefinite"/>
                      </p:stCondLst>
                      <p:childTnLst>
                        <p:par>
                          <p:cTn id="204" fill="hold">
                            <p:stCondLst>
                              <p:cond delay="0"/>
                            </p:stCondLst>
                            <p:childTnLst>
                              <p:par>
                                <p:cTn id="205" presetID="23" presetClass="entr" presetSubtype="288" fill="hold" grpId="0" nodeType="clickEffect">
                                  <p:stCondLst>
                                    <p:cond delay="0"/>
                                  </p:stCondLst>
                                  <p:childTnLst>
                                    <p:set>
                                      <p:cBhvr>
                                        <p:cTn id="206" dur="1" fill="hold">
                                          <p:stCondLst>
                                            <p:cond delay="0"/>
                                          </p:stCondLst>
                                        </p:cTn>
                                        <p:tgtEl>
                                          <p:spTgt spid="44"/>
                                        </p:tgtEl>
                                        <p:attrNameLst>
                                          <p:attrName>style.visibility</p:attrName>
                                        </p:attrNameLst>
                                      </p:cBhvr>
                                      <p:to>
                                        <p:strVal val="visible"/>
                                      </p:to>
                                    </p:set>
                                    <p:anim calcmode="lin" valueType="num">
                                      <p:cBhvr>
                                        <p:cTn id="207" dur="500" fill="hold"/>
                                        <p:tgtEl>
                                          <p:spTgt spid="44"/>
                                        </p:tgtEl>
                                        <p:attrNameLst>
                                          <p:attrName>ppt_w</p:attrName>
                                        </p:attrNameLst>
                                      </p:cBhvr>
                                      <p:tavLst>
                                        <p:tav tm="0">
                                          <p:val>
                                            <p:strVal val="4/3*#ppt_w"/>
                                          </p:val>
                                        </p:tav>
                                        <p:tav tm="100000">
                                          <p:val>
                                            <p:strVal val="#ppt_w"/>
                                          </p:val>
                                        </p:tav>
                                      </p:tavLst>
                                    </p:anim>
                                    <p:anim calcmode="lin" valueType="num">
                                      <p:cBhvr>
                                        <p:cTn id="208" dur="500" fill="hold"/>
                                        <p:tgtEl>
                                          <p:spTgt spid="44"/>
                                        </p:tgtEl>
                                        <p:attrNameLst>
                                          <p:attrName>ppt_h</p:attrName>
                                        </p:attrNameLst>
                                      </p:cBhvr>
                                      <p:tavLst>
                                        <p:tav tm="0">
                                          <p:val>
                                            <p:strVal val="4/3*#ppt_h"/>
                                          </p:val>
                                        </p:tav>
                                        <p:tav tm="100000">
                                          <p:val>
                                            <p:strVal val="#ppt_h"/>
                                          </p:val>
                                        </p:tav>
                                      </p:tavLst>
                                    </p:anim>
                                  </p:childTnLst>
                                </p:cTn>
                              </p:par>
                            </p:childTnLst>
                          </p:cTn>
                        </p:par>
                      </p:childTnLst>
                    </p:cTn>
                  </p:par>
                  <p:par>
                    <p:cTn id="209" fill="hold">
                      <p:stCondLst>
                        <p:cond delay="indefinite"/>
                      </p:stCondLst>
                      <p:childTnLst>
                        <p:par>
                          <p:cTn id="210" fill="hold">
                            <p:stCondLst>
                              <p:cond delay="0"/>
                            </p:stCondLst>
                            <p:childTnLst>
                              <p:par>
                                <p:cTn id="211" presetID="22" presetClass="entr" presetSubtype="2" fill="hold" nodeType="clickEffect">
                                  <p:stCondLst>
                                    <p:cond delay="0"/>
                                  </p:stCondLst>
                                  <p:childTnLst>
                                    <p:set>
                                      <p:cBhvr>
                                        <p:cTn id="212" dur="1" fill="hold">
                                          <p:stCondLst>
                                            <p:cond delay="0"/>
                                          </p:stCondLst>
                                        </p:cTn>
                                        <p:tgtEl>
                                          <p:spTgt spid="45"/>
                                        </p:tgtEl>
                                        <p:attrNameLst>
                                          <p:attrName>style.visibility</p:attrName>
                                        </p:attrNameLst>
                                      </p:cBhvr>
                                      <p:to>
                                        <p:strVal val="visible"/>
                                      </p:to>
                                    </p:set>
                                    <p:animEffect transition="in" filter="wipe(right)">
                                      <p:cBhvr>
                                        <p:cTn id="213" dur="500"/>
                                        <p:tgtEl>
                                          <p:spTgt spid="45"/>
                                        </p:tgtEl>
                                      </p:cBhvr>
                                    </p:animEffect>
                                  </p:childTnLst>
                                </p:cTn>
                              </p:par>
                            </p:childTnLst>
                          </p:cTn>
                        </p:par>
                      </p:childTnLst>
                    </p:cTn>
                  </p:par>
                  <p:par>
                    <p:cTn id="214" fill="hold">
                      <p:stCondLst>
                        <p:cond delay="indefinite"/>
                      </p:stCondLst>
                      <p:childTnLst>
                        <p:par>
                          <p:cTn id="215" fill="hold">
                            <p:stCondLst>
                              <p:cond delay="0"/>
                            </p:stCondLst>
                            <p:childTnLst>
                              <p:par>
                                <p:cTn id="216" presetID="22" presetClass="entr" presetSubtype="2" fill="hold" nodeType="clickEffect">
                                  <p:stCondLst>
                                    <p:cond delay="0"/>
                                  </p:stCondLst>
                                  <p:childTnLst>
                                    <p:set>
                                      <p:cBhvr>
                                        <p:cTn id="217" dur="1" fill="hold">
                                          <p:stCondLst>
                                            <p:cond delay="0"/>
                                          </p:stCondLst>
                                        </p:cTn>
                                        <p:tgtEl>
                                          <p:spTgt spid="48"/>
                                        </p:tgtEl>
                                        <p:attrNameLst>
                                          <p:attrName>style.visibility</p:attrName>
                                        </p:attrNameLst>
                                      </p:cBhvr>
                                      <p:to>
                                        <p:strVal val="visible"/>
                                      </p:to>
                                    </p:set>
                                    <p:animEffect transition="in" filter="wipe(right)">
                                      <p:cBhvr>
                                        <p:cTn id="218" dur="500"/>
                                        <p:tgtEl>
                                          <p:spTgt spid="48"/>
                                        </p:tgtEl>
                                      </p:cBhvr>
                                    </p:animEffect>
                                  </p:childTnLst>
                                </p:cTn>
                              </p:par>
                            </p:childTnLst>
                          </p:cTn>
                        </p:par>
                      </p:childTnLst>
                    </p:cTn>
                  </p:par>
                  <p:par>
                    <p:cTn id="219" fill="hold">
                      <p:stCondLst>
                        <p:cond delay="indefinite"/>
                      </p:stCondLst>
                      <p:childTnLst>
                        <p:par>
                          <p:cTn id="220" fill="hold">
                            <p:stCondLst>
                              <p:cond delay="0"/>
                            </p:stCondLst>
                            <p:childTnLst>
                              <p:par>
                                <p:cTn id="221" presetID="23" presetClass="entr" presetSubtype="288" fill="hold" grpId="0" nodeType="clickEffect">
                                  <p:stCondLst>
                                    <p:cond delay="0"/>
                                  </p:stCondLst>
                                  <p:childTnLst>
                                    <p:set>
                                      <p:cBhvr>
                                        <p:cTn id="222" dur="1" fill="hold">
                                          <p:stCondLst>
                                            <p:cond delay="0"/>
                                          </p:stCondLst>
                                        </p:cTn>
                                        <p:tgtEl>
                                          <p:spTgt spid="51"/>
                                        </p:tgtEl>
                                        <p:attrNameLst>
                                          <p:attrName>style.visibility</p:attrName>
                                        </p:attrNameLst>
                                      </p:cBhvr>
                                      <p:to>
                                        <p:strVal val="visible"/>
                                      </p:to>
                                    </p:set>
                                    <p:anim calcmode="lin" valueType="num">
                                      <p:cBhvr>
                                        <p:cTn id="223" dur="500" fill="hold"/>
                                        <p:tgtEl>
                                          <p:spTgt spid="51"/>
                                        </p:tgtEl>
                                        <p:attrNameLst>
                                          <p:attrName>ppt_w</p:attrName>
                                        </p:attrNameLst>
                                      </p:cBhvr>
                                      <p:tavLst>
                                        <p:tav tm="0">
                                          <p:val>
                                            <p:strVal val="4/3*#ppt_w"/>
                                          </p:val>
                                        </p:tav>
                                        <p:tav tm="100000">
                                          <p:val>
                                            <p:strVal val="#ppt_w"/>
                                          </p:val>
                                        </p:tav>
                                      </p:tavLst>
                                    </p:anim>
                                    <p:anim calcmode="lin" valueType="num">
                                      <p:cBhvr>
                                        <p:cTn id="224" dur="500" fill="hold"/>
                                        <p:tgtEl>
                                          <p:spTgt spid="51"/>
                                        </p:tgtEl>
                                        <p:attrNameLst>
                                          <p:attrName>ppt_h</p:attrName>
                                        </p:attrNameLst>
                                      </p:cBhvr>
                                      <p:tavLst>
                                        <p:tav tm="0">
                                          <p:val>
                                            <p:strVal val="4/3*#ppt_h"/>
                                          </p:val>
                                        </p:tav>
                                        <p:tav tm="100000">
                                          <p:val>
                                            <p:strVal val="#ppt_h"/>
                                          </p:val>
                                        </p:tav>
                                      </p:tavLst>
                                    </p:anim>
                                  </p:childTnLst>
                                </p:cTn>
                              </p:par>
                            </p:childTnLst>
                          </p:cTn>
                        </p:par>
                      </p:childTnLst>
                    </p:cTn>
                  </p:par>
                  <p:par>
                    <p:cTn id="225" fill="hold">
                      <p:stCondLst>
                        <p:cond delay="indefinite"/>
                      </p:stCondLst>
                      <p:childTnLst>
                        <p:par>
                          <p:cTn id="226" fill="hold">
                            <p:stCondLst>
                              <p:cond delay="0"/>
                            </p:stCondLst>
                            <p:childTnLst>
                              <p:par>
                                <p:cTn id="227" presetID="22" presetClass="entr" presetSubtype="2" fill="hold" nodeType="clickEffect">
                                  <p:stCondLst>
                                    <p:cond delay="0"/>
                                  </p:stCondLst>
                                  <p:childTnLst>
                                    <p:set>
                                      <p:cBhvr>
                                        <p:cTn id="228" dur="1" fill="hold">
                                          <p:stCondLst>
                                            <p:cond delay="0"/>
                                          </p:stCondLst>
                                        </p:cTn>
                                        <p:tgtEl>
                                          <p:spTgt spid="52"/>
                                        </p:tgtEl>
                                        <p:attrNameLst>
                                          <p:attrName>style.visibility</p:attrName>
                                        </p:attrNameLst>
                                      </p:cBhvr>
                                      <p:to>
                                        <p:strVal val="visible"/>
                                      </p:to>
                                    </p:set>
                                    <p:animEffect transition="in" filter="wipe(right)">
                                      <p:cBhvr>
                                        <p:cTn id="229" dur="500"/>
                                        <p:tgtEl>
                                          <p:spTgt spid="52"/>
                                        </p:tgtEl>
                                      </p:cBhvr>
                                    </p:animEffect>
                                  </p:childTnLst>
                                </p:cTn>
                              </p:par>
                            </p:childTnLst>
                          </p:cTn>
                        </p:par>
                      </p:childTnLst>
                    </p:cTn>
                  </p:par>
                  <p:par>
                    <p:cTn id="230" fill="hold">
                      <p:stCondLst>
                        <p:cond delay="indefinite"/>
                      </p:stCondLst>
                      <p:childTnLst>
                        <p:par>
                          <p:cTn id="231" fill="hold">
                            <p:stCondLst>
                              <p:cond delay="0"/>
                            </p:stCondLst>
                            <p:childTnLst>
                              <p:par>
                                <p:cTn id="232" presetID="22" presetClass="entr" presetSubtype="2" fill="hold" nodeType="clickEffect">
                                  <p:stCondLst>
                                    <p:cond delay="0"/>
                                  </p:stCondLst>
                                  <p:childTnLst>
                                    <p:set>
                                      <p:cBhvr>
                                        <p:cTn id="233" dur="1" fill="hold">
                                          <p:stCondLst>
                                            <p:cond delay="0"/>
                                          </p:stCondLst>
                                        </p:cTn>
                                        <p:tgtEl>
                                          <p:spTgt spid="55"/>
                                        </p:tgtEl>
                                        <p:attrNameLst>
                                          <p:attrName>style.visibility</p:attrName>
                                        </p:attrNameLst>
                                      </p:cBhvr>
                                      <p:to>
                                        <p:strVal val="visible"/>
                                      </p:to>
                                    </p:set>
                                    <p:animEffect transition="in" filter="wipe(right)">
                                      <p:cBhvr>
                                        <p:cTn id="234" dur="500"/>
                                        <p:tgtEl>
                                          <p:spTgt spid="55"/>
                                        </p:tgtEl>
                                      </p:cBhvr>
                                    </p:animEffect>
                                  </p:childTnLst>
                                </p:cTn>
                              </p:par>
                            </p:childTnLst>
                          </p:cTn>
                        </p:par>
                      </p:childTnLst>
                    </p:cTn>
                  </p:par>
                  <p:par>
                    <p:cTn id="235" fill="hold">
                      <p:stCondLst>
                        <p:cond delay="indefinite"/>
                      </p:stCondLst>
                      <p:childTnLst>
                        <p:par>
                          <p:cTn id="236" fill="hold">
                            <p:stCondLst>
                              <p:cond delay="0"/>
                            </p:stCondLst>
                            <p:childTnLst>
                              <p:par>
                                <p:cTn id="237" presetID="23" presetClass="entr" presetSubtype="288" fill="hold" grpId="0" nodeType="clickEffect">
                                  <p:stCondLst>
                                    <p:cond delay="0"/>
                                  </p:stCondLst>
                                  <p:childTnLst>
                                    <p:set>
                                      <p:cBhvr>
                                        <p:cTn id="238" dur="1" fill="hold">
                                          <p:stCondLst>
                                            <p:cond delay="0"/>
                                          </p:stCondLst>
                                        </p:cTn>
                                        <p:tgtEl>
                                          <p:spTgt spid="58"/>
                                        </p:tgtEl>
                                        <p:attrNameLst>
                                          <p:attrName>style.visibility</p:attrName>
                                        </p:attrNameLst>
                                      </p:cBhvr>
                                      <p:to>
                                        <p:strVal val="visible"/>
                                      </p:to>
                                    </p:set>
                                    <p:anim calcmode="lin" valueType="num">
                                      <p:cBhvr>
                                        <p:cTn id="239" dur="500" fill="hold"/>
                                        <p:tgtEl>
                                          <p:spTgt spid="58"/>
                                        </p:tgtEl>
                                        <p:attrNameLst>
                                          <p:attrName>ppt_w</p:attrName>
                                        </p:attrNameLst>
                                      </p:cBhvr>
                                      <p:tavLst>
                                        <p:tav tm="0">
                                          <p:val>
                                            <p:strVal val="4/3*#ppt_w"/>
                                          </p:val>
                                        </p:tav>
                                        <p:tav tm="100000">
                                          <p:val>
                                            <p:strVal val="#ppt_w"/>
                                          </p:val>
                                        </p:tav>
                                      </p:tavLst>
                                    </p:anim>
                                    <p:anim calcmode="lin" valueType="num">
                                      <p:cBhvr>
                                        <p:cTn id="240" dur="500" fill="hold"/>
                                        <p:tgtEl>
                                          <p:spTgt spid="58"/>
                                        </p:tgtEl>
                                        <p:attrNameLst>
                                          <p:attrName>ppt_h</p:attrName>
                                        </p:attrNameLst>
                                      </p:cBhvr>
                                      <p:tavLst>
                                        <p:tav tm="0">
                                          <p:val>
                                            <p:strVal val="4/3*#ppt_h"/>
                                          </p:val>
                                        </p:tav>
                                        <p:tav tm="100000">
                                          <p:val>
                                            <p:strVal val="#ppt_h"/>
                                          </p:val>
                                        </p:tav>
                                      </p:tavLst>
                                    </p:anim>
                                  </p:childTnLst>
                                </p:cTn>
                              </p:par>
                            </p:childTnLst>
                          </p:cTn>
                        </p:par>
                      </p:childTnLst>
                    </p:cTn>
                  </p:par>
                  <p:par>
                    <p:cTn id="241" fill="hold">
                      <p:stCondLst>
                        <p:cond delay="indefinite"/>
                      </p:stCondLst>
                      <p:childTnLst>
                        <p:par>
                          <p:cTn id="242" fill="hold">
                            <p:stCondLst>
                              <p:cond delay="0"/>
                            </p:stCondLst>
                            <p:childTnLst>
                              <p:par>
                                <p:cTn id="243" presetID="22" presetClass="entr" presetSubtype="2" fill="hold" nodeType="clickEffect">
                                  <p:stCondLst>
                                    <p:cond delay="0"/>
                                  </p:stCondLst>
                                  <p:childTnLst>
                                    <p:set>
                                      <p:cBhvr>
                                        <p:cTn id="244" dur="1" fill="hold">
                                          <p:stCondLst>
                                            <p:cond delay="0"/>
                                          </p:stCondLst>
                                        </p:cTn>
                                        <p:tgtEl>
                                          <p:spTgt spid="59"/>
                                        </p:tgtEl>
                                        <p:attrNameLst>
                                          <p:attrName>style.visibility</p:attrName>
                                        </p:attrNameLst>
                                      </p:cBhvr>
                                      <p:to>
                                        <p:strVal val="visible"/>
                                      </p:to>
                                    </p:set>
                                    <p:animEffect transition="in" filter="wipe(right)">
                                      <p:cBhvr>
                                        <p:cTn id="245" dur="500"/>
                                        <p:tgtEl>
                                          <p:spTgt spid="59"/>
                                        </p:tgtEl>
                                      </p:cBhvr>
                                    </p:animEffect>
                                  </p:childTnLst>
                                </p:cTn>
                              </p:par>
                            </p:childTnLst>
                          </p:cTn>
                        </p:par>
                      </p:childTnLst>
                    </p:cTn>
                  </p:par>
                  <p:par>
                    <p:cTn id="246" fill="hold">
                      <p:stCondLst>
                        <p:cond delay="indefinite"/>
                      </p:stCondLst>
                      <p:childTnLst>
                        <p:par>
                          <p:cTn id="247" fill="hold">
                            <p:stCondLst>
                              <p:cond delay="0"/>
                            </p:stCondLst>
                            <p:childTnLst>
                              <p:par>
                                <p:cTn id="248" presetID="23" presetClass="entr" presetSubtype="288" fill="hold" nodeType="clickEffect">
                                  <p:stCondLst>
                                    <p:cond delay="0"/>
                                  </p:stCondLst>
                                  <p:childTnLst>
                                    <p:set>
                                      <p:cBhvr>
                                        <p:cTn id="249" dur="1" fill="hold">
                                          <p:stCondLst>
                                            <p:cond delay="0"/>
                                          </p:stCondLst>
                                        </p:cTn>
                                        <p:tgtEl>
                                          <p:spTgt spid="97"/>
                                        </p:tgtEl>
                                        <p:attrNameLst>
                                          <p:attrName>style.visibility</p:attrName>
                                        </p:attrNameLst>
                                      </p:cBhvr>
                                      <p:to>
                                        <p:strVal val="visible"/>
                                      </p:to>
                                    </p:set>
                                    <p:anim calcmode="lin" valueType="num">
                                      <p:cBhvr>
                                        <p:cTn id="250" dur="500" fill="hold"/>
                                        <p:tgtEl>
                                          <p:spTgt spid="97"/>
                                        </p:tgtEl>
                                        <p:attrNameLst>
                                          <p:attrName>ppt_w</p:attrName>
                                        </p:attrNameLst>
                                      </p:cBhvr>
                                      <p:tavLst>
                                        <p:tav tm="0">
                                          <p:val>
                                            <p:strVal val="4/3*#ppt_w"/>
                                          </p:val>
                                        </p:tav>
                                        <p:tav tm="100000">
                                          <p:val>
                                            <p:strVal val="#ppt_w"/>
                                          </p:val>
                                        </p:tav>
                                      </p:tavLst>
                                    </p:anim>
                                    <p:anim calcmode="lin" valueType="num">
                                      <p:cBhvr>
                                        <p:cTn id="251" dur="500" fill="hold"/>
                                        <p:tgtEl>
                                          <p:spTgt spid="97"/>
                                        </p:tgtEl>
                                        <p:attrNameLst>
                                          <p:attrName>ppt_h</p:attrName>
                                        </p:attrNameLst>
                                      </p:cBhvr>
                                      <p:tavLst>
                                        <p:tav tm="0">
                                          <p:val>
                                            <p:strVal val="4/3*#ppt_h"/>
                                          </p:val>
                                        </p:tav>
                                        <p:tav tm="100000">
                                          <p:val>
                                            <p:strVal val="#ppt_h"/>
                                          </p:val>
                                        </p:tav>
                                      </p:tavLst>
                                    </p:anim>
                                  </p:childTnLst>
                                </p:cTn>
                              </p:par>
                            </p:childTnLst>
                          </p:cTn>
                        </p:par>
                      </p:childTnLst>
                    </p:cTn>
                  </p:par>
                  <p:par>
                    <p:cTn id="252" fill="hold">
                      <p:stCondLst>
                        <p:cond delay="indefinite"/>
                      </p:stCondLst>
                      <p:childTnLst>
                        <p:par>
                          <p:cTn id="253" fill="hold">
                            <p:stCondLst>
                              <p:cond delay="0"/>
                            </p:stCondLst>
                            <p:childTnLst>
                              <p:par>
                                <p:cTn id="254" presetID="16" presetClass="entr" presetSubtype="37" fill="hold" grpId="0" nodeType="clickEffect">
                                  <p:stCondLst>
                                    <p:cond delay="0"/>
                                  </p:stCondLst>
                                  <p:childTnLst>
                                    <p:set>
                                      <p:cBhvr>
                                        <p:cTn id="255" dur="1" fill="hold">
                                          <p:stCondLst>
                                            <p:cond delay="0"/>
                                          </p:stCondLst>
                                        </p:cTn>
                                        <p:tgtEl>
                                          <p:spTgt spid="107"/>
                                        </p:tgtEl>
                                        <p:attrNameLst>
                                          <p:attrName>style.visibility</p:attrName>
                                        </p:attrNameLst>
                                      </p:cBhvr>
                                      <p:to>
                                        <p:strVal val="visible"/>
                                      </p:to>
                                    </p:set>
                                    <p:animEffect transition="in" filter="barn(outVertical)">
                                      <p:cBhvr>
                                        <p:cTn id="256"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utoUpdateAnimBg="0"/>
      <p:bldP spid="7" grpId="0" autoUpdateAnimBg="0"/>
      <p:bldP spid="8" grpId="0" autoUpdateAnimBg="0"/>
      <p:bldP spid="12" grpId="0" animBg="1"/>
      <p:bldP spid="19" grpId="0" animBg="1"/>
      <p:bldP spid="29" grpId="0" animBg="1"/>
      <p:bldP spid="36" grpId="0" animBg="1"/>
      <p:bldP spid="37" grpId="0" autoUpdateAnimBg="0"/>
      <p:bldP spid="38" grpId="0" autoUpdateAnimBg="0"/>
      <p:bldP spid="39" grpId="0" autoUpdateAnimBg="0"/>
      <p:bldP spid="40" grpId="0" autoUpdateAnimBg="0"/>
      <p:bldP spid="44" grpId="0" animBg="1"/>
      <p:bldP spid="51" grpId="0" animBg="1"/>
      <p:bldP spid="58" grpId="0" animBg="1"/>
      <p:bldP spid="66" grpId="0" autoUpdateAnimBg="0"/>
      <p:bldP spid="67" grpId="0" autoUpdateAnimBg="0"/>
      <p:bldP spid="68" grpId="0" autoUpdateAnimBg="0"/>
      <p:bldP spid="69" grpId="0" animBg="1"/>
      <p:bldP spid="76" grpId="0" animBg="1"/>
      <p:bldP spid="83" grpId="0" animBg="1"/>
      <p:bldP spid="90" grpId="0" animBg="1"/>
      <p:bldP spid="91" grpId="0" animBg="1"/>
      <p:bldP spid="10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算法实现</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17</a:t>
            </a:fld>
            <a:endParaRPr lang="zh-CN" altLang="en-US"/>
          </a:p>
        </p:txBody>
      </p:sp>
      <p:sp>
        <p:nvSpPr>
          <p:cNvPr id="5" name="Rectangle 2"/>
          <p:cNvSpPr>
            <a:spLocks noChangeArrowheads="1"/>
          </p:cNvSpPr>
          <p:nvPr/>
        </p:nvSpPr>
        <p:spPr bwMode="auto">
          <a:xfrm>
            <a:off x="2019300" y="1082764"/>
            <a:ext cx="7620000" cy="5478423"/>
          </a:xfrm>
          <a:prstGeom prst="rect">
            <a:avLst/>
          </a:prstGeom>
          <a:noFill/>
          <a:ln w="12700" cap="sq">
            <a:noFill/>
            <a:miter lim="800000"/>
            <a:headEnd type="none" w="sm" len="sm"/>
            <a:tailEnd type="none" w="sm" len="sm"/>
          </a:ln>
        </p:spPr>
        <p:txBody>
          <a:bodyPr>
            <a:spAutoFit/>
          </a:bodyPr>
          <a:lstStyle/>
          <a:p>
            <a:pPr eaLnBrk="1" hangingPunct="1"/>
            <a:r>
              <a:rPr lang="en-US" altLang="zh-CN" sz="2500" b="1" dirty="0" err="1">
                <a:solidFill>
                  <a:srgbClr val="002B80"/>
                </a:solidFill>
                <a:latin typeface="Times New Roman" pitchFamily="18" charset="0"/>
                <a:ea typeface="宋体" charset="-122"/>
              </a:rPr>
              <a:t>int</a:t>
            </a:r>
            <a:r>
              <a:rPr lang="en-US" altLang="zh-CN" sz="2500" b="1" dirty="0">
                <a:solidFill>
                  <a:srgbClr val="002B80"/>
                </a:solidFill>
                <a:latin typeface="Times New Roman" pitchFamily="18" charset="0"/>
                <a:ea typeface="宋体" charset="-122"/>
              </a:rPr>
              <a:t> </a:t>
            </a:r>
            <a:r>
              <a:rPr lang="en-US" altLang="zh-CN" sz="2500" b="1" dirty="0" err="1">
                <a:solidFill>
                  <a:srgbClr val="002B80"/>
                </a:solidFill>
                <a:latin typeface="Times New Roman" pitchFamily="18" charset="0"/>
                <a:ea typeface="宋体" charset="-122"/>
              </a:rPr>
              <a:t>searchB</a:t>
            </a:r>
            <a:r>
              <a:rPr lang="en-US" altLang="zh-CN" sz="2500" b="1" dirty="0">
                <a:solidFill>
                  <a:srgbClr val="002B80"/>
                </a:solidFill>
                <a:latin typeface="Times New Roman" pitchFamily="18" charset="0"/>
                <a:ea typeface="宋体" charset="-122"/>
              </a:rPr>
              <a:t>(</a:t>
            </a:r>
            <a:r>
              <a:rPr lang="en-US" altLang="zh-CN" sz="2500" b="1" dirty="0" err="1">
                <a:solidFill>
                  <a:srgbClr val="002B80"/>
                </a:solidFill>
                <a:latin typeface="Times New Roman" pitchFamily="18" charset="0"/>
                <a:ea typeface="宋体" charset="-122"/>
              </a:rPr>
              <a:t>keytype</a:t>
            </a:r>
            <a:r>
              <a:rPr lang="en-US" altLang="zh-CN" sz="2500" b="1" dirty="0">
                <a:solidFill>
                  <a:srgbClr val="002B80"/>
                </a:solidFill>
                <a:latin typeface="Times New Roman" pitchFamily="18" charset="0"/>
                <a:ea typeface="宋体" charset="-122"/>
              </a:rPr>
              <a:t> a[ ],</a:t>
            </a:r>
            <a:r>
              <a:rPr lang="en-US" altLang="zh-CN" sz="2500" b="1" dirty="0" err="1">
                <a:solidFill>
                  <a:srgbClr val="002B80"/>
                </a:solidFill>
                <a:latin typeface="Times New Roman" pitchFamily="18" charset="0"/>
                <a:ea typeface="宋体" charset="-122"/>
              </a:rPr>
              <a:t>int</a:t>
            </a:r>
            <a:r>
              <a:rPr lang="en-US" altLang="zh-CN" sz="2500" b="1" dirty="0">
                <a:solidFill>
                  <a:srgbClr val="002B80"/>
                </a:solidFill>
                <a:latin typeface="Times New Roman" pitchFamily="18" charset="0"/>
                <a:ea typeface="宋体" charset="-122"/>
              </a:rPr>
              <a:t> </a:t>
            </a:r>
            <a:r>
              <a:rPr lang="en-US" altLang="zh-CN" sz="2500" b="1" dirty="0" err="1">
                <a:solidFill>
                  <a:srgbClr val="002B80"/>
                </a:solidFill>
                <a:latin typeface="Times New Roman" pitchFamily="18" charset="0"/>
                <a:ea typeface="宋体" charset="-122"/>
              </a:rPr>
              <a:t>n,keytype</a:t>
            </a:r>
            <a:r>
              <a:rPr lang="en-US" altLang="zh-CN" sz="2500" b="1" dirty="0">
                <a:solidFill>
                  <a:srgbClr val="002B80"/>
                </a:solidFill>
                <a:latin typeface="Times New Roman" pitchFamily="18" charset="0"/>
                <a:ea typeface="宋体" charset="-122"/>
              </a:rPr>
              <a:t> k)</a:t>
            </a:r>
          </a:p>
          <a:p>
            <a:pPr eaLnBrk="1" hangingPunct="1"/>
            <a:r>
              <a:rPr lang="en-US" altLang="zh-CN" sz="2500" b="1" dirty="0">
                <a:solidFill>
                  <a:srgbClr val="002B80"/>
                </a:solidFill>
                <a:latin typeface="Times New Roman" pitchFamily="18" charset="0"/>
                <a:ea typeface="宋体" charset="-122"/>
              </a:rPr>
              <a:t>{</a:t>
            </a:r>
          </a:p>
          <a:p>
            <a:pPr eaLnBrk="1" hangingPunct="1"/>
            <a:r>
              <a:rPr lang="en-US" altLang="zh-CN" sz="2500" b="1" dirty="0">
                <a:solidFill>
                  <a:srgbClr val="002B80"/>
                </a:solidFill>
                <a:latin typeface="Times New Roman" pitchFamily="18" charset="0"/>
                <a:ea typeface="宋体" charset="-122"/>
              </a:rPr>
              <a:t>        </a:t>
            </a:r>
            <a:r>
              <a:rPr lang="en-US" altLang="zh-CN" sz="2500" b="1" dirty="0" err="1">
                <a:solidFill>
                  <a:srgbClr val="002B80"/>
                </a:solidFill>
                <a:latin typeface="Times New Roman" pitchFamily="18" charset="0"/>
                <a:ea typeface="宋体" charset="-122"/>
              </a:rPr>
              <a:t>int</a:t>
            </a:r>
            <a:r>
              <a:rPr lang="en-US" altLang="zh-CN" sz="2500" b="1" dirty="0">
                <a:solidFill>
                  <a:srgbClr val="002B80"/>
                </a:solidFill>
                <a:latin typeface="Times New Roman" pitchFamily="18" charset="0"/>
                <a:ea typeface="宋体" charset="-122"/>
              </a:rPr>
              <a:t> low</a:t>
            </a:r>
            <a:r>
              <a:rPr lang="en-US" altLang="zh-CN" sz="2500" b="1" dirty="0">
                <a:solidFill>
                  <a:srgbClr val="002B80"/>
                </a:solidFill>
                <a:latin typeface="Times New Roman" pitchFamily="18" charset="0"/>
                <a:ea typeface="宋体" charset="-122"/>
                <a:sym typeface="Symbol" pitchFamily="18" charset="2"/>
              </a:rPr>
              <a:t>=0, high=n-1, mid;</a:t>
            </a:r>
          </a:p>
          <a:p>
            <a:pPr eaLnBrk="1" hangingPunct="1"/>
            <a:r>
              <a:rPr lang="en-US" altLang="zh-CN" sz="2500" b="1" dirty="0">
                <a:solidFill>
                  <a:srgbClr val="002B80"/>
                </a:solidFill>
                <a:latin typeface="Times New Roman" pitchFamily="18" charset="0"/>
                <a:ea typeface="宋体" charset="-122"/>
                <a:sym typeface="Symbol" pitchFamily="18" charset="2"/>
              </a:rPr>
              <a:t>        while(low&lt;=high){</a:t>
            </a:r>
          </a:p>
          <a:p>
            <a:pPr eaLnBrk="1" hangingPunct="1"/>
            <a:r>
              <a:rPr lang="en-US" altLang="zh-CN" sz="2500" b="1" dirty="0">
                <a:solidFill>
                  <a:srgbClr val="002B80"/>
                </a:solidFill>
                <a:latin typeface="Times New Roman" pitchFamily="18" charset="0"/>
                <a:ea typeface="宋体" charset="-122"/>
                <a:sym typeface="Symbol" pitchFamily="18" charset="2"/>
              </a:rPr>
              <a:t>              </a:t>
            </a:r>
            <a:r>
              <a:rPr lang="en-US" altLang="zh-CN" sz="2500" b="1" dirty="0">
                <a:solidFill>
                  <a:srgbClr val="002B80"/>
                </a:solidFill>
                <a:latin typeface="Times New Roman" pitchFamily="18" charset="0"/>
                <a:ea typeface="宋体" charset="-122"/>
              </a:rPr>
              <a:t>mid</a:t>
            </a:r>
            <a:r>
              <a:rPr lang="en-US" altLang="zh-CN" sz="2500" b="1" dirty="0">
                <a:solidFill>
                  <a:srgbClr val="002B80"/>
                </a:solidFill>
                <a:latin typeface="Times New Roman" pitchFamily="18" charset="0"/>
                <a:ea typeface="宋体" charset="-122"/>
                <a:sym typeface="Symbol" pitchFamily="18" charset="2"/>
              </a:rPr>
              <a:t>=(</a:t>
            </a:r>
            <a:r>
              <a:rPr lang="en-US" altLang="zh-CN" sz="2500" b="1" dirty="0" err="1">
                <a:solidFill>
                  <a:srgbClr val="002B80"/>
                </a:solidFill>
                <a:latin typeface="Times New Roman" pitchFamily="18" charset="0"/>
                <a:ea typeface="宋体" charset="-122"/>
                <a:sym typeface="Symbol" pitchFamily="18" charset="2"/>
              </a:rPr>
              <a:t>low+high</a:t>
            </a:r>
            <a:r>
              <a:rPr lang="en-US" altLang="zh-CN" sz="2500" b="1" dirty="0">
                <a:solidFill>
                  <a:srgbClr val="002B80"/>
                </a:solidFill>
                <a:latin typeface="Times New Roman" pitchFamily="18" charset="0"/>
                <a:ea typeface="宋体" charset="-122"/>
                <a:sym typeface="Symbol" pitchFamily="18" charset="2"/>
              </a:rPr>
              <a:t>)/2;</a:t>
            </a:r>
          </a:p>
          <a:p>
            <a:pPr eaLnBrk="1" hangingPunct="1"/>
            <a:r>
              <a:rPr lang="en-US" altLang="zh-CN" sz="2500" b="1" dirty="0">
                <a:solidFill>
                  <a:srgbClr val="002B80"/>
                </a:solidFill>
                <a:latin typeface="Times New Roman" pitchFamily="18" charset="0"/>
                <a:ea typeface="宋体" charset="-122"/>
                <a:sym typeface="Symbol" pitchFamily="18" charset="2"/>
              </a:rPr>
              <a:t>              if(a[mid]==k)</a:t>
            </a:r>
          </a:p>
          <a:p>
            <a:pPr eaLnBrk="1" hangingPunct="1"/>
            <a:r>
              <a:rPr lang="en-US" altLang="zh-CN" sz="2500" b="1" dirty="0">
                <a:solidFill>
                  <a:srgbClr val="002B80"/>
                </a:solidFill>
                <a:latin typeface="Times New Roman" pitchFamily="18" charset="0"/>
                <a:ea typeface="宋体" charset="-122"/>
                <a:sym typeface="Symbol" pitchFamily="18" charset="2"/>
              </a:rPr>
              <a:t>                     return mid;          </a:t>
            </a:r>
            <a:r>
              <a:rPr lang="en-US" altLang="zh-CN" sz="2300" b="1" dirty="0">
                <a:solidFill>
                  <a:srgbClr val="002B80"/>
                </a:solidFill>
                <a:latin typeface="Times New Roman" pitchFamily="18" charset="0"/>
                <a:ea typeface="宋体" charset="-122"/>
                <a:sym typeface="Symbol" pitchFamily="18" charset="2"/>
              </a:rPr>
              <a:t>/*  </a:t>
            </a:r>
            <a:r>
              <a:rPr lang="zh-CN" altLang="en-US" sz="2300" b="1" dirty="0">
                <a:solidFill>
                  <a:srgbClr val="002B80"/>
                </a:solidFill>
                <a:latin typeface="Times New Roman" pitchFamily="18" charset="0"/>
                <a:ea typeface="幼圆" pitchFamily="49" charset="-122"/>
                <a:sym typeface="Symbol" pitchFamily="18" charset="2"/>
              </a:rPr>
              <a:t>返回</a:t>
            </a:r>
            <a:r>
              <a:rPr lang="en-US" altLang="zh-CN" sz="2300" b="1" dirty="0">
                <a:solidFill>
                  <a:srgbClr val="002B80"/>
                </a:solidFill>
                <a:latin typeface="Times New Roman" pitchFamily="18" charset="0"/>
                <a:ea typeface="幼圆" pitchFamily="49" charset="-122"/>
                <a:sym typeface="Symbol" pitchFamily="18" charset="2"/>
              </a:rPr>
              <a:t>mid</a:t>
            </a:r>
            <a:r>
              <a:rPr lang="en-US" altLang="zh-CN" sz="2300" b="1" dirty="0">
                <a:solidFill>
                  <a:srgbClr val="002B80"/>
                </a:solidFill>
                <a:latin typeface="Times New Roman" pitchFamily="18" charset="0"/>
                <a:ea typeface="宋体" charset="-122"/>
                <a:sym typeface="Symbol" pitchFamily="18" charset="2"/>
              </a:rPr>
              <a:t>  */</a:t>
            </a:r>
          </a:p>
          <a:p>
            <a:pPr eaLnBrk="1" hangingPunct="1"/>
            <a:r>
              <a:rPr lang="en-US" altLang="zh-CN" sz="2500" b="1" dirty="0">
                <a:solidFill>
                  <a:srgbClr val="002B80"/>
                </a:solidFill>
                <a:latin typeface="Times New Roman" pitchFamily="18" charset="0"/>
                <a:ea typeface="宋体" charset="-122"/>
                <a:sym typeface="Symbol" pitchFamily="18" charset="2"/>
              </a:rPr>
              <a:t>              if(k&gt;a[mid])</a:t>
            </a:r>
          </a:p>
          <a:p>
            <a:pPr eaLnBrk="1" hangingPunct="1"/>
            <a:r>
              <a:rPr lang="en-US" altLang="zh-CN" sz="2500" b="1" dirty="0">
                <a:solidFill>
                  <a:srgbClr val="002B80"/>
                </a:solidFill>
                <a:latin typeface="Times New Roman" pitchFamily="18" charset="0"/>
                <a:ea typeface="宋体" charset="-122"/>
                <a:sym typeface="Symbol" pitchFamily="18" charset="2"/>
              </a:rPr>
              <a:t>                     low=mid+1;         </a:t>
            </a:r>
            <a:r>
              <a:rPr lang="en-US" altLang="zh-CN" sz="2300" b="1" dirty="0">
                <a:solidFill>
                  <a:srgbClr val="002B80"/>
                </a:solidFill>
                <a:latin typeface="Times New Roman" pitchFamily="18" charset="0"/>
                <a:ea typeface="宋体" charset="-122"/>
                <a:sym typeface="Symbol" pitchFamily="18" charset="2"/>
              </a:rPr>
              <a:t>/*  </a:t>
            </a:r>
            <a:r>
              <a:rPr lang="zh-CN" altLang="en-US" sz="2300" b="1" dirty="0">
                <a:solidFill>
                  <a:srgbClr val="002B80"/>
                </a:solidFill>
                <a:latin typeface="Times New Roman" pitchFamily="18" charset="0"/>
                <a:ea typeface="幼圆" pitchFamily="49" charset="-122"/>
                <a:sym typeface="Symbol" pitchFamily="18" charset="2"/>
              </a:rPr>
              <a:t>准备查找后半部分</a:t>
            </a:r>
            <a:r>
              <a:rPr lang="zh-CN" altLang="en-US" sz="2300" b="1" dirty="0">
                <a:solidFill>
                  <a:srgbClr val="002B80"/>
                </a:solidFill>
                <a:latin typeface="Times New Roman" pitchFamily="18" charset="0"/>
                <a:ea typeface="宋体" charset="-122"/>
                <a:sym typeface="Symbol" pitchFamily="18" charset="2"/>
              </a:rPr>
              <a:t> *</a:t>
            </a:r>
            <a:r>
              <a:rPr lang="en-US" altLang="zh-CN" sz="2300" b="1" dirty="0">
                <a:solidFill>
                  <a:srgbClr val="002B80"/>
                </a:solidFill>
                <a:latin typeface="Times New Roman" pitchFamily="18" charset="0"/>
                <a:ea typeface="宋体" charset="-122"/>
                <a:sym typeface="Symbol" pitchFamily="18" charset="2"/>
              </a:rPr>
              <a:t>/</a:t>
            </a:r>
          </a:p>
          <a:p>
            <a:pPr eaLnBrk="1" hangingPunct="1"/>
            <a:r>
              <a:rPr lang="en-US" altLang="zh-CN" sz="2500" b="1" dirty="0">
                <a:solidFill>
                  <a:srgbClr val="002B80"/>
                </a:solidFill>
                <a:latin typeface="Times New Roman" pitchFamily="18" charset="0"/>
                <a:ea typeface="宋体" charset="-122"/>
                <a:sym typeface="Symbol" pitchFamily="18" charset="2"/>
              </a:rPr>
              <a:t>              else</a:t>
            </a:r>
          </a:p>
          <a:p>
            <a:pPr eaLnBrk="1" hangingPunct="1"/>
            <a:r>
              <a:rPr lang="en-US" altLang="zh-CN" sz="2500" b="1" dirty="0">
                <a:solidFill>
                  <a:srgbClr val="002B80"/>
                </a:solidFill>
                <a:latin typeface="Times New Roman" pitchFamily="18" charset="0"/>
                <a:ea typeface="宋体" charset="-122"/>
                <a:sym typeface="Symbol" pitchFamily="18" charset="2"/>
              </a:rPr>
              <a:t>                     high=mid</a:t>
            </a:r>
            <a:r>
              <a:rPr lang="en-US" altLang="zh-CN" sz="2500" b="1" dirty="0">
                <a:solidFill>
                  <a:srgbClr val="002B80"/>
                </a:solidFill>
                <a:latin typeface="Times New Roman" pitchFamily="18" charset="0"/>
                <a:ea typeface="宋体" charset="-122"/>
                <a:cs typeface="Times New Roman" pitchFamily="18" charset="0"/>
                <a:sym typeface="Symbol" pitchFamily="18" charset="2"/>
              </a:rPr>
              <a:t>–</a:t>
            </a:r>
            <a:r>
              <a:rPr lang="en-US" altLang="zh-CN" sz="2500" b="1" dirty="0">
                <a:solidFill>
                  <a:srgbClr val="002B80"/>
                </a:solidFill>
                <a:latin typeface="Times New Roman" pitchFamily="18" charset="0"/>
                <a:ea typeface="宋体" charset="-122"/>
                <a:sym typeface="Symbol" pitchFamily="18" charset="2"/>
              </a:rPr>
              <a:t>1;        </a:t>
            </a:r>
            <a:r>
              <a:rPr lang="en-US" altLang="zh-CN" sz="2300" b="1" dirty="0">
                <a:solidFill>
                  <a:srgbClr val="002B80"/>
                </a:solidFill>
                <a:latin typeface="Times New Roman" pitchFamily="18" charset="0"/>
                <a:ea typeface="宋体" charset="-122"/>
                <a:sym typeface="Symbol" pitchFamily="18" charset="2"/>
              </a:rPr>
              <a:t>/* </a:t>
            </a:r>
            <a:r>
              <a:rPr lang="zh-CN" altLang="en-US" sz="2300" b="1" dirty="0">
                <a:solidFill>
                  <a:srgbClr val="002B80"/>
                </a:solidFill>
                <a:latin typeface="幼圆" pitchFamily="49" charset="-122"/>
                <a:ea typeface="幼圆" pitchFamily="49" charset="-122"/>
                <a:sym typeface="Symbol" pitchFamily="18" charset="2"/>
              </a:rPr>
              <a:t>准备</a:t>
            </a:r>
            <a:r>
              <a:rPr lang="zh-CN" altLang="en-US" sz="2300" b="1" dirty="0">
                <a:solidFill>
                  <a:srgbClr val="002B80"/>
                </a:solidFill>
                <a:latin typeface="Times New Roman" pitchFamily="18" charset="0"/>
                <a:ea typeface="幼圆" pitchFamily="49" charset="-122"/>
                <a:sym typeface="Symbol" pitchFamily="18" charset="2"/>
              </a:rPr>
              <a:t>查找前半部分</a:t>
            </a:r>
            <a:r>
              <a:rPr lang="zh-CN" altLang="en-US" sz="2300" b="1" dirty="0">
                <a:solidFill>
                  <a:srgbClr val="002B80"/>
                </a:solidFill>
                <a:latin typeface="Times New Roman" pitchFamily="18" charset="0"/>
                <a:ea typeface="宋体" charset="-122"/>
                <a:sym typeface="Symbol" pitchFamily="18" charset="2"/>
              </a:rPr>
              <a:t> *</a:t>
            </a:r>
            <a:r>
              <a:rPr lang="en-US" altLang="zh-CN" sz="2300" b="1" dirty="0">
                <a:solidFill>
                  <a:srgbClr val="002B80"/>
                </a:solidFill>
                <a:latin typeface="Times New Roman" pitchFamily="18" charset="0"/>
                <a:ea typeface="宋体" charset="-122"/>
                <a:sym typeface="Symbol" pitchFamily="18" charset="2"/>
              </a:rPr>
              <a:t>/</a:t>
            </a:r>
          </a:p>
          <a:p>
            <a:pPr eaLnBrk="1" hangingPunct="1"/>
            <a:r>
              <a:rPr lang="en-US" altLang="zh-CN" sz="2500" b="1" dirty="0">
                <a:solidFill>
                  <a:srgbClr val="002B80"/>
                </a:solidFill>
                <a:latin typeface="Times New Roman" pitchFamily="18" charset="0"/>
                <a:ea typeface="宋体" charset="-122"/>
                <a:sym typeface="Symbol" pitchFamily="18" charset="2"/>
              </a:rPr>
              <a:t>         }</a:t>
            </a:r>
          </a:p>
          <a:p>
            <a:pPr eaLnBrk="1" hangingPunct="1"/>
            <a:r>
              <a:rPr lang="en-US" altLang="zh-CN" sz="2500" b="1" dirty="0">
                <a:solidFill>
                  <a:srgbClr val="002B80"/>
                </a:solidFill>
                <a:latin typeface="Times New Roman" pitchFamily="18" charset="0"/>
                <a:ea typeface="宋体" charset="-122"/>
                <a:sym typeface="Symbol" pitchFamily="18" charset="2"/>
              </a:rPr>
              <a:t>         return </a:t>
            </a:r>
            <a:r>
              <a:rPr lang="en-US" altLang="zh-CN" sz="2500" b="1" dirty="0">
                <a:solidFill>
                  <a:srgbClr val="002B80"/>
                </a:solidFill>
                <a:latin typeface="Times New Roman" pitchFamily="18" charset="0"/>
                <a:ea typeface="宋体" charset="-122"/>
              </a:rPr>
              <a:t>0</a:t>
            </a:r>
            <a:r>
              <a:rPr lang="en-US" altLang="zh-CN" sz="2500" b="1" dirty="0">
                <a:solidFill>
                  <a:srgbClr val="002B80"/>
                </a:solidFill>
                <a:latin typeface="Times New Roman" pitchFamily="18" charset="0"/>
                <a:ea typeface="宋体" charset="-122"/>
                <a:sym typeface="Symbol" pitchFamily="18" charset="2"/>
              </a:rPr>
              <a:t>;                          </a:t>
            </a:r>
            <a:r>
              <a:rPr lang="en-US" altLang="zh-CN" sz="2300" b="1" dirty="0">
                <a:solidFill>
                  <a:srgbClr val="002B80"/>
                </a:solidFill>
                <a:latin typeface="Times New Roman" pitchFamily="18" charset="0"/>
                <a:ea typeface="宋体" charset="-122"/>
                <a:sym typeface="Symbol" pitchFamily="18" charset="2"/>
              </a:rPr>
              <a:t>/* </a:t>
            </a:r>
            <a:r>
              <a:rPr lang="zh-CN" altLang="en-US" sz="2300" b="1" dirty="0">
                <a:solidFill>
                  <a:srgbClr val="002B80"/>
                </a:solidFill>
                <a:latin typeface="Times New Roman" pitchFamily="18" charset="0"/>
                <a:ea typeface="幼圆" pitchFamily="49" charset="-122"/>
                <a:sym typeface="Symbol" pitchFamily="18" charset="2"/>
              </a:rPr>
              <a:t>返回</a:t>
            </a:r>
            <a:r>
              <a:rPr lang="en-US" altLang="zh-CN" sz="2300" b="1" dirty="0">
                <a:solidFill>
                  <a:srgbClr val="002B80"/>
                </a:solidFill>
                <a:latin typeface="Times New Roman" pitchFamily="18" charset="0"/>
                <a:ea typeface="幼圆" pitchFamily="49" charset="-122"/>
                <a:sym typeface="Symbol" pitchFamily="18" charset="2"/>
              </a:rPr>
              <a:t>0 </a:t>
            </a:r>
            <a:r>
              <a:rPr lang="en-US" altLang="zh-CN" sz="2300" b="1" dirty="0">
                <a:solidFill>
                  <a:srgbClr val="002B80"/>
                </a:solidFill>
                <a:latin typeface="Times New Roman" pitchFamily="18" charset="0"/>
                <a:ea typeface="宋体" charset="-122"/>
                <a:sym typeface="Symbol" pitchFamily="18" charset="2"/>
              </a:rPr>
              <a:t>*/</a:t>
            </a:r>
          </a:p>
          <a:p>
            <a:pPr eaLnBrk="1" hangingPunct="1"/>
            <a:r>
              <a:rPr lang="en-US" altLang="zh-CN" sz="2500" b="1" dirty="0">
                <a:solidFill>
                  <a:srgbClr val="002B80"/>
                </a:solidFill>
                <a:latin typeface="Times New Roman" pitchFamily="18" charset="0"/>
                <a:ea typeface="宋体" charset="-122"/>
                <a:sym typeface="Symbol" pitchFamily="18" charset="2"/>
              </a:rPr>
              <a:t>}</a:t>
            </a:r>
          </a:p>
        </p:txBody>
      </p:sp>
      <p:sp>
        <p:nvSpPr>
          <p:cNvPr id="6" name="Line 12"/>
          <p:cNvSpPr>
            <a:spLocks noChangeShapeType="1"/>
          </p:cNvSpPr>
          <p:nvPr/>
        </p:nvSpPr>
        <p:spPr bwMode="auto">
          <a:xfrm>
            <a:off x="4722813" y="3808502"/>
            <a:ext cx="649287" cy="0"/>
          </a:xfrm>
          <a:prstGeom prst="line">
            <a:avLst/>
          </a:prstGeom>
          <a:noFill/>
          <a:ln w="63500">
            <a:solidFill>
              <a:srgbClr val="FF3300"/>
            </a:solidFill>
            <a:round/>
            <a:headEnd/>
            <a:tailEnd/>
          </a:ln>
        </p:spPr>
        <p:txBody>
          <a:bodyPr/>
          <a:lstStyle/>
          <a:p>
            <a:endParaRPr lang="zh-CN" altLang="en-US"/>
          </a:p>
        </p:txBody>
      </p:sp>
      <p:grpSp>
        <p:nvGrpSpPr>
          <p:cNvPr id="7" name="Group 6"/>
          <p:cNvGrpSpPr>
            <a:grpSpLocks/>
          </p:cNvGrpSpPr>
          <p:nvPr/>
        </p:nvGrpSpPr>
        <p:grpSpPr bwMode="auto">
          <a:xfrm>
            <a:off x="3751263" y="5594350"/>
            <a:ext cx="5259387" cy="609600"/>
            <a:chOff x="1859" y="3192"/>
            <a:chExt cx="3313" cy="384"/>
          </a:xfrm>
        </p:grpSpPr>
        <p:sp>
          <p:nvSpPr>
            <p:cNvPr id="8" name="Rectangle 7"/>
            <p:cNvSpPr>
              <a:spLocks noChangeArrowheads="1"/>
            </p:cNvSpPr>
            <p:nvPr/>
          </p:nvSpPr>
          <p:spPr bwMode="auto">
            <a:xfrm>
              <a:off x="1860" y="3192"/>
              <a:ext cx="3312" cy="384"/>
            </a:xfrm>
            <a:prstGeom prst="rect">
              <a:avLst/>
            </a:prstGeom>
            <a:solidFill>
              <a:srgbClr val="FFFFFF"/>
            </a:solidFill>
            <a:ln w="9525">
              <a:noFill/>
              <a:miter lim="800000"/>
              <a:headEnd/>
              <a:tailEnd/>
            </a:ln>
          </p:spPr>
          <p:txBody>
            <a:bodyPr wrap="none" anchor="ctr"/>
            <a:lstStyle/>
            <a:p>
              <a:pPr eaLnBrk="1" hangingPunct="1"/>
              <a:endParaRPr lang="zh-CN" altLang="en-US">
                <a:solidFill>
                  <a:srgbClr val="FFFFCC"/>
                </a:solidFill>
              </a:endParaRPr>
            </a:p>
          </p:txBody>
        </p:sp>
        <p:sp>
          <p:nvSpPr>
            <p:cNvPr id="9" name="Rectangle 8"/>
            <p:cNvSpPr>
              <a:spLocks noChangeArrowheads="1"/>
            </p:cNvSpPr>
            <p:nvPr/>
          </p:nvSpPr>
          <p:spPr bwMode="auto">
            <a:xfrm>
              <a:off x="1859" y="3240"/>
              <a:ext cx="3049" cy="298"/>
            </a:xfrm>
            <a:prstGeom prst="rect">
              <a:avLst/>
            </a:prstGeom>
            <a:noFill/>
            <a:ln w="9525">
              <a:noFill/>
              <a:miter lim="800000"/>
              <a:headEnd/>
              <a:tailEnd/>
            </a:ln>
          </p:spPr>
          <p:txBody>
            <a:bodyPr>
              <a:spAutoFit/>
            </a:bodyPr>
            <a:lstStyle/>
            <a:p>
              <a:r>
                <a:rPr lang="en-US" altLang="zh-CN" sz="2500" b="1">
                  <a:solidFill>
                    <a:srgbClr val="FF3300"/>
                  </a:solidFill>
                  <a:latin typeface="Times New Roman" pitchFamily="18" charset="0"/>
                  <a:ea typeface="宋体" charset="-122"/>
                </a:rPr>
                <a:t>high</a:t>
              </a:r>
              <a:r>
                <a:rPr lang="en-US" altLang="zh-CN" sz="2500" b="1">
                  <a:solidFill>
                    <a:srgbClr val="002B80"/>
                  </a:solidFill>
                  <a:latin typeface="Times New Roman" pitchFamily="18" charset="0"/>
                  <a:ea typeface="宋体" charset="-122"/>
                  <a:sym typeface="Symbol" pitchFamily="18" charset="2"/>
                </a:rPr>
                <a:t>;                    </a:t>
              </a:r>
              <a:r>
                <a:rPr lang="en-US" altLang="zh-CN" sz="2300" b="1">
                  <a:solidFill>
                    <a:srgbClr val="002B80"/>
                  </a:solidFill>
                  <a:latin typeface="Times New Roman" pitchFamily="18" charset="0"/>
                  <a:ea typeface="宋体" charset="-122"/>
                  <a:sym typeface="Symbol" pitchFamily="18" charset="2"/>
                </a:rPr>
                <a:t>/* </a:t>
              </a:r>
              <a:r>
                <a:rPr lang="zh-CN" altLang="en-US" sz="2300" b="1">
                  <a:solidFill>
                    <a:srgbClr val="002B80"/>
                  </a:solidFill>
                  <a:latin typeface="Times New Roman" pitchFamily="18" charset="0"/>
                  <a:ea typeface="幼圆" pitchFamily="49" charset="-122"/>
                  <a:sym typeface="Symbol" pitchFamily="18" charset="2"/>
                </a:rPr>
                <a:t>返回</a:t>
              </a:r>
              <a:r>
                <a:rPr lang="en-US" altLang="zh-CN" sz="2300" b="1">
                  <a:solidFill>
                    <a:srgbClr val="002B80"/>
                  </a:solidFill>
                  <a:latin typeface="Times New Roman" pitchFamily="18" charset="0"/>
                  <a:ea typeface="幼圆" pitchFamily="49" charset="-122"/>
                  <a:sym typeface="Symbol" pitchFamily="18" charset="2"/>
                </a:rPr>
                <a:t>high </a:t>
              </a:r>
              <a:r>
                <a:rPr lang="en-US" altLang="zh-CN" sz="2300" b="1">
                  <a:solidFill>
                    <a:srgbClr val="002B80"/>
                  </a:solidFill>
                  <a:latin typeface="Times New Roman" pitchFamily="18" charset="0"/>
                  <a:ea typeface="宋体" charset="-122"/>
                  <a:sym typeface="Symbol" pitchFamily="18" charset="2"/>
                </a:rPr>
                <a:t>*/</a:t>
              </a:r>
            </a:p>
          </p:txBody>
        </p:sp>
      </p:grpSp>
    </p:spTree>
    <p:extLst>
      <p:ext uri="{BB962C8B-B14F-4D97-AF65-F5344CB8AC3E}">
        <p14:creationId xmlns:p14="http://schemas.microsoft.com/office/powerpoint/2010/main" val="3216986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2"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right)">
                                      <p:cBhvr>
                                        <p:cTn id="13"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插入排序算法分析</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18</a:t>
            </a:fld>
            <a:endParaRPr lang="zh-CN" altLang="en-US"/>
          </a:p>
        </p:txBody>
      </p:sp>
      <p:graphicFrame>
        <p:nvGraphicFramePr>
          <p:cNvPr id="6" name="表格 5"/>
          <p:cNvGraphicFramePr>
            <a:graphicFrameLocks noGrp="1"/>
          </p:cNvGraphicFramePr>
          <p:nvPr>
            <p:extLst>
              <p:ext uri="{D42A27DB-BD31-4B8C-83A1-F6EECF244321}">
                <p14:modId xmlns:p14="http://schemas.microsoft.com/office/powerpoint/2010/main" val="4213867608"/>
              </p:ext>
            </p:extLst>
          </p:nvPr>
        </p:nvGraphicFramePr>
        <p:xfrm>
          <a:off x="1655524" y="1675223"/>
          <a:ext cx="7560840" cy="2468880"/>
        </p:xfrm>
        <a:graphic>
          <a:graphicData uri="http://schemas.openxmlformats.org/drawingml/2006/table">
            <a:tbl>
              <a:tblPr firstRow="1" bandRow="1"/>
              <a:tblGrid>
                <a:gridCol w="1982836">
                  <a:extLst>
                    <a:ext uri="{9D8B030D-6E8A-4147-A177-3AD203B41FA5}">
                      <a16:colId xmlns:a16="http://schemas.microsoft.com/office/drawing/2014/main" val="20000"/>
                    </a:ext>
                  </a:extLst>
                </a:gridCol>
                <a:gridCol w="5578004">
                  <a:extLst>
                    <a:ext uri="{9D8B030D-6E8A-4147-A177-3AD203B41FA5}">
                      <a16:colId xmlns:a16="http://schemas.microsoft.com/office/drawing/2014/main" val="20001"/>
                    </a:ext>
                  </a:extLst>
                </a:gridCol>
              </a:tblGrid>
              <a:tr h="370840">
                <a:tc>
                  <a:txBody>
                    <a:bodyPr/>
                    <a:lstStyle>
                      <a:lvl1pPr marL="0" algn="l" defTabSz="914400" rtl="0" eaLnBrk="1" latinLnBrk="0" hangingPunct="1">
                        <a:defRPr sz="1800" b="1" kern="1200">
                          <a:solidFill>
                            <a:schemeClr val="lt1"/>
                          </a:solidFill>
                          <a:latin typeface="Arial Narrow"/>
                        </a:defRPr>
                      </a:lvl1pPr>
                      <a:lvl2pPr marL="457200" algn="l" defTabSz="914400" rtl="0" eaLnBrk="1" latinLnBrk="0" hangingPunct="1">
                        <a:defRPr sz="1800" b="1" kern="1200">
                          <a:solidFill>
                            <a:schemeClr val="lt1"/>
                          </a:solidFill>
                          <a:latin typeface="Arial Narrow"/>
                        </a:defRPr>
                      </a:lvl2pPr>
                      <a:lvl3pPr marL="914400" algn="l" defTabSz="914400" rtl="0" eaLnBrk="1" latinLnBrk="0" hangingPunct="1">
                        <a:defRPr sz="1800" b="1" kern="1200">
                          <a:solidFill>
                            <a:schemeClr val="lt1"/>
                          </a:solidFill>
                          <a:latin typeface="Arial Narrow"/>
                        </a:defRPr>
                      </a:lvl3pPr>
                      <a:lvl4pPr marL="1371600" algn="l" defTabSz="914400" rtl="0" eaLnBrk="1" latinLnBrk="0" hangingPunct="1">
                        <a:defRPr sz="1800" b="1" kern="1200">
                          <a:solidFill>
                            <a:schemeClr val="lt1"/>
                          </a:solidFill>
                          <a:latin typeface="Arial Narrow"/>
                        </a:defRPr>
                      </a:lvl4pPr>
                      <a:lvl5pPr marL="1828800" algn="l" defTabSz="914400" rtl="0" eaLnBrk="1" latinLnBrk="0" hangingPunct="1">
                        <a:defRPr sz="1800" b="1" kern="1200">
                          <a:solidFill>
                            <a:schemeClr val="lt1"/>
                          </a:solidFill>
                          <a:latin typeface="Arial Narrow"/>
                        </a:defRPr>
                      </a:lvl5pPr>
                      <a:lvl6pPr marL="2286000" algn="l" defTabSz="914400" rtl="0" eaLnBrk="1" latinLnBrk="0" hangingPunct="1">
                        <a:defRPr sz="1800" b="1" kern="1200">
                          <a:solidFill>
                            <a:schemeClr val="lt1"/>
                          </a:solidFill>
                          <a:latin typeface="Arial Narrow"/>
                        </a:defRPr>
                      </a:lvl6pPr>
                      <a:lvl7pPr marL="2743200" algn="l" defTabSz="914400" rtl="0" eaLnBrk="1" latinLnBrk="0" hangingPunct="1">
                        <a:defRPr sz="1800" b="1" kern="1200">
                          <a:solidFill>
                            <a:schemeClr val="lt1"/>
                          </a:solidFill>
                          <a:latin typeface="Arial Narrow"/>
                        </a:defRPr>
                      </a:lvl7pPr>
                      <a:lvl8pPr marL="3200400" algn="l" defTabSz="914400" rtl="0" eaLnBrk="1" latinLnBrk="0" hangingPunct="1">
                        <a:defRPr sz="1800" b="1" kern="1200">
                          <a:solidFill>
                            <a:schemeClr val="lt1"/>
                          </a:solidFill>
                          <a:latin typeface="Arial Narrow"/>
                        </a:defRPr>
                      </a:lvl8pPr>
                      <a:lvl9pPr marL="3657600" algn="l" defTabSz="914400" rtl="0" eaLnBrk="1" latinLnBrk="0" hangingPunct="1">
                        <a:defRPr sz="1800" b="1" kern="1200">
                          <a:solidFill>
                            <a:schemeClr val="lt1"/>
                          </a:solidFill>
                          <a:latin typeface="Arial Narrow"/>
                        </a:defRPr>
                      </a:lvl9pPr>
                    </a:lstStyle>
                    <a:p>
                      <a:r>
                        <a:rPr lang="zh-CN" altLang="en-US" sz="2400" dirty="0">
                          <a:solidFill>
                            <a:schemeClr val="tx1"/>
                          </a:solidFill>
                        </a:rPr>
                        <a:t>稳定性：</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1FEF9"/>
                    </a:solidFill>
                  </a:tcPr>
                </a:tc>
                <a:tc>
                  <a:txBody>
                    <a:bodyPr/>
                    <a:lstStyle>
                      <a:lvl1pPr marL="0" algn="l" defTabSz="914400" rtl="0" eaLnBrk="1" latinLnBrk="0" hangingPunct="1">
                        <a:defRPr sz="1800" b="1" kern="1200">
                          <a:solidFill>
                            <a:schemeClr val="lt1"/>
                          </a:solidFill>
                          <a:latin typeface="Arial Narrow"/>
                        </a:defRPr>
                      </a:lvl1pPr>
                      <a:lvl2pPr marL="457200" algn="l" defTabSz="914400" rtl="0" eaLnBrk="1" latinLnBrk="0" hangingPunct="1">
                        <a:defRPr sz="1800" b="1" kern="1200">
                          <a:solidFill>
                            <a:schemeClr val="lt1"/>
                          </a:solidFill>
                          <a:latin typeface="Arial Narrow"/>
                        </a:defRPr>
                      </a:lvl2pPr>
                      <a:lvl3pPr marL="914400" algn="l" defTabSz="914400" rtl="0" eaLnBrk="1" latinLnBrk="0" hangingPunct="1">
                        <a:defRPr sz="1800" b="1" kern="1200">
                          <a:solidFill>
                            <a:schemeClr val="lt1"/>
                          </a:solidFill>
                          <a:latin typeface="Arial Narrow"/>
                        </a:defRPr>
                      </a:lvl3pPr>
                      <a:lvl4pPr marL="1371600" algn="l" defTabSz="914400" rtl="0" eaLnBrk="1" latinLnBrk="0" hangingPunct="1">
                        <a:defRPr sz="1800" b="1" kern="1200">
                          <a:solidFill>
                            <a:schemeClr val="lt1"/>
                          </a:solidFill>
                          <a:latin typeface="Arial Narrow"/>
                        </a:defRPr>
                      </a:lvl4pPr>
                      <a:lvl5pPr marL="1828800" algn="l" defTabSz="914400" rtl="0" eaLnBrk="1" latinLnBrk="0" hangingPunct="1">
                        <a:defRPr sz="1800" b="1" kern="1200">
                          <a:solidFill>
                            <a:schemeClr val="lt1"/>
                          </a:solidFill>
                          <a:latin typeface="Arial Narrow"/>
                        </a:defRPr>
                      </a:lvl5pPr>
                      <a:lvl6pPr marL="2286000" algn="l" defTabSz="914400" rtl="0" eaLnBrk="1" latinLnBrk="0" hangingPunct="1">
                        <a:defRPr sz="1800" b="1" kern="1200">
                          <a:solidFill>
                            <a:schemeClr val="lt1"/>
                          </a:solidFill>
                          <a:latin typeface="Arial Narrow"/>
                        </a:defRPr>
                      </a:lvl6pPr>
                      <a:lvl7pPr marL="2743200" algn="l" defTabSz="914400" rtl="0" eaLnBrk="1" latinLnBrk="0" hangingPunct="1">
                        <a:defRPr sz="1800" b="1" kern="1200">
                          <a:solidFill>
                            <a:schemeClr val="lt1"/>
                          </a:solidFill>
                          <a:latin typeface="Arial Narrow"/>
                        </a:defRPr>
                      </a:lvl7pPr>
                      <a:lvl8pPr marL="3200400" algn="l" defTabSz="914400" rtl="0" eaLnBrk="1" latinLnBrk="0" hangingPunct="1">
                        <a:defRPr sz="1800" b="1" kern="1200">
                          <a:solidFill>
                            <a:schemeClr val="lt1"/>
                          </a:solidFill>
                          <a:latin typeface="Arial Narrow"/>
                        </a:defRPr>
                      </a:lvl8pPr>
                      <a:lvl9pPr marL="3657600" algn="l" defTabSz="914400" rtl="0" eaLnBrk="1" latinLnBrk="0" hangingPunct="1">
                        <a:defRPr sz="1800" b="1" kern="1200">
                          <a:solidFill>
                            <a:schemeClr val="lt1"/>
                          </a:solidFill>
                          <a:latin typeface="Arial Narrow"/>
                        </a:defRPr>
                      </a:lvl9pPr>
                    </a:lstStyle>
                    <a:p>
                      <a:r>
                        <a:rPr lang="zh-CN" altLang="en-US" sz="2400" dirty="0">
                          <a:solidFill>
                            <a:srgbClr val="7030A0"/>
                          </a:solidFill>
                          <a:latin typeface="楷体" pitchFamily="49" charset="-122"/>
                          <a:ea typeface="楷体" pitchFamily="49" charset="-122"/>
                        </a:rPr>
                        <a:t>稳定</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1FEF9"/>
                    </a:solidFill>
                  </a:tcPr>
                </a:tc>
                <a:extLst>
                  <a:ext uri="{0D108BD9-81ED-4DB2-BD59-A6C34878D82A}">
                    <a16:rowId xmlns:a16="http://schemas.microsoft.com/office/drawing/2014/main" val="10000"/>
                  </a:ext>
                </a:extLst>
              </a:tr>
              <a:tr h="370840">
                <a:tc>
                  <a:txBody>
                    <a:bodyPr/>
                    <a:lstStyle>
                      <a:lvl1pPr marL="0" algn="l" defTabSz="914400" rtl="0" eaLnBrk="1" latinLnBrk="0" hangingPunct="1">
                        <a:defRPr sz="1800" kern="1200">
                          <a:solidFill>
                            <a:schemeClr val="dk1"/>
                          </a:solidFill>
                          <a:latin typeface="Arial Narrow"/>
                        </a:defRPr>
                      </a:lvl1pPr>
                      <a:lvl2pPr marL="457200" algn="l" defTabSz="914400" rtl="0" eaLnBrk="1" latinLnBrk="0" hangingPunct="1">
                        <a:defRPr sz="1800" kern="1200">
                          <a:solidFill>
                            <a:schemeClr val="dk1"/>
                          </a:solidFill>
                          <a:latin typeface="Arial Narrow"/>
                        </a:defRPr>
                      </a:lvl2pPr>
                      <a:lvl3pPr marL="914400" algn="l" defTabSz="914400" rtl="0" eaLnBrk="1" latinLnBrk="0" hangingPunct="1">
                        <a:defRPr sz="1800" kern="1200">
                          <a:solidFill>
                            <a:schemeClr val="dk1"/>
                          </a:solidFill>
                          <a:latin typeface="Arial Narrow"/>
                        </a:defRPr>
                      </a:lvl3pPr>
                      <a:lvl4pPr marL="1371600" algn="l" defTabSz="914400" rtl="0" eaLnBrk="1" latinLnBrk="0" hangingPunct="1">
                        <a:defRPr sz="1800" kern="1200">
                          <a:solidFill>
                            <a:schemeClr val="dk1"/>
                          </a:solidFill>
                          <a:latin typeface="Arial Narrow"/>
                        </a:defRPr>
                      </a:lvl4pPr>
                      <a:lvl5pPr marL="1828800" algn="l" defTabSz="914400" rtl="0" eaLnBrk="1" latinLnBrk="0" hangingPunct="1">
                        <a:defRPr sz="1800" kern="1200">
                          <a:solidFill>
                            <a:schemeClr val="dk1"/>
                          </a:solidFill>
                          <a:latin typeface="Arial Narrow"/>
                        </a:defRPr>
                      </a:lvl5pPr>
                      <a:lvl6pPr marL="2286000" algn="l" defTabSz="914400" rtl="0" eaLnBrk="1" latinLnBrk="0" hangingPunct="1">
                        <a:defRPr sz="1800" kern="1200">
                          <a:solidFill>
                            <a:schemeClr val="dk1"/>
                          </a:solidFill>
                          <a:latin typeface="Arial Narrow"/>
                        </a:defRPr>
                      </a:lvl6pPr>
                      <a:lvl7pPr marL="2743200" algn="l" defTabSz="914400" rtl="0" eaLnBrk="1" latinLnBrk="0" hangingPunct="1">
                        <a:defRPr sz="1800" kern="1200">
                          <a:solidFill>
                            <a:schemeClr val="dk1"/>
                          </a:solidFill>
                          <a:latin typeface="Arial Narrow"/>
                        </a:defRPr>
                      </a:lvl7pPr>
                      <a:lvl8pPr marL="3200400" algn="l" defTabSz="914400" rtl="0" eaLnBrk="1" latinLnBrk="0" hangingPunct="1">
                        <a:defRPr sz="1800" kern="1200">
                          <a:solidFill>
                            <a:schemeClr val="dk1"/>
                          </a:solidFill>
                          <a:latin typeface="Arial Narrow"/>
                        </a:defRPr>
                      </a:lvl8pPr>
                      <a:lvl9pPr marL="3657600" algn="l" defTabSz="914400" rtl="0" eaLnBrk="1" latinLnBrk="0" hangingPunct="1">
                        <a:defRPr sz="1800" kern="1200">
                          <a:solidFill>
                            <a:schemeClr val="dk1"/>
                          </a:solidFill>
                          <a:latin typeface="Arial Narrow"/>
                        </a:defRPr>
                      </a:lvl9pPr>
                    </a:lstStyle>
                    <a:p>
                      <a:r>
                        <a:rPr lang="zh-CN" altLang="en-US" sz="2400" b="1" dirty="0">
                          <a:solidFill>
                            <a:schemeClr val="tx1"/>
                          </a:solidFill>
                        </a:rPr>
                        <a:t>时间代价：</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1FEF9">
                        <a:tint val="40000"/>
                      </a:srgbClr>
                    </a:solidFill>
                  </a:tcPr>
                </a:tc>
                <a:tc>
                  <a:txBody>
                    <a:bodyPr/>
                    <a:lstStyle>
                      <a:lvl1pPr marL="0" algn="l" defTabSz="914400" rtl="0" eaLnBrk="1" latinLnBrk="0" hangingPunct="1">
                        <a:defRPr sz="1800" kern="1200">
                          <a:solidFill>
                            <a:schemeClr val="dk1"/>
                          </a:solidFill>
                          <a:latin typeface="Arial Narrow"/>
                        </a:defRPr>
                      </a:lvl1pPr>
                      <a:lvl2pPr marL="457200" algn="l" defTabSz="914400" rtl="0" eaLnBrk="1" latinLnBrk="0" hangingPunct="1">
                        <a:defRPr sz="1800" kern="1200">
                          <a:solidFill>
                            <a:schemeClr val="dk1"/>
                          </a:solidFill>
                          <a:latin typeface="Arial Narrow"/>
                        </a:defRPr>
                      </a:lvl2pPr>
                      <a:lvl3pPr marL="914400" algn="l" defTabSz="914400" rtl="0" eaLnBrk="1" latinLnBrk="0" hangingPunct="1">
                        <a:defRPr sz="1800" kern="1200">
                          <a:solidFill>
                            <a:schemeClr val="dk1"/>
                          </a:solidFill>
                          <a:latin typeface="Arial Narrow"/>
                        </a:defRPr>
                      </a:lvl3pPr>
                      <a:lvl4pPr marL="1371600" algn="l" defTabSz="914400" rtl="0" eaLnBrk="1" latinLnBrk="0" hangingPunct="1">
                        <a:defRPr sz="1800" kern="1200">
                          <a:solidFill>
                            <a:schemeClr val="dk1"/>
                          </a:solidFill>
                          <a:latin typeface="Arial Narrow"/>
                        </a:defRPr>
                      </a:lvl4pPr>
                      <a:lvl5pPr marL="1828800" algn="l" defTabSz="914400" rtl="0" eaLnBrk="1" latinLnBrk="0" hangingPunct="1">
                        <a:defRPr sz="1800" kern="1200">
                          <a:solidFill>
                            <a:schemeClr val="dk1"/>
                          </a:solidFill>
                          <a:latin typeface="Arial Narrow"/>
                        </a:defRPr>
                      </a:lvl5pPr>
                      <a:lvl6pPr marL="2286000" algn="l" defTabSz="914400" rtl="0" eaLnBrk="1" latinLnBrk="0" hangingPunct="1">
                        <a:defRPr sz="1800" kern="1200">
                          <a:solidFill>
                            <a:schemeClr val="dk1"/>
                          </a:solidFill>
                          <a:latin typeface="Arial Narrow"/>
                        </a:defRPr>
                      </a:lvl6pPr>
                      <a:lvl7pPr marL="2743200" algn="l" defTabSz="914400" rtl="0" eaLnBrk="1" latinLnBrk="0" hangingPunct="1">
                        <a:defRPr sz="1800" kern="1200">
                          <a:solidFill>
                            <a:schemeClr val="dk1"/>
                          </a:solidFill>
                          <a:latin typeface="Arial Narrow"/>
                        </a:defRPr>
                      </a:lvl7pPr>
                      <a:lvl8pPr marL="3200400" algn="l" defTabSz="914400" rtl="0" eaLnBrk="1" latinLnBrk="0" hangingPunct="1">
                        <a:defRPr sz="1800" kern="1200">
                          <a:solidFill>
                            <a:schemeClr val="dk1"/>
                          </a:solidFill>
                          <a:latin typeface="Arial Narrow"/>
                        </a:defRPr>
                      </a:lvl8pPr>
                      <a:lvl9pPr marL="3657600" algn="l" defTabSz="914400" rtl="0" eaLnBrk="1" latinLnBrk="0" hangingPunct="1">
                        <a:defRPr sz="1800" kern="1200">
                          <a:solidFill>
                            <a:schemeClr val="dk1"/>
                          </a:solidFill>
                          <a:latin typeface="Arial Narrow"/>
                        </a:defRPr>
                      </a:lvl9pPr>
                    </a:lstStyle>
                    <a:p>
                      <a:pPr>
                        <a:buFont typeface="Wingdings" pitchFamily="2" charset="2"/>
                        <a:buChar char="Ø"/>
                      </a:pPr>
                      <a:r>
                        <a:rPr lang="en-US" altLang="zh-CN" sz="2400" b="1" dirty="0">
                          <a:solidFill>
                            <a:srgbClr val="7030A0"/>
                          </a:solidFill>
                          <a:latin typeface="楷体" pitchFamily="49" charset="-122"/>
                          <a:ea typeface="楷体" pitchFamily="49" charset="-122"/>
                        </a:rPr>
                        <a:t> </a:t>
                      </a:r>
                      <a:r>
                        <a:rPr lang="zh-CN" altLang="en-US" sz="2400" b="1" dirty="0">
                          <a:solidFill>
                            <a:srgbClr val="7030A0"/>
                          </a:solidFill>
                          <a:latin typeface="楷体" pitchFamily="49" charset="-122"/>
                          <a:ea typeface="楷体" pitchFamily="49" charset="-122"/>
                        </a:rPr>
                        <a:t>最佳情况</a:t>
                      </a:r>
                      <a:r>
                        <a:rPr lang="zh-CN" altLang="en-US" sz="2400" b="1" baseline="0" dirty="0">
                          <a:solidFill>
                            <a:srgbClr val="7030A0"/>
                          </a:solidFill>
                          <a:latin typeface="楷体" pitchFamily="49" charset="-122"/>
                          <a:ea typeface="楷体" pitchFamily="49" charset="-122"/>
                        </a:rPr>
                        <a:t>：</a:t>
                      </a:r>
                      <a:r>
                        <a:rPr lang="en-US" altLang="zh-CN" sz="2400" b="1" baseline="0" dirty="0">
                          <a:solidFill>
                            <a:srgbClr val="7030A0"/>
                          </a:solidFill>
                          <a:latin typeface="楷体" pitchFamily="49" charset="-122"/>
                          <a:ea typeface="楷体" pitchFamily="49" charset="-122"/>
                        </a:rPr>
                        <a:t>n-1</a:t>
                      </a:r>
                      <a:r>
                        <a:rPr lang="zh-CN" altLang="en-US" sz="2400" b="1" baseline="0" dirty="0">
                          <a:solidFill>
                            <a:srgbClr val="7030A0"/>
                          </a:solidFill>
                          <a:latin typeface="楷体" pitchFamily="49" charset="-122"/>
                          <a:ea typeface="楷体" pitchFamily="49" charset="-122"/>
                        </a:rPr>
                        <a:t>次比较，</a:t>
                      </a:r>
                      <a:r>
                        <a:rPr lang="en-US" altLang="zh-CN" sz="2400" b="1" baseline="0" dirty="0">
                          <a:solidFill>
                            <a:srgbClr val="7030A0"/>
                          </a:solidFill>
                          <a:latin typeface="楷体" pitchFamily="49" charset="-122"/>
                          <a:ea typeface="楷体" pitchFamily="49" charset="-122"/>
                        </a:rPr>
                        <a:t>0</a:t>
                      </a:r>
                      <a:r>
                        <a:rPr lang="zh-CN" altLang="en-US" sz="2400" b="1" baseline="0" dirty="0">
                          <a:solidFill>
                            <a:srgbClr val="7030A0"/>
                          </a:solidFill>
                          <a:latin typeface="楷体" pitchFamily="49" charset="-122"/>
                          <a:ea typeface="楷体" pitchFamily="49" charset="-122"/>
                        </a:rPr>
                        <a:t>交换，</a:t>
                      </a:r>
                      <a:r>
                        <a:rPr lang="en-US" altLang="zh-CN" sz="2400" b="1" baseline="0" dirty="0">
                          <a:solidFill>
                            <a:srgbClr val="7030A0"/>
                          </a:solidFill>
                          <a:latin typeface="楷体" pitchFamily="49" charset="-122"/>
                          <a:ea typeface="楷体" pitchFamily="49" charset="-122"/>
                        </a:rPr>
                        <a:t>O(n)</a:t>
                      </a:r>
                    </a:p>
                    <a:p>
                      <a:pPr>
                        <a:buFont typeface="Wingdings" pitchFamily="2" charset="2"/>
                        <a:buChar char="Ø"/>
                      </a:pPr>
                      <a:r>
                        <a:rPr lang="en-US" altLang="zh-CN" sz="2400" b="1" baseline="0" dirty="0">
                          <a:solidFill>
                            <a:srgbClr val="7030A0"/>
                          </a:solidFill>
                          <a:latin typeface="楷体" pitchFamily="49" charset="-122"/>
                          <a:ea typeface="楷体" pitchFamily="49" charset="-122"/>
                        </a:rPr>
                        <a:t> </a:t>
                      </a:r>
                      <a:r>
                        <a:rPr lang="zh-CN" altLang="en-US" sz="2400" b="1" baseline="0" dirty="0">
                          <a:solidFill>
                            <a:srgbClr val="7030A0"/>
                          </a:solidFill>
                          <a:latin typeface="楷体" pitchFamily="49" charset="-122"/>
                          <a:ea typeface="楷体" pitchFamily="49" charset="-122"/>
                        </a:rPr>
                        <a:t>最差情况：比较和交换次数为</a:t>
                      </a:r>
                      <a:r>
                        <a:rPr lang="en-US" altLang="zh-CN" sz="2400" b="1" baseline="0" dirty="0">
                          <a:solidFill>
                            <a:srgbClr val="7030A0"/>
                          </a:solidFill>
                          <a:latin typeface="楷体" pitchFamily="49" charset="-122"/>
                          <a:ea typeface="楷体" pitchFamily="49" charset="-122"/>
                        </a:rPr>
                        <a:t>O(n</a:t>
                      </a:r>
                      <a:r>
                        <a:rPr lang="en-US" altLang="zh-CN" sz="2400" b="1" baseline="30000" dirty="0">
                          <a:solidFill>
                            <a:srgbClr val="7030A0"/>
                          </a:solidFill>
                          <a:latin typeface="楷体" pitchFamily="49" charset="-122"/>
                          <a:ea typeface="楷体" pitchFamily="49" charset="-122"/>
                        </a:rPr>
                        <a:t>2</a:t>
                      </a:r>
                      <a:r>
                        <a:rPr lang="en-US" altLang="zh-CN" sz="2400" b="1" baseline="0" dirty="0">
                          <a:solidFill>
                            <a:srgbClr val="7030A0"/>
                          </a:solidFill>
                          <a:latin typeface="楷体" pitchFamily="49" charset="-122"/>
                          <a:ea typeface="楷体" pitchFamily="49" charset="-122"/>
                        </a:rPr>
                        <a:t>)</a:t>
                      </a:r>
                    </a:p>
                    <a:p>
                      <a:pPr>
                        <a:buFont typeface="Wingdings" pitchFamily="2" charset="2"/>
                        <a:buChar char="Ø"/>
                      </a:pPr>
                      <a:r>
                        <a:rPr lang="en-US" altLang="zh-CN" sz="2400" b="1" baseline="0" dirty="0">
                          <a:solidFill>
                            <a:srgbClr val="7030A0"/>
                          </a:solidFill>
                          <a:latin typeface="楷体" pitchFamily="49" charset="-122"/>
                          <a:ea typeface="楷体" pitchFamily="49" charset="-122"/>
                        </a:rPr>
                        <a:t> </a:t>
                      </a:r>
                      <a:r>
                        <a:rPr lang="zh-CN" altLang="en-US" sz="2400" b="1" baseline="0" dirty="0">
                          <a:solidFill>
                            <a:srgbClr val="7030A0"/>
                          </a:solidFill>
                          <a:latin typeface="楷体" pitchFamily="49" charset="-122"/>
                          <a:ea typeface="楷体" pitchFamily="49" charset="-122"/>
                        </a:rPr>
                        <a:t>平均情况：</a:t>
                      </a:r>
                      <a:r>
                        <a:rPr lang="en-US" altLang="zh-CN" sz="2400" b="1" baseline="0" dirty="0">
                          <a:solidFill>
                            <a:srgbClr val="7030A0"/>
                          </a:solidFill>
                          <a:latin typeface="楷体" pitchFamily="49" charset="-122"/>
                          <a:ea typeface="楷体" pitchFamily="49" charset="-122"/>
                        </a:rPr>
                        <a:t>O(n</a:t>
                      </a:r>
                      <a:r>
                        <a:rPr lang="en-US" altLang="zh-CN" sz="2400" b="1" baseline="30000" dirty="0">
                          <a:solidFill>
                            <a:srgbClr val="7030A0"/>
                          </a:solidFill>
                          <a:latin typeface="楷体" pitchFamily="49" charset="-122"/>
                          <a:ea typeface="楷体" pitchFamily="49" charset="-122"/>
                        </a:rPr>
                        <a:t>2</a:t>
                      </a:r>
                      <a:r>
                        <a:rPr lang="en-US" altLang="zh-CN" sz="2400" b="1" baseline="0" dirty="0">
                          <a:solidFill>
                            <a:srgbClr val="7030A0"/>
                          </a:solidFill>
                          <a:latin typeface="楷体" pitchFamily="49" charset="-122"/>
                          <a:ea typeface="楷体" pitchFamily="49" charset="-122"/>
                        </a:rPr>
                        <a:t>)</a:t>
                      </a:r>
                    </a:p>
                    <a:p>
                      <a:pPr>
                        <a:buFont typeface="Wingdings" pitchFamily="2" charset="2"/>
                        <a:buNone/>
                      </a:pPr>
                      <a:endParaRPr lang="zh-CN" altLang="en-US" sz="2400" b="1" dirty="0">
                        <a:solidFill>
                          <a:srgbClr val="7030A0"/>
                        </a:solidFill>
                        <a:latin typeface="楷体" pitchFamily="49" charset="-122"/>
                        <a:ea typeface="楷体" pitchFamily="49"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1FEF9">
                        <a:tint val="40000"/>
                      </a:srgbClr>
                    </a:solidFill>
                  </a:tcPr>
                </a:tc>
                <a:extLst>
                  <a:ext uri="{0D108BD9-81ED-4DB2-BD59-A6C34878D82A}">
                    <a16:rowId xmlns:a16="http://schemas.microsoft.com/office/drawing/2014/main" val="10001"/>
                  </a:ext>
                </a:extLst>
              </a:tr>
              <a:tr h="370840">
                <a:tc>
                  <a:txBody>
                    <a:bodyPr/>
                    <a:lstStyle>
                      <a:lvl1pPr marL="0" algn="l" defTabSz="914400" rtl="0" eaLnBrk="1" latinLnBrk="0" hangingPunct="1">
                        <a:defRPr sz="1800" kern="1200">
                          <a:solidFill>
                            <a:schemeClr val="dk1"/>
                          </a:solidFill>
                          <a:latin typeface="Arial Narrow"/>
                        </a:defRPr>
                      </a:lvl1pPr>
                      <a:lvl2pPr marL="457200" algn="l" defTabSz="914400" rtl="0" eaLnBrk="1" latinLnBrk="0" hangingPunct="1">
                        <a:defRPr sz="1800" kern="1200">
                          <a:solidFill>
                            <a:schemeClr val="dk1"/>
                          </a:solidFill>
                          <a:latin typeface="Arial Narrow"/>
                        </a:defRPr>
                      </a:lvl2pPr>
                      <a:lvl3pPr marL="914400" algn="l" defTabSz="914400" rtl="0" eaLnBrk="1" latinLnBrk="0" hangingPunct="1">
                        <a:defRPr sz="1800" kern="1200">
                          <a:solidFill>
                            <a:schemeClr val="dk1"/>
                          </a:solidFill>
                          <a:latin typeface="Arial Narrow"/>
                        </a:defRPr>
                      </a:lvl3pPr>
                      <a:lvl4pPr marL="1371600" algn="l" defTabSz="914400" rtl="0" eaLnBrk="1" latinLnBrk="0" hangingPunct="1">
                        <a:defRPr sz="1800" kern="1200">
                          <a:solidFill>
                            <a:schemeClr val="dk1"/>
                          </a:solidFill>
                          <a:latin typeface="Arial Narrow"/>
                        </a:defRPr>
                      </a:lvl4pPr>
                      <a:lvl5pPr marL="1828800" algn="l" defTabSz="914400" rtl="0" eaLnBrk="1" latinLnBrk="0" hangingPunct="1">
                        <a:defRPr sz="1800" kern="1200">
                          <a:solidFill>
                            <a:schemeClr val="dk1"/>
                          </a:solidFill>
                          <a:latin typeface="Arial Narrow"/>
                        </a:defRPr>
                      </a:lvl5pPr>
                      <a:lvl6pPr marL="2286000" algn="l" defTabSz="914400" rtl="0" eaLnBrk="1" latinLnBrk="0" hangingPunct="1">
                        <a:defRPr sz="1800" kern="1200">
                          <a:solidFill>
                            <a:schemeClr val="dk1"/>
                          </a:solidFill>
                          <a:latin typeface="Arial Narrow"/>
                        </a:defRPr>
                      </a:lvl6pPr>
                      <a:lvl7pPr marL="2743200" algn="l" defTabSz="914400" rtl="0" eaLnBrk="1" latinLnBrk="0" hangingPunct="1">
                        <a:defRPr sz="1800" kern="1200">
                          <a:solidFill>
                            <a:schemeClr val="dk1"/>
                          </a:solidFill>
                          <a:latin typeface="Arial Narrow"/>
                        </a:defRPr>
                      </a:lvl7pPr>
                      <a:lvl8pPr marL="3200400" algn="l" defTabSz="914400" rtl="0" eaLnBrk="1" latinLnBrk="0" hangingPunct="1">
                        <a:defRPr sz="1800" kern="1200">
                          <a:solidFill>
                            <a:schemeClr val="dk1"/>
                          </a:solidFill>
                          <a:latin typeface="Arial Narrow"/>
                        </a:defRPr>
                      </a:lvl8pPr>
                      <a:lvl9pPr marL="3657600" algn="l" defTabSz="914400" rtl="0" eaLnBrk="1" latinLnBrk="0" hangingPunct="1">
                        <a:defRPr sz="1800" kern="1200">
                          <a:solidFill>
                            <a:schemeClr val="dk1"/>
                          </a:solidFill>
                          <a:latin typeface="Arial Narrow"/>
                        </a:defRPr>
                      </a:lvl9pPr>
                    </a:lstStyle>
                    <a:p>
                      <a:r>
                        <a:rPr lang="zh-CN" altLang="en-US" sz="2400" b="1" dirty="0">
                          <a:solidFill>
                            <a:schemeClr val="tx1"/>
                          </a:solidFill>
                        </a:rPr>
                        <a:t>空间代价：</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1FEF9">
                        <a:tint val="20000"/>
                      </a:srgbClr>
                    </a:solidFill>
                  </a:tcPr>
                </a:tc>
                <a:tc>
                  <a:txBody>
                    <a:bodyPr/>
                    <a:lstStyle>
                      <a:lvl1pPr marL="0" algn="l" defTabSz="914400" rtl="0" eaLnBrk="1" latinLnBrk="0" hangingPunct="1">
                        <a:defRPr sz="1800" kern="1200">
                          <a:solidFill>
                            <a:schemeClr val="dk1"/>
                          </a:solidFill>
                          <a:latin typeface="Arial Narrow"/>
                        </a:defRPr>
                      </a:lvl1pPr>
                      <a:lvl2pPr marL="457200" algn="l" defTabSz="914400" rtl="0" eaLnBrk="1" latinLnBrk="0" hangingPunct="1">
                        <a:defRPr sz="1800" kern="1200">
                          <a:solidFill>
                            <a:schemeClr val="dk1"/>
                          </a:solidFill>
                          <a:latin typeface="Arial Narrow"/>
                        </a:defRPr>
                      </a:lvl2pPr>
                      <a:lvl3pPr marL="914400" algn="l" defTabSz="914400" rtl="0" eaLnBrk="1" latinLnBrk="0" hangingPunct="1">
                        <a:defRPr sz="1800" kern="1200">
                          <a:solidFill>
                            <a:schemeClr val="dk1"/>
                          </a:solidFill>
                          <a:latin typeface="Arial Narrow"/>
                        </a:defRPr>
                      </a:lvl3pPr>
                      <a:lvl4pPr marL="1371600" algn="l" defTabSz="914400" rtl="0" eaLnBrk="1" latinLnBrk="0" hangingPunct="1">
                        <a:defRPr sz="1800" kern="1200">
                          <a:solidFill>
                            <a:schemeClr val="dk1"/>
                          </a:solidFill>
                          <a:latin typeface="Arial Narrow"/>
                        </a:defRPr>
                      </a:lvl4pPr>
                      <a:lvl5pPr marL="1828800" algn="l" defTabSz="914400" rtl="0" eaLnBrk="1" latinLnBrk="0" hangingPunct="1">
                        <a:defRPr sz="1800" kern="1200">
                          <a:solidFill>
                            <a:schemeClr val="dk1"/>
                          </a:solidFill>
                          <a:latin typeface="Arial Narrow"/>
                        </a:defRPr>
                      </a:lvl5pPr>
                      <a:lvl6pPr marL="2286000" algn="l" defTabSz="914400" rtl="0" eaLnBrk="1" latinLnBrk="0" hangingPunct="1">
                        <a:defRPr sz="1800" kern="1200">
                          <a:solidFill>
                            <a:schemeClr val="dk1"/>
                          </a:solidFill>
                          <a:latin typeface="Arial Narrow"/>
                        </a:defRPr>
                      </a:lvl6pPr>
                      <a:lvl7pPr marL="2743200" algn="l" defTabSz="914400" rtl="0" eaLnBrk="1" latinLnBrk="0" hangingPunct="1">
                        <a:defRPr sz="1800" kern="1200">
                          <a:solidFill>
                            <a:schemeClr val="dk1"/>
                          </a:solidFill>
                          <a:latin typeface="Arial Narrow"/>
                        </a:defRPr>
                      </a:lvl7pPr>
                      <a:lvl8pPr marL="3200400" algn="l" defTabSz="914400" rtl="0" eaLnBrk="1" latinLnBrk="0" hangingPunct="1">
                        <a:defRPr sz="1800" kern="1200">
                          <a:solidFill>
                            <a:schemeClr val="dk1"/>
                          </a:solidFill>
                          <a:latin typeface="Arial Narrow"/>
                        </a:defRPr>
                      </a:lvl8pPr>
                      <a:lvl9pPr marL="3657600" algn="l" defTabSz="914400" rtl="0" eaLnBrk="1" latinLnBrk="0" hangingPunct="1">
                        <a:defRPr sz="1800" kern="1200">
                          <a:solidFill>
                            <a:schemeClr val="dk1"/>
                          </a:solidFill>
                          <a:latin typeface="Arial Narrow"/>
                        </a:defRPr>
                      </a:lvl9pPr>
                    </a:lstStyle>
                    <a:p>
                      <a:r>
                        <a:rPr lang="en-US" altLang="zh-CN" sz="2400" b="1" dirty="0">
                          <a:solidFill>
                            <a:srgbClr val="7030A0"/>
                          </a:solidFill>
                          <a:latin typeface="楷体" pitchFamily="49" charset="-122"/>
                          <a:ea typeface="楷体" pitchFamily="49" charset="-122"/>
                        </a:rPr>
                        <a:t>O(1)</a:t>
                      </a:r>
                      <a:endParaRPr lang="zh-CN" altLang="en-US" sz="2400" b="1" dirty="0">
                        <a:solidFill>
                          <a:srgbClr val="7030A0"/>
                        </a:solidFill>
                        <a:latin typeface="楷体" pitchFamily="49" charset="-122"/>
                        <a:ea typeface="楷体" pitchFamily="49"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1FEF9">
                        <a:tint val="20000"/>
                      </a:srgbClr>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162050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7.3 </a:t>
            </a:r>
            <a:r>
              <a:rPr lang="zh-CN" altLang="en-US" dirty="0"/>
              <a:t>选择</a:t>
            </a:r>
            <a:r>
              <a:rPr lang="en-US" altLang="zh-CN" dirty="0"/>
              <a:t>(Select)</a:t>
            </a:r>
            <a:r>
              <a:rPr lang="zh-CN" altLang="en-US" dirty="0"/>
              <a:t>排序</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19</a:t>
            </a:fld>
            <a:endParaRPr lang="zh-CN" altLang="en-US"/>
          </a:p>
        </p:txBody>
      </p:sp>
      <p:grpSp>
        <p:nvGrpSpPr>
          <p:cNvPr id="5" name="Group 3"/>
          <p:cNvGrpSpPr>
            <a:grpSpLocks/>
          </p:cNvGrpSpPr>
          <p:nvPr/>
        </p:nvGrpSpPr>
        <p:grpSpPr bwMode="auto">
          <a:xfrm>
            <a:off x="3088179" y="3205657"/>
            <a:ext cx="2133600" cy="1524000"/>
            <a:chOff x="1846" y="2160"/>
            <a:chExt cx="1344" cy="960"/>
          </a:xfrm>
        </p:grpSpPr>
        <p:sp>
          <p:nvSpPr>
            <p:cNvPr id="6" name="Text Box 4"/>
            <p:cNvSpPr txBox="1">
              <a:spLocks noChangeArrowheads="1"/>
            </p:cNvSpPr>
            <p:nvPr/>
          </p:nvSpPr>
          <p:spPr bwMode="auto">
            <a:xfrm>
              <a:off x="1958" y="2160"/>
              <a:ext cx="1162" cy="288"/>
            </a:xfrm>
            <a:prstGeom prst="rect">
              <a:avLst/>
            </a:prstGeom>
            <a:noFill/>
            <a:ln w="12700" cap="sq">
              <a:noFill/>
              <a:miter lim="800000"/>
              <a:headEnd type="none" w="sm" len="sm"/>
              <a:tailEnd type="none" w="sm" len="sm"/>
            </a:ln>
          </p:spPr>
          <p:txBody>
            <a:bodyPr>
              <a:spAutoFit/>
            </a:bodyPr>
            <a:lstStyle/>
            <a:p>
              <a:pPr eaLnBrk="1" hangingPunct="1"/>
              <a:r>
                <a:rPr lang="en-US" altLang="zh-CN" sz="2400" b="1">
                  <a:solidFill>
                    <a:srgbClr val="660066"/>
                  </a:solidFill>
                  <a:latin typeface="Times New Roman" pitchFamily="18" charset="0"/>
                  <a:ea typeface="宋体" charset="-122"/>
                </a:rPr>
                <a:t>i         n-i+1</a:t>
              </a:r>
            </a:p>
          </p:txBody>
        </p:sp>
        <p:sp>
          <p:nvSpPr>
            <p:cNvPr id="7" name="Line 5"/>
            <p:cNvSpPr>
              <a:spLocks noChangeShapeType="1"/>
            </p:cNvSpPr>
            <p:nvPr/>
          </p:nvSpPr>
          <p:spPr bwMode="auto">
            <a:xfrm>
              <a:off x="1846" y="2448"/>
              <a:ext cx="1344" cy="0"/>
            </a:xfrm>
            <a:prstGeom prst="line">
              <a:avLst/>
            </a:prstGeom>
            <a:noFill/>
            <a:ln w="19050" cap="sq">
              <a:solidFill>
                <a:srgbClr val="808080"/>
              </a:solidFill>
              <a:round/>
              <a:headEnd type="none" w="sm" len="sm"/>
              <a:tailEnd type="none" w="sm" len="sm"/>
            </a:ln>
          </p:spPr>
          <p:txBody>
            <a:bodyPr/>
            <a:lstStyle/>
            <a:p>
              <a:endParaRPr lang="zh-CN" altLang="en-US"/>
            </a:p>
          </p:txBody>
        </p:sp>
        <p:sp>
          <p:nvSpPr>
            <p:cNvPr id="8" name="Line 6"/>
            <p:cNvSpPr>
              <a:spLocks noChangeShapeType="1"/>
            </p:cNvSpPr>
            <p:nvPr/>
          </p:nvSpPr>
          <p:spPr bwMode="auto">
            <a:xfrm>
              <a:off x="2256" y="2230"/>
              <a:ext cx="0" cy="890"/>
            </a:xfrm>
            <a:prstGeom prst="line">
              <a:avLst/>
            </a:prstGeom>
            <a:noFill/>
            <a:ln w="19050" cap="sq">
              <a:solidFill>
                <a:srgbClr val="808080"/>
              </a:solidFill>
              <a:round/>
              <a:headEnd type="none" w="sm" len="sm"/>
              <a:tailEnd type="none" w="sm" len="sm"/>
            </a:ln>
          </p:spPr>
          <p:txBody>
            <a:bodyPr/>
            <a:lstStyle/>
            <a:p>
              <a:endParaRPr lang="zh-CN" altLang="en-US"/>
            </a:p>
          </p:txBody>
        </p:sp>
      </p:grpSp>
      <p:sp>
        <p:nvSpPr>
          <p:cNvPr id="9" name="Text Box 7"/>
          <p:cNvSpPr txBox="1">
            <a:spLocks noChangeArrowheads="1"/>
          </p:cNvSpPr>
          <p:nvPr/>
        </p:nvSpPr>
        <p:spPr bwMode="auto">
          <a:xfrm>
            <a:off x="3246929" y="3586657"/>
            <a:ext cx="323850" cy="427038"/>
          </a:xfrm>
          <a:prstGeom prst="rect">
            <a:avLst/>
          </a:prstGeom>
          <a:noFill/>
          <a:ln w="12700" cap="sq">
            <a:noFill/>
            <a:miter lim="800000"/>
            <a:headEnd type="none" w="sm" len="sm"/>
            <a:tailEnd type="none" w="sm" len="sm"/>
          </a:ln>
        </p:spPr>
        <p:txBody>
          <a:bodyPr wrap="none">
            <a:spAutoFit/>
          </a:bodyPr>
          <a:lstStyle/>
          <a:p>
            <a:pPr eaLnBrk="1" hangingPunct="1"/>
            <a:r>
              <a:rPr lang="en-US" altLang="zh-CN" sz="2200" b="1">
                <a:solidFill>
                  <a:srgbClr val="FF3300"/>
                </a:solidFill>
                <a:latin typeface="Times New Roman" pitchFamily="18" charset="0"/>
                <a:ea typeface="宋体" charset="-122"/>
              </a:rPr>
              <a:t>1</a:t>
            </a:r>
            <a:endParaRPr lang="en-US" altLang="zh-CN" sz="2400">
              <a:solidFill>
                <a:srgbClr val="FF3300"/>
              </a:solidFill>
              <a:latin typeface="Times New Roman" pitchFamily="18" charset="0"/>
              <a:ea typeface="宋体" charset="-122"/>
            </a:endParaRPr>
          </a:p>
        </p:txBody>
      </p:sp>
      <p:sp>
        <p:nvSpPr>
          <p:cNvPr id="10" name="Text Box 8"/>
          <p:cNvSpPr txBox="1">
            <a:spLocks noChangeArrowheads="1"/>
          </p:cNvSpPr>
          <p:nvPr/>
        </p:nvSpPr>
        <p:spPr bwMode="auto">
          <a:xfrm>
            <a:off x="4272454" y="3510457"/>
            <a:ext cx="354013" cy="457200"/>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rgbClr val="000099"/>
                </a:solidFill>
                <a:latin typeface="Times New Roman" pitchFamily="18" charset="0"/>
                <a:ea typeface="宋体" charset="-122"/>
              </a:rPr>
              <a:t>n</a:t>
            </a:r>
          </a:p>
        </p:txBody>
      </p:sp>
      <p:sp>
        <p:nvSpPr>
          <p:cNvPr id="11" name="Text Box 9"/>
          <p:cNvSpPr txBox="1">
            <a:spLocks noChangeArrowheads="1"/>
          </p:cNvSpPr>
          <p:nvPr/>
        </p:nvSpPr>
        <p:spPr bwMode="auto">
          <a:xfrm>
            <a:off x="3246929" y="3873995"/>
            <a:ext cx="323850" cy="427037"/>
          </a:xfrm>
          <a:prstGeom prst="rect">
            <a:avLst/>
          </a:prstGeom>
          <a:noFill/>
          <a:ln w="12700" cap="sq">
            <a:noFill/>
            <a:miter lim="800000"/>
            <a:headEnd type="none" w="sm" len="sm"/>
            <a:tailEnd type="none" w="sm" len="sm"/>
          </a:ln>
        </p:spPr>
        <p:txBody>
          <a:bodyPr wrap="none">
            <a:spAutoFit/>
          </a:bodyPr>
          <a:lstStyle/>
          <a:p>
            <a:pPr eaLnBrk="1" hangingPunct="1"/>
            <a:r>
              <a:rPr lang="en-US" altLang="zh-CN" sz="2200" b="1">
                <a:solidFill>
                  <a:srgbClr val="FF3300"/>
                </a:solidFill>
                <a:latin typeface="Times New Roman" pitchFamily="18" charset="0"/>
                <a:ea typeface="宋体" charset="-122"/>
              </a:rPr>
              <a:t>2</a:t>
            </a:r>
            <a:endParaRPr lang="en-US" altLang="zh-CN" sz="2400" b="1">
              <a:solidFill>
                <a:srgbClr val="FF3300"/>
              </a:solidFill>
              <a:latin typeface="Times New Roman" pitchFamily="18" charset="0"/>
              <a:ea typeface="宋体" charset="-122"/>
            </a:endParaRPr>
          </a:p>
        </p:txBody>
      </p:sp>
      <p:sp>
        <p:nvSpPr>
          <p:cNvPr id="12" name="Text Box 10"/>
          <p:cNvSpPr txBox="1">
            <a:spLocks noChangeArrowheads="1"/>
          </p:cNvSpPr>
          <p:nvPr/>
        </p:nvSpPr>
        <p:spPr bwMode="auto">
          <a:xfrm>
            <a:off x="4154979" y="3797795"/>
            <a:ext cx="608013" cy="457200"/>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rgbClr val="000099"/>
                </a:solidFill>
                <a:latin typeface="Times New Roman" pitchFamily="18" charset="0"/>
                <a:ea typeface="宋体" charset="-122"/>
              </a:rPr>
              <a:t>n-1</a:t>
            </a:r>
          </a:p>
        </p:txBody>
      </p:sp>
      <p:sp>
        <p:nvSpPr>
          <p:cNvPr id="13" name="Text Box 11"/>
          <p:cNvSpPr txBox="1">
            <a:spLocks noChangeArrowheads="1"/>
          </p:cNvSpPr>
          <p:nvPr/>
        </p:nvSpPr>
        <p:spPr bwMode="auto">
          <a:xfrm>
            <a:off x="3246929" y="4150220"/>
            <a:ext cx="323850" cy="427037"/>
          </a:xfrm>
          <a:prstGeom prst="rect">
            <a:avLst/>
          </a:prstGeom>
          <a:noFill/>
          <a:ln w="12700" cap="sq">
            <a:noFill/>
            <a:miter lim="800000"/>
            <a:headEnd type="none" w="sm" len="sm"/>
            <a:tailEnd type="none" w="sm" len="sm"/>
          </a:ln>
        </p:spPr>
        <p:txBody>
          <a:bodyPr wrap="none">
            <a:spAutoFit/>
          </a:bodyPr>
          <a:lstStyle/>
          <a:p>
            <a:pPr eaLnBrk="1" hangingPunct="1"/>
            <a:r>
              <a:rPr lang="en-US" altLang="zh-CN" sz="2200" b="1">
                <a:solidFill>
                  <a:srgbClr val="FF3300"/>
                </a:solidFill>
                <a:latin typeface="Times New Roman" pitchFamily="18" charset="0"/>
                <a:ea typeface="宋体" charset="-122"/>
              </a:rPr>
              <a:t>3</a:t>
            </a:r>
            <a:endParaRPr lang="en-US" altLang="zh-CN" sz="2400">
              <a:solidFill>
                <a:srgbClr val="FF3300"/>
              </a:solidFill>
              <a:latin typeface="Times New Roman" pitchFamily="18" charset="0"/>
              <a:ea typeface="宋体" charset="-122"/>
            </a:endParaRPr>
          </a:p>
        </p:txBody>
      </p:sp>
      <p:sp>
        <p:nvSpPr>
          <p:cNvPr id="14" name="Text Box 12"/>
          <p:cNvSpPr txBox="1">
            <a:spLocks noChangeArrowheads="1"/>
          </p:cNvSpPr>
          <p:nvPr/>
        </p:nvSpPr>
        <p:spPr bwMode="auto">
          <a:xfrm>
            <a:off x="4161329" y="4061320"/>
            <a:ext cx="608013" cy="457200"/>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rgbClr val="000099"/>
                </a:solidFill>
                <a:latin typeface="Times New Roman" pitchFamily="18" charset="0"/>
                <a:ea typeface="宋体" charset="-122"/>
              </a:rPr>
              <a:t>n-2</a:t>
            </a:r>
          </a:p>
        </p:txBody>
      </p:sp>
      <p:grpSp>
        <p:nvGrpSpPr>
          <p:cNvPr id="15" name="Group 50"/>
          <p:cNvGrpSpPr>
            <a:grpSpLocks/>
          </p:cNvGrpSpPr>
          <p:nvPr/>
        </p:nvGrpSpPr>
        <p:grpSpPr bwMode="auto">
          <a:xfrm>
            <a:off x="427529" y="3492995"/>
            <a:ext cx="2362200" cy="592137"/>
            <a:chOff x="192" y="2208"/>
            <a:chExt cx="1488" cy="373"/>
          </a:xfrm>
        </p:grpSpPr>
        <p:sp>
          <p:nvSpPr>
            <p:cNvPr id="16" name="AutoShape 14"/>
            <p:cNvSpPr>
              <a:spLocks noChangeArrowheads="1"/>
            </p:cNvSpPr>
            <p:nvPr/>
          </p:nvSpPr>
          <p:spPr bwMode="auto">
            <a:xfrm>
              <a:off x="192" y="2208"/>
              <a:ext cx="1488" cy="373"/>
            </a:xfrm>
            <a:prstGeom prst="cloudCallout">
              <a:avLst>
                <a:gd name="adj1" fmla="val 68616"/>
                <a:gd name="adj2" fmla="val -49463"/>
              </a:avLst>
            </a:prstGeom>
            <a:noFill/>
            <a:ln w="60325" cap="sq">
              <a:solidFill>
                <a:srgbClr val="00AFD8"/>
              </a:solidFill>
              <a:round/>
              <a:headEnd type="none" w="sm" len="sm"/>
              <a:tailEnd type="none" w="sm" len="sm"/>
            </a:ln>
          </p:spPr>
          <p:txBody>
            <a:bodyPr wrap="none" anchor="ctr"/>
            <a:lstStyle/>
            <a:p>
              <a:pPr algn="ctr" eaLnBrk="1" hangingPunct="1"/>
              <a:endParaRPr lang="en-US" altLang="zh-CN" sz="2400" b="1">
                <a:latin typeface="Times New Roman" pitchFamily="18" charset="0"/>
                <a:ea typeface="宋体" charset="-122"/>
              </a:endParaRPr>
            </a:p>
          </p:txBody>
        </p:sp>
        <p:sp>
          <p:nvSpPr>
            <p:cNvPr id="17" name="Text Box 15"/>
            <p:cNvSpPr txBox="1">
              <a:spLocks noChangeArrowheads="1"/>
            </p:cNvSpPr>
            <p:nvPr/>
          </p:nvSpPr>
          <p:spPr bwMode="auto">
            <a:xfrm>
              <a:off x="351" y="2225"/>
              <a:ext cx="1089" cy="288"/>
            </a:xfrm>
            <a:prstGeom prst="rect">
              <a:avLst/>
            </a:prstGeom>
            <a:noFill/>
            <a:ln w="12700" cap="sq">
              <a:noFill/>
              <a:miter lim="800000"/>
              <a:headEnd type="none" w="sm" len="sm"/>
              <a:tailEnd type="none" w="sm" len="sm"/>
            </a:ln>
          </p:spPr>
          <p:txBody>
            <a:bodyPr>
              <a:spAutoFit/>
            </a:bodyPr>
            <a:lstStyle/>
            <a:p>
              <a:pPr eaLnBrk="1" hangingPunct="1"/>
              <a:r>
                <a:rPr lang="zh-CN" altLang="en-US" sz="2400" b="1" i="1">
                  <a:solidFill>
                    <a:schemeClr val="accent2"/>
                  </a:solidFill>
                  <a:latin typeface="Times New Roman" pitchFamily="18" charset="0"/>
                </a:rPr>
                <a:t>排序的趟号</a:t>
              </a:r>
              <a:endParaRPr lang="zh-CN" altLang="en-US" sz="2400" b="1">
                <a:solidFill>
                  <a:schemeClr val="accent2"/>
                </a:solidFill>
                <a:latin typeface="Times New Roman" pitchFamily="18" charset="0"/>
              </a:endParaRPr>
            </a:p>
          </p:txBody>
        </p:sp>
      </p:grpSp>
      <p:sp>
        <p:nvSpPr>
          <p:cNvPr id="18" name="Text Box 16"/>
          <p:cNvSpPr txBox="1">
            <a:spLocks noChangeArrowheads="1"/>
          </p:cNvSpPr>
          <p:nvPr/>
        </p:nvSpPr>
        <p:spPr bwMode="auto">
          <a:xfrm>
            <a:off x="3170729" y="4270870"/>
            <a:ext cx="1533525" cy="473075"/>
          </a:xfrm>
          <a:prstGeom prst="rect">
            <a:avLst/>
          </a:prstGeom>
          <a:noFill/>
          <a:ln w="12700" cap="sq">
            <a:noFill/>
            <a:miter lim="800000"/>
            <a:headEnd type="none" w="sm" len="sm"/>
            <a:tailEnd type="none" w="sm" len="sm"/>
          </a:ln>
        </p:spPr>
        <p:txBody>
          <a:bodyPr wrap="none">
            <a:spAutoFit/>
          </a:bodyPr>
          <a:lstStyle/>
          <a:p>
            <a:pPr eaLnBrk="1" hangingPunct="1"/>
            <a:r>
              <a:rPr lang="en-US" altLang="zh-CN" sz="2500" b="1">
                <a:solidFill>
                  <a:srgbClr val="FF3300"/>
                </a:solidFill>
                <a:latin typeface="Times New Roman" pitchFamily="18" charset="0"/>
                <a:ea typeface="宋体" charset="-122"/>
              </a:rPr>
              <a:t>…         </a:t>
            </a:r>
            <a:r>
              <a:rPr lang="en-US" altLang="zh-CN" sz="2500" b="1">
                <a:solidFill>
                  <a:srgbClr val="000099"/>
                </a:solidFill>
                <a:latin typeface="Times New Roman" pitchFamily="18" charset="0"/>
                <a:ea typeface="宋体" charset="-122"/>
              </a:rPr>
              <a:t>…</a:t>
            </a:r>
          </a:p>
        </p:txBody>
      </p:sp>
      <p:grpSp>
        <p:nvGrpSpPr>
          <p:cNvPr id="19" name="Group 70"/>
          <p:cNvGrpSpPr>
            <a:grpSpLocks/>
          </p:cNvGrpSpPr>
          <p:nvPr/>
        </p:nvGrpSpPr>
        <p:grpSpPr bwMode="auto">
          <a:xfrm>
            <a:off x="1200641" y="4729657"/>
            <a:ext cx="10088477" cy="1541463"/>
            <a:chOff x="657" y="3072"/>
            <a:chExt cx="4726" cy="971"/>
          </a:xfrm>
        </p:grpSpPr>
        <p:sp>
          <p:nvSpPr>
            <p:cNvPr id="20" name="Rectangle 18"/>
            <p:cNvSpPr>
              <a:spLocks noChangeArrowheads="1"/>
            </p:cNvSpPr>
            <p:nvPr/>
          </p:nvSpPr>
          <p:spPr bwMode="auto">
            <a:xfrm>
              <a:off x="657" y="3072"/>
              <a:ext cx="4726" cy="971"/>
            </a:xfrm>
            <a:prstGeom prst="rect">
              <a:avLst/>
            </a:prstGeom>
            <a:solidFill>
              <a:srgbClr val="FFFF99"/>
            </a:solidFill>
            <a:ln w="12700" cap="sq">
              <a:noFill/>
              <a:miter lim="800000"/>
              <a:headEnd type="none" w="sm" len="sm"/>
              <a:tailEnd type="none" w="sm" len="sm"/>
            </a:ln>
            <a:effectLst>
              <a:outerShdw dist="161645" dir="2700000" algn="ctr" rotWithShape="0">
                <a:srgbClr val="969696"/>
              </a:outerShdw>
            </a:effectLst>
          </p:spPr>
          <p:txBody>
            <a:bodyPr wrap="none" anchor="ctr"/>
            <a:lstStyle/>
            <a:p>
              <a:pPr eaLnBrk="1" hangingPunct="1"/>
              <a:endParaRPr lang="zh-CN" altLang="en-US"/>
            </a:p>
          </p:txBody>
        </p:sp>
        <p:sp>
          <p:nvSpPr>
            <p:cNvPr id="21" name="Rectangle 19"/>
            <p:cNvSpPr>
              <a:spLocks noChangeArrowheads="1"/>
            </p:cNvSpPr>
            <p:nvPr/>
          </p:nvSpPr>
          <p:spPr bwMode="auto">
            <a:xfrm>
              <a:off x="740" y="3229"/>
              <a:ext cx="4560" cy="601"/>
            </a:xfrm>
            <a:prstGeom prst="rect">
              <a:avLst/>
            </a:prstGeom>
            <a:noFill/>
            <a:ln w="12700" cap="sq">
              <a:noFill/>
              <a:miter lim="800000"/>
              <a:headEnd type="none" w="sm" len="sm"/>
              <a:tailEnd type="none" w="sm" len="sm"/>
            </a:ln>
          </p:spPr>
          <p:txBody>
            <a:bodyPr>
              <a:spAutoFit/>
            </a:bodyPr>
            <a:lstStyle/>
            <a:p>
              <a:pPr eaLnBrk="1" hangingPunct="1"/>
              <a:r>
                <a:rPr lang="en-US" altLang="zh-CN" sz="2800" b="1" dirty="0">
                  <a:solidFill>
                    <a:srgbClr val="003399"/>
                  </a:solidFill>
                  <a:latin typeface="幼圆" pitchFamily="49" charset="-122"/>
                  <a:ea typeface="幼圆" pitchFamily="49" charset="-122"/>
                </a:rPr>
                <a:t>    </a:t>
              </a:r>
              <a:r>
                <a:rPr lang="zh-CN" altLang="en-US" sz="2800" b="1" dirty="0">
                  <a:solidFill>
                    <a:srgbClr val="003399"/>
                  </a:solidFill>
                  <a:latin typeface="幼圆" pitchFamily="49" charset="-122"/>
                  <a:ea typeface="幼圆" pitchFamily="49" charset="-122"/>
                </a:rPr>
                <a:t>每一趟排序从序列中未排好序的元素中</a:t>
              </a:r>
              <a:r>
                <a:rPr lang="zh-CN" altLang="en-US" sz="2800" b="1" dirty="0">
                  <a:solidFill>
                    <a:srgbClr val="FF0000"/>
                  </a:solidFill>
                </a:rPr>
                <a:t>选择</a:t>
              </a:r>
              <a:r>
                <a:rPr lang="zh-CN" altLang="en-US" sz="2800" b="1" dirty="0">
                  <a:solidFill>
                    <a:srgbClr val="003399"/>
                  </a:solidFill>
                  <a:latin typeface="幼圆" pitchFamily="49" charset="-122"/>
                  <a:ea typeface="幼圆" pitchFamily="49" charset="-122"/>
                </a:rPr>
                <a:t>一个值最小的元素，将其置于这些未排好序的元素的最前面</a:t>
              </a:r>
            </a:p>
          </p:txBody>
        </p:sp>
      </p:grpSp>
      <p:grpSp>
        <p:nvGrpSpPr>
          <p:cNvPr id="22" name="Group 69"/>
          <p:cNvGrpSpPr>
            <a:grpSpLocks/>
          </p:cNvGrpSpPr>
          <p:nvPr/>
        </p:nvGrpSpPr>
        <p:grpSpPr bwMode="auto">
          <a:xfrm>
            <a:off x="996950" y="1468983"/>
            <a:ext cx="10383864" cy="1371600"/>
            <a:chOff x="628" y="879"/>
            <a:chExt cx="4700" cy="864"/>
          </a:xfrm>
        </p:grpSpPr>
        <p:sp>
          <p:nvSpPr>
            <p:cNvPr id="23" name="Rectangle 21"/>
            <p:cNvSpPr>
              <a:spLocks noChangeArrowheads="1"/>
            </p:cNvSpPr>
            <p:nvPr/>
          </p:nvSpPr>
          <p:spPr bwMode="auto">
            <a:xfrm>
              <a:off x="628" y="879"/>
              <a:ext cx="4700" cy="864"/>
            </a:xfrm>
            <a:prstGeom prst="rect">
              <a:avLst/>
            </a:prstGeom>
            <a:solidFill>
              <a:srgbClr val="CCFFCC"/>
            </a:solidFill>
            <a:ln w="12700" cap="sq">
              <a:noFill/>
              <a:miter lim="800000"/>
              <a:headEnd type="none" w="sm" len="sm"/>
              <a:tailEnd type="none" w="sm" len="sm"/>
            </a:ln>
            <a:effectLst>
              <a:outerShdw dist="161645" dir="2700000" algn="ctr" rotWithShape="0">
                <a:srgbClr val="969696"/>
              </a:outerShdw>
            </a:effectLst>
          </p:spPr>
          <p:txBody>
            <a:bodyPr wrap="none" anchor="ctr"/>
            <a:lstStyle/>
            <a:p>
              <a:pPr eaLnBrk="1" hangingPunct="1"/>
              <a:endParaRPr lang="zh-CN" altLang="en-US"/>
            </a:p>
          </p:txBody>
        </p:sp>
        <p:sp>
          <p:nvSpPr>
            <p:cNvPr id="24" name="Text Box 22"/>
            <p:cNvSpPr txBox="1">
              <a:spLocks noChangeArrowheads="1"/>
            </p:cNvSpPr>
            <p:nvPr/>
          </p:nvSpPr>
          <p:spPr bwMode="auto">
            <a:xfrm>
              <a:off x="703" y="1017"/>
              <a:ext cx="4549" cy="601"/>
            </a:xfrm>
            <a:prstGeom prst="rect">
              <a:avLst/>
            </a:prstGeom>
            <a:noFill/>
            <a:ln w="12700" cap="sq">
              <a:noFill/>
              <a:miter lim="800000"/>
              <a:headEnd type="none" w="sm" len="sm"/>
              <a:tailEnd type="none" w="sm" len="sm"/>
            </a:ln>
          </p:spPr>
          <p:txBody>
            <a:bodyPr>
              <a:spAutoFit/>
            </a:bodyPr>
            <a:lstStyle/>
            <a:p>
              <a:pPr eaLnBrk="1" hangingPunct="1"/>
              <a:r>
                <a:rPr lang="en-US" altLang="zh-CN" sz="2800" b="1" dirty="0">
                  <a:solidFill>
                    <a:srgbClr val="002C84"/>
                  </a:solidFill>
                  <a:latin typeface="幼圆" pitchFamily="49" charset="-122"/>
                  <a:ea typeface="幼圆" pitchFamily="49" charset="-122"/>
                </a:rPr>
                <a:t>   </a:t>
              </a:r>
              <a:r>
                <a:rPr lang="zh-CN" altLang="en-US" sz="2800" b="1" dirty="0">
                  <a:solidFill>
                    <a:srgbClr val="002C84"/>
                  </a:solidFill>
                  <a:latin typeface="幼圆" pitchFamily="49" charset="-122"/>
                  <a:ea typeface="幼圆" pitchFamily="49" charset="-122"/>
                </a:rPr>
                <a:t>第</a:t>
              </a:r>
              <a:r>
                <a:rPr lang="en-US" altLang="zh-CN" sz="2800" b="1" dirty="0" err="1">
                  <a:solidFill>
                    <a:srgbClr val="002C84"/>
                  </a:solidFill>
                  <a:latin typeface="Times New Roman" pitchFamily="18" charset="0"/>
                  <a:ea typeface="幼圆" pitchFamily="49" charset="-122"/>
                </a:rPr>
                <a:t>i</a:t>
              </a:r>
              <a:r>
                <a:rPr lang="zh-CN" altLang="en-US" sz="2800" b="1" dirty="0">
                  <a:solidFill>
                    <a:srgbClr val="002C84"/>
                  </a:solidFill>
                  <a:latin typeface="幼圆" pitchFamily="49" charset="-122"/>
                  <a:ea typeface="幼圆" pitchFamily="49" charset="-122"/>
                </a:rPr>
                <a:t>趟排序从序列的</a:t>
              </a:r>
              <a:r>
                <a:rPr lang="zh-CN" altLang="en-US" sz="2800" b="1" dirty="0">
                  <a:solidFill>
                    <a:schemeClr val="accent2"/>
                  </a:solidFill>
                  <a:latin typeface="幼圆" pitchFamily="49" charset="-122"/>
                  <a:ea typeface="幼圆" pitchFamily="49" charset="-122"/>
                </a:rPr>
                <a:t>后</a:t>
              </a:r>
              <a:r>
                <a:rPr lang="en-US" altLang="zh-CN" sz="2800" b="1" dirty="0">
                  <a:solidFill>
                    <a:schemeClr val="accent2"/>
                  </a:solidFill>
                  <a:latin typeface="Times New Roman" pitchFamily="18" charset="0"/>
                  <a:ea typeface="幼圆" pitchFamily="49" charset="-122"/>
                </a:rPr>
                <a:t>n</a:t>
              </a:r>
              <a:r>
                <a:rPr lang="en-US" altLang="zh-CN" sz="2800" b="1" dirty="0">
                  <a:solidFill>
                    <a:schemeClr val="accent2"/>
                  </a:solidFill>
                  <a:latin typeface="宋体" charset="-122"/>
                  <a:ea typeface="宋体" charset="-122"/>
                </a:rPr>
                <a:t>-</a:t>
              </a:r>
              <a:r>
                <a:rPr lang="en-US" altLang="zh-CN" sz="2800" b="1" dirty="0">
                  <a:solidFill>
                    <a:schemeClr val="accent2"/>
                  </a:solidFill>
                  <a:latin typeface="Times New Roman" pitchFamily="18" charset="0"/>
                  <a:ea typeface="幼圆" pitchFamily="49" charset="-122"/>
                </a:rPr>
                <a:t>i+1</a:t>
              </a:r>
              <a:r>
                <a:rPr lang="zh-CN" altLang="en-US" sz="2800" b="1" dirty="0">
                  <a:solidFill>
                    <a:srgbClr val="002C84"/>
                  </a:solidFill>
                  <a:latin typeface="幼圆" pitchFamily="49" charset="-122"/>
                  <a:ea typeface="幼圆" pitchFamily="49" charset="-122"/>
                </a:rPr>
                <a:t>个元素中</a:t>
              </a:r>
              <a:r>
                <a:rPr lang="zh-CN" altLang="en-US" sz="2800" b="1" dirty="0">
                  <a:solidFill>
                    <a:srgbClr val="FF0000"/>
                  </a:solidFill>
                  <a:latin typeface="幼圆" pitchFamily="49" charset="-122"/>
                  <a:ea typeface="幼圆" pitchFamily="49" charset="-122"/>
                </a:rPr>
                <a:t>选择</a:t>
              </a:r>
              <a:r>
                <a:rPr lang="zh-CN" altLang="en-US" sz="2800" b="1" dirty="0">
                  <a:solidFill>
                    <a:srgbClr val="002C84"/>
                  </a:solidFill>
                  <a:latin typeface="幼圆" pitchFamily="49" charset="-122"/>
                  <a:ea typeface="幼圆" pitchFamily="49" charset="-122"/>
                </a:rPr>
                <a:t>一个值最小的元素，将其置于该</a:t>
              </a:r>
              <a:r>
                <a:rPr lang="en-US" altLang="zh-CN" sz="2800" b="1" dirty="0">
                  <a:solidFill>
                    <a:srgbClr val="002C84"/>
                  </a:solidFill>
                  <a:latin typeface="Times New Roman" pitchFamily="18" charset="0"/>
                  <a:ea typeface="幼圆" pitchFamily="49" charset="-122"/>
                </a:rPr>
                <a:t>n</a:t>
              </a:r>
              <a:r>
                <a:rPr lang="en-US" altLang="zh-CN" sz="2800" b="1" dirty="0">
                  <a:solidFill>
                    <a:srgbClr val="002C84"/>
                  </a:solidFill>
                  <a:latin typeface="宋体" charset="-122"/>
                  <a:ea typeface="宋体" charset="-122"/>
                </a:rPr>
                <a:t>-</a:t>
              </a:r>
              <a:r>
                <a:rPr lang="en-US" altLang="zh-CN" sz="2800" b="1" dirty="0">
                  <a:solidFill>
                    <a:srgbClr val="002C84"/>
                  </a:solidFill>
                  <a:latin typeface="Times New Roman" pitchFamily="18" charset="0"/>
                  <a:ea typeface="幼圆" pitchFamily="49" charset="-122"/>
                </a:rPr>
                <a:t>i+1</a:t>
              </a:r>
              <a:r>
                <a:rPr lang="zh-CN" altLang="en-US" sz="2800" b="1" dirty="0">
                  <a:solidFill>
                    <a:srgbClr val="002C84"/>
                  </a:solidFill>
                  <a:latin typeface="幼圆" pitchFamily="49" charset="-122"/>
                  <a:ea typeface="幼圆" pitchFamily="49" charset="-122"/>
                </a:rPr>
                <a:t>个元素的最前面</a:t>
              </a:r>
            </a:p>
          </p:txBody>
        </p:sp>
      </p:grpSp>
      <p:sp>
        <p:nvSpPr>
          <p:cNvPr id="26" name="Oval 24"/>
          <p:cNvSpPr>
            <a:spLocks noChangeArrowheads="1"/>
          </p:cNvSpPr>
          <p:nvPr/>
        </p:nvSpPr>
        <p:spPr bwMode="auto">
          <a:xfrm>
            <a:off x="7357241" y="1679695"/>
            <a:ext cx="830318" cy="509587"/>
          </a:xfrm>
          <a:prstGeom prst="ellipse">
            <a:avLst/>
          </a:prstGeom>
          <a:noFill/>
          <a:ln w="47625">
            <a:solidFill>
              <a:srgbClr val="0000FF"/>
            </a:solidFill>
            <a:round/>
            <a:headEnd type="none" w="sm" len="sm"/>
            <a:tailEnd type="none" w="sm" len="sm"/>
          </a:ln>
        </p:spPr>
        <p:txBody>
          <a:bodyPr wrap="none" anchor="ctr"/>
          <a:lstStyle/>
          <a:p>
            <a:pPr eaLnBrk="1" hangingPunct="1"/>
            <a:endParaRPr lang="zh-CN" altLang="en-US"/>
          </a:p>
        </p:txBody>
      </p:sp>
      <p:grpSp>
        <p:nvGrpSpPr>
          <p:cNvPr id="27" name="Group 51"/>
          <p:cNvGrpSpPr>
            <a:grpSpLocks/>
          </p:cNvGrpSpPr>
          <p:nvPr/>
        </p:nvGrpSpPr>
        <p:grpSpPr bwMode="auto">
          <a:xfrm>
            <a:off x="5820267" y="3264395"/>
            <a:ext cx="2819400" cy="949325"/>
            <a:chOff x="3600" y="2160"/>
            <a:chExt cx="1776" cy="598"/>
          </a:xfrm>
        </p:grpSpPr>
        <p:sp>
          <p:nvSpPr>
            <p:cNvPr id="28" name="AutoShape 26"/>
            <p:cNvSpPr>
              <a:spLocks noChangeArrowheads="1"/>
            </p:cNvSpPr>
            <p:nvPr/>
          </p:nvSpPr>
          <p:spPr bwMode="auto">
            <a:xfrm>
              <a:off x="3600" y="2160"/>
              <a:ext cx="1776" cy="598"/>
            </a:xfrm>
            <a:prstGeom prst="cloudCallout">
              <a:avLst>
                <a:gd name="adj1" fmla="val -77870"/>
                <a:gd name="adj2" fmla="val -29097"/>
              </a:avLst>
            </a:prstGeom>
            <a:noFill/>
            <a:ln w="53975" cap="sq">
              <a:solidFill>
                <a:srgbClr val="00AFD8"/>
              </a:solidFill>
              <a:round/>
              <a:headEnd type="none" w="sm" len="sm"/>
              <a:tailEnd type="none" w="sm" len="sm"/>
            </a:ln>
          </p:spPr>
          <p:txBody>
            <a:bodyPr wrap="none" anchor="ctr"/>
            <a:lstStyle/>
            <a:p>
              <a:pPr algn="ctr" eaLnBrk="1" hangingPunct="1"/>
              <a:endParaRPr lang="en-US" altLang="zh-CN" sz="2400" b="1">
                <a:latin typeface="Times New Roman" pitchFamily="18" charset="0"/>
                <a:ea typeface="宋体" charset="-122"/>
              </a:endParaRPr>
            </a:p>
          </p:txBody>
        </p:sp>
        <p:sp>
          <p:nvSpPr>
            <p:cNvPr id="29" name="Text Box 27"/>
            <p:cNvSpPr txBox="1">
              <a:spLocks noChangeArrowheads="1"/>
            </p:cNvSpPr>
            <p:nvPr/>
          </p:nvSpPr>
          <p:spPr bwMode="auto">
            <a:xfrm>
              <a:off x="3700" y="2214"/>
              <a:ext cx="1614" cy="490"/>
            </a:xfrm>
            <a:prstGeom prst="rect">
              <a:avLst/>
            </a:prstGeom>
            <a:noFill/>
            <a:ln w="12700" cap="sq">
              <a:noFill/>
              <a:miter lim="800000"/>
              <a:headEnd type="none" w="sm" len="sm"/>
              <a:tailEnd type="none" w="sm" len="sm"/>
            </a:ln>
          </p:spPr>
          <p:txBody>
            <a:bodyPr>
              <a:spAutoFit/>
            </a:bodyPr>
            <a:lstStyle/>
            <a:p>
              <a:pPr algn="ctr" eaLnBrk="1" hangingPunct="1">
                <a:lnSpc>
                  <a:spcPct val="75000"/>
                </a:lnSpc>
              </a:pPr>
              <a:r>
                <a:rPr lang="zh-CN" altLang="en-US" sz="2000" b="1" i="1">
                  <a:solidFill>
                    <a:schemeClr val="accent2"/>
                  </a:solidFill>
                </a:rPr>
                <a:t>第</a:t>
              </a:r>
              <a:r>
                <a:rPr lang="en-US" altLang="zh-CN" sz="2000" b="1" i="1">
                  <a:solidFill>
                    <a:schemeClr val="accent2"/>
                  </a:solidFill>
                </a:rPr>
                <a:t>i</a:t>
              </a:r>
              <a:r>
                <a:rPr lang="zh-CN" altLang="zh-CN" sz="2000" b="1" i="1">
                  <a:solidFill>
                    <a:schemeClr val="accent2"/>
                  </a:solidFill>
                </a:rPr>
                <a:t>趟排序前，序</a:t>
              </a:r>
              <a:endParaRPr lang="zh-CN" altLang="en-US" sz="2000" b="1" i="1">
                <a:solidFill>
                  <a:schemeClr val="accent2"/>
                </a:solidFill>
              </a:endParaRPr>
            </a:p>
            <a:p>
              <a:pPr algn="ctr" eaLnBrk="1" hangingPunct="1">
                <a:lnSpc>
                  <a:spcPct val="75000"/>
                </a:lnSpc>
              </a:pPr>
              <a:r>
                <a:rPr lang="zh-CN" altLang="zh-CN" sz="2000" b="1" i="1">
                  <a:solidFill>
                    <a:schemeClr val="accent2"/>
                  </a:solidFill>
                </a:rPr>
                <a:t>列中未排好序的</a:t>
              </a:r>
              <a:endParaRPr lang="zh-CN" altLang="en-US" sz="2000" b="1" i="1">
                <a:solidFill>
                  <a:schemeClr val="accent2"/>
                </a:solidFill>
              </a:endParaRPr>
            </a:p>
            <a:p>
              <a:pPr algn="ctr" eaLnBrk="1" hangingPunct="1">
                <a:lnSpc>
                  <a:spcPct val="75000"/>
                </a:lnSpc>
              </a:pPr>
              <a:r>
                <a:rPr lang="zh-CN" altLang="zh-CN" sz="2000" b="1" i="1">
                  <a:solidFill>
                    <a:schemeClr val="accent2"/>
                  </a:solidFill>
                </a:rPr>
                <a:t>元素的个数</a:t>
              </a:r>
              <a:endParaRPr lang="zh-CN" altLang="en-US" sz="2000" b="1">
                <a:solidFill>
                  <a:schemeClr val="accent2"/>
                </a:solidFill>
              </a:endParaRPr>
            </a:p>
          </p:txBody>
        </p:sp>
      </p:grpSp>
      <p:grpSp>
        <p:nvGrpSpPr>
          <p:cNvPr id="30" name="Group 68"/>
          <p:cNvGrpSpPr>
            <a:grpSpLocks/>
          </p:cNvGrpSpPr>
          <p:nvPr/>
        </p:nvGrpSpPr>
        <p:grpSpPr bwMode="auto">
          <a:xfrm>
            <a:off x="395288" y="943520"/>
            <a:ext cx="2514600" cy="609600"/>
            <a:chOff x="249" y="548"/>
            <a:chExt cx="1584" cy="384"/>
          </a:xfrm>
        </p:grpSpPr>
        <p:sp>
          <p:nvSpPr>
            <p:cNvPr id="31" name="Oval 65"/>
            <p:cNvSpPr>
              <a:spLocks noChangeArrowheads="1"/>
            </p:cNvSpPr>
            <p:nvPr/>
          </p:nvSpPr>
          <p:spPr bwMode="auto">
            <a:xfrm>
              <a:off x="249" y="555"/>
              <a:ext cx="1488" cy="363"/>
            </a:xfrm>
            <a:prstGeom prst="ellipse">
              <a:avLst/>
            </a:prstGeom>
            <a:solidFill>
              <a:srgbClr val="FFD5AB"/>
            </a:solidFill>
            <a:ln w="12700" cap="sq">
              <a:noFill/>
              <a:round/>
              <a:headEnd type="none" w="sm" len="sm"/>
              <a:tailEnd type="none" w="sm" len="sm"/>
            </a:ln>
            <a:effectLst>
              <a:outerShdw dist="45791" dir="2021404" algn="ctr" rotWithShape="0">
                <a:srgbClr val="B2B2B2"/>
              </a:outerShdw>
            </a:effectLst>
          </p:spPr>
          <p:txBody>
            <a:bodyPr wrap="none" anchor="ctr"/>
            <a:lstStyle/>
            <a:p>
              <a:pPr eaLnBrk="1" hangingPunct="1"/>
              <a:endParaRPr lang="zh-CN" altLang="en-US"/>
            </a:p>
          </p:txBody>
        </p:sp>
        <p:sp>
          <p:nvSpPr>
            <p:cNvPr id="32" name="Text Box 66"/>
            <p:cNvSpPr txBox="1">
              <a:spLocks noChangeArrowheads="1"/>
            </p:cNvSpPr>
            <p:nvPr/>
          </p:nvSpPr>
          <p:spPr bwMode="auto">
            <a:xfrm>
              <a:off x="360" y="548"/>
              <a:ext cx="1473" cy="384"/>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r>
                <a:rPr lang="zh-CN" altLang="en-US" sz="3400" b="1">
                  <a:solidFill>
                    <a:srgbClr val="FF3300"/>
                  </a:solidFill>
                  <a:latin typeface="Times New Roman" pitchFamily="18" charset="0"/>
                  <a:ea typeface="华文行楷" pitchFamily="2" charset="-122"/>
                </a:rPr>
                <a:t>核心思想</a:t>
              </a:r>
            </a:p>
          </p:txBody>
        </p:sp>
      </p:grpSp>
    </p:spTree>
    <p:extLst>
      <p:ext uri="{BB962C8B-B14F-4D97-AF65-F5344CB8AC3E}">
        <p14:creationId xmlns:p14="http://schemas.microsoft.com/office/powerpoint/2010/main" val="3433196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arn(outVertical)">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288" fill="hold" grpId="0" nodeType="click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p:cTn id="18" dur="500" fill="hold"/>
                                        <p:tgtEl>
                                          <p:spTgt spid="26"/>
                                        </p:tgtEl>
                                        <p:attrNameLst>
                                          <p:attrName>ppt_w</p:attrName>
                                        </p:attrNameLst>
                                      </p:cBhvr>
                                      <p:tavLst>
                                        <p:tav tm="0">
                                          <p:val>
                                            <p:strVal val="4/3*#ppt_w"/>
                                          </p:val>
                                        </p:tav>
                                        <p:tav tm="100000">
                                          <p:val>
                                            <p:strVal val="#ppt_w"/>
                                          </p:val>
                                        </p:tav>
                                      </p:tavLst>
                                    </p:anim>
                                    <p:anim calcmode="lin" valueType="num">
                                      <p:cBhvr>
                                        <p:cTn id="19" dur="500" fill="hold"/>
                                        <p:tgtEl>
                                          <p:spTgt spid="26"/>
                                        </p:tgtEl>
                                        <p:attrNameLst>
                                          <p:attrName>ppt_h</p:attrName>
                                        </p:attrNameLst>
                                      </p:cBhvr>
                                      <p:tavLst>
                                        <p:tav tm="0">
                                          <p:val>
                                            <p:strVal val="4/3*#ppt_h"/>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4" presetClass="entr" presetSubtype="32"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box(out)">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0-#ppt_w/2"/>
                                          </p:val>
                                        </p:tav>
                                        <p:tav tm="100000">
                                          <p:val>
                                            <p:strVal val="#ppt_x"/>
                                          </p:val>
                                        </p:tav>
                                      </p:tavLst>
                                    </p:anim>
                                    <p:anim calcmode="lin" valueType="num">
                                      <p:cBhvr additive="base">
                                        <p:cTn id="30"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1+#ppt_w/2"/>
                                          </p:val>
                                        </p:tav>
                                        <p:tav tm="100000">
                                          <p:val>
                                            <p:strVal val="#ppt_x"/>
                                          </p:val>
                                        </p:tav>
                                      </p:tavLst>
                                    </p:anim>
                                    <p:anim calcmode="lin" valueType="num">
                                      <p:cBhvr additive="base">
                                        <p:cTn id="36"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0-#ppt_w/2"/>
                                          </p:val>
                                        </p:tav>
                                        <p:tav tm="100000">
                                          <p:val>
                                            <p:strVal val="#ppt_x"/>
                                          </p:val>
                                        </p:tav>
                                      </p:tavLst>
                                    </p:anim>
                                    <p:anim calcmode="lin" valueType="num">
                                      <p:cBhvr additive="base">
                                        <p:cTn id="42"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500" fill="hold"/>
                                        <p:tgtEl>
                                          <p:spTgt spid="12"/>
                                        </p:tgtEl>
                                        <p:attrNameLst>
                                          <p:attrName>ppt_x</p:attrName>
                                        </p:attrNameLst>
                                      </p:cBhvr>
                                      <p:tavLst>
                                        <p:tav tm="0">
                                          <p:val>
                                            <p:strVal val="1+#ppt_w/2"/>
                                          </p:val>
                                        </p:tav>
                                        <p:tav tm="100000">
                                          <p:val>
                                            <p:strVal val="#ppt_x"/>
                                          </p:val>
                                        </p:tav>
                                      </p:tavLst>
                                    </p:anim>
                                    <p:anim calcmode="lin" valueType="num">
                                      <p:cBhvr additive="base">
                                        <p:cTn id="4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anim calcmode="lin" valueType="num">
                                      <p:cBhvr additive="base">
                                        <p:cTn id="53" dur="500" fill="hold"/>
                                        <p:tgtEl>
                                          <p:spTgt spid="13"/>
                                        </p:tgtEl>
                                        <p:attrNameLst>
                                          <p:attrName>ppt_x</p:attrName>
                                        </p:attrNameLst>
                                      </p:cBhvr>
                                      <p:tavLst>
                                        <p:tav tm="0">
                                          <p:val>
                                            <p:strVal val="0-#ppt_w/2"/>
                                          </p:val>
                                        </p:tav>
                                        <p:tav tm="100000">
                                          <p:val>
                                            <p:strVal val="#ppt_x"/>
                                          </p:val>
                                        </p:tav>
                                      </p:tavLst>
                                    </p:anim>
                                    <p:anim calcmode="lin" valueType="num">
                                      <p:cBhvr additive="base">
                                        <p:cTn id="54"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2"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anim calcmode="lin" valueType="num">
                                      <p:cBhvr additive="base">
                                        <p:cTn id="59" dur="500" fill="hold"/>
                                        <p:tgtEl>
                                          <p:spTgt spid="14"/>
                                        </p:tgtEl>
                                        <p:attrNameLst>
                                          <p:attrName>ppt_x</p:attrName>
                                        </p:attrNameLst>
                                      </p:cBhvr>
                                      <p:tavLst>
                                        <p:tav tm="0">
                                          <p:val>
                                            <p:strVal val="1+#ppt_w/2"/>
                                          </p:val>
                                        </p:tav>
                                        <p:tav tm="100000">
                                          <p:val>
                                            <p:strVal val="#ppt_x"/>
                                          </p:val>
                                        </p:tav>
                                      </p:tavLst>
                                    </p:anim>
                                    <p:anim calcmode="lin" valueType="num">
                                      <p:cBhvr additive="base">
                                        <p:cTn id="60"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dissolve">
                                      <p:cBhvr>
                                        <p:cTn id="65" dur="500"/>
                                        <p:tgtEl>
                                          <p:spTgt spid="18"/>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15"/>
                                        </p:tgtEl>
                                        <p:attrNameLst>
                                          <p:attrName>style.visibility</p:attrName>
                                        </p:attrNameLst>
                                      </p:cBhvr>
                                      <p:to>
                                        <p:strVal val="visible"/>
                                      </p:to>
                                    </p:set>
                                    <p:animEffect transition="in" filter="wipe(left)">
                                      <p:cBhvr>
                                        <p:cTn id="70" dur="500"/>
                                        <p:tgtEl>
                                          <p:spTgt spid="15"/>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2" fill="hold" nodeType="clickEffect">
                                  <p:stCondLst>
                                    <p:cond delay="0"/>
                                  </p:stCondLst>
                                  <p:childTnLst>
                                    <p:set>
                                      <p:cBhvr>
                                        <p:cTn id="74" dur="1" fill="hold">
                                          <p:stCondLst>
                                            <p:cond delay="0"/>
                                          </p:stCondLst>
                                        </p:cTn>
                                        <p:tgtEl>
                                          <p:spTgt spid="27"/>
                                        </p:tgtEl>
                                        <p:attrNameLst>
                                          <p:attrName>style.visibility</p:attrName>
                                        </p:attrNameLst>
                                      </p:cBhvr>
                                      <p:to>
                                        <p:strVal val="visible"/>
                                      </p:to>
                                    </p:set>
                                    <p:animEffect transition="in" filter="wipe(right)">
                                      <p:cBhvr>
                                        <p:cTn id="75" dur="500"/>
                                        <p:tgtEl>
                                          <p:spTgt spid="27"/>
                                        </p:tgtEl>
                                      </p:cBhvr>
                                    </p:animEffect>
                                  </p:childTnLst>
                                </p:cTn>
                              </p:par>
                            </p:childTnLst>
                          </p:cTn>
                        </p:par>
                      </p:childTnLst>
                    </p:cTn>
                  </p:par>
                  <p:par>
                    <p:cTn id="76" fill="hold">
                      <p:stCondLst>
                        <p:cond delay="indefinite"/>
                      </p:stCondLst>
                      <p:childTnLst>
                        <p:par>
                          <p:cTn id="77" fill="hold">
                            <p:stCondLst>
                              <p:cond delay="0"/>
                            </p:stCondLst>
                            <p:childTnLst>
                              <p:par>
                                <p:cTn id="78" presetID="16" presetClass="entr" presetSubtype="37" fill="hold" nodeType="click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barn(outVertical)">
                                      <p:cBhvr>
                                        <p:cTn id="8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P spid="10" grpId="0" autoUpdateAnimBg="0"/>
      <p:bldP spid="11" grpId="0" autoUpdateAnimBg="0"/>
      <p:bldP spid="12" grpId="0" autoUpdateAnimBg="0"/>
      <p:bldP spid="13" grpId="0" autoUpdateAnimBg="0"/>
      <p:bldP spid="14" grpId="0" autoUpdateAnimBg="0"/>
      <p:bldP spid="18" grpId="0" autoUpdateAnimBg="0"/>
      <p:bldP spid="2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979723" y="4051386"/>
            <a:ext cx="1210588" cy="707886"/>
          </a:xfrm>
          <a:prstGeom prst="rect">
            <a:avLst/>
          </a:prstGeom>
          <a:noFill/>
        </p:spPr>
        <p:txBody>
          <a:bodyPr wrap="none" rtlCol="0">
            <a:spAutoFit/>
            <a:scene3d>
              <a:camera prst="orthographicFront"/>
              <a:lightRig rig="threePt" dir="t"/>
            </a:scene3d>
            <a:sp3d contourW="12700"/>
          </a:bodyPr>
          <a:lstStyle/>
          <a:p>
            <a:pPr algn="ctr"/>
            <a:r>
              <a:rPr lang="zh-CN" altLang="en-US" sz="4000" b="1" dirty="0">
                <a:solidFill>
                  <a:schemeClr val="accent1"/>
                </a:solidFill>
                <a:latin typeface="+mj-ea"/>
                <a:ea typeface="+mj-ea"/>
                <a:cs typeface="经典综艺体简" panose="02010609000101010101" pitchFamily="49" charset="-122"/>
              </a:rPr>
              <a:t>目录</a:t>
            </a:r>
          </a:p>
        </p:txBody>
      </p:sp>
      <p:sp>
        <p:nvSpPr>
          <p:cNvPr id="3" name="文本框 2"/>
          <p:cNvSpPr txBox="1"/>
          <p:nvPr/>
        </p:nvSpPr>
        <p:spPr>
          <a:xfrm>
            <a:off x="2857895" y="4884160"/>
            <a:ext cx="1454244" cy="369332"/>
          </a:xfrm>
          <a:prstGeom prst="rect">
            <a:avLst/>
          </a:prstGeom>
          <a:noFill/>
        </p:spPr>
        <p:txBody>
          <a:bodyPr wrap="none" rtlCol="0">
            <a:spAutoFit/>
            <a:scene3d>
              <a:camera prst="orthographicFront"/>
              <a:lightRig rig="threePt" dir="t"/>
            </a:scene3d>
            <a:sp3d contourW="12700"/>
          </a:bodyPr>
          <a:lstStyle/>
          <a:p>
            <a:pPr algn="ctr"/>
            <a:r>
              <a:rPr lang="en-US" altLang="zh-CN" dirty="0">
                <a:solidFill>
                  <a:schemeClr val="accent2"/>
                </a:solidFill>
              </a:rPr>
              <a:t>CONTENTS</a:t>
            </a:r>
          </a:p>
        </p:txBody>
      </p:sp>
      <p:sp>
        <p:nvSpPr>
          <p:cNvPr id="20" name="文本框 19">
            <a:extLst>
              <a:ext uri="{FF2B5EF4-FFF2-40B4-BE49-F238E27FC236}">
                <a16:creationId xmlns:a16="http://schemas.microsoft.com/office/drawing/2014/main" id="{AA228536-E06C-4246-9921-5981D42A0643}"/>
              </a:ext>
            </a:extLst>
          </p:cNvPr>
          <p:cNvSpPr txBox="1"/>
          <p:nvPr/>
        </p:nvSpPr>
        <p:spPr>
          <a:xfrm>
            <a:off x="1488237" y="2874225"/>
            <a:ext cx="2199448"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75000"/>
                    <a:lumOff val="25000"/>
                  </a:schemeClr>
                </a:solidFill>
                <a:latin typeface="+mn-ea"/>
              </a:rPr>
              <a:t>排序</a:t>
            </a:r>
            <a:r>
              <a:rPr lang="en-US" altLang="zh-CN" sz="3200" b="1" dirty="0">
                <a:solidFill>
                  <a:schemeClr val="tx1">
                    <a:lumMod val="75000"/>
                    <a:lumOff val="25000"/>
                  </a:schemeClr>
                </a:solidFill>
                <a:latin typeface="+mn-ea"/>
              </a:rPr>
              <a:t>(Sort)</a:t>
            </a:r>
          </a:p>
        </p:txBody>
      </p:sp>
      <p:sp>
        <p:nvSpPr>
          <p:cNvPr id="21" name="文本框 20">
            <a:extLst>
              <a:ext uri="{FF2B5EF4-FFF2-40B4-BE49-F238E27FC236}">
                <a16:creationId xmlns:a16="http://schemas.microsoft.com/office/drawing/2014/main" id="{241B40FC-AF12-4F69-9B18-F1E03889576A}"/>
              </a:ext>
            </a:extLst>
          </p:cNvPr>
          <p:cNvSpPr txBox="1"/>
          <p:nvPr/>
        </p:nvSpPr>
        <p:spPr>
          <a:xfrm>
            <a:off x="1488237" y="1871016"/>
            <a:ext cx="1781257" cy="707886"/>
          </a:xfrm>
          <a:prstGeom prst="rect">
            <a:avLst/>
          </a:prstGeom>
          <a:noFill/>
        </p:spPr>
        <p:txBody>
          <a:bodyPr wrap="none" rtlCol="0">
            <a:spAutoFit/>
            <a:scene3d>
              <a:camera prst="orthographicFront"/>
              <a:lightRig rig="threePt" dir="t"/>
            </a:scene3d>
            <a:sp3d contourW="12700"/>
          </a:bodyPr>
          <a:lstStyle/>
          <a:p>
            <a:r>
              <a:rPr lang="zh-CN" altLang="en-US" sz="4000" b="1" dirty="0">
                <a:solidFill>
                  <a:schemeClr val="accent1"/>
                </a:solidFill>
                <a:ea typeface="时尚中黑简体" panose="01010104010101010101" pitchFamily="2" charset="-122"/>
              </a:rPr>
              <a:t>第 </a:t>
            </a:r>
            <a:r>
              <a:rPr lang="en-US" altLang="zh-CN" sz="4000" b="1" dirty="0">
                <a:solidFill>
                  <a:schemeClr val="accent1"/>
                </a:solidFill>
                <a:ea typeface="时尚中黑简体" panose="01010104010101010101" pitchFamily="2" charset="-122"/>
              </a:rPr>
              <a:t>7 </a:t>
            </a:r>
            <a:r>
              <a:rPr lang="zh-CN" altLang="en-US" sz="4000" b="1" dirty="0">
                <a:solidFill>
                  <a:schemeClr val="accent1"/>
                </a:solidFill>
                <a:ea typeface="时尚中黑简体" panose="01010104010101010101" pitchFamily="2" charset="-122"/>
              </a:rPr>
              <a:t>章</a:t>
            </a:r>
            <a:endParaRPr lang="zh-CN" altLang="en-US" sz="2000" b="1" dirty="0">
              <a:solidFill>
                <a:schemeClr val="tx1">
                  <a:lumMod val="50000"/>
                  <a:lumOff val="50000"/>
                </a:schemeClr>
              </a:solidFill>
              <a:ea typeface="时尚中黑简体" panose="01010104010101010101" pitchFamily="2" charset="-122"/>
            </a:endParaRPr>
          </a:p>
        </p:txBody>
      </p:sp>
      <p:cxnSp>
        <p:nvCxnSpPr>
          <p:cNvPr id="22" name="直接连接符 21">
            <a:extLst>
              <a:ext uri="{FF2B5EF4-FFF2-40B4-BE49-F238E27FC236}">
                <a16:creationId xmlns:a16="http://schemas.microsoft.com/office/drawing/2014/main" id="{172E9323-792A-4A30-8917-B3C88FBE79C9}"/>
              </a:ext>
            </a:extLst>
          </p:cNvPr>
          <p:cNvCxnSpPr>
            <a:cxnSpLocks/>
          </p:cNvCxnSpPr>
          <p:nvPr/>
        </p:nvCxnSpPr>
        <p:spPr>
          <a:xfrm>
            <a:off x="1627937" y="2683185"/>
            <a:ext cx="709987" cy="0"/>
          </a:xfrm>
          <a:prstGeom prst="line">
            <a:avLst/>
          </a:prstGeom>
          <a:ln w="28575" cap="rnd">
            <a:round/>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039110C8-C3BE-4785-9A56-346CF9D13196}"/>
              </a:ext>
            </a:extLst>
          </p:cNvPr>
          <p:cNvSpPr txBox="1"/>
          <p:nvPr/>
        </p:nvSpPr>
        <p:spPr>
          <a:xfrm>
            <a:off x="2924267" y="215024"/>
            <a:ext cx="6391493" cy="646331"/>
          </a:xfrm>
          <a:prstGeom prst="rect">
            <a:avLst/>
          </a:prstGeom>
          <a:noFill/>
        </p:spPr>
        <p:txBody>
          <a:bodyPr wrap="none" rtlCol="0">
            <a:spAutoFit/>
            <a:scene3d>
              <a:camera prst="orthographicFront"/>
              <a:lightRig rig="threePt" dir="t"/>
            </a:scene3d>
            <a:sp3d contourW="12700"/>
          </a:bodyPr>
          <a:lstStyle/>
          <a:p>
            <a:pPr algn="ctr"/>
            <a:r>
              <a:rPr lang="zh-CN" altLang="en-US" sz="3600" b="1" dirty="0">
                <a:solidFill>
                  <a:schemeClr val="tx1">
                    <a:lumMod val="65000"/>
                    <a:lumOff val="35000"/>
                  </a:schemeClr>
                </a:solidFill>
                <a:latin typeface="+mj-ea"/>
                <a:ea typeface="+mj-ea"/>
              </a:rPr>
              <a:t>数据结构与程序设计</a:t>
            </a:r>
            <a:r>
              <a:rPr lang="zh-CN" altLang="en-US" sz="3200" b="1" dirty="0">
                <a:solidFill>
                  <a:schemeClr val="tx1">
                    <a:lumMod val="65000"/>
                    <a:lumOff val="35000"/>
                  </a:schemeClr>
                </a:solidFill>
                <a:latin typeface="+mj-ea"/>
                <a:ea typeface="+mj-ea"/>
              </a:rPr>
              <a:t>（信息类）</a:t>
            </a:r>
            <a:endParaRPr lang="zh-CN" altLang="en-US" sz="3600" b="1" dirty="0">
              <a:solidFill>
                <a:schemeClr val="tx1">
                  <a:lumMod val="65000"/>
                  <a:lumOff val="35000"/>
                </a:schemeClr>
              </a:solidFill>
              <a:latin typeface="+mj-ea"/>
              <a:ea typeface="+mj-ea"/>
            </a:endParaRPr>
          </a:p>
        </p:txBody>
      </p:sp>
      <p:sp>
        <p:nvSpPr>
          <p:cNvPr id="25" name="文本框 24">
            <a:extLst>
              <a:ext uri="{FF2B5EF4-FFF2-40B4-BE49-F238E27FC236}">
                <a16:creationId xmlns:a16="http://schemas.microsoft.com/office/drawing/2014/main" id="{D8AE2219-DCC1-48B1-B709-CAF1F2AA4898}"/>
              </a:ext>
            </a:extLst>
          </p:cNvPr>
          <p:cNvSpPr txBox="1"/>
          <p:nvPr/>
        </p:nvSpPr>
        <p:spPr>
          <a:xfrm>
            <a:off x="2924267" y="781927"/>
            <a:ext cx="6343466" cy="523220"/>
          </a:xfrm>
          <a:prstGeom prst="rect">
            <a:avLst/>
          </a:prstGeom>
          <a:noFill/>
        </p:spPr>
        <p:txBody>
          <a:bodyPr wrap="square" rtlCol="0">
            <a:spAutoFit/>
            <a:scene3d>
              <a:camera prst="orthographicFront"/>
              <a:lightRig rig="threePt" dir="t"/>
            </a:scene3d>
            <a:sp3d contourW="12700"/>
          </a:bodyPr>
          <a:lstStyle/>
          <a:p>
            <a:pPr algn="ctr"/>
            <a:r>
              <a:rPr lang="en-US" altLang="zh-CN" sz="2800" b="1" dirty="0">
                <a:solidFill>
                  <a:schemeClr val="bg1">
                    <a:lumMod val="65000"/>
                  </a:schemeClr>
                </a:solidFill>
                <a:ea typeface="时尚中黑简体" panose="01010104010101010101" pitchFamily="2" charset="-122"/>
              </a:rPr>
              <a:t>Data Structure and Programming</a:t>
            </a:r>
          </a:p>
        </p:txBody>
      </p:sp>
      <p:sp>
        <p:nvSpPr>
          <p:cNvPr id="44" name="文本框 43">
            <a:extLst>
              <a:ext uri="{FF2B5EF4-FFF2-40B4-BE49-F238E27FC236}">
                <a16:creationId xmlns:a16="http://schemas.microsoft.com/office/drawing/2014/main" id="{6F77F5BF-CFF0-4468-BF00-B3A26A222F56}"/>
              </a:ext>
            </a:extLst>
          </p:cNvPr>
          <p:cNvSpPr txBox="1"/>
          <p:nvPr/>
        </p:nvSpPr>
        <p:spPr>
          <a:xfrm>
            <a:off x="5689347" y="1410972"/>
            <a:ext cx="3366627" cy="584775"/>
          </a:xfrm>
          <a:prstGeom prst="rect">
            <a:avLst/>
          </a:prstGeom>
          <a:noFill/>
        </p:spPr>
        <p:txBody>
          <a:bodyPr wrap="none" rtlCol="0">
            <a:spAutoFit/>
            <a:scene3d>
              <a:camera prst="orthographicFront"/>
              <a:lightRig rig="threePt" dir="t"/>
            </a:scene3d>
            <a:sp3d contourW="12700"/>
          </a:bodyPr>
          <a:lstStyle/>
          <a:p>
            <a:r>
              <a:rPr lang="en-US" altLang="zh-CN" sz="3200" b="1" i="1" dirty="0">
                <a:solidFill>
                  <a:schemeClr val="tx1">
                    <a:lumMod val="65000"/>
                    <a:lumOff val="35000"/>
                  </a:schemeClr>
                </a:solidFill>
              </a:rPr>
              <a:t>7.1</a:t>
            </a:r>
            <a:r>
              <a:rPr lang="en-US" altLang="zh-CN" sz="2800" b="1" i="1" dirty="0">
                <a:solidFill>
                  <a:schemeClr val="tx1">
                    <a:lumMod val="65000"/>
                    <a:lumOff val="35000"/>
                  </a:schemeClr>
                </a:solidFill>
              </a:rPr>
              <a:t> </a:t>
            </a:r>
            <a:r>
              <a:rPr lang="zh-CN" altLang="en-US" sz="2800" dirty="0">
                <a:solidFill>
                  <a:schemeClr val="tx1">
                    <a:lumMod val="65000"/>
                    <a:lumOff val="35000"/>
                  </a:schemeClr>
                </a:solidFill>
              </a:rPr>
              <a:t>排序的基本概念</a:t>
            </a:r>
            <a:endParaRPr lang="en-US" altLang="zh-CN" sz="2800" dirty="0">
              <a:solidFill>
                <a:schemeClr val="tx1">
                  <a:lumMod val="65000"/>
                  <a:lumOff val="35000"/>
                </a:schemeClr>
              </a:solidFill>
            </a:endParaRPr>
          </a:p>
        </p:txBody>
      </p:sp>
      <p:sp>
        <p:nvSpPr>
          <p:cNvPr id="45" name="文本框 44">
            <a:extLst>
              <a:ext uri="{FF2B5EF4-FFF2-40B4-BE49-F238E27FC236}">
                <a16:creationId xmlns:a16="http://schemas.microsoft.com/office/drawing/2014/main" id="{1BA526CB-CE16-4CD7-B94C-4362DD0EFF9A}"/>
              </a:ext>
            </a:extLst>
          </p:cNvPr>
          <p:cNvSpPr txBox="1"/>
          <p:nvPr/>
        </p:nvSpPr>
        <p:spPr>
          <a:xfrm>
            <a:off x="5689347" y="2012213"/>
            <a:ext cx="3007555" cy="584775"/>
          </a:xfrm>
          <a:prstGeom prst="rect">
            <a:avLst/>
          </a:prstGeom>
          <a:noFill/>
        </p:spPr>
        <p:txBody>
          <a:bodyPr wrap="square" rtlCol="0">
            <a:spAutoFit/>
            <a:scene3d>
              <a:camera prst="orthographicFront"/>
              <a:lightRig rig="threePt" dir="t"/>
            </a:scene3d>
            <a:sp3d contourW="12700"/>
          </a:bodyPr>
          <a:lstStyle/>
          <a:p>
            <a:r>
              <a:rPr lang="en-US" altLang="zh-CN" sz="3200" b="1" i="1" dirty="0">
                <a:solidFill>
                  <a:schemeClr val="tx1">
                    <a:lumMod val="65000"/>
                    <a:lumOff val="35000"/>
                  </a:schemeClr>
                </a:solidFill>
              </a:rPr>
              <a:t>7.2</a:t>
            </a:r>
            <a:r>
              <a:rPr lang="en-US" altLang="zh-CN" sz="2800" b="1" i="1" dirty="0">
                <a:solidFill>
                  <a:schemeClr val="tx1">
                    <a:lumMod val="65000"/>
                    <a:lumOff val="35000"/>
                  </a:schemeClr>
                </a:solidFill>
              </a:rPr>
              <a:t> </a:t>
            </a:r>
            <a:r>
              <a:rPr lang="zh-CN" altLang="en-US" sz="2800" dirty="0">
                <a:solidFill>
                  <a:schemeClr val="tx1">
                    <a:lumMod val="65000"/>
                    <a:lumOff val="35000"/>
                  </a:schemeClr>
                </a:solidFill>
              </a:rPr>
              <a:t>插入排序</a:t>
            </a:r>
            <a:endParaRPr lang="en-US" altLang="zh-CN" sz="2800" dirty="0">
              <a:solidFill>
                <a:schemeClr val="tx1">
                  <a:lumMod val="65000"/>
                  <a:lumOff val="35000"/>
                </a:schemeClr>
              </a:solidFill>
            </a:endParaRPr>
          </a:p>
        </p:txBody>
      </p:sp>
      <p:sp>
        <p:nvSpPr>
          <p:cNvPr id="46" name="文本框 45">
            <a:extLst>
              <a:ext uri="{FF2B5EF4-FFF2-40B4-BE49-F238E27FC236}">
                <a16:creationId xmlns:a16="http://schemas.microsoft.com/office/drawing/2014/main" id="{A1C41B45-3E95-40B4-B5D2-7232CBB283F9}"/>
              </a:ext>
            </a:extLst>
          </p:cNvPr>
          <p:cNvSpPr txBox="1"/>
          <p:nvPr/>
        </p:nvSpPr>
        <p:spPr>
          <a:xfrm>
            <a:off x="5689347" y="2613454"/>
            <a:ext cx="2303836" cy="584775"/>
          </a:xfrm>
          <a:prstGeom prst="rect">
            <a:avLst/>
          </a:prstGeom>
          <a:noFill/>
        </p:spPr>
        <p:txBody>
          <a:bodyPr wrap="square" rtlCol="0">
            <a:spAutoFit/>
            <a:scene3d>
              <a:camera prst="orthographicFront"/>
              <a:lightRig rig="threePt" dir="t"/>
            </a:scene3d>
            <a:sp3d contourW="12700"/>
          </a:bodyPr>
          <a:lstStyle/>
          <a:p>
            <a:r>
              <a:rPr lang="en-US" altLang="zh-CN" sz="3200" b="1" i="1" dirty="0">
                <a:solidFill>
                  <a:schemeClr val="tx1">
                    <a:lumMod val="65000"/>
                    <a:lumOff val="35000"/>
                  </a:schemeClr>
                </a:solidFill>
              </a:rPr>
              <a:t>7.3 </a:t>
            </a:r>
            <a:r>
              <a:rPr lang="zh-CN" altLang="en-US" sz="2800" dirty="0">
                <a:solidFill>
                  <a:schemeClr val="tx1">
                    <a:lumMod val="65000"/>
                    <a:lumOff val="35000"/>
                  </a:schemeClr>
                </a:solidFill>
              </a:rPr>
              <a:t>选择排序</a:t>
            </a:r>
            <a:endParaRPr lang="en-US" altLang="zh-CN" sz="2800" dirty="0">
              <a:solidFill>
                <a:schemeClr val="tx1">
                  <a:lumMod val="65000"/>
                  <a:lumOff val="35000"/>
                </a:schemeClr>
              </a:solidFill>
            </a:endParaRPr>
          </a:p>
        </p:txBody>
      </p:sp>
      <p:sp>
        <p:nvSpPr>
          <p:cNvPr id="50" name="文本框 49">
            <a:extLst>
              <a:ext uri="{FF2B5EF4-FFF2-40B4-BE49-F238E27FC236}">
                <a16:creationId xmlns:a16="http://schemas.microsoft.com/office/drawing/2014/main" id="{E4C2B5CA-4E9B-4AB7-9C63-74520278F2E6}"/>
              </a:ext>
            </a:extLst>
          </p:cNvPr>
          <p:cNvSpPr txBox="1"/>
          <p:nvPr/>
        </p:nvSpPr>
        <p:spPr>
          <a:xfrm>
            <a:off x="5689347" y="3214695"/>
            <a:ext cx="2662908" cy="584775"/>
          </a:xfrm>
          <a:prstGeom prst="rect">
            <a:avLst/>
          </a:prstGeom>
          <a:noFill/>
        </p:spPr>
        <p:txBody>
          <a:bodyPr wrap="square" rtlCol="0">
            <a:spAutoFit/>
            <a:scene3d>
              <a:camera prst="orthographicFront"/>
              <a:lightRig rig="threePt" dir="t"/>
            </a:scene3d>
            <a:sp3d contourW="12700"/>
          </a:bodyPr>
          <a:lstStyle/>
          <a:p>
            <a:r>
              <a:rPr lang="en-US" altLang="zh-CN" sz="3200" b="1" i="1" dirty="0">
                <a:solidFill>
                  <a:schemeClr val="tx1">
                    <a:lumMod val="65000"/>
                    <a:lumOff val="35000"/>
                  </a:schemeClr>
                </a:solidFill>
              </a:rPr>
              <a:t>7.4 </a:t>
            </a:r>
            <a:r>
              <a:rPr lang="zh-CN" altLang="en-US" sz="2800" dirty="0">
                <a:solidFill>
                  <a:schemeClr val="tx1">
                    <a:lumMod val="65000"/>
                    <a:lumOff val="35000"/>
                  </a:schemeClr>
                </a:solidFill>
              </a:rPr>
              <a:t>冒泡排序</a:t>
            </a:r>
          </a:p>
        </p:txBody>
      </p:sp>
      <p:sp>
        <p:nvSpPr>
          <p:cNvPr id="52" name="文本框 51">
            <a:extLst>
              <a:ext uri="{FF2B5EF4-FFF2-40B4-BE49-F238E27FC236}">
                <a16:creationId xmlns:a16="http://schemas.microsoft.com/office/drawing/2014/main" id="{03E1899F-8829-4A68-A16C-A1A1935E63B3}"/>
              </a:ext>
            </a:extLst>
          </p:cNvPr>
          <p:cNvSpPr txBox="1"/>
          <p:nvPr/>
        </p:nvSpPr>
        <p:spPr>
          <a:xfrm>
            <a:off x="5689347" y="3815936"/>
            <a:ext cx="2303836" cy="584775"/>
          </a:xfrm>
          <a:prstGeom prst="rect">
            <a:avLst/>
          </a:prstGeom>
          <a:noFill/>
        </p:spPr>
        <p:txBody>
          <a:bodyPr wrap="square" rtlCol="0">
            <a:spAutoFit/>
            <a:scene3d>
              <a:camera prst="orthographicFront"/>
              <a:lightRig rig="threePt" dir="t"/>
            </a:scene3d>
            <a:sp3d contourW="12700"/>
          </a:bodyPr>
          <a:lstStyle/>
          <a:p>
            <a:r>
              <a:rPr lang="en-US" altLang="zh-CN" sz="3200" b="1" i="1" dirty="0">
                <a:solidFill>
                  <a:schemeClr val="tx1">
                    <a:lumMod val="65000"/>
                    <a:lumOff val="35000"/>
                  </a:schemeClr>
                </a:solidFill>
              </a:rPr>
              <a:t>7.5 </a:t>
            </a:r>
            <a:r>
              <a:rPr lang="zh-CN" altLang="en-US" sz="2800" dirty="0">
                <a:solidFill>
                  <a:schemeClr val="tx1">
                    <a:lumMod val="65000"/>
                    <a:lumOff val="35000"/>
                  </a:schemeClr>
                </a:solidFill>
              </a:rPr>
              <a:t>谢尔排序</a:t>
            </a:r>
          </a:p>
        </p:txBody>
      </p:sp>
      <p:sp>
        <p:nvSpPr>
          <p:cNvPr id="14" name="文本框 13">
            <a:extLst>
              <a:ext uri="{FF2B5EF4-FFF2-40B4-BE49-F238E27FC236}">
                <a16:creationId xmlns:a16="http://schemas.microsoft.com/office/drawing/2014/main" id="{83E21382-0D5B-42BC-8FBE-DDEE7211DD41}"/>
              </a:ext>
            </a:extLst>
          </p:cNvPr>
          <p:cNvSpPr txBox="1"/>
          <p:nvPr/>
        </p:nvSpPr>
        <p:spPr>
          <a:xfrm>
            <a:off x="5689347" y="4417177"/>
            <a:ext cx="3778599" cy="584775"/>
          </a:xfrm>
          <a:prstGeom prst="rect">
            <a:avLst/>
          </a:prstGeom>
          <a:noFill/>
        </p:spPr>
        <p:txBody>
          <a:bodyPr wrap="square" rtlCol="0">
            <a:spAutoFit/>
            <a:scene3d>
              <a:camera prst="orthographicFront"/>
              <a:lightRig rig="threePt" dir="t"/>
            </a:scene3d>
            <a:sp3d contourW="12700"/>
          </a:bodyPr>
          <a:lstStyle/>
          <a:p>
            <a:r>
              <a:rPr lang="en-US" altLang="zh-CN" sz="3200" b="1" i="1" dirty="0">
                <a:solidFill>
                  <a:schemeClr val="tx1">
                    <a:lumMod val="65000"/>
                    <a:lumOff val="35000"/>
                  </a:schemeClr>
                </a:solidFill>
              </a:rPr>
              <a:t>7.6 </a:t>
            </a:r>
            <a:r>
              <a:rPr lang="zh-CN" altLang="en-US" sz="2800" dirty="0">
                <a:solidFill>
                  <a:schemeClr val="tx1">
                    <a:lumMod val="65000"/>
                    <a:lumOff val="35000"/>
                  </a:schemeClr>
                </a:solidFill>
              </a:rPr>
              <a:t>堆排序</a:t>
            </a:r>
          </a:p>
        </p:txBody>
      </p:sp>
      <p:sp>
        <p:nvSpPr>
          <p:cNvPr id="15" name="文本框 14">
            <a:extLst>
              <a:ext uri="{FF2B5EF4-FFF2-40B4-BE49-F238E27FC236}">
                <a16:creationId xmlns:a16="http://schemas.microsoft.com/office/drawing/2014/main" id="{16303C85-6C34-4DD3-8BD7-8BBCB37D9EBD}"/>
              </a:ext>
            </a:extLst>
          </p:cNvPr>
          <p:cNvSpPr txBox="1"/>
          <p:nvPr/>
        </p:nvSpPr>
        <p:spPr>
          <a:xfrm>
            <a:off x="5689347" y="5018418"/>
            <a:ext cx="3778599" cy="584775"/>
          </a:xfrm>
          <a:prstGeom prst="rect">
            <a:avLst/>
          </a:prstGeom>
          <a:noFill/>
        </p:spPr>
        <p:txBody>
          <a:bodyPr wrap="square" rtlCol="0">
            <a:spAutoFit/>
            <a:scene3d>
              <a:camera prst="orthographicFront"/>
              <a:lightRig rig="threePt" dir="t"/>
            </a:scene3d>
            <a:sp3d contourW="12700"/>
          </a:bodyPr>
          <a:lstStyle/>
          <a:p>
            <a:r>
              <a:rPr lang="en-US" altLang="zh-CN" sz="3200" b="1" i="1" dirty="0">
                <a:solidFill>
                  <a:schemeClr val="tx1">
                    <a:lumMod val="65000"/>
                    <a:lumOff val="35000"/>
                  </a:schemeClr>
                </a:solidFill>
              </a:rPr>
              <a:t>7.7 </a:t>
            </a:r>
            <a:r>
              <a:rPr lang="zh-CN" altLang="en-US" sz="2800" dirty="0">
                <a:solidFill>
                  <a:schemeClr val="tx1">
                    <a:lumMod val="65000"/>
                    <a:lumOff val="35000"/>
                  </a:schemeClr>
                </a:solidFill>
              </a:rPr>
              <a:t>二路归并排序</a:t>
            </a:r>
          </a:p>
        </p:txBody>
      </p:sp>
      <p:sp>
        <p:nvSpPr>
          <p:cNvPr id="16" name="文本框 15">
            <a:extLst>
              <a:ext uri="{FF2B5EF4-FFF2-40B4-BE49-F238E27FC236}">
                <a16:creationId xmlns:a16="http://schemas.microsoft.com/office/drawing/2014/main" id="{1C216F8B-E99F-42AE-83B7-0C16B7E459D6}"/>
              </a:ext>
            </a:extLst>
          </p:cNvPr>
          <p:cNvSpPr txBox="1"/>
          <p:nvPr/>
        </p:nvSpPr>
        <p:spPr>
          <a:xfrm>
            <a:off x="5689347" y="5619659"/>
            <a:ext cx="3021981" cy="584775"/>
          </a:xfrm>
          <a:prstGeom prst="rect">
            <a:avLst/>
          </a:prstGeom>
          <a:noFill/>
        </p:spPr>
        <p:txBody>
          <a:bodyPr wrap="square" rtlCol="0">
            <a:spAutoFit/>
            <a:scene3d>
              <a:camera prst="orthographicFront"/>
              <a:lightRig rig="threePt" dir="t"/>
            </a:scene3d>
            <a:sp3d contourW="12700"/>
          </a:bodyPr>
          <a:lstStyle/>
          <a:p>
            <a:r>
              <a:rPr lang="en-US" altLang="zh-CN" sz="3200" b="1" i="1" dirty="0">
                <a:solidFill>
                  <a:schemeClr val="tx1">
                    <a:lumMod val="65000"/>
                    <a:lumOff val="35000"/>
                  </a:schemeClr>
                </a:solidFill>
              </a:rPr>
              <a:t>7.8 </a:t>
            </a:r>
            <a:r>
              <a:rPr lang="zh-CN" altLang="en-US" sz="2800" dirty="0">
                <a:solidFill>
                  <a:schemeClr val="tx1">
                    <a:lumMod val="65000"/>
                    <a:lumOff val="35000"/>
                  </a:schemeClr>
                </a:solidFill>
              </a:rPr>
              <a:t>快速排序</a:t>
            </a:r>
          </a:p>
        </p:txBody>
      </p:sp>
    </p:spTree>
    <p:extLst>
      <p:ext uri="{BB962C8B-B14F-4D97-AF65-F5344CB8AC3E}">
        <p14:creationId xmlns:p14="http://schemas.microsoft.com/office/powerpoint/2010/main" val="37564062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每一趟排序过程</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20</a:t>
            </a:fld>
            <a:endParaRPr lang="zh-CN" altLang="en-US"/>
          </a:p>
        </p:txBody>
      </p:sp>
      <p:sp>
        <p:nvSpPr>
          <p:cNvPr id="5" name="Rectangle 2"/>
          <p:cNvSpPr>
            <a:spLocks noChangeArrowheads="1"/>
          </p:cNvSpPr>
          <p:nvPr/>
        </p:nvSpPr>
        <p:spPr bwMode="auto">
          <a:xfrm>
            <a:off x="2473654" y="1282262"/>
            <a:ext cx="6680200" cy="565150"/>
          </a:xfrm>
          <a:prstGeom prst="rect">
            <a:avLst/>
          </a:prstGeom>
          <a:noFill/>
          <a:ln w="12700" cap="sq">
            <a:noFill/>
            <a:miter lim="800000"/>
            <a:headEnd/>
            <a:tailEnd/>
          </a:ln>
        </p:spPr>
        <p:txBody>
          <a:bodyPr wrap="none">
            <a:spAutoFit/>
          </a:bodyPr>
          <a:lstStyle/>
          <a:p>
            <a:pPr eaLnBrk="1" hangingPunct="1"/>
            <a:r>
              <a:rPr lang="en-US" altLang="zh-CN" sz="3100" b="1">
                <a:solidFill>
                  <a:srgbClr val="000099"/>
                </a:solidFill>
                <a:latin typeface="Times New Roman" pitchFamily="18" charset="0"/>
                <a:ea typeface="宋体" charset="-122"/>
              </a:rPr>
              <a:t>35     97    38     27     65     13     80     75</a:t>
            </a:r>
          </a:p>
        </p:txBody>
      </p:sp>
      <p:grpSp>
        <p:nvGrpSpPr>
          <p:cNvPr id="6" name="Group 3"/>
          <p:cNvGrpSpPr>
            <a:grpSpLocks/>
          </p:cNvGrpSpPr>
          <p:nvPr/>
        </p:nvGrpSpPr>
        <p:grpSpPr bwMode="auto">
          <a:xfrm>
            <a:off x="2506992" y="766325"/>
            <a:ext cx="550862" cy="1098550"/>
            <a:chOff x="745" y="443"/>
            <a:chExt cx="347" cy="692"/>
          </a:xfrm>
        </p:grpSpPr>
        <p:sp>
          <p:nvSpPr>
            <p:cNvPr id="7" name="Text Box 4"/>
            <p:cNvSpPr txBox="1">
              <a:spLocks noChangeArrowheads="1"/>
            </p:cNvSpPr>
            <p:nvPr/>
          </p:nvSpPr>
          <p:spPr bwMode="auto">
            <a:xfrm>
              <a:off x="768" y="443"/>
              <a:ext cx="249" cy="346"/>
            </a:xfrm>
            <a:prstGeom prst="rect">
              <a:avLst/>
            </a:prstGeom>
            <a:noFill/>
            <a:ln w="12700" cap="sq">
              <a:noFill/>
              <a:miter lim="800000"/>
              <a:headEnd/>
              <a:tailEnd/>
            </a:ln>
          </p:spPr>
          <p:txBody>
            <a:bodyPr wrap="none">
              <a:spAutoFit/>
            </a:bodyPr>
            <a:lstStyle/>
            <a:p>
              <a:pPr eaLnBrk="1" hangingPunct="1"/>
              <a:r>
                <a:rPr lang="en-US" altLang="zh-CN" sz="3000" b="1">
                  <a:solidFill>
                    <a:srgbClr val="FF3300"/>
                  </a:solidFill>
                  <a:latin typeface="Times New Roman" pitchFamily="18" charset="0"/>
                </a:rPr>
                <a:t>d</a:t>
              </a:r>
            </a:p>
          </p:txBody>
        </p:sp>
        <p:sp>
          <p:nvSpPr>
            <p:cNvPr id="8" name="Freeform 5"/>
            <p:cNvSpPr>
              <a:spLocks/>
            </p:cNvSpPr>
            <p:nvPr/>
          </p:nvSpPr>
          <p:spPr bwMode="auto">
            <a:xfrm>
              <a:off x="745" y="761"/>
              <a:ext cx="347" cy="374"/>
            </a:xfrm>
            <a:custGeom>
              <a:avLst/>
              <a:gdLst>
                <a:gd name="T0" fmla="*/ 57 w 347"/>
                <a:gd name="T1" fmla="*/ 18 h 374"/>
                <a:gd name="T2" fmla="*/ 305 w 347"/>
                <a:gd name="T3" fmla="*/ 85 h 374"/>
                <a:gd name="T4" fmla="*/ 317 w 347"/>
                <a:gd name="T5" fmla="*/ 266 h 374"/>
                <a:gd name="T6" fmla="*/ 271 w 347"/>
                <a:gd name="T7" fmla="*/ 289 h 374"/>
                <a:gd name="T8" fmla="*/ 238 w 347"/>
                <a:gd name="T9" fmla="*/ 311 h 374"/>
                <a:gd name="T10" fmla="*/ 170 w 347"/>
                <a:gd name="T11" fmla="*/ 334 h 374"/>
                <a:gd name="T12" fmla="*/ 46 w 347"/>
                <a:gd name="T13" fmla="*/ 311 h 374"/>
                <a:gd name="T14" fmla="*/ 0 w 347"/>
                <a:gd name="T15" fmla="*/ 210 h 374"/>
                <a:gd name="T16" fmla="*/ 12 w 347"/>
                <a:gd name="T17" fmla="*/ 85 h 374"/>
                <a:gd name="T18" fmla="*/ 23 w 347"/>
                <a:gd name="T19" fmla="*/ 40 h 374"/>
                <a:gd name="T20" fmla="*/ 91 w 347"/>
                <a:gd name="T21" fmla="*/ 18 h 374"/>
                <a:gd name="T22" fmla="*/ 57 w 347"/>
                <a:gd name="T23" fmla="*/ 18 h 37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47"/>
                <a:gd name="T37" fmla="*/ 0 h 374"/>
                <a:gd name="T38" fmla="*/ 347 w 347"/>
                <a:gd name="T39" fmla="*/ 374 h 37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47" h="374">
                  <a:moveTo>
                    <a:pt x="57" y="18"/>
                  </a:moveTo>
                  <a:cubicBezTo>
                    <a:pt x="316" y="34"/>
                    <a:pt x="174" y="0"/>
                    <a:pt x="305" y="85"/>
                  </a:cubicBezTo>
                  <a:cubicBezTo>
                    <a:pt x="319" y="142"/>
                    <a:pt x="347" y="206"/>
                    <a:pt x="317" y="266"/>
                  </a:cubicBezTo>
                  <a:cubicBezTo>
                    <a:pt x="309" y="281"/>
                    <a:pt x="286" y="281"/>
                    <a:pt x="271" y="289"/>
                  </a:cubicBezTo>
                  <a:cubicBezTo>
                    <a:pt x="260" y="296"/>
                    <a:pt x="250" y="306"/>
                    <a:pt x="238" y="311"/>
                  </a:cubicBezTo>
                  <a:cubicBezTo>
                    <a:pt x="216" y="321"/>
                    <a:pt x="170" y="334"/>
                    <a:pt x="170" y="334"/>
                  </a:cubicBezTo>
                  <a:cubicBezTo>
                    <a:pt x="110" y="374"/>
                    <a:pt x="93" y="359"/>
                    <a:pt x="46" y="311"/>
                  </a:cubicBezTo>
                  <a:cubicBezTo>
                    <a:pt x="33" y="275"/>
                    <a:pt x="13" y="246"/>
                    <a:pt x="0" y="210"/>
                  </a:cubicBezTo>
                  <a:cubicBezTo>
                    <a:pt x="4" y="168"/>
                    <a:pt x="6" y="126"/>
                    <a:pt x="12" y="85"/>
                  </a:cubicBezTo>
                  <a:cubicBezTo>
                    <a:pt x="14" y="70"/>
                    <a:pt x="11" y="50"/>
                    <a:pt x="23" y="40"/>
                  </a:cubicBezTo>
                  <a:cubicBezTo>
                    <a:pt x="41" y="25"/>
                    <a:pt x="68" y="25"/>
                    <a:pt x="91" y="18"/>
                  </a:cubicBezTo>
                  <a:cubicBezTo>
                    <a:pt x="102" y="15"/>
                    <a:pt x="68" y="18"/>
                    <a:pt x="57" y="18"/>
                  </a:cubicBezTo>
                  <a:close/>
                </a:path>
              </a:pathLst>
            </a:custGeom>
            <a:noFill/>
            <a:ln w="50800" cap="sq" cmpd="sng">
              <a:solidFill>
                <a:srgbClr val="FF0000"/>
              </a:solidFill>
              <a:prstDash val="solid"/>
              <a:round/>
              <a:headEnd/>
              <a:tailEnd/>
            </a:ln>
          </p:spPr>
          <p:txBody>
            <a:bodyPr/>
            <a:lstStyle/>
            <a:p>
              <a:endParaRPr lang="zh-CN" altLang="en-US"/>
            </a:p>
          </p:txBody>
        </p:sp>
      </p:grpSp>
      <p:sp>
        <p:nvSpPr>
          <p:cNvPr id="9" name="Text Box 6"/>
          <p:cNvSpPr txBox="1">
            <a:spLocks noChangeArrowheads="1"/>
          </p:cNvSpPr>
          <p:nvPr/>
        </p:nvSpPr>
        <p:spPr bwMode="auto">
          <a:xfrm>
            <a:off x="3451554" y="1780737"/>
            <a:ext cx="311150" cy="549275"/>
          </a:xfrm>
          <a:prstGeom prst="rect">
            <a:avLst/>
          </a:prstGeom>
          <a:noFill/>
          <a:ln w="12700" cap="sq">
            <a:noFill/>
            <a:miter lim="800000"/>
            <a:headEnd/>
            <a:tailEnd/>
          </a:ln>
        </p:spPr>
        <p:txBody>
          <a:bodyPr wrap="none">
            <a:spAutoFit/>
          </a:bodyPr>
          <a:lstStyle/>
          <a:p>
            <a:pPr eaLnBrk="1" hangingPunct="1"/>
            <a:r>
              <a:rPr lang="en-US" altLang="zh-CN" sz="3000" b="1">
                <a:solidFill>
                  <a:srgbClr val="00B259"/>
                </a:solidFill>
                <a:latin typeface="Times New Roman" pitchFamily="18" charset="0"/>
              </a:rPr>
              <a:t>j</a:t>
            </a:r>
          </a:p>
        </p:txBody>
      </p:sp>
      <p:grpSp>
        <p:nvGrpSpPr>
          <p:cNvPr id="10" name="Group 7"/>
          <p:cNvGrpSpPr>
            <a:grpSpLocks/>
          </p:cNvGrpSpPr>
          <p:nvPr/>
        </p:nvGrpSpPr>
        <p:grpSpPr bwMode="auto">
          <a:xfrm>
            <a:off x="3434092" y="1788675"/>
            <a:ext cx="1173162" cy="549275"/>
            <a:chOff x="1329" y="1087"/>
            <a:chExt cx="739" cy="346"/>
          </a:xfrm>
        </p:grpSpPr>
        <p:sp>
          <p:nvSpPr>
            <p:cNvPr id="11" name="Rectangle 8"/>
            <p:cNvSpPr>
              <a:spLocks noChangeArrowheads="1"/>
            </p:cNvSpPr>
            <p:nvPr/>
          </p:nvSpPr>
          <p:spPr bwMode="auto">
            <a:xfrm>
              <a:off x="1329" y="1141"/>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12" name="Text Box 9"/>
            <p:cNvSpPr txBox="1">
              <a:spLocks noChangeArrowheads="1"/>
            </p:cNvSpPr>
            <p:nvPr/>
          </p:nvSpPr>
          <p:spPr bwMode="auto">
            <a:xfrm>
              <a:off x="1872" y="1087"/>
              <a:ext cx="196" cy="346"/>
            </a:xfrm>
            <a:prstGeom prst="rect">
              <a:avLst/>
            </a:prstGeom>
            <a:noFill/>
            <a:ln w="12700" cap="sq">
              <a:noFill/>
              <a:miter lim="800000"/>
              <a:headEnd/>
              <a:tailEnd/>
            </a:ln>
          </p:spPr>
          <p:txBody>
            <a:bodyPr wrap="none">
              <a:spAutoFit/>
            </a:bodyPr>
            <a:lstStyle/>
            <a:p>
              <a:pPr eaLnBrk="1" hangingPunct="1"/>
              <a:r>
                <a:rPr lang="en-US" altLang="zh-CN" sz="3000" b="1">
                  <a:solidFill>
                    <a:srgbClr val="00B259"/>
                  </a:solidFill>
                  <a:latin typeface="Times New Roman" pitchFamily="18" charset="0"/>
                </a:rPr>
                <a:t>j</a:t>
              </a:r>
            </a:p>
          </p:txBody>
        </p:sp>
      </p:grpSp>
      <p:grpSp>
        <p:nvGrpSpPr>
          <p:cNvPr id="13" name="Group 10"/>
          <p:cNvGrpSpPr>
            <a:grpSpLocks/>
          </p:cNvGrpSpPr>
          <p:nvPr/>
        </p:nvGrpSpPr>
        <p:grpSpPr bwMode="auto">
          <a:xfrm>
            <a:off x="4300867" y="1780737"/>
            <a:ext cx="1173162" cy="549275"/>
            <a:chOff x="1329" y="1087"/>
            <a:chExt cx="739" cy="346"/>
          </a:xfrm>
        </p:grpSpPr>
        <p:sp>
          <p:nvSpPr>
            <p:cNvPr id="14" name="Rectangle 11"/>
            <p:cNvSpPr>
              <a:spLocks noChangeArrowheads="1"/>
            </p:cNvSpPr>
            <p:nvPr/>
          </p:nvSpPr>
          <p:spPr bwMode="auto">
            <a:xfrm>
              <a:off x="1329" y="1141"/>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15" name="Text Box 12"/>
            <p:cNvSpPr txBox="1">
              <a:spLocks noChangeArrowheads="1"/>
            </p:cNvSpPr>
            <p:nvPr/>
          </p:nvSpPr>
          <p:spPr bwMode="auto">
            <a:xfrm>
              <a:off x="1872" y="1087"/>
              <a:ext cx="196" cy="346"/>
            </a:xfrm>
            <a:prstGeom prst="rect">
              <a:avLst/>
            </a:prstGeom>
            <a:noFill/>
            <a:ln w="12700" cap="sq">
              <a:noFill/>
              <a:miter lim="800000"/>
              <a:headEnd/>
              <a:tailEnd/>
            </a:ln>
          </p:spPr>
          <p:txBody>
            <a:bodyPr wrap="none">
              <a:spAutoFit/>
            </a:bodyPr>
            <a:lstStyle/>
            <a:p>
              <a:pPr eaLnBrk="1" hangingPunct="1"/>
              <a:r>
                <a:rPr lang="en-US" altLang="zh-CN" sz="3000" b="1">
                  <a:solidFill>
                    <a:srgbClr val="00B259"/>
                  </a:solidFill>
                  <a:latin typeface="Times New Roman" pitchFamily="18" charset="0"/>
                </a:rPr>
                <a:t>j</a:t>
              </a:r>
            </a:p>
          </p:txBody>
        </p:sp>
      </p:grpSp>
      <p:grpSp>
        <p:nvGrpSpPr>
          <p:cNvPr id="16" name="Group 13"/>
          <p:cNvGrpSpPr>
            <a:grpSpLocks/>
          </p:cNvGrpSpPr>
          <p:nvPr/>
        </p:nvGrpSpPr>
        <p:grpSpPr bwMode="auto">
          <a:xfrm>
            <a:off x="5169229" y="1798200"/>
            <a:ext cx="1173163" cy="549275"/>
            <a:chOff x="1329" y="1087"/>
            <a:chExt cx="739" cy="346"/>
          </a:xfrm>
        </p:grpSpPr>
        <p:sp>
          <p:nvSpPr>
            <p:cNvPr id="17" name="Rectangle 14"/>
            <p:cNvSpPr>
              <a:spLocks noChangeArrowheads="1"/>
            </p:cNvSpPr>
            <p:nvPr/>
          </p:nvSpPr>
          <p:spPr bwMode="auto">
            <a:xfrm>
              <a:off x="1329" y="1141"/>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18" name="Text Box 15"/>
            <p:cNvSpPr txBox="1">
              <a:spLocks noChangeArrowheads="1"/>
            </p:cNvSpPr>
            <p:nvPr/>
          </p:nvSpPr>
          <p:spPr bwMode="auto">
            <a:xfrm>
              <a:off x="1872" y="1087"/>
              <a:ext cx="196" cy="346"/>
            </a:xfrm>
            <a:prstGeom prst="rect">
              <a:avLst/>
            </a:prstGeom>
            <a:noFill/>
            <a:ln w="12700" cap="sq">
              <a:noFill/>
              <a:miter lim="800000"/>
              <a:headEnd/>
              <a:tailEnd/>
            </a:ln>
          </p:spPr>
          <p:txBody>
            <a:bodyPr wrap="none">
              <a:spAutoFit/>
            </a:bodyPr>
            <a:lstStyle/>
            <a:p>
              <a:pPr eaLnBrk="1" hangingPunct="1"/>
              <a:r>
                <a:rPr lang="en-US" altLang="zh-CN" sz="3000" b="1">
                  <a:solidFill>
                    <a:srgbClr val="00B259"/>
                  </a:solidFill>
                  <a:latin typeface="Times New Roman" pitchFamily="18" charset="0"/>
                </a:rPr>
                <a:t>j</a:t>
              </a:r>
            </a:p>
          </p:txBody>
        </p:sp>
      </p:grpSp>
      <p:grpSp>
        <p:nvGrpSpPr>
          <p:cNvPr id="19" name="Group 16"/>
          <p:cNvGrpSpPr>
            <a:grpSpLocks/>
          </p:cNvGrpSpPr>
          <p:nvPr/>
        </p:nvGrpSpPr>
        <p:grpSpPr bwMode="auto">
          <a:xfrm>
            <a:off x="2408567" y="755212"/>
            <a:ext cx="3224212" cy="1136650"/>
            <a:chOff x="683" y="436"/>
            <a:chExt cx="2031" cy="716"/>
          </a:xfrm>
        </p:grpSpPr>
        <p:grpSp>
          <p:nvGrpSpPr>
            <p:cNvPr id="20" name="Group 17"/>
            <p:cNvGrpSpPr>
              <a:grpSpLocks/>
            </p:cNvGrpSpPr>
            <p:nvPr/>
          </p:nvGrpSpPr>
          <p:grpSpPr bwMode="auto">
            <a:xfrm>
              <a:off x="2367" y="436"/>
              <a:ext cx="347" cy="692"/>
              <a:chOff x="745" y="443"/>
              <a:chExt cx="347" cy="692"/>
            </a:xfrm>
          </p:grpSpPr>
          <p:sp>
            <p:nvSpPr>
              <p:cNvPr id="24" name="Text Box 18"/>
              <p:cNvSpPr txBox="1">
                <a:spLocks noChangeArrowheads="1"/>
              </p:cNvSpPr>
              <p:nvPr/>
            </p:nvSpPr>
            <p:spPr bwMode="auto">
              <a:xfrm>
                <a:off x="768" y="443"/>
                <a:ext cx="249" cy="346"/>
              </a:xfrm>
              <a:prstGeom prst="rect">
                <a:avLst/>
              </a:prstGeom>
              <a:noFill/>
              <a:ln w="12700" cap="sq">
                <a:noFill/>
                <a:miter lim="800000"/>
                <a:headEnd/>
                <a:tailEnd/>
              </a:ln>
            </p:spPr>
            <p:txBody>
              <a:bodyPr wrap="none">
                <a:spAutoFit/>
              </a:bodyPr>
              <a:lstStyle/>
              <a:p>
                <a:pPr eaLnBrk="1" hangingPunct="1"/>
                <a:r>
                  <a:rPr lang="en-US" altLang="zh-CN" sz="3000" b="1">
                    <a:solidFill>
                      <a:srgbClr val="FF3300"/>
                    </a:solidFill>
                    <a:latin typeface="Times New Roman" pitchFamily="18" charset="0"/>
                  </a:rPr>
                  <a:t>d</a:t>
                </a:r>
              </a:p>
            </p:txBody>
          </p:sp>
          <p:sp>
            <p:nvSpPr>
              <p:cNvPr id="25" name="Freeform 19"/>
              <p:cNvSpPr>
                <a:spLocks/>
              </p:cNvSpPr>
              <p:nvPr/>
            </p:nvSpPr>
            <p:spPr bwMode="auto">
              <a:xfrm>
                <a:off x="745" y="761"/>
                <a:ext cx="347" cy="374"/>
              </a:xfrm>
              <a:custGeom>
                <a:avLst/>
                <a:gdLst>
                  <a:gd name="T0" fmla="*/ 57 w 347"/>
                  <a:gd name="T1" fmla="*/ 18 h 374"/>
                  <a:gd name="T2" fmla="*/ 305 w 347"/>
                  <a:gd name="T3" fmla="*/ 85 h 374"/>
                  <a:gd name="T4" fmla="*/ 317 w 347"/>
                  <a:gd name="T5" fmla="*/ 266 h 374"/>
                  <a:gd name="T6" fmla="*/ 271 w 347"/>
                  <a:gd name="T7" fmla="*/ 289 h 374"/>
                  <a:gd name="T8" fmla="*/ 238 w 347"/>
                  <a:gd name="T9" fmla="*/ 311 h 374"/>
                  <a:gd name="T10" fmla="*/ 170 w 347"/>
                  <a:gd name="T11" fmla="*/ 334 h 374"/>
                  <a:gd name="T12" fmla="*/ 46 w 347"/>
                  <a:gd name="T13" fmla="*/ 311 h 374"/>
                  <a:gd name="T14" fmla="*/ 0 w 347"/>
                  <a:gd name="T15" fmla="*/ 210 h 374"/>
                  <a:gd name="T16" fmla="*/ 12 w 347"/>
                  <a:gd name="T17" fmla="*/ 85 h 374"/>
                  <a:gd name="T18" fmla="*/ 23 w 347"/>
                  <a:gd name="T19" fmla="*/ 40 h 374"/>
                  <a:gd name="T20" fmla="*/ 91 w 347"/>
                  <a:gd name="T21" fmla="*/ 18 h 374"/>
                  <a:gd name="T22" fmla="*/ 57 w 347"/>
                  <a:gd name="T23" fmla="*/ 18 h 37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47"/>
                  <a:gd name="T37" fmla="*/ 0 h 374"/>
                  <a:gd name="T38" fmla="*/ 347 w 347"/>
                  <a:gd name="T39" fmla="*/ 374 h 37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47" h="374">
                    <a:moveTo>
                      <a:pt x="57" y="18"/>
                    </a:moveTo>
                    <a:cubicBezTo>
                      <a:pt x="316" y="34"/>
                      <a:pt x="174" y="0"/>
                      <a:pt x="305" y="85"/>
                    </a:cubicBezTo>
                    <a:cubicBezTo>
                      <a:pt x="319" y="142"/>
                      <a:pt x="347" y="206"/>
                      <a:pt x="317" y="266"/>
                    </a:cubicBezTo>
                    <a:cubicBezTo>
                      <a:pt x="309" y="281"/>
                      <a:pt x="286" y="281"/>
                      <a:pt x="271" y="289"/>
                    </a:cubicBezTo>
                    <a:cubicBezTo>
                      <a:pt x="260" y="296"/>
                      <a:pt x="250" y="306"/>
                      <a:pt x="238" y="311"/>
                    </a:cubicBezTo>
                    <a:cubicBezTo>
                      <a:pt x="216" y="321"/>
                      <a:pt x="170" y="334"/>
                      <a:pt x="170" y="334"/>
                    </a:cubicBezTo>
                    <a:cubicBezTo>
                      <a:pt x="110" y="374"/>
                      <a:pt x="93" y="359"/>
                      <a:pt x="46" y="311"/>
                    </a:cubicBezTo>
                    <a:cubicBezTo>
                      <a:pt x="33" y="275"/>
                      <a:pt x="13" y="246"/>
                      <a:pt x="0" y="210"/>
                    </a:cubicBezTo>
                    <a:cubicBezTo>
                      <a:pt x="4" y="168"/>
                      <a:pt x="6" y="126"/>
                      <a:pt x="12" y="85"/>
                    </a:cubicBezTo>
                    <a:cubicBezTo>
                      <a:pt x="14" y="70"/>
                      <a:pt x="11" y="50"/>
                      <a:pt x="23" y="40"/>
                    </a:cubicBezTo>
                    <a:cubicBezTo>
                      <a:pt x="41" y="25"/>
                      <a:pt x="68" y="25"/>
                      <a:pt x="91" y="18"/>
                    </a:cubicBezTo>
                    <a:cubicBezTo>
                      <a:pt x="102" y="15"/>
                      <a:pt x="68" y="18"/>
                      <a:pt x="57" y="18"/>
                    </a:cubicBezTo>
                    <a:close/>
                  </a:path>
                </a:pathLst>
              </a:custGeom>
              <a:noFill/>
              <a:ln w="50800" cap="sq" cmpd="sng">
                <a:solidFill>
                  <a:srgbClr val="FF0000"/>
                </a:solidFill>
                <a:prstDash val="solid"/>
                <a:round/>
                <a:headEnd/>
                <a:tailEnd/>
              </a:ln>
            </p:spPr>
            <p:txBody>
              <a:bodyPr/>
              <a:lstStyle/>
              <a:p>
                <a:endParaRPr lang="zh-CN" altLang="en-US"/>
              </a:p>
            </p:txBody>
          </p:sp>
        </p:grpSp>
        <p:grpSp>
          <p:nvGrpSpPr>
            <p:cNvPr id="21" name="Group 20"/>
            <p:cNvGrpSpPr>
              <a:grpSpLocks/>
            </p:cNvGrpSpPr>
            <p:nvPr/>
          </p:nvGrpSpPr>
          <p:grpSpPr bwMode="auto">
            <a:xfrm>
              <a:off x="683" y="528"/>
              <a:ext cx="432" cy="624"/>
              <a:chOff x="144" y="1392"/>
              <a:chExt cx="432" cy="624"/>
            </a:xfrm>
          </p:grpSpPr>
          <p:sp>
            <p:nvSpPr>
              <p:cNvPr id="22" name="Rectangle 21"/>
              <p:cNvSpPr>
                <a:spLocks noChangeArrowheads="1"/>
              </p:cNvSpPr>
              <p:nvPr/>
            </p:nvSpPr>
            <p:spPr bwMode="auto">
              <a:xfrm>
                <a:off x="144" y="1392"/>
                <a:ext cx="432" cy="62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23" name="Rectangle 22"/>
              <p:cNvSpPr>
                <a:spLocks noChangeArrowheads="1"/>
              </p:cNvSpPr>
              <p:nvPr/>
            </p:nvSpPr>
            <p:spPr bwMode="auto">
              <a:xfrm>
                <a:off x="181" y="1634"/>
                <a:ext cx="364" cy="356"/>
              </a:xfrm>
              <a:prstGeom prst="rect">
                <a:avLst/>
              </a:prstGeom>
              <a:noFill/>
              <a:ln w="12700" cap="sq">
                <a:noFill/>
                <a:miter lim="800000"/>
                <a:headEnd/>
                <a:tailEnd/>
              </a:ln>
            </p:spPr>
            <p:txBody>
              <a:bodyPr wrap="none">
                <a:spAutoFit/>
              </a:bodyPr>
              <a:lstStyle/>
              <a:p>
                <a:pPr eaLnBrk="1" hangingPunct="1"/>
                <a:r>
                  <a:rPr lang="en-US" altLang="zh-CN" sz="3100" b="1">
                    <a:solidFill>
                      <a:srgbClr val="000099"/>
                    </a:solidFill>
                    <a:latin typeface="Times New Roman" pitchFamily="18" charset="0"/>
                    <a:ea typeface="宋体" charset="-122"/>
                  </a:rPr>
                  <a:t>35</a:t>
                </a:r>
              </a:p>
            </p:txBody>
          </p:sp>
        </p:grpSp>
      </p:grpSp>
      <p:grpSp>
        <p:nvGrpSpPr>
          <p:cNvPr id="26" name="Group 23"/>
          <p:cNvGrpSpPr>
            <a:grpSpLocks/>
          </p:cNvGrpSpPr>
          <p:nvPr/>
        </p:nvGrpSpPr>
        <p:grpSpPr bwMode="auto">
          <a:xfrm>
            <a:off x="6070929" y="1798200"/>
            <a:ext cx="1173163" cy="549275"/>
            <a:chOff x="1329" y="1087"/>
            <a:chExt cx="739" cy="346"/>
          </a:xfrm>
        </p:grpSpPr>
        <p:sp>
          <p:nvSpPr>
            <p:cNvPr id="27" name="Rectangle 24"/>
            <p:cNvSpPr>
              <a:spLocks noChangeArrowheads="1"/>
            </p:cNvSpPr>
            <p:nvPr/>
          </p:nvSpPr>
          <p:spPr bwMode="auto">
            <a:xfrm>
              <a:off x="1329" y="1141"/>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28" name="Text Box 25"/>
            <p:cNvSpPr txBox="1">
              <a:spLocks noChangeArrowheads="1"/>
            </p:cNvSpPr>
            <p:nvPr/>
          </p:nvSpPr>
          <p:spPr bwMode="auto">
            <a:xfrm>
              <a:off x="1872" y="1087"/>
              <a:ext cx="196" cy="346"/>
            </a:xfrm>
            <a:prstGeom prst="rect">
              <a:avLst/>
            </a:prstGeom>
            <a:noFill/>
            <a:ln w="12700" cap="sq">
              <a:noFill/>
              <a:miter lim="800000"/>
              <a:headEnd/>
              <a:tailEnd/>
            </a:ln>
          </p:spPr>
          <p:txBody>
            <a:bodyPr wrap="none">
              <a:spAutoFit/>
            </a:bodyPr>
            <a:lstStyle/>
            <a:p>
              <a:pPr eaLnBrk="1" hangingPunct="1"/>
              <a:r>
                <a:rPr lang="en-US" altLang="zh-CN" sz="3000" b="1">
                  <a:solidFill>
                    <a:srgbClr val="00B259"/>
                  </a:solidFill>
                  <a:latin typeface="Times New Roman" pitchFamily="18" charset="0"/>
                </a:rPr>
                <a:t>j</a:t>
              </a:r>
            </a:p>
          </p:txBody>
        </p:sp>
      </p:grpSp>
      <p:grpSp>
        <p:nvGrpSpPr>
          <p:cNvPr id="29" name="Group 26"/>
          <p:cNvGrpSpPr>
            <a:grpSpLocks/>
          </p:cNvGrpSpPr>
          <p:nvPr/>
        </p:nvGrpSpPr>
        <p:grpSpPr bwMode="auto">
          <a:xfrm>
            <a:off x="5058104" y="766325"/>
            <a:ext cx="2362200" cy="1125537"/>
            <a:chOff x="2352" y="443"/>
            <a:chExt cx="1488" cy="709"/>
          </a:xfrm>
        </p:grpSpPr>
        <p:grpSp>
          <p:nvGrpSpPr>
            <p:cNvPr id="30" name="Group 27"/>
            <p:cNvGrpSpPr>
              <a:grpSpLocks/>
            </p:cNvGrpSpPr>
            <p:nvPr/>
          </p:nvGrpSpPr>
          <p:grpSpPr bwMode="auto">
            <a:xfrm>
              <a:off x="3493" y="443"/>
              <a:ext cx="347" cy="692"/>
              <a:chOff x="745" y="443"/>
              <a:chExt cx="347" cy="692"/>
            </a:xfrm>
          </p:grpSpPr>
          <p:sp>
            <p:nvSpPr>
              <p:cNvPr id="34" name="Text Box 28"/>
              <p:cNvSpPr txBox="1">
                <a:spLocks noChangeArrowheads="1"/>
              </p:cNvSpPr>
              <p:nvPr/>
            </p:nvSpPr>
            <p:spPr bwMode="auto">
              <a:xfrm>
                <a:off x="768" y="443"/>
                <a:ext cx="249" cy="346"/>
              </a:xfrm>
              <a:prstGeom prst="rect">
                <a:avLst/>
              </a:prstGeom>
              <a:noFill/>
              <a:ln w="12700" cap="sq">
                <a:noFill/>
                <a:miter lim="800000"/>
                <a:headEnd/>
                <a:tailEnd/>
              </a:ln>
            </p:spPr>
            <p:txBody>
              <a:bodyPr wrap="none">
                <a:spAutoFit/>
              </a:bodyPr>
              <a:lstStyle/>
              <a:p>
                <a:pPr eaLnBrk="1" hangingPunct="1"/>
                <a:r>
                  <a:rPr lang="en-US" altLang="zh-CN" sz="3000" b="1">
                    <a:solidFill>
                      <a:srgbClr val="FF3300"/>
                    </a:solidFill>
                    <a:latin typeface="Times New Roman" pitchFamily="18" charset="0"/>
                  </a:rPr>
                  <a:t>d</a:t>
                </a:r>
              </a:p>
            </p:txBody>
          </p:sp>
          <p:sp>
            <p:nvSpPr>
              <p:cNvPr id="35" name="Freeform 29"/>
              <p:cNvSpPr>
                <a:spLocks/>
              </p:cNvSpPr>
              <p:nvPr/>
            </p:nvSpPr>
            <p:spPr bwMode="auto">
              <a:xfrm>
                <a:off x="745" y="761"/>
                <a:ext cx="347" cy="374"/>
              </a:xfrm>
              <a:custGeom>
                <a:avLst/>
                <a:gdLst>
                  <a:gd name="T0" fmla="*/ 57 w 347"/>
                  <a:gd name="T1" fmla="*/ 18 h 374"/>
                  <a:gd name="T2" fmla="*/ 305 w 347"/>
                  <a:gd name="T3" fmla="*/ 85 h 374"/>
                  <a:gd name="T4" fmla="*/ 317 w 347"/>
                  <a:gd name="T5" fmla="*/ 266 h 374"/>
                  <a:gd name="T6" fmla="*/ 271 w 347"/>
                  <a:gd name="T7" fmla="*/ 289 h 374"/>
                  <a:gd name="T8" fmla="*/ 238 w 347"/>
                  <a:gd name="T9" fmla="*/ 311 h 374"/>
                  <a:gd name="T10" fmla="*/ 170 w 347"/>
                  <a:gd name="T11" fmla="*/ 334 h 374"/>
                  <a:gd name="T12" fmla="*/ 46 w 347"/>
                  <a:gd name="T13" fmla="*/ 311 h 374"/>
                  <a:gd name="T14" fmla="*/ 0 w 347"/>
                  <a:gd name="T15" fmla="*/ 210 h 374"/>
                  <a:gd name="T16" fmla="*/ 12 w 347"/>
                  <a:gd name="T17" fmla="*/ 85 h 374"/>
                  <a:gd name="T18" fmla="*/ 23 w 347"/>
                  <a:gd name="T19" fmla="*/ 40 h 374"/>
                  <a:gd name="T20" fmla="*/ 91 w 347"/>
                  <a:gd name="T21" fmla="*/ 18 h 374"/>
                  <a:gd name="T22" fmla="*/ 57 w 347"/>
                  <a:gd name="T23" fmla="*/ 18 h 37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47"/>
                  <a:gd name="T37" fmla="*/ 0 h 374"/>
                  <a:gd name="T38" fmla="*/ 347 w 347"/>
                  <a:gd name="T39" fmla="*/ 374 h 37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47" h="374">
                    <a:moveTo>
                      <a:pt x="57" y="18"/>
                    </a:moveTo>
                    <a:cubicBezTo>
                      <a:pt x="316" y="34"/>
                      <a:pt x="174" y="0"/>
                      <a:pt x="305" y="85"/>
                    </a:cubicBezTo>
                    <a:cubicBezTo>
                      <a:pt x="319" y="142"/>
                      <a:pt x="347" y="206"/>
                      <a:pt x="317" y="266"/>
                    </a:cubicBezTo>
                    <a:cubicBezTo>
                      <a:pt x="309" y="281"/>
                      <a:pt x="286" y="281"/>
                      <a:pt x="271" y="289"/>
                    </a:cubicBezTo>
                    <a:cubicBezTo>
                      <a:pt x="260" y="296"/>
                      <a:pt x="250" y="306"/>
                      <a:pt x="238" y="311"/>
                    </a:cubicBezTo>
                    <a:cubicBezTo>
                      <a:pt x="216" y="321"/>
                      <a:pt x="170" y="334"/>
                      <a:pt x="170" y="334"/>
                    </a:cubicBezTo>
                    <a:cubicBezTo>
                      <a:pt x="110" y="374"/>
                      <a:pt x="93" y="359"/>
                      <a:pt x="46" y="311"/>
                    </a:cubicBezTo>
                    <a:cubicBezTo>
                      <a:pt x="33" y="275"/>
                      <a:pt x="13" y="246"/>
                      <a:pt x="0" y="210"/>
                    </a:cubicBezTo>
                    <a:cubicBezTo>
                      <a:pt x="4" y="168"/>
                      <a:pt x="6" y="126"/>
                      <a:pt x="12" y="85"/>
                    </a:cubicBezTo>
                    <a:cubicBezTo>
                      <a:pt x="14" y="70"/>
                      <a:pt x="11" y="50"/>
                      <a:pt x="23" y="40"/>
                    </a:cubicBezTo>
                    <a:cubicBezTo>
                      <a:pt x="41" y="25"/>
                      <a:pt x="68" y="25"/>
                      <a:pt x="91" y="18"/>
                    </a:cubicBezTo>
                    <a:cubicBezTo>
                      <a:pt x="102" y="15"/>
                      <a:pt x="68" y="18"/>
                      <a:pt x="57" y="18"/>
                    </a:cubicBezTo>
                    <a:close/>
                  </a:path>
                </a:pathLst>
              </a:custGeom>
              <a:noFill/>
              <a:ln w="50800" cap="sq" cmpd="sng">
                <a:solidFill>
                  <a:srgbClr val="FF0000"/>
                </a:solidFill>
                <a:prstDash val="solid"/>
                <a:round/>
                <a:headEnd/>
                <a:tailEnd/>
              </a:ln>
            </p:spPr>
            <p:txBody>
              <a:bodyPr/>
              <a:lstStyle/>
              <a:p>
                <a:endParaRPr lang="zh-CN" altLang="en-US"/>
              </a:p>
            </p:txBody>
          </p:sp>
        </p:grpSp>
        <p:grpSp>
          <p:nvGrpSpPr>
            <p:cNvPr id="31" name="Group 30"/>
            <p:cNvGrpSpPr>
              <a:grpSpLocks/>
            </p:cNvGrpSpPr>
            <p:nvPr/>
          </p:nvGrpSpPr>
          <p:grpSpPr bwMode="auto">
            <a:xfrm>
              <a:off x="2352" y="528"/>
              <a:ext cx="432" cy="624"/>
              <a:chOff x="144" y="1392"/>
              <a:chExt cx="432" cy="624"/>
            </a:xfrm>
          </p:grpSpPr>
          <p:sp>
            <p:nvSpPr>
              <p:cNvPr id="32" name="Rectangle 31"/>
              <p:cNvSpPr>
                <a:spLocks noChangeArrowheads="1"/>
              </p:cNvSpPr>
              <p:nvPr/>
            </p:nvSpPr>
            <p:spPr bwMode="auto">
              <a:xfrm>
                <a:off x="144" y="1392"/>
                <a:ext cx="432" cy="62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3" name="Rectangle 32"/>
              <p:cNvSpPr>
                <a:spLocks noChangeArrowheads="1"/>
              </p:cNvSpPr>
              <p:nvPr/>
            </p:nvSpPr>
            <p:spPr bwMode="auto">
              <a:xfrm>
                <a:off x="181" y="1634"/>
                <a:ext cx="364" cy="356"/>
              </a:xfrm>
              <a:prstGeom prst="rect">
                <a:avLst/>
              </a:prstGeom>
              <a:noFill/>
              <a:ln w="12700" cap="sq">
                <a:noFill/>
                <a:miter lim="800000"/>
                <a:headEnd/>
                <a:tailEnd/>
              </a:ln>
            </p:spPr>
            <p:txBody>
              <a:bodyPr wrap="none">
                <a:spAutoFit/>
              </a:bodyPr>
              <a:lstStyle/>
              <a:p>
                <a:pPr eaLnBrk="1" hangingPunct="1"/>
                <a:r>
                  <a:rPr lang="en-US" altLang="zh-CN" sz="3100" b="1">
                    <a:solidFill>
                      <a:srgbClr val="000099"/>
                    </a:solidFill>
                    <a:latin typeface="Times New Roman" pitchFamily="18" charset="0"/>
                    <a:ea typeface="宋体" charset="-122"/>
                  </a:rPr>
                  <a:t>27</a:t>
                </a:r>
              </a:p>
            </p:txBody>
          </p:sp>
        </p:grpSp>
      </p:grpSp>
      <p:grpSp>
        <p:nvGrpSpPr>
          <p:cNvPr id="36" name="Group 33"/>
          <p:cNvGrpSpPr>
            <a:grpSpLocks/>
          </p:cNvGrpSpPr>
          <p:nvPr/>
        </p:nvGrpSpPr>
        <p:grpSpPr bwMode="auto">
          <a:xfrm>
            <a:off x="6950404" y="1798200"/>
            <a:ext cx="1173163" cy="549275"/>
            <a:chOff x="1329" y="1087"/>
            <a:chExt cx="739" cy="346"/>
          </a:xfrm>
        </p:grpSpPr>
        <p:sp>
          <p:nvSpPr>
            <p:cNvPr id="37" name="Rectangle 34"/>
            <p:cNvSpPr>
              <a:spLocks noChangeArrowheads="1"/>
            </p:cNvSpPr>
            <p:nvPr/>
          </p:nvSpPr>
          <p:spPr bwMode="auto">
            <a:xfrm>
              <a:off x="1329" y="1141"/>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8" name="Text Box 35"/>
            <p:cNvSpPr txBox="1">
              <a:spLocks noChangeArrowheads="1"/>
            </p:cNvSpPr>
            <p:nvPr/>
          </p:nvSpPr>
          <p:spPr bwMode="auto">
            <a:xfrm>
              <a:off x="1872" y="1087"/>
              <a:ext cx="196" cy="346"/>
            </a:xfrm>
            <a:prstGeom prst="rect">
              <a:avLst/>
            </a:prstGeom>
            <a:noFill/>
            <a:ln w="12700" cap="sq">
              <a:noFill/>
              <a:miter lim="800000"/>
              <a:headEnd/>
              <a:tailEnd/>
            </a:ln>
          </p:spPr>
          <p:txBody>
            <a:bodyPr wrap="none">
              <a:spAutoFit/>
            </a:bodyPr>
            <a:lstStyle/>
            <a:p>
              <a:pPr eaLnBrk="1" hangingPunct="1"/>
              <a:r>
                <a:rPr lang="en-US" altLang="zh-CN" sz="3000" b="1">
                  <a:solidFill>
                    <a:srgbClr val="00B259"/>
                  </a:solidFill>
                  <a:latin typeface="Times New Roman" pitchFamily="18" charset="0"/>
                </a:rPr>
                <a:t>j</a:t>
              </a:r>
            </a:p>
          </p:txBody>
        </p:sp>
      </p:grpSp>
      <p:grpSp>
        <p:nvGrpSpPr>
          <p:cNvPr id="39" name="Group 36"/>
          <p:cNvGrpSpPr>
            <a:grpSpLocks/>
          </p:cNvGrpSpPr>
          <p:nvPr/>
        </p:nvGrpSpPr>
        <p:grpSpPr bwMode="auto">
          <a:xfrm>
            <a:off x="7829879" y="1798200"/>
            <a:ext cx="1173163" cy="549275"/>
            <a:chOff x="1329" y="1087"/>
            <a:chExt cx="739" cy="346"/>
          </a:xfrm>
        </p:grpSpPr>
        <p:sp>
          <p:nvSpPr>
            <p:cNvPr id="40" name="Rectangle 37"/>
            <p:cNvSpPr>
              <a:spLocks noChangeArrowheads="1"/>
            </p:cNvSpPr>
            <p:nvPr/>
          </p:nvSpPr>
          <p:spPr bwMode="auto">
            <a:xfrm>
              <a:off x="1329" y="1141"/>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1" name="Text Box 38"/>
            <p:cNvSpPr txBox="1">
              <a:spLocks noChangeArrowheads="1"/>
            </p:cNvSpPr>
            <p:nvPr/>
          </p:nvSpPr>
          <p:spPr bwMode="auto">
            <a:xfrm>
              <a:off x="1872" y="1087"/>
              <a:ext cx="196" cy="346"/>
            </a:xfrm>
            <a:prstGeom prst="rect">
              <a:avLst/>
            </a:prstGeom>
            <a:noFill/>
            <a:ln w="12700" cap="sq">
              <a:noFill/>
              <a:miter lim="800000"/>
              <a:headEnd/>
              <a:tailEnd/>
            </a:ln>
          </p:spPr>
          <p:txBody>
            <a:bodyPr wrap="none">
              <a:spAutoFit/>
            </a:bodyPr>
            <a:lstStyle/>
            <a:p>
              <a:pPr eaLnBrk="1" hangingPunct="1"/>
              <a:r>
                <a:rPr lang="en-US" altLang="zh-CN" sz="3000" b="1">
                  <a:solidFill>
                    <a:srgbClr val="00B259"/>
                  </a:solidFill>
                  <a:latin typeface="Times New Roman" pitchFamily="18" charset="0"/>
                </a:rPr>
                <a:t>j</a:t>
              </a:r>
            </a:p>
          </p:txBody>
        </p:sp>
      </p:grpSp>
      <p:grpSp>
        <p:nvGrpSpPr>
          <p:cNvPr id="42" name="Group 39"/>
          <p:cNvGrpSpPr>
            <a:grpSpLocks/>
          </p:cNvGrpSpPr>
          <p:nvPr/>
        </p:nvGrpSpPr>
        <p:grpSpPr bwMode="auto">
          <a:xfrm>
            <a:off x="2456192" y="1271150"/>
            <a:ext cx="620712" cy="685800"/>
            <a:chOff x="425" y="2256"/>
            <a:chExt cx="391" cy="432"/>
          </a:xfrm>
        </p:grpSpPr>
        <p:sp>
          <p:nvSpPr>
            <p:cNvPr id="43" name="Rectangle 40"/>
            <p:cNvSpPr>
              <a:spLocks noChangeArrowheads="1"/>
            </p:cNvSpPr>
            <p:nvPr/>
          </p:nvSpPr>
          <p:spPr bwMode="auto">
            <a:xfrm>
              <a:off x="432" y="2256"/>
              <a:ext cx="384" cy="432"/>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4" name="Rectangle 41"/>
            <p:cNvSpPr>
              <a:spLocks noChangeArrowheads="1"/>
            </p:cNvSpPr>
            <p:nvPr/>
          </p:nvSpPr>
          <p:spPr bwMode="auto">
            <a:xfrm>
              <a:off x="425" y="2256"/>
              <a:ext cx="372" cy="365"/>
            </a:xfrm>
            <a:prstGeom prst="rect">
              <a:avLst/>
            </a:prstGeom>
            <a:noFill/>
            <a:ln w="12700" cap="sq">
              <a:noFill/>
              <a:miter lim="800000"/>
              <a:headEnd/>
              <a:tailEnd/>
            </a:ln>
          </p:spPr>
          <p:txBody>
            <a:bodyPr wrap="none">
              <a:spAutoFit/>
            </a:bodyPr>
            <a:lstStyle/>
            <a:p>
              <a:pPr eaLnBrk="1" hangingPunct="1"/>
              <a:r>
                <a:rPr lang="en-US" altLang="zh-CN" sz="3200" b="1">
                  <a:solidFill>
                    <a:srgbClr val="FF3300"/>
                  </a:solidFill>
                  <a:latin typeface="Times New Roman" pitchFamily="18" charset="0"/>
                  <a:ea typeface="宋体" charset="-122"/>
                </a:rPr>
                <a:t>13</a:t>
              </a:r>
            </a:p>
          </p:txBody>
        </p:sp>
      </p:grpSp>
      <p:grpSp>
        <p:nvGrpSpPr>
          <p:cNvPr id="45" name="Group 42"/>
          <p:cNvGrpSpPr>
            <a:grpSpLocks/>
          </p:cNvGrpSpPr>
          <p:nvPr/>
        </p:nvGrpSpPr>
        <p:grpSpPr bwMode="auto">
          <a:xfrm>
            <a:off x="6751967" y="783787"/>
            <a:ext cx="762000" cy="1219200"/>
            <a:chOff x="3408" y="1536"/>
            <a:chExt cx="480" cy="768"/>
          </a:xfrm>
        </p:grpSpPr>
        <p:sp>
          <p:nvSpPr>
            <p:cNvPr id="46" name="Rectangle 43"/>
            <p:cNvSpPr>
              <a:spLocks noChangeArrowheads="1"/>
            </p:cNvSpPr>
            <p:nvPr/>
          </p:nvSpPr>
          <p:spPr bwMode="auto">
            <a:xfrm>
              <a:off x="3408" y="1536"/>
              <a:ext cx="480" cy="76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7" name="Rectangle 44"/>
            <p:cNvSpPr>
              <a:spLocks noChangeArrowheads="1"/>
            </p:cNvSpPr>
            <p:nvPr/>
          </p:nvSpPr>
          <p:spPr bwMode="auto">
            <a:xfrm>
              <a:off x="3456" y="1852"/>
              <a:ext cx="364" cy="356"/>
            </a:xfrm>
            <a:prstGeom prst="rect">
              <a:avLst/>
            </a:prstGeom>
            <a:noFill/>
            <a:ln w="12700" cap="sq">
              <a:noFill/>
              <a:miter lim="800000"/>
              <a:headEnd/>
              <a:tailEnd/>
            </a:ln>
          </p:spPr>
          <p:txBody>
            <a:bodyPr wrap="none">
              <a:spAutoFit/>
            </a:bodyPr>
            <a:lstStyle/>
            <a:p>
              <a:pPr eaLnBrk="1" hangingPunct="1"/>
              <a:r>
                <a:rPr lang="en-US" altLang="zh-CN" sz="3100" b="1">
                  <a:solidFill>
                    <a:srgbClr val="000099"/>
                  </a:solidFill>
                  <a:latin typeface="Times New Roman" pitchFamily="18" charset="0"/>
                  <a:ea typeface="宋体" charset="-122"/>
                </a:rPr>
                <a:t>35</a:t>
              </a:r>
            </a:p>
          </p:txBody>
        </p:sp>
      </p:grpSp>
      <p:grpSp>
        <p:nvGrpSpPr>
          <p:cNvPr id="48" name="Group 45"/>
          <p:cNvGrpSpPr>
            <a:grpSpLocks/>
          </p:cNvGrpSpPr>
          <p:nvPr/>
        </p:nvGrpSpPr>
        <p:grpSpPr bwMode="auto">
          <a:xfrm>
            <a:off x="5972504" y="3041212"/>
            <a:ext cx="550863" cy="1098550"/>
            <a:chOff x="745" y="443"/>
            <a:chExt cx="347" cy="692"/>
          </a:xfrm>
        </p:grpSpPr>
        <p:sp>
          <p:nvSpPr>
            <p:cNvPr id="49" name="Text Box 46"/>
            <p:cNvSpPr txBox="1">
              <a:spLocks noChangeArrowheads="1"/>
            </p:cNvSpPr>
            <p:nvPr/>
          </p:nvSpPr>
          <p:spPr bwMode="auto">
            <a:xfrm>
              <a:off x="768" y="443"/>
              <a:ext cx="249" cy="346"/>
            </a:xfrm>
            <a:prstGeom prst="rect">
              <a:avLst/>
            </a:prstGeom>
            <a:noFill/>
            <a:ln w="12700" cap="sq">
              <a:noFill/>
              <a:miter lim="800000"/>
              <a:headEnd/>
              <a:tailEnd/>
            </a:ln>
          </p:spPr>
          <p:txBody>
            <a:bodyPr wrap="none">
              <a:spAutoFit/>
            </a:bodyPr>
            <a:lstStyle/>
            <a:p>
              <a:pPr eaLnBrk="1" hangingPunct="1"/>
              <a:r>
                <a:rPr lang="en-US" altLang="zh-CN" sz="3000" b="1">
                  <a:solidFill>
                    <a:srgbClr val="FF3300"/>
                  </a:solidFill>
                  <a:latin typeface="Times New Roman" pitchFamily="18" charset="0"/>
                </a:rPr>
                <a:t>d</a:t>
              </a:r>
            </a:p>
          </p:txBody>
        </p:sp>
        <p:sp>
          <p:nvSpPr>
            <p:cNvPr id="50" name="Freeform 47"/>
            <p:cNvSpPr>
              <a:spLocks/>
            </p:cNvSpPr>
            <p:nvPr/>
          </p:nvSpPr>
          <p:spPr bwMode="auto">
            <a:xfrm>
              <a:off x="745" y="761"/>
              <a:ext cx="347" cy="374"/>
            </a:xfrm>
            <a:custGeom>
              <a:avLst/>
              <a:gdLst>
                <a:gd name="T0" fmla="*/ 57 w 347"/>
                <a:gd name="T1" fmla="*/ 18 h 374"/>
                <a:gd name="T2" fmla="*/ 305 w 347"/>
                <a:gd name="T3" fmla="*/ 85 h 374"/>
                <a:gd name="T4" fmla="*/ 317 w 347"/>
                <a:gd name="T5" fmla="*/ 266 h 374"/>
                <a:gd name="T6" fmla="*/ 271 w 347"/>
                <a:gd name="T7" fmla="*/ 289 h 374"/>
                <a:gd name="T8" fmla="*/ 238 w 347"/>
                <a:gd name="T9" fmla="*/ 311 h 374"/>
                <a:gd name="T10" fmla="*/ 170 w 347"/>
                <a:gd name="T11" fmla="*/ 334 h 374"/>
                <a:gd name="T12" fmla="*/ 46 w 347"/>
                <a:gd name="T13" fmla="*/ 311 h 374"/>
                <a:gd name="T14" fmla="*/ 0 w 347"/>
                <a:gd name="T15" fmla="*/ 210 h 374"/>
                <a:gd name="T16" fmla="*/ 12 w 347"/>
                <a:gd name="T17" fmla="*/ 85 h 374"/>
                <a:gd name="T18" fmla="*/ 23 w 347"/>
                <a:gd name="T19" fmla="*/ 40 h 374"/>
                <a:gd name="T20" fmla="*/ 91 w 347"/>
                <a:gd name="T21" fmla="*/ 18 h 374"/>
                <a:gd name="T22" fmla="*/ 57 w 347"/>
                <a:gd name="T23" fmla="*/ 18 h 37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47"/>
                <a:gd name="T37" fmla="*/ 0 h 374"/>
                <a:gd name="T38" fmla="*/ 347 w 347"/>
                <a:gd name="T39" fmla="*/ 374 h 37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47" h="374">
                  <a:moveTo>
                    <a:pt x="57" y="18"/>
                  </a:moveTo>
                  <a:cubicBezTo>
                    <a:pt x="316" y="34"/>
                    <a:pt x="174" y="0"/>
                    <a:pt x="305" y="85"/>
                  </a:cubicBezTo>
                  <a:cubicBezTo>
                    <a:pt x="319" y="142"/>
                    <a:pt x="347" y="206"/>
                    <a:pt x="317" y="266"/>
                  </a:cubicBezTo>
                  <a:cubicBezTo>
                    <a:pt x="309" y="281"/>
                    <a:pt x="286" y="281"/>
                    <a:pt x="271" y="289"/>
                  </a:cubicBezTo>
                  <a:cubicBezTo>
                    <a:pt x="260" y="296"/>
                    <a:pt x="250" y="306"/>
                    <a:pt x="238" y="311"/>
                  </a:cubicBezTo>
                  <a:cubicBezTo>
                    <a:pt x="216" y="321"/>
                    <a:pt x="170" y="334"/>
                    <a:pt x="170" y="334"/>
                  </a:cubicBezTo>
                  <a:cubicBezTo>
                    <a:pt x="110" y="374"/>
                    <a:pt x="93" y="359"/>
                    <a:pt x="46" y="311"/>
                  </a:cubicBezTo>
                  <a:cubicBezTo>
                    <a:pt x="33" y="275"/>
                    <a:pt x="13" y="246"/>
                    <a:pt x="0" y="210"/>
                  </a:cubicBezTo>
                  <a:cubicBezTo>
                    <a:pt x="4" y="168"/>
                    <a:pt x="6" y="126"/>
                    <a:pt x="12" y="85"/>
                  </a:cubicBezTo>
                  <a:cubicBezTo>
                    <a:pt x="14" y="70"/>
                    <a:pt x="11" y="50"/>
                    <a:pt x="23" y="40"/>
                  </a:cubicBezTo>
                  <a:cubicBezTo>
                    <a:pt x="41" y="25"/>
                    <a:pt x="68" y="25"/>
                    <a:pt x="91" y="18"/>
                  </a:cubicBezTo>
                  <a:cubicBezTo>
                    <a:pt x="102" y="15"/>
                    <a:pt x="68" y="18"/>
                    <a:pt x="57" y="18"/>
                  </a:cubicBezTo>
                  <a:close/>
                </a:path>
              </a:pathLst>
            </a:custGeom>
            <a:noFill/>
            <a:ln w="50800" cap="sq" cmpd="sng">
              <a:solidFill>
                <a:srgbClr val="FF0000"/>
              </a:solidFill>
              <a:prstDash val="solid"/>
              <a:round/>
              <a:headEnd/>
              <a:tailEnd/>
            </a:ln>
          </p:spPr>
          <p:txBody>
            <a:bodyPr/>
            <a:lstStyle/>
            <a:p>
              <a:endParaRPr lang="zh-CN" altLang="en-US"/>
            </a:p>
          </p:txBody>
        </p:sp>
      </p:grpSp>
      <p:sp>
        <p:nvSpPr>
          <p:cNvPr id="51" name="Rectangle 48"/>
          <p:cNvSpPr>
            <a:spLocks noChangeArrowheads="1"/>
          </p:cNvSpPr>
          <p:nvPr/>
        </p:nvSpPr>
        <p:spPr bwMode="auto">
          <a:xfrm>
            <a:off x="2397454" y="3523812"/>
            <a:ext cx="6775450" cy="579438"/>
          </a:xfrm>
          <a:prstGeom prst="rect">
            <a:avLst/>
          </a:prstGeom>
          <a:noFill/>
          <a:ln w="12700" cap="sq">
            <a:noFill/>
            <a:miter lim="800000"/>
            <a:headEnd/>
            <a:tailEnd/>
          </a:ln>
        </p:spPr>
        <p:txBody>
          <a:bodyPr wrap="none">
            <a:spAutoFit/>
          </a:bodyPr>
          <a:lstStyle/>
          <a:p>
            <a:pPr eaLnBrk="1" hangingPunct="1"/>
            <a:r>
              <a:rPr lang="en-US" altLang="zh-CN" sz="3200" b="1">
                <a:solidFill>
                  <a:srgbClr val="FF3300"/>
                </a:solidFill>
                <a:latin typeface="Times New Roman" pitchFamily="18" charset="0"/>
                <a:ea typeface="宋体" charset="-122"/>
              </a:rPr>
              <a:t>13 </a:t>
            </a:r>
            <a:r>
              <a:rPr lang="en-US" altLang="zh-CN" sz="3200" b="1">
                <a:solidFill>
                  <a:srgbClr val="000099"/>
                </a:solidFill>
                <a:latin typeface="Times New Roman" pitchFamily="18" charset="0"/>
                <a:ea typeface="宋体" charset="-122"/>
              </a:rPr>
              <a:t>    </a:t>
            </a:r>
            <a:r>
              <a:rPr lang="en-US" altLang="zh-CN" sz="3200" b="1">
                <a:solidFill>
                  <a:srgbClr val="FF3300"/>
                </a:solidFill>
                <a:latin typeface="Times New Roman" pitchFamily="18" charset="0"/>
                <a:ea typeface="宋体" charset="-122"/>
              </a:rPr>
              <a:t>27</a:t>
            </a:r>
            <a:r>
              <a:rPr lang="en-US" altLang="zh-CN" sz="3200" b="1">
                <a:solidFill>
                  <a:srgbClr val="000099"/>
                </a:solidFill>
                <a:latin typeface="Times New Roman" pitchFamily="18" charset="0"/>
                <a:ea typeface="宋体" charset="-122"/>
              </a:rPr>
              <a:t>    </a:t>
            </a:r>
            <a:r>
              <a:rPr lang="en-US" altLang="zh-CN" sz="3200" b="1">
                <a:solidFill>
                  <a:srgbClr val="FF3300"/>
                </a:solidFill>
                <a:latin typeface="Times New Roman" pitchFamily="18" charset="0"/>
                <a:ea typeface="宋体" charset="-122"/>
              </a:rPr>
              <a:t>35</a:t>
            </a:r>
            <a:r>
              <a:rPr lang="en-US" altLang="zh-CN" sz="3200" b="1">
                <a:solidFill>
                  <a:srgbClr val="000099"/>
                </a:solidFill>
                <a:latin typeface="Times New Roman" pitchFamily="18" charset="0"/>
                <a:ea typeface="宋体" charset="-122"/>
              </a:rPr>
              <a:t>     </a:t>
            </a:r>
            <a:r>
              <a:rPr lang="en-US" altLang="zh-CN" sz="3200" b="1">
                <a:solidFill>
                  <a:srgbClr val="FF3300"/>
                </a:solidFill>
                <a:latin typeface="Times New Roman" pitchFamily="18" charset="0"/>
                <a:ea typeface="宋体" charset="-122"/>
              </a:rPr>
              <a:t>38</a:t>
            </a:r>
            <a:r>
              <a:rPr lang="en-US" altLang="zh-CN" sz="3100" b="1">
                <a:solidFill>
                  <a:srgbClr val="000099"/>
                </a:solidFill>
                <a:latin typeface="Times New Roman" pitchFamily="18" charset="0"/>
                <a:ea typeface="宋体" charset="-122"/>
              </a:rPr>
              <a:t>     65     97     80     75</a:t>
            </a:r>
          </a:p>
        </p:txBody>
      </p:sp>
      <p:sp>
        <p:nvSpPr>
          <p:cNvPr id="52" name="Rectangle 49"/>
          <p:cNvSpPr>
            <a:spLocks noChangeArrowheads="1"/>
          </p:cNvSpPr>
          <p:nvPr/>
        </p:nvSpPr>
        <p:spPr bwMode="auto">
          <a:xfrm>
            <a:off x="6921829" y="3949262"/>
            <a:ext cx="311150" cy="549275"/>
          </a:xfrm>
          <a:prstGeom prst="rect">
            <a:avLst/>
          </a:prstGeom>
          <a:noFill/>
          <a:ln w="12700" cap="sq">
            <a:noFill/>
            <a:miter lim="800000"/>
            <a:headEnd/>
            <a:tailEnd/>
          </a:ln>
        </p:spPr>
        <p:txBody>
          <a:bodyPr wrap="none">
            <a:spAutoFit/>
          </a:bodyPr>
          <a:lstStyle/>
          <a:p>
            <a:pPr eaLnBrk="1" hangingPunct="1"/>
            <a:r>
              <a:rPr lang="en-US" altLang="zh-CN" sz="3000" b="1">
                <a:solidFill>
                  <a:srgbClr val="00B259"/>
                </a:solidFill>
                <a:latin typeface="Times New Roman" pitchFamily="18" charset="0"/>
              </a:rPr>
              <a:t>j</a:t>
            </a:r>
          </a:p>
        </p:txBody>
      </p:sp>
      <p:grpSp>
        <p:nvGrpSpPr>
          <p:cNvPr id="53" name="Group 50"/>
          <p:cNvGrpSpPr>
            <a:grpSpLocks/>
          </p:cNvGrpSpPr>
          <p:nvPr/>
        </p:nvGrpSpPr>
        <p:grpSpPr bwMode="auto">
          <a:xfrm>
            <a:off x="6886904" y="3907987"/>
            <a:ext cx="1243013" cy="579438"/>
            <a:chOff x="3489" y="2496"/>
            <a:chExt cx="783" cy="365"/>
          </a:xfrm>
        </p:grpSpPr>
        <p:sp>
          <p:nvSpPr>
            <p:cNvPr id="54" name="Text Box 51"/>
            <p:cNvSpPr txBox="1">
              <a:spLocks noChangeArrowheads="1"/>
            </p:cNvSpPr>
            <p:nvPr/>
          </p:nvSpPr>
          <p:spPr bwMode="auto">
            <a:xfrm>
              <a:off x="4076" y="2496"/>
              <a:ext cx="196" cy="346"/>
            </a:xfrm>
            <a:prstGeom prst="rect">
              <a:avLst/>
            </a:prstGeom>
            <a:noFill/>
            <a:ln w="12700" cap="sq">
              <a:noFill/>
              <a:miter lim="800000"/>
              <a:headEnd/>
              <a:tailEnd/>
            </a:ln>
          </p:spPr>
          <p:txBody>
            <a:bodyPr wrap="none">
              <a:spAutoFit/>
            </a:bodyPr>
            <a:lstStyle/>
            <a:p>
              <a:pPr eaLnBrk="1" hangingPunct="1"/>
              <a:r>
                <a:rPr lang="en-US" altLang="zh-CN" sz="3000" b="1">
                  <a:solidFill>
                    <a:srgbClr val="00B259"/>
                  </a:solidFill>
                  <a:latin typeface="Times New Roman" pitchFamily="18" charset="0"/>
                </a:rPr>
                <a:t>j</a:t>
              </a:r>
            </a:p>
          </p:txBody>
        </p:sp>
        <p:sp>
          <p:nvSpPr>
            <p:cNvPr id="55" name="Rectangle 52"/>
            <p:cNvSpPr>
              <a:spLocks noChangeArrowheads="1"/>
            </p:cNvSpPr>
            <p:nvPr/>
          </p:nvSpPr>
          <p:spPr bwMode="auto">
            <a:xfrm>
              <a:off x="3489" y="2573"/>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grpSp>
      <p:grpSp>
        <p:nvGrpSpPr>
          <p:cNvPr id="56" name="Group 53"/>
          <p:cNvGrpSpPr>
            <a:grpSpLocks/>
          </p:cNvGrpSpPr>
          <p:nvPr/>
        </p:nvGrpSpPr>
        <p:grpSpPr bwMode="auto">
          <a:xfrm>
            <a:off x="7753679" y="3931800"/>
            <a:ext cx="1243013" cy="579437"/>
            <a:chOff x="3489" y="2496"/>
            <a:chExt cx="783" cy="365"/>
          </a:xfrm>
        </p:grpSpPr>
        <p:sp>
          <p:nvSpPr>
            <p:cNvPr id="57" name="Text Box 54"/>
            <p:cNvSpPr txBox="1">
              <a:spLocks noChangeArrowheads="1"/>
            </p:cNvSpPr>
            <p:nvPr/>
          </p:nvSpPr>
          <p:spPr bwMode="auto">
            <a:xfrm>
              <a:off x="4076" y="2496"/>
              <a:ext cx="196" cy="346"/>
            </a:xfrm>
            <a:prstGeom prst="rect">
              <a:avLst/>
            </a:prstGeom>
            <a:noFill/>
            <a:ln w="12700" cap="sq">
              <a:noFill/>
              <a:miter lim="800000"/>
              <a:headEnd/>
              <a:tailEnd/>
            </a:ln>
          </p:spPr>
          <p:txBody>
            <a:bodyPr wrap="none">
              <a:spAutoFit/>
            </a:bodyPr>
            <a:lstStyle/>
            <a:p>
              <a:pPr eaLnBrk="1" hangingPunct="1"/>
              <a:r>
                <a:rPr lang="en-US" altLang="zh-CN" sz="3000" b="1">
                  <a:solidFill>
                    <a:srgbClr val="00B259"/>
                  </a:solidFill>
                  <a:latin typeface="Times New Roman" pitchFamily="18" charset="0"/>
                </a:rPr>
                <a:t>j</a:t>
              </a:r>
            </a:p>
          </p:txBody>
        </p:sp>
        <p:sp>
          <p:nvSpPr>
            <p:cNvPr id="58" name="Rectangle 55"/>
            <p:cNvSpPr>
              <a:spLocks noChangeArrowheads="1"/>
            </p:cNvSpPr>
            <p:nvPr/>
          </p:nvSpPr>
          <p:spPr bwMode="auto">
            <a:xfrm>
              <a:off x="3489" y="2573"/>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grpSp>
      <p:grpSp>
        <p:nvGrpSpPr>
          <p:cNvPr id="59" name="Group 66"/>
          <p:cNvGrpSpPr>
            <a:grpSpLocks/>
          </p:cNvGrpSpPr>
          <p:nvPr/>
        </p:nvGrpSpPr>
        <p:grpSpPr bwMode="auto">
          <a:xfrm>
            <a:off x="4837442" y="5257362"/>
            <a:ext cx="2681287" cy="682625"/>
            <a:chOff x="2213" y="3136"/>
            <a:chExt cx="1689" cy="430"/>
          </a:xfrm>
        </p:grpSpPr>
        <p:sp>
          <p:nvSpPr>
            <p:cNvPr id="60" name="Cloud"/>
            <p:cNvSpPr>
              <a:spLocks noChangeAspect="1" noEditPoints="1" noChangeArrowheads="1"/>
            </p:cNvSpPr>
            <p:nvPr/>
          </p:nvSpPr>
          <p:spPr bwMode="auto">
            <a:xfrm>
              <a:off x="2213" y="3136"/>
              <a:ext cx="1689" cy="430"/>
            </a:xfrm>
            <a:custGeom>
              <a:avLst/>
              <a:gdLst>
                <a:gd name="T0" fmla="*/ 0 w 21600"/>
                <a:gd name="T1" fmla="*/ 0 h 21600"/>
                <a:gd name="T2" fmla="*/ 5 w 21600"/>
                <a:gd name="T3" fmla="*/ 0 h 21600"/>
                <a:gd name="T4" fmla="*/ 10 w 21600"/>
                <a:gd name="T5" fmla="*/ 0 h 21600"/>
                <a:gd name="T6" fmla="*/ 5 w 21600"/>
                <a:gd name="T7" fmla="*/ 0 h 21600"/>
                <a:gd name="T8" fmla="*/ 0 60000 65536"/>
                <a:gd name="T9" fmla="*/ 0 60000 65536"/>
                <a:gd name="T10" fmla="*/ 0 60000 65536"/>
                <a:gd name="T11" fmla="*/ 0 60000 65536"/>
                <a:gd name="T12" fmla="*/ 2980 w 21600"/>
                <a:gd name="T13" fmla="*/ 3265 h 21600"/>
                <a:gd name="T14" fmla="*/ 17086 w 21600"/>
                <a:gd name="T15" fmla="*/ 17330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E8E8E8"/>
            </a:solidFill>
            <a:ln w="57150">
              <a:solidFill>
                <a:srgbClr val="00AFD8"/>
              </a:solidFill>
              <a:miter lim="800000"/>
              <a:headEnd/>
              <a:tailEnd/>
            </a:ln>
            <a:effectLst>
              <a:outerShdw dist="52363" dir="842175" algn="ctr" rotWithShape="0">
                <a:srgbClr val="B2B2B2"/>
              </a:outerShdw>
            </a:effectLst>
          </p:spPr>
          <p:txBody>
            <a:bodyPr/>
            <a:lstStyle/>
            <a:p>
              <a:endParaRPr lang="zh-CN" altLang="en-US"/>
            </a:p>
          </p:txBody>
        </p:sp>
        <p:sp>
          <p:nvSpPr>
            <p:cNvPr id="61" name="Text Box 68"/>
            <p:cNvSpPr txBox="1">
              <a:spLocks noChangeArrowheads="1"/>
            </p:cNvSpPr>
            <p:nvPr/>
          </p:nvSpPr>
          <p:spPr bwMode="auto">
            <a:xfrm>
              <a:off x="2400" y="3146"/>
              <a:ext cx="1236" cy="394"/>
            </a:xfrm>
            <a:prstGeom prst="rect">
              <a:avLst/>
            </a:prstGeom>
            <a:noFill/>
            <a:ln w="12700" cap="sq">
              <a:noFill/>
              <a:miter lim="800000"/>
              <a:headEnd/>
              <a:tailEnd/>
            </a:ln>
            <a:effectLst>
              <a:outerShdw dist="17961" dir="2700000" algn="ctr" rotWithShape="0">
                <a:srgbClr val="000000"/>
              </a:outerShdw>
            </a:effectLst>
          </p:spPr>
          <p:txBody>
            <a:bodyPr wrap="none">
              <a:spAutoFit/>
            </a:bodyPr>
            <a:lstStyle/>
            <a:p>
              <a:pPr eaLnBrk="1" hangingPunct="1"/>
              <a:r>
                <a:rPr lang="zh-CN" altLang="en-US" sz="3500" b="1">
                  <a:solidFill>
                    <a:srgbClr val="FF0000"/>
                  </a:solidFill>
                  <a:latin typeface="华文新魏" pitchFamily="2" charset="-122"/>
                  <a:ea typeface="华文新魏" pitchFamily="2" charset="-122"/>
                </a:rPr>
                <a:t>不必交换</a:t>
              </a:r>
            </a:p>
          </p:txBody>
        </p:sp>
      </p:grpSp>
      <p:grpSp>
        <p:nvGrpSpPr>
          <p:cNvPr id="62" name="Group 69"/>
          <p:cNvGrpSpPr>
            <a:grpSpLocks/>
          </p:cNvGrpSpPr>
          <p:nvPr/>
        </p:nvGrpSpPr>
        <p:grpSpPr bwMode="auto">
          <a:xfrm>
            <a:off x="2356179" y="4084200"/>
            <a:ext cx="3200400" cy="438150"/>
            <a:chOff x="650" y="2537"/>
            <a:chExt cx="2016" cy="276"/>
          </a:xfrm>
        </p:grpSpPr>
        <p:sp>
          <p:nvSpPr>
            <p:cNvPr id="63" name="Line 70"/>
            <p:cNvSpPr>
              <a:spLocks noChangeShapeType="1"/>
            </p:cNvSpPr>
            <p:nvPr/>
          </p:nvSpPr>
          <p:spPr bwMode="auto">
            <a:xfrm>
              <a:off x="650" y="2537"/>
              <a:ext cx="2016" cy="0"/>
            </a:xfrm>
            <a:prstGeom prst="line">
              <a:avLst/>
            </a:prstGeom>
            <a:noFill/>
            <a:ln w="47625" cap="sq">
              <a:solidFill>
                <a:schemeClr val="hlink"/>
              </a:solidFill>
              <a:round/>
              <a:headEnd/>
              <a:tailEnd/>
            </a:ln>
          </p:spPr>
          <p:txBody>
            <a:bodyPr/>
            <a:lstStyle/>
            <a:p>
              <a:endParaRPr lang="zh-CN" altLang="en-US"/>
            </a:p>
          </p:txBody>
        </p:sp>
        <p:sp>
          <p:nvSpPr>
            <p:cNvPr id="64" name="Text Box 71"/>
            <p:cNvSpPr txBox="1">
              <a:spLocks noChangeArrowheads="1"/>
            </p:cNvSpPr>
            <p:nvPr/>
          </p:nvSpPr>
          <p:spPr bwMode="auto">
            <a:xfrm>
              <a:off x="1056" y="2544"/>
              <a:ext cx="1152" cy="269"/>
            </a:xfrm>
            <a:prstGeom prst="rect">
              <a:avLst/>
            </a:prstGeom>
            <a:noFill/>
            <a:ln w="12700" cap="sq">
              <a:noFill/>
              <a:miter lim="800000"/>
              <a:headEnd/>
              <a:tailEnd/>
            </a:ln>
          </p:spPr>
          <p:txBody>
            <a:bodyPr>
              <a:spAutoFit/>
            </a:bodyPr>
            <a:lstStyle/>
            <a:p>
              <a:pPr eaLnBrk="1" hangingPunct="1"/>
              <a:r>
                <a:rPr lang="zh-CN" altLang="en-US" sz="2200" b="1">
                  <a:solidFill>
                    <a:srgbClr val="009E4F"/>
                  </a:solidFill>
                </a:rPr>
                <a:t>已 排 好 序</a:t>
              </a:r>
            </a:p>
          </p:txBody>
        </p:sp>
      </p:grpSp>
      <p:grpSp>
        <p:nvGrpSpPr>
          <p:cNvPr id="65" name="Group 72"/>
          <p:cNvGrpSpPr>
            <a:grpSpLocks/>
          </p:cNvGrpSpPr>
          <p:nvPr/>
        </p:nvGrpSpPr>
        <p:grpSpPr bwMode="auto">
          <a:xfrm>
            <a:off x="5508954" y="3011050"/>
            <a:ext cx="1114425" cy="1143000"/>
            <a:chOff x="2636" y="1876"/>
            <a:chExt cx="702" cy="720"/>
          </a:xfrm>
        </p:grpSpPr>
        <p:grpSp>
          <p:nvGrpSpPr>
            <p:cNvPr id="66" name="Group 73"/>
            <p:cNvGrpSpPr>
              <a:grpSpLocks/>
            </p:cNvGrpSpPr>
            <p:nvPr/>
          </p:nvGrpSpPr>
          <p:grpSpPr bwMode="auto">
            <a:xfrm>
              <a:off x="2810" y="1876"/>
              <a:ext cx="528" cy="720"/>
              <a:chOff x="3050" y="3190"/>
              <a:chExt cx="528" cy="720"/>
            </a:xfrm>
          </p:grpSpPr>
          <p:sp>
            <p:nvSpPr>
              <p:cNvPr id="68" name="Rectangle 74"/>
              <p:cNvSpPr>
                <a:spLocks noChangeArrowheads="1"/>
              </p:cNvSpPr>
              <p:nvPr/>
            </p:nvSpPr>
            <p:spPr bwMode="auto">
              <a:xfrm>
                <a:off x="3050" y="3190"/>
                <a:ext cx="528" cy="720"/>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9" name="Rectangle 75"/>
              <p:cNvSpPr>
                <a:spLocks noChangeArrowheads="1"/>
              </p:cNvSpPr>
              <p:nvPr/>
            </p:nvSpPr>
            <p:spPr bwMode="auto">
              <a:xfrm>
                <a:off x="3109" y="3498"/>
                <a:ext cx="372" cy="365"/>
              </a:xfrm>
              <a:prstGeom prst="rect">
                <a:avLst/>
              </a:prstGeom>
              <a:noFill/>
              <a:ln w="12700" cap="sq">
                <a:noFill/>
                <a:miter lim="800000"/>
                <a:headEnd/>
                <a:tailEnd/>
              </a:ln>
            </p:spPr>
            <p:txBody>
              <a:bodyPr wrap="none">
                <a:spAutoFit/>
              </a:bodyPr>
              <a:lstStyle/>
              <a:p>
                <a:pPr eaLnBrk="1" hangingPunct="1"/>
                <a:r>
                  <a:rPr lang="en-US" altLang="zh-CN" sz="3200" b="1">
                    <a:solidFill>
                      <a:srgbClr val="FF3300"/>
                    </a:solidFill>
                    <a:latin typeface="Times New Roman" pitchFamily="18" charset="0"/>
                    <a:ea typeface="宋体" charset="-122"/>
                  </a:rPr>
                  <a:t>65</a:t>
                </a:r>
              </a:p>
            </p:txBody>
          </p:sp>
        </p:grpSp>
        <p:sp>
          <p:nvSpPr>
            <p:cNvPr id="67" name="Line 76"/>
            <p:cNvSpPr>
              <a:spLocks noChangeShapeType="1"/>
            </p:cNvSpPr>
            <p:nvPr/>
          </p:nvSpPr>
          <p:spPr bwMode="auto">
            <a:xfrm>
              <a:off x="2636" y="2555"/>
              <a:ext cx="624" cy="0"/>
            </a:xfrm>
            <a:prstGeom prst="line">
              <a:avLst/>
            </a:prstGeom>
            <a:noFill/>
            <a:ln w="47625" cap="sq">
              <a:solidFill>
                <a:schemeClr val="hlink"/>
              </a:solidFill>
              <a:round/>
              <a:headEnd/>
              <a:tailEnd/>
            </a:ln>
          </p:spPr>
          <p:txBody>
            <a:bodyPr/>
            <a:lstStyle/>
            <a:p>
              <a:endParaRPr lang="zh-CN" altLang="en-US"/>
            </a:p>
          </p:txBody>
        </p:sp>
      </p:grpSp>
      <p:sp>
        <p:nvSpPr>
          <p:cNvPr id="70" name="Rectangle 80"/>
          <p:cNvSpPr>
            <a:spLocks noChangeArrowheads="1"/>
          </p:cNvSpPr>
          <p:nvPr/>
        </p:nvSpPr>
        <p:spPr bwMode="auto">
          <a:xfrm>
            <a:off x="2440317" y="2245875"/>
            <a:ext cx="7056437" cy="579437"/>
          </a:xfrm>
          <a:prstGeom prst="rect">
            <a:avLst/>
          </a:prstGeom>
          <a:noFill/>
          <a:ln w="12700" cap="sq">
            <a:noFill/>
            <a:miter lim="800000"/>
            <a:headEnd/>
            <a:tailEnd/>
          </a:ln>
        </p:spPr>
        <p:txBody>
          <a:bodyPr>
            <a:spAutoFit/>
          </a:bodyPr>
          <a:lstStyle/>
          <a:p>
            <a:pPr eaLnBrk="1" hangingPunct="1"/>
            <a:r>
              <a:rPr lang="en-US" altLang="zh-CN" sz="3200" b="1">
                <a:solidFill>
                  <a:srgbClr val="FF3300"/>
                </a:solidFill>
                <a:latin typeface="Times New Roman" pitchFamily="18" charset="0"/>
                <a:ea typeface="宋体" charset="-122"/>
              </a:rPr>
              <a:t>13 </a:t>
            </a:r>
            <a:r>
              <a:rPr lang="en-US" altLang="zh-CN" sz="3200" b="1">
                <a:solidFill>
                  <a:srgbClr val="000099"/>
                </a:solidFill>
                <a:latin typeface="Times New Roman" pitchFamily="18" charset="0"/>
                <a:ea typeface="宋体" charset="-122"/>
              </a:rPr>
              <a:t>    </a:t>
            </a:r>
            <a:r>
              <a:rPr lang="en-US" altLang="zh-CN" sz="3200" b="1">
                <a:solidFill>
                  <a:srgbClr val="FF3300"/>
                </a:solidFill>
                <a:latin typeface="Times New Roman" pitchFamily="18" charset="0"/>
                <a:ea typeface="宋体" charset="-122"/>
              </a:rPr>
              <a:t>27</a:t>
            </a:r>
            <a:r>
              <a:rPr lang="en-US" altLang="zh-CN" sz="3200" b="1">
                <a:solidFill>
                  <a:srgbClr val="000099"/>
                </a:solidFill>
                <a:latin typeface="Times New Roman" pitchFamily="18" charset="0"/>
                <a:ea typeface="宋体" charset="-122"/>
              </a:rPr>
              <a:t>    </a:t>
            </a:r>
            <a:r>
              <a:rPr lang="en-US" altLang="zh-CN" sz="3100" b="1">
                <a:solidFill>
                  <a:srgbClr val="000099"/>
                </a:solidFill>
                <a:latin typeface="Times New Roman" pitchFamily="18" charset="0"/>
                <a:ea typeface="宋体" charset="-122"/>
              </a:rPr>
              <a:t>38</a:t>
            </a:r>
            <a:r>
              <a:rPr lang="en-US" altLang="zh-CN" sz="3200" b="1">
                <a:solidFill>
                  <a:srgbClr val="000099"/>
                </a:solidFill>
                <a:latin typeface="Times New Roman" pitchFamily="18" charset="0"/>
                <a:ea typeface="宋体" charset="-122"/>
              </a:rPr>
              <a:t>     </a:t>
            </a:r>
            <a:r>
              <a:rPr lang="en-US" altLang="zh-CN" sz="3100" b="1">
                <a:solidFill>
                  <a:srgbClr val="000099"/>
                </a:solidFill>
                <a:latin typeface="Times New Roman" pitchFamily="18" charset="0"/>
                <a:ea typeface="宋体" charset="-122"/>
              </a:rPr>
              <a:t>97     65     35     80     75</a:t>
            </a:r>
          </a:p>
        </p:txBody>
      </p:sp>
    </p:spTree>
    <p:extLst>
      <p:ext uri="{BB962C8B-B14F-4D97-AF65-F5344CB8AC3E}">
        <p14:creationId xmlns:p14="http://schemas.microsoft.com/office/powerpoint/2010/main" val="2843251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lide(from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dissolve">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left)">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wipe(left)">
                                      <p:cBhvr>
                                        <p:cTn id="37" dur="500"/>
                                        <p:tgtEl>
                                          <p:spTgt spid="26"/>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dissolve">
                                      <p:cBhvr>
                                        <p:cTn id="42" dur="5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wipe(left)">
                                      <p:cBhvr>
                                        <p:cTn id="47" dur="500"/>
                                        <p:tgtEl>
                                          <p:spTgt spid="3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9"/>
                                        </p:tgtEl>
                                        <p:attrNameLst>
                                          <p:attrName>style.visibility</p:attrName>
                                        </p:attrNameLst>
                                      </p:cBhvr>
                                      <p:to>
                                        <p:strVal val="visible"/>
                                      </p:to>
                                    </p:set>
                                    <p:animEffect transition="in" filter="wipe(left)">
                                      <p:cBhvr>
                                        <p:cTn id="52" dur="500"/>
                                        <p:tgtEl>
                                          <p:spTgt spid="39"/>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2" fill="hold" nodeType="clickEffect">
                                  <p:stCondLst>
                                    <p:cond delay="0"/>
                                  </p:stCondLst>
                                  <p:childTnLst>
                                    <p:set>
                                      <p:cBhvr>
                                        <p:cTn id="56" dur="1" fill="hold">
                                          <p:stCondLst>
                                            <p:cond delay="0"/>
                                          </p:stCondLst>
                                        </p:cTn>
                                        <p:tgtEl>
                                          <p:spTgt spid="42"/>
                                        </p:tgtEl>
                                        <p:attrNameLst>
                                          <p:attrName>style.visibility</p:attrName>
                                        </p:attrNameLst>
                                      </p:cBhvr>
                                      <p:to>
                                        <p:strVal val="visible"/>
                                      </p:to>
                                    </p:set>
                                    <p:anim calcmode="lin" valueType="num">
                                      <p:cBhvr additive="base">
                                        <p:cTn id="57" dur="500" fill="hold"/>
                                        <p:tgtEl>
                                          <p:spTgt spid="42"/>
                                        </p:tgtEl>
                                        <p:attrNameLst>
                                          <p:attrName>ppt_x</p:attrName>
                                        </p:attrNameLst>
                                      </p:cBhvr>
                                      <p:tavLst>
                                        <p:tav tm="0">
                                          <p:val>
                                            <p:strVal val="1+#ppt_w/2"/>
                                          </p:val>
                                        </p:tav>
                                        <p:tav tm="100000">
                                          <p:val>
                                            <p:strVal val="#ppt_x"/>
                                          </p:val>
                                        </p:tav>
                                      </p:tavLst>
                                    </p:anim>
                                    <p:anim calcmode="lin" valueType="num">
                                      <p:cBhvr additive="base">
                                        <p:cTn id="58" dur="500" fill="hold"/>
                                        <p:tgtEl>
                                          <p:spTgt spid="42"/>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8" fill="hold" nodeType="clickEffect">
                                  <p:stCondLst>
                                    <p:cond delay="0"/>
                                  </p:stCondLst>
                                  <p:childTnLst>
                                    <p:set>
                                      <p:cBhvr>
                                        <p:cTn id="62" dur="1" fill="hold">
                                          <p:stCondLst>
                                            <p:cond delay="0"/>
                                          </p:stCondLst>
                                        </p:cTn>
                                        <p:tgtEl>
                                          <p:spTgt spid="45"/>
                                        </p:tgtEl>
                                        <p:attrNameLst>
                                          <p:attrName>style.visibility</p:attrName>
                                        </p:attrNameLst>
                                      </p:cBhvr>
                                      <p:to>
                                        <p:strVal val="visible"/>
                                      </p:to>
                                    </p:set>
                                    <p:anim calcmode="lin" valueType="num">
                                      <p:cBhvr additive="base">
                                        <p:cTn id="63" dur="500" fill="hold"/>
                                        <p:tgtEl>
                                          <p:spTgt spid="45"/>
                                        </p:tgtEl>
                                        <p:attrNameLst>
                                          <p:attrName>ppt_x</p:attrName>
                                        </p:attrNameLst>
                                      </p:cBhvr>
                                      <p:tavLst>
                                        <p:tav tm="0">
                                          <p:val>
                                            <p:strVal val="0-#ppt_w/2"/>
                                          </p:val>
                                        </p:tav>
                                        <p:tav tm="100000">
                                          <p:val>
                                            <p:strVal val="#ppt_x"/>
                                          </p:val>
                                        </p:tav>
                                      </p:tavLst>
                                    </p:anim>
                                    <p:anim calcmode="lin" valueType="num">
                                      <p:cBhvr additive="base">
                                        <p:cTn id="64" dur="500" fill="hold"/>
                                        <p:tgtEl>
                                          <p:spTgt spid="45"/>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70"/>
                                        </p:tgtEl>
                                        <p:attrNameLst>
                                          <p:attrName>style.visibility</p:attrName>
                                        </p:attrNameLst>
                                      </p:cBhvr>
                                      <p:to>
                                        <p:strVal val="visible"/>
                                      </p:to>
                                    </p:set>
                                    <p:animEffect transition="in" filter="wipe(left)">
                                      <p:cBhvr>
                                        <p:cTn id="69" dur="500"/>
                                        <p:tgtEl>
                                          <p:spTgt spid="70"/>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51"/>
                                        </p:tgtEl>
                                        <p:attrNameLst>
                                          <p:attrName>style.visibility</p:attrName>
                                        </p:attrNameLst>
                                      </p:cBhvr>
                                      <p:to>
                                        <p:strVal val="visible"/>
                                      </p:to>
                                    </p:set>
                                    <p:animEffect transition="in" filter="wipe(left)">
                                      <p:cBhvr>
                                        <p:cTn id="74" dur="500"/>
                                        <p:tgtEl>
                                          <p:spTgt spid="51"/>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62"/>
                                        </p:tgtEl>
                                        <p:attrNameLst>
                                          <p:attrName>style.visibility</p:attrName>
                                        </p:attrNameLst>
                                      </p:cBhvr>
                                      <p:to>
                                        <p:strVal val="visible"/>
                                      </p:to>
                                    </p:set>
                                    <p:animEffect transition="in" filter="wipe(left)">
                                      <p:cBhvr>
                                        <p:cTn id="79" dur="500"/>
                                        <p:tgtEl>
                                          <p:spTgt spid="62"/>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nodeType="clickEffect">
                                  <p:stCondLst>
                                    <p:cond delay="0"/>
                                  </p:stCondLst>
                                  <p:childTnLst>
                                    <p:set>
                                      <p:cBhvr>
                                        <p:cTn id="83" dur="1" fill="hold">
                                          <p:stCondLst>
                                            <p:cond delay="0"/>
                                          </p:stCondLst>
                                        </p:cTn>
                                        <p:tgtEl>
                                          <p:spTgt spid="48"/>
                                        </p:tgtEl>
                                        <p:attrNameLst>
                                          <p:attrName>style.visibility</p:attrName>
                                        </p:attrNameLst>
                                      </p:cBhvr>
                                      <p:to>
                                        <p:strVal val="visible"/>
                                      </p:to>
                                    </p:set>
                                    <p:animEffect transition="in" filter="dissolve">
                                      <p:cBhvr>
                                        <p:cTn id="84" dur="500"/>
                                        <p:tgtEl>
                                          <p:spTgt spid="48"/>
                                        </p:tgtEl>
                                      </p:cBhvr>
                                    </p:animEffect>
                                  </p:childTnLst>
                                </p:cTn>
                              </p:par>
                            </p:childTnLst>
                          </p:cTn>
                        </p:par>
                      </p:childTnLst>
                    </p:cTn>
                  </p:par>
                  <p:par>
                    <p:cTn id="85" fill="hold">
                      <p:stCondLst>
                        <p:cond delay="indefinite"/>
                      </p:stCondLst>
                      <p:childTnLst>
                        <p:par>
                          <p:cTn id="86" fill="hold">
                            <p:stCondLst>
                              <p:cond delay="0"/>
                            </p:stCondLst>
                            <p:childTnLst>
                              <p:par>
                                <p:cTn id="87" presetID="12" presetClass="entr" presetSubtype="8" fill="hold" grpId="0" nodeType="clickEffect">
                                  <p:stCondLst>
                                    <p:cond delay="0"/>
                                  </p:stCondLst>
                                  <p:childTnLst>
                                    <p:set>
                                      <p:cBhvr>
                                        <p:cTn id="88" dur="1" fill="hold">
                                          <p:stCondLst>
                                            <p:cond delay="0"/>
                                          </p:stCondLst>
                                        </p:cTn>
                                        <p:tgtEl>
                                          <p:spTgt spid="52"/>
                                        </p:tgtEl>
                                        <p:attrNameLst>
                                          <p:attrName>style.visibility</p:attrName>
                                        </p:attrNameLst>
                                      </p:cBhvr>
                                      <p:to>
                                        <p:strVal val="visible"/>
                                      </p:to>
                                    </p:set>
                                    <p:animEffect transition="in" filter="slide(fromLeft)">
                                      <p:cBhvr>
                                        <p:cTn id="89" dur="500"/>
                                        <p:tgtEl>
                                          <p:spTgt spid="52"/>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nodeType="clickEffect">
                                  <p:stCondLst>
                                    <p:cond delay="0"/>
                                  </p:stCondLst>
                                  <p:childTnLst>
                                    <p:set>
                                      <p:cBhvr>
                                        <p:cTn id="93" dur="1" fill="hold">
                                          <p:stCondLst>
                                            <p:cond delay="0"/>
                                          </p:stCondLst>
                                        </p:cTn>
                                        <p:tgtEl>
                                          <p:spTgt spid="53"/>
                                        </p:tgtEl>
                                        <p:attrNameLst>
                                          <p:attrName>style.visibility</p:attrName>
                                        </p:attrNameLst>
                                      </p:cBhvr>
                                      <p:to>
                                        <p:strVal val="visible"/>
                                      </p:to>
                                    </p:set>
                                    <p:animEffect transition="in" filter="wipe(left)">
                                      <p:cBhvr>
                                        <p:cTn id="94" dur="500"/>
                                        <p:tgtEl>
                                          <p:spTgt spid="53"/>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nodeType="clickEffect">
                                  <p:stCondLst>
                                    <p:cond delay="0"/>
                                  </p:stCondLst>
                                  <p:childTnLst>
                                    <p:set>
                                      <p:cBhvr>
                                        <p:cTn id="98" dur="1" fill="hold">
                                          <p:stCondLst>
                                            <p:cond delay="0"/>
                                          </p:stCondLst>
                                        </p:cTn>
                                        <p:tgtEl>
                                          <p:spTgt spid="56"/>
                                        </p:tgtEl>
                                        <p:attrNameLst>
                                          <p:attrName>style.visibility</p:attrName>
                                        </p:attrNameLst>
                                      </p:cBhvr>
                                      <p:to>
                                        <p:strVal val="visible"/>
                                      </p:to>
                                    </p:set>
                                    <p:animEffect transition="in" filter="wipe(left)">
                                      <p:cBhvr>
                                        <p:cTn id="99" dur="500"/>
                                        <p:tgtEl>
                                          <p:spTgt spid="56"/>
                                        </p:tgtEl>
                                      </p:cBhvr>
                                    </p:animEffect>
                                  </p:childTnLst>
                                </p:cTn>
                              </p:par>
                            </p:childTnLst>
                          </p:cTn>
                        </p:par>
                      </p:childTnLst>
                    </p:cTn>
                  </p:par>
                  <p:par>
                    <p:cTn id="100" fill="hold">
                      <p:stCondLst>
                        <p:cond delay="indefinite"/>
                      </p:stCondLst>
                      <p:childTnLst>
                        <p:par>
                          <p:cTn id="101" fill="hold">
                            <p:stCondLst>
                              <p:cond delay="0"/>
                            </p:stCondLst>
                            <p:childTnLst>
                              <p:par>
                                <p:cTn id="102" presetID="9" presetClass="entr" presetSubtype="0" fill="hold" nodeType="clickEffect">
                                  <p:stCondLst>
                                    <p:cond delay="0"/>
                                  </p:stCondLst>
                                  <p:childTnLst>
                                    <p:set>
                                      <p:cBhvr>
                                        <p:cTn id="103" dur="1" fill="hold">
                                          <p:stCondLst>
                                            <p:cond delay="0"/>
                                          </p:stCondLst>
                                        </p:cTn>
                                        <p:tgtEl>
                                          <p:spTgt spid="65"/>
                                        </p:tgtEl>
                                        <p:attrNameLst>
                                          <p:attrName>style.visibility</p:attrName>
                                        </p:attrNameLst>
                                      </p:cBhvr>
                                      <p:to>
                                        <p:strVal val="visible"/>
                                      </p:to>
                                    </p:set>
                                    <p:animEffect transition="in" filter="dissolve">
                                      <p:cBhvr>
                                        <p:cTn id="104" dur="500"/>
                                        <p:tgtEl>
                                          <p:spTgt spid="65"/>
                                        </p:tgtEl>
                                      </p:cBhvr>
                                    </p:animEffect>
                                  </p:childTnLst>
                                </p:cTn>
                              </p:par>
                            </p:childTnLst>
                          </p:cTn>
                        </p:par>
                      </p:childTnLst>
                    </p:cTn>
                  </p:par>
                  <p:par>
                    <p:cTn id="105" fill="hold">
                      <p:stCondLst>
                        <p:cond delay="indefinite"/>
                      </p:stCondLst>
                      <p:childTnLst>
                        <p:par>
                          <p:cTn id="106" fill="hold">
                            <p:stCondLst>
                              <p:cond delay="0"/>
                            </p:stCondLst>
                            <p:childTnLst>
                              <p:par>
                                <p:cTn id="107" presetID="23" presetClass="entr" presetSubtype="528" fill="hold" nodeType="clickEffect">
                                  <p:stCondLst>
                                    <p:cond delay="0"/>
                                  </p:stCondLst>
                                  <p:childTnLst>
                                    <p:set>
                                      <p:cBhvr>
                                        <p:cTn id="108" dur="1" fill="hold">
                                          <p:stCondLst>
                                            <p:cond delay="0"/>
                                          </p:stCondLst>
                                        </p:cTn>
                                        <p:tgtEl>
                                          <p:spTgt spid="59"/>
                                        </p:tgtEl>
                                        <p:attrNameLst>
                                          <p:attrName>style.visibility</p:attrName>
                                        </p:attrNameLst>
                                      </p:cBhvr>
                                      <p:to>
                                        <p:strVal val="visible"/>
                                      </p:to>
                                    </p:set>
                                    <p:anim calcmode="lin" valueType="num">
                                      <p:cBhvr>
                                        <p:cTn id="109" dur="500" fill="hold"/>
                                        <p:tgtEl>
                                          <p:spTgt spid="59"/>
                                        </p:tgtEl>
                                        <p:attrNameLst>
                                          <p:attrName>ppt_w</p:attrName>
                                        </p:attrNameLst>
                                      </p:cBhvr>
                                      <p:tavLst>
                                        <p:tav tm="0">
                                          <p:val>
                                            <p:fltVal val="0"/>
                                          </p:val>
                                        </p:tav>
                                        <p:tav tm="100000">
                                          <p:val>
                                            <p:strVal val="#ppt_w"/>
                                          </p:val>
                                        </p:tav>
                                      </p:tavLst>
                                    </p:anim>
                                    <p:anim calcmode="lin" valueType="num">
                                      <p:cBhvr>
                                        <p:cTn id="110" dur="500" fill="hold"/>
                                        <p:tgtEl>
                                          <p:spTgt spid="59"/>
                                        </p:tgtEl>
                                        <p:attrNameLst>
                                          <p:attrName>ppt_h</p:attrName>
                                        </p:attrNameLst>
                                      </p:cBhvr>
                                      <p:tavLst>
                                        <p:tav tm="0">
                                          <p:val>
                                            <p:fltVal val="0"/>
                                          </p:val>
                                        </p:tav>
                                        <p:tav tm="100000">
                                          <p:val>
                                            <p:strVal val="#ppt_h"/>
                                          </p:val>
                                        </p:tav>
                                      </p:tavLst>
                                    </p:anim>
                                    <p:anim calcmode="lin" valueType="num">
                                      <p:cBhvr>
                                        <p:cTn id="111" dur="500" fill="hold"/>
                                        <p:tgtEl>
                                          <p:spTgt spid="59"/>
                                        </p:tgtEl>
                                        <p:attrNameLst>
                                          <p:attrName>ppt_x</p:attrName>
                                        </p:attrNameLst>
                                      </p:cBhvr>
                                      <p:tavLst>
                                        <p:tav tm="0">
                                          <p:val>
                                            <p:fltVal val="0.5"/>
                                          </p:val>
                                        </p:tav>
                                        <p:tav tm="100000">
                                          <p:val>
                                            <p:strVal val="#ppt_x"/>
                                          </p:val>
                                        </p:tav>
                                      </p:tavLst>
                                    </p:anim>
                                    <p:anim calcmode="lin" valueType="num">
                                      <p:cBhvr>
                                        <p:cTn id="112" dur="500" fill="hold"/>
                                        <p:tgtEl>
                                          <p:spTgt spid="59"/>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P spid="51" grpId="0" autoUpdateAnimBg="0"/>
      <p:bldP spid="52" grpId="0" autoUpdateAnimBg="0"/>
      <p:bldP spid="70"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完整的排序过程</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21</a:t>
            </a:fld>
            <a:endParaRPr lang="zh-CN" altLang="en-US"/>
          </a:p>
        </p:txBody>
      </p:sp>
      <p:grpSp>
        <p:nvGrpSpPr>
          <p:cNvPr id="5" name="Group 69"/>
          <p:cNvGrpSpPr>
            <a:grpSpLocks/>
          </p:cNvGrpSpPr>
          <p:nvPr/>
        </p:nvGrpSpPr>
        <p:grpSpPr bwMode="auto">
          <a:xfrm>
            <a:off x="9267442" y="1612900"/>
            <a:ext cx="679450" cy="3251200"/>
            <a:chOff x="5020" y="590"/>
            <a:chExt cx="428" cy="2048"/>
          </a:xfrm>
        </p:grpSpPr>
        <p:sp>
          <p:nvSpPr>
            <p:cNvPr id="6" name="Freeform 3"/>
            <p:cNvSpPr>
              <a:spLocks/>
            </p:cNvSpPr>
            <p:nvPr/>
          </p:nvSpPr>
          <p:spPr bwMode="auto">
            <a:xfrm>
              <a:off x="5020" y="590"/>
              <a:ext cx="428" cy="2048"/>
            </a:xfrm>
            <a:custGeom>
              <a:avLst/>
              <a:gdLst>
                <a:gd name="T0" fmla="*/ 45 w 444"/>
                <a:gd name="T1" fmla="*/ 144 h 1437"/>
                <a:gd name="T2" fmla="*/ 36 w 444"/>
                <a:gd name="T3" fmla="*/ 2508 h 1437"/>
                <a:gd name="T4" fmla="*/ 45 w 444"/>
                <a:gd name="T5" fmla="*/ 2829 h 1437"/>
                <a:gd name="T6" fmla="*/ 371 w 444"/>
                <a:gd name="T7" fmla="*/ 2805 h 1437"/>
                <a:gd name="T8" fmla="*/ 382 w 444"/>
                <a:gd name="T9" fmla="*/ 2370 h 1437"/>
                <a:gd name="T10" fmla="*/ 392 w 444"/>
                <a:gd name="T11" fmla="*/ 329 h 1437"/>
                <a:gd name="T12" fmla="*/ 350 w 444"/>
                <a:gd name="T13" fmla="*/ 30 h 1437"/>
                <a:gd name="T14" fmla="*/ 36 w 444"/>
                <a:gd name="T15" fmla="*/ 53 h 1437"/>
                <a:gd name="T16" fmla="*/ 45 w 444"/>
                <a:gd name="T17" fmla="*/ 191 h 1437"/>
                <a:gd name="T18" fmla="*/ 45 w 444"/>
                <a:gd name="T19" fmla="*/ 144 h 14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44" h="1437">
                  <a:moveTo>
                    <a:pt x="49" y="71"/>
                  </a:moveTo>
                  <a:cubicBezTo>
                    <a:pt x="45" y="459"/>
                    <a:pt x="38" y="847"/>
                    <a:pt x="38" y="1235"/>
                  </a:cubicBezTo>
                  <a:cubicBezTo>
                    <a:pt x="38" y="1288"/>
                    <a:pt x="0" y="1373"/>
                    <a:pt x="49" y="1393"/>
                  </a:cubicBezTo>
                  <a:cubicBezTo>
                    <a:pt x="157" y="1437"/>
                    <a:pt x="282" y="1385"/>
                    <a:pt x="399" y="1381"/>
                  </a:cubicBezTo>
                  <a:cubicBezTo>
                    <a:pt x="431" y="1293"/>
                    <a:pt x="420" y="1290"/>
                    <a:pt x="411" y="1167"/>
                  </a:cubicBezTo>
                  <a:cubicBezTo>
                    <a:pt x="422" y="819"/>
                    <a:pt x="434" y="514"/>
                    <a:pt x="422" y="162"/>
                  </a:cubicBezTo>
                  <a:cubicBezTo>
                    <a:pt x="417" y="28"/>
                    <a:pt x="444" y="58"/>
                    <a:pt x="377" y="15"/>
                  </a:cubicBezTo>
                  <a:cubicBezTo>
                    <a:pt x="264" y="19"/>
                    <a:pt x="148" y="0"/>
                    <a:pt x="38" y="26"/>
                  </a:cubicBezTo>
                  <a:cubicBezTo>
                    <a:pt x="16" y="31"/>
                    <a:pt x="44" y="72"/>
                    <a:pt x="49" y="94"/>
                  </a:cubicBezTo>
                  <a:cubicBezTo>
                    <a:pt x="51" y="101"/>
                    <a:pt x="49" y="79"/>
                    <a:pt x="49" y="71"/>
                  </a:cubicBezTo>
                  <a:close/>
                </a:path>
              </a:pathLst>
            </a:custGeom>
            <a:solidFill>
              <a:srgbClr val="71E4FF"/>
            </a:solidFill>
            <a:ln w="12700" cap="sq" cmpd="sng">
              <a:noFill/>
              <a:prstDash val="solid"/>
              <a:round/>
              <a:headEnd/>
              <a:tailEnd/>
            </a:ln>
            <a:effectLst>
              <a:outerShdw dist="99190" dir="3011666" algn="ctr" rotWithShape="0">
                <a:srgbClr val="B2B2B2"/>
              </a:outerShdw>
            </a:effectLst>
          </p:spPr>
          <p:txBody>
            <a:bodyPr/>
            <a:lstStyle/>
            <a:p>
              <a:endParaRPr lang="zh-CN" altLang="en-US"/>
            </a:p>
          </p:txBody>
        </p:sp>
        <p:sp>
          <p:nvSpPr>
            <p:cNvPr id="7" name="Text Box 4"/>
            <p:cNvSpPr txBox="1">
              <a:spLocks noChangeArrowheads="1"/>
            </p:cNvSpPr>
            <p:nvPr/>
          </p:nvSpPr>
          <p:spPr bwMode="auto">
            <a:xfrm>
              <a:off x="5040" y="712"/>
              <a:ext cx="356" cy="1786"/>
            </a:xfrm>
            <a:prstGeom prst="rect">
              <a:avLst/>
            </a:prstGeom>
            <a:noFill/>
            <a:ln w="12700" cap="sq">
              <a:noFill/>
              <a:miter lim="800000"/>
              <a:headEnd/>
              <a:tailEnd/>
            </a:ln>
            <a:effectLst>
              <a:outerShdw dist="17961" dir="2700000" algn="ctr" rotWithShape="0">
                <a:srgbClr val="000000"/>
              </a:outerShdw>
            </a:effectLst>
          </p:spPr>
          <p:txBody>
            <a:bodyPr wrap="none">
              <a:spAutoFit/>
            </a:bodyPr>
            <a:lstStyle/>
            <a:p>
              <a:pPr eaLnBrk="1" hangingPunct="1">
                <a:lnSpc>
                  <a:spcPct val="75000"/>
                </a:lnSpc>
              </a:pPr>
              <a:r>
                <a:rPr lang="zh-CN" altLang="en-US" sz="3000" b="1">
                  <a:solidFill>
                    <a:srgbClr val="FF0000"/>
                  </a:solidFill>
                  <a:latin typeface="华文新魏" pitchFamily="2" charset="-122"/>
                  <a:ea typeface="华文新魏" pitchFamily="2" charset="-122"/>
                </a:rPr>
                <a:t>看</a:t>
              </a:r>
            </a:p>
            <a:p>
              <a:pPr eaLnBrk="1" hangingPunct="1">
                <a:lnSpc>
                  <a:spcPct val="75000"/>
                </a:lnSpc>
              </a:pPr>
              <a:r>
                <a:rPr lang="zh-CN" altLang="en-US" sz="3000" b="1">
                  <a:solidFill>
                    <a:srgbClr val="FF0000"/>
                  </a:solidFill>
                  <a:latin typeface="华文新魏" pitchFamily="2" charset="-122"/>
                  <a:ea typeface="华文新魏" pitchFamily="2" charset="-122"/>
                </a:rPr>
                <a:t>一</a:t>
              </a:r>
            </a:p>
            <a:p>
              <a:pPr eaLnBrk="1" hangingPunct="1">
                <a:lnSpc>
                  <a:spcPct val="75000"/>
                </a:lnSpc>
              </a:pPr>
              <a:r>
                <a:rPr lang="zh-CN" altLang="en-US" sz="3000" b="1">
                  <a:solidFill>
                    <a:srgbClr val="FF0000"/>
                  </a:solidFill>
                  <a:latin typeface="华文新魏" pitchFamily="2" charset="-122"/>
                  <a:ea typeface="华文新魏" pitchFamily="2" charset="-122"/>
                </a:rPr>
                <a:t>个</a:t>
              </a:r>
            </a:p>
            <a:p>
              <a:pPr eaLnBrk="1" hangingPunct="1">
                <a:lnSpc>
                  <a:spcPct val="75000"/>
                </a:lnSpc>
              </a:pPr>
              <a:r>
                <a:rPr lang="zh-CN" altLang="en-US" sz="3000" b="1">
                  <a:solidFill>
                    <a:srgbClr val="FF0000"/>
                  </a:solidFill>
                  <a:latin typeface="华文新魏" pitchFamily="2" charset="-122"/>
                  <a:ea typeface="华文新魏" pitchFamily="2" charset="-122"/>
                </a:rPr>
                <a:t>完</a:t>
              </a:r>
            </a:p>
            <a:p>
              <a:pPr eaLnBrk="1" hangingPunct="1">
                <a:lnSpc>
                  <a:spcPct val="75000"/>
                </a:lnSpc>
              </a:pPr>
              <a:r>
                <a:rPr lang="zh-CN" altLang="en-US" sz="3000" b="1">
                  <a:solidFill>
                    <a:srgbClr val="FF0000"/>
                  </a:solidFill>
                  <a:latin typeface="华文新魏" pitchFamily="2" charset="-122"/>
                  <a:ea typeface="华文新魏" pitchFamily="2" charset="-122"/>
                </a:rPr>
                <a:t>整</a:t>
              </a:r>
            </a:p>
            <a:p>
              <a:pPr eaLnBrk="1" hangingPunct="1">
                <a:lnSpc>
                  <a:spcPct val="75000"/>
                </a:lnSpc>
              </a:pPr>
              <a:r>
                <a:rPr lang="zh-CN" altLang="en-US" sz="3000" b="1">
                  <a:solidFill>
                    <a:srgbClr val="FF0000"/>
                  </a:solidFill>
                  <a:latin typeface="华文新魏" pitchFamily="2" charset="-122"/>
                  <a:ea typeface="华文新魏" pitchFamily="2" charset="-122"/>
                </a:rPr>
                <a:t>的</a:t>
              </a:r>
            </a:p>
            <a:p>
              <a:pPr eaLnBrk="1" hangingPunct="1">
                <a:lnSpc>
                  <a:spcPct val="75000"/>
                </a:lnSpc>
              </a:pPr>
              <a:r>
                <a:rPr lang="zh-CN" altLang="en-US" sz="3000" b="1">
                  <a:solidFill>
                    <a:srgbClr val="FF0000"/>
                  </a:solidFill>
                  <a:latin typeface="华文新魏" pitchFamily="2" charset="-122"/>
                  <a:ea typeface="华文新魏" pitchFamily="2" charset="-122"/>
                </a:rPr>
                <a:t>过</a:t>
              </a:r>
            </a:p>
            <a:p>
              <a:pPr eaLnBrk="1" hangingPunct="1">
                <a:lnSpc>
                  <a:spcPct val="75000"/>
                </a:lnSpc>
              </a:pPr>
              <a:r>
                <a:rPr lang="zh-CN" altLang="en-US" sz="3000" b="1">
                  <a:solidFill>
                    <a:srgbClr val="FF0000"/>
                  </a:solidFill>
                  <a:latin typeface="华文新魏" pitchFamily="2" charset="-122"/>
                  <a:ea typeface="华文新魏" pitchFamily="2" charset="-122"/>
                </a:rPr>
                <a:t>程</a:t>
              </a:r>
            </a:p>
          </p:txBody>
        </p:sp>
      </p:grpSp>
      <p:grpSp>
        <p:nvGrpSpPr>
          <p:cNvPr id="8" name="Group 10"/>
          <p:cNvGrpSpPr>
            <a:grpSpLocks/>
          </p:cNvGrpSpPr>
          <p:nvPr/>
        </p:nvGrpSpPr>
        <p:grpSpPr bwMode="auto">
          <a:xfrm>
            <a:off x="1796667" y="944563"/>
            <a:ext cx="6948487" cy="506412"/>
            <a:chOff x="377" y="507"/>
            <a:chExt cx="4377" cy="319"/>
          </a:xfrm>
        </p:grpSpPr>
        <p:sp>
          <p:nvSpPr>
            <p:cNvPr id="9" name="Rectangle 7"/>
            <p:cNvSpPr>
              <a:spLocks noChangeArrowheads="1"/>
            </p:cNvSpPr>
            <p:nvPr/>
          </p:nvSpPr>
          <p:spPr bwMode="auto">
            <a:xfrm>
              <a:off x="1230" y="520"/>
              <a:ext cx="3524" cy="306"/>
            </a:xfrm>
            <a:prstGeom prst="rect">
              <a:avLst/>
            </a:prstGeom>
            <a:noFill/>
            <a:ln w="12700" cap="sq">
              <a:solidFill>
                <a:srgbClr val="00AFD8"/>
              </a:solidFill>
              <a:miter lim="800000"/>
              <a:headEnd type="none" w="sm" len="sm"/>
              <a:tailEnd type="none" w="sm" len="sm"/>
            </a:ln>
          </p:spPr>
          <p:txBody>
            <a:bodyPr wrap="none">
              <a:spAutoFit/>
            </a:bodyPr>
            <a:lstStyle/>
            <a:p>
              <a:pPr eaLnBrk="1" hangingPunct="1"/>
              <a:r>
                <a:rPr lang="en-US" altLang="zh-CN" sz="2500" b="1">
                  <a:solidFill>
                    <a:srgbClr val="003399"/>
                  </a:solidFill>
                  <a:latin typeface="Times New Roman" pitchFamily="18" charset="0"/>
                  <a:ea typeface="宋体" charset="-122"/>
                </a:rPr>
                <a:t> 49     97    38     76     65     13     27     50 </a:t>
              </a:r>
            </a:p>
          </p:txBody>
        </p:sp>
        <p:sp>
          <p:nvSpPr>
            <p:cNvPr id="10" name="Text Box 8"/>
            <p:cNvSpPr txBox="1">
              <a:spLocks noChangeArrowheads="1"/>
            </p:cNvSpPr>
            <p:nvPr/>
          </p:nvSpPr>
          <p:spPr bwMode="auto">
            <a:xfrm>
              <a:off x="377" y="507"/>
              <a:ext cx="820" cy="298"/>
            </a:xfrm>
            <a:prstGeom prst="rect">
              <a:avLst/>
            </a:prstGeom>
            <a:noFill/>
            <a:ln w="12700" cap="sq">
              <a:noFill/>
              <a:miter lim="800000"/>
              <a:headEnd type="none" w="sm" len="sm"/>
              <a:tailEnd type="none" w="sm" len="sm"/>
            </a:ln>
          </p:spPr>
          <p:txBody>
            <a:bodyPr wrap="none">
              <a:spAutoFit/>
            </a:bodyPr>
            <a:lstStyle/>
            <a:p>
              <a:pPr eaLnBrk="1" hangingPunct="1"/>
              <a:r>
                <a:rPr lang="zh-CN" altLang="en-US" sz="2500" b="1">
                  <a:solidFill>
                    <a:srgbClr val="003399"/>
                  </a:solidFill>
                </a:rPr>
                <a:t>初 始</a:t>
              </a:r>
              <a:r>
                <a:rPr lang="zh-CN" altLang="en-US" sz="2500" b="1">
                  <a:solidFill>
                    <a:srgbClr val="003399"/>
                  </a:solidFill>
                  <a:latin typeface="Times New Roman" pitchFamily="18" charset="0"/>
                  <a:ea typeface="楷体_GB2312" pitchFamily="49" charset="-122"/>
                </a:rPr>
                <a:t>：</a:t>
              </a:r>
            </a:p>
          </p:txBody>
        </p:sp>
      </p:grpSp>
      <p:grpSp>
        <p:nvGrpSpPr>
          <p:cNvPr id="11" name="Group 11"/>
          <p:cNvGrpSpPr>
            <a:grpSpLocks/>
          </p:cNvGrpSpPr>
          <p:nvPr/>
        </p:nvGrpSpPr>
        <p:grpSpPr bwMode="auto">
          <a:xfrm>
            <a:off x="1779204" y="1554163"/>
            <a:ext cx="1333500" cy="4511675"/>
            <a:chOff x="576" y="891"/>
            <a:chExt cx="840" cy="2842"/>
          </a:xfrm>
        </p:grpSpPr>
        <p:sp>
          <p:nvSpPr>
            <p:cNvPr id="12" name="Text Box 12"/>
            <p:cNvSpPr txBox="1">
              <a:spLocks noChangeArrowheads="1"/>
            </p:cNvSpPr>
            <p:nvPr/>
          </p:nvSpPr>
          <p:spPr bwMode="auto">
            <a:xfrm>
              <a:off x="596" y="891"/>
              <a:ext cx="820" cy="298"/>
            </a:xfrm>
            <a:prstGeom prst="rect">
              <a:avLst/>
            </a:prstGeom>
            <a:noFill/>
            <a:ln w="12700" cap="sq">
              <a:noFill/>
              <a:miter lim="800000"/>
              <a:headEnd type="none" w="sm" len="sm"/>
              <a:tailEnd type="none" w="sm" len="sm"/>
            </a:ln>
          </p:spPr>
          <p:txBody>
            <a:bodyPr wrap="none">
              <a:spAutoFit/>
            </a:bodyPr>
            <a:lstStyle/>
            <a:p>
              <a:pPr eaLnBrk="1" hangingPunct="1"/>
              <a:r>
                <a:rPr lang="zh-CN" altLang="en-US" sz="2500" b="1">
                  <a:solidFill>
                    <a:srgbClr val="003399"/>
                  </a:solidFill>
                </a:rPr>
                <a:t>第</a:t>
              </a:r>
              <a:r>
                <a:rPr lang="en-US" altLang="zh-CN" sz="2500" b="1">
                  <a:solidFill>
                    <a:srgbClr val="003399"/>
                  </a:solidFill>
                </a:rPr>
                <a:t>1</a:t>
              </a:r>
              <a:r>
                <a:rPr lang="zh-CN" altLang="en-US" sz="2500" b="1">
                  <a:solidFill>
                    <a:srgbClr val="003399"/>
                  </a:solidFill>
                </a:rPr>
                <a:t>趟</a:t>
              </a:r>
              <a:r>
                <a:rPr lang="zh-CN" altLang="en-US" sz="2500" b="1">
                  <a:solidFill>
                    <a:srgbClr val="003399"/>
                  </a:solidFill>
                  <a:latin typeface="Times New Roman" pitchFamily="18" charset="0"/>
                  <a:ea typeface="楷体_GB2312" pitchFamily="49" charset="-122"/>
                </a:rPr>
                <a:t>：</a:t>
              </a:r>
            </a:p>
          </p:txBody>
        </p:sp>
        <p:sp>
          <p:nvSpPr>
            <p:cNvPr id="13" name="Rectangle 13"/>
            <p:cNvSpPr>
              <a:spLocks noChangeArrowheads="1"/>
            </p:cNvSpPr>
            <p:nvPr/>
          </p:nvSpPr>
          <p:spPr bwMode="auto">
            <a:xfrm>
              <a:off x="596" y="1275"/>
              <a:ext cx="820" cy="298"/>
            </a:xfrm>
            <a:prstGeom prst="rect">
              <a:avLst/>
            </a:prstGeom>
            <a:noFill/>
            <a:ln w="12700" cap="sq">
              <a:noFill/>
              <a:miter lim="800000"/>
              <a:headEnd type="none" w="sm" len="sm"/>
              <a:tailEnd type="none" w="sm" len="sm"/>
            </a:ln>
          </p:spPr>
          <p:txBody>
            <a:bodyPr wrap="none">
              <a:spAutoFit/>
            </a:bodyPr>
            <a:lstStyle/>
            <a:p>
              <a:pPr eaLnBrk="1" hangingPunct="1"/>
              <a:r>
                <a:rPr lang="zh-CN" altLang="en-US" sz="2500" b="1">
                  <a:solidFill>
                    <a:srgbClr val="003399"/>
                  </a:solidFill>
                </a:rPr>
                <a:t>第</a:t>
              </a:r>
              <a:r>
                <a:rPr lang="en-US" altLang="zh-CN" sz="2500" b="1">
                  <a:solidFill>
                    <a:srgbClr val="003399"/>
                  </a:solidFill>
                </a:rPr>
                <a:t>2</a:t>
              </a:r>
              <a:r>
                <a:rPr lang="zh-CN" altLang="en-US" sz="2500" b="1">
                  <a:solidFill>
                    <a:srgbClr val="003399"/>
                  </a:solidFill>
                </a:rPr>
                <a:t>趟</a:t>
              </a:r>
              <a:r>
                <a:rPr lang="zh-CN" altLang="en-US" sz="2500" b="1">
                  <a:solidFill>
                    <a:srgbClr val="003399"/>
                  </a:solidFill>
                  <a:latin typeface="Times New Roman" pitchFamily="18" charset="0"/>
                  <a:ea typeface="楷体_GB2312" pitchFamily="49" charset="-122"/>
                </a:rPr>
                <a:t>：</a:t>
              </a:r>
            </a:p>
          </p:txBody>
        </p:sp>
        <p:sp>
          <p:nvSpPr>
            <p:cNvPr id="14" name="Rectangle 14"/>
            <p:cNvSpPr>
              <a:spLocks noChangeArrowheads="1"/>
            </p:cNvSpPr>
            <p:nvPr/>
          </p:nvSpPr>
          <p:spPr bwMode="auto">
            <a:xfrm>
              <a:off x="596" y="1707"/>
              <a:ext cx="820" cy="298"/>
            </a:xfrm>
            <a:prstGeom prst="rect">
              <a:avLst/>
            </a:prstGeom>
            <a:noFill/>
            <a:ln w="12700" cap="sq">
              <a:noFill/>
              <a:miter lim="800000"/>
              <a:headEnd type="none" w="sm" len="sm"/>
              <a:tailEnd type="none" w="sm" len="sm"/>
            </a:ln>
          </p:spPr>
          <p:txBody>
            <a:bodyPr wrap="none">
              <a:spAutoFit/>
            </a:bodyPr>
            <a:lstStyle/>
            <a:p>
              <a:pPr eaLnBrk="1" hangingPunct="1"/>
              <a:r>
                <a:rPr lang="zh-CN" altLang="en-US" sz="2500" b="1">
                  <a:solidFill>
                    <a:srgbClr val="003399"/>
                  </a:solidFill>
                </a:rPr>
                <a:t>第</a:t>
              </a:r>
              <a:r>
                <a:rPr lang="en-US" altLang="zh-CN" sz="2500" b="1">
                  <a:solidFill>
                    <a:srgbClr val="003399"/>
                  </a:solidFill>
                </a:rPr>
                <a:t>3</a:t>
              </a:r>
              <a:r>
                <a:rPr lang="zh-CN" altLang="en-US" sz="2500" b="1">
                  <a:solidFill>
                    <a:srgbClr val="003399"/>
                  </a:solidFill>
                </a:rPr>
                <a:t>趟</a:t>
              </a:r>
              <a:r>
                <a:rPr lang="zh-CN" altLang="en-US" sz="2500" b="1">
                  <a:solidFill>
                    <a:srgbClr val="003399"/>
                  </a:solidFill>
                  <a:latin typeface="Times New Roman" pitchFamily="18" charset="0"/>
                  <a:ea typeface="楷体_GB2312" pitchFamily="49" charset="-122"/>
                </a:rPr>
                <a:t>：</a:t>
              </a:r>
            </a:p>
          </p:txBody>
        </p:sp>
        <p:sp>
          <p:nvSpPr>
            <p:cNvPr id="15" name="Rectangle 15"/>
            <p:cNvSpPr>
              <a:spLocks noChangeArrowheads="1"/>
            </p:cNvSpPr>
            <p:nvPr/>
          </p:nvSpPr>
          <p:spPr bwMode="auto">
            <a:xfrm>
              <a:off x="596" y="2139"/>
              <a:ext cx="820" cy="298"/>
            </a:xfrm>
            <a:prstGeom prst="rect">
              <a:avLst/>
            </a:prstGeom>
            <a:noFill/>
            <a:ln w="12700" cap="sq">
              <a:noFill/>
              <a:miter lim="800000"/>
              <a:headEnd type="none" w="sm" len="sm"/>
              <a:tailEnd type="none" w="sm" len="sm"/>
            </a:ln>
          </p:spPr>
          <p:txBody>
            <a:bodyPr wrap="none">
              <a:spAutoFit/>
            </a:bodyPr>
            <a:lstStyle/>
            <a:p>
              <a:pPr eaLnBrk="1" hangingPunct="1"/>
              <a:r>
                <a:rPr lang="zh-CN" altLang="en-US" sz="2500" b="1">
                  <a:solidFill>
                    <a:srgbClr val="003399"/>
                  </a:solidFill>
                </a:rPr>
                <a:t>第</a:t>
              </a:r>
              <a:r>
                <a:rPr lang="en-US" altLang="zh-CN" sz="2500" b="1">
                  <a:solidFill>
                    <a:srgbClr val="003399"/>
                  </a:solidFill>
                </a:rPr>
                <a:t>4</a:t>
              </a:r>
              <a:r>
                <a:rPr lang="zh-CN" altLang="en-US" sz="2500" b="1">
                  <a:solidFill>
                    <a:srgbClr val="003399"/>
                  </a:solidFill>
                </a:rPr>
                <a:t>趟</a:t>
              </a:r>
              <a:r>
                <a:rPr lang="zh-CN" altLang="en-US" sz="2500" b="1">
                  <a:solidFill>
                    <a:srgbClr val="003399"/>
                  </a:solidFill>
                  <a:latin typeface="Times New Roman" pitchFamily="18" charset="0"/>
                  <a:ea typeface="楷体_GB2312" pitchFamily="49" charset="-122"/>
                </a:rPr>
                <a:t>：</a:t>
              </a:r>
            </a:p>
          </p:txBody>
        </p:sp>
        <p:sp>
          <p:nvSpPr>
            <p:cNvPr id="16" name="Rectangle 16"/>
            <p:cNvSpPr>
              <a:spLocks noChangeArrowheads="1"/>
            </p:cNvSpPr>
            <p:nvPr/>
          </p:nvSpPr>
          <p:spPr bwMode="auto">
            <a:xfrm>
              <a:off x="576" y="3003"/>
              <a:ext cx="820" cy="298"/>
            </a:xfrm>
            <a:prstGeom prst="rect">
              <a:avLst/>
            </a:prstGeom>
            <a:noFill/>
            <a:ln w="12700" cap="sq">
              <a:noFill/>
              <a:miter lim="800000"/>
              <a:headEnd type="none" w="sm" len="sm"/>
              <a:tailEnd type="none" w="sm" len="sm"/>
            </a:ln>
          </p:spPr>
          <p:txBody>
            <a:bodyPr wrap="none">
              <a:spAutoFit/>
            </a:bodyPr>
            <a:lstStyle/>
            <a:p>
              <a:pPr eaLnBrk="1" hangingPunct="1"/>
              <a:r>
                <a:rPr lang="zh-CN" altLang="en-US" sz="2500" b="1">
                  <a:solidFill>
                    <a:srgbClr val="003399"/>
                  </a:solidFill>
                </a:rPr>
                <a:t>第</a:t>
              </a:r>
              <a:r>
                <a:rPr lang="en-US" altLang="zh-CN" sz="2500" b="1">
                  <a:solidFill>
                    <a:srgbClr val="003399"/>
                  </a:solidFill>
                </a:rPr>
                <a:t>6</a:t>
              </a:r>
              <a:r>
                <a:rPr lang="zh-CN" altLang="en-US" sz="2500" b="1">
                  <a:solidFill>
                    <a:srgbClr val="003399"/>
                  </a:solidFill>
                </a:rPr>
                <a:t>趟</a:t>
              </a:r>
              <a:r>
                <a:rPr lang="zh-CN" altLang="en-US" sz="2500" b="1">
                  <a:solidFill>
                    <a:srgbClr val="003399"/>
                  </a:solidFill>
                  <a:latin typeface="Times New Roman" pitchFamily="18" charset="0"/>
                  <a:ea typeface="楷体_GB2312" pitchFamily="49" charset="-122"/>
                </a:rPr>
                <a:t>：</a:t>
              </a:r>
            </a:p>
          </p:txBody>
        </p:sp>
        <p:sp>
          <p:nvSpPr>
            <p:cNvPr id="17" name="Rectangle 17"/>
            <p:cNvSpPr>
              <a:spLocks noChangeArrowheads="1"/>
            </p:cNvSpPr>
            <p:nvPr/>
          </p:nvSpPr>
          <p:spPr bwMode="auto">
            <a:xfrm>
              <a:off x="596" y="2571"/>
              <a:ext cx="820" cy="298"/>
            </a:xfrm>
            <a:prstGeom prst="rect">
              <a:avLst/>
            </a:prstGeom>
            <a:noFill/>
            <a:ln w="12700" cap="sq">
              <a:noFill/>
              <a:miter lim="800000"/>
              <a:headEnd type="none" w="sm" len="sm"/>
              <a:tailEnd type="none" w="sm" len="sm"/>
            </a:ln>
          </p:spPr>
          <p:txBody>
            <a:bodyPr wrap="none">
              <a:spAutoFit/>
            </a:bodyPr>
            <a:lstStyle/>
            <a:p>
              <a:pPr eaLnBrk="1" hangingPunct="1"/>
              <a:r>
                <a:rPr lang="zh-CN" altLang="en-US" sz="2500" b="1">
                  <a:solidFill>
                    <a:srgbClr val="003399"/>
                  </a:solidFill>
                </a:rPr>
                <a:t>第</a:t>
              </a:r>
              <a:r>
                <a:rPr lang="en-US" altLang="zh-CN" sz="2500" b="1">
                  <a:solidFill>
                    <a:srgbClr val="003399"/>
                  </a:solidFill>
                </a:rPr>
                <a:t>5</a:t>
              </a:r>
              <a:r>
                <a:rPr lang="zh-CN" altLang="en-US" sz="2500" b="1">
                  <a:solidFill>
                    <a:srgbClr val="003399"/>
                  </a:solidFill>
                </a:rPr>
                <a:t>趟</a:t>
              </a:r>
              <a:r>
                <a:rPr lang="zh-CN" altLang="en-US" sz="2500" b="1">
                  <a:solidFill>
                    <a:srgbClr val="003399"/>
                  </a:solidFill>
                  <a:latin typeface="Times New Roman" pitchFamily="18" charset="0"/>
                  <a:ea typeface="楷体_GB2312" pitchFamily="49" charset="-122"/>
                </a:rPr>
                <a:t>：</a:t>
              </a:r>
            </a:p>
          </p:txBody>
        </p:sp>
        <p:sp>
          <p:nvSpPr>
            <p:cNvPr id="18" name="Rectangle 18"/>
            <p:cNvSpPr>
              <a:spLocks noChangeArrowheads="1"/>
            </p:cNvSpPr>
            <p:nvPr/>
          </p:nvSpPr>
          <p:spPr bwMode="auto">
            <a:xfrm>
              <a:off x="576" y="3435"/>
              <a:ext cx="820" cy="298"/>
            </a:xfrm>
            <a:prstGeom prst="rect">
              <a:avLst/>
            </a:prstGeom>
            <a:noFill/>
            <a:ln w="12700" cap="sq">
              <a:noFill/>
              <a:miter lim="800000"/>
              <a:headEnd type="none" w="sm" len="sm"/>
              <a:tailEnd type="none" w="sm" len="sm"/>
            </a:ln>
          </p:spPr>
          <p:txBody>
            <a:bodyPr wrap="none">
              <a:spAutoFit/>
            </a:bodyPr>
            <a:lstStyle/>
            <a:p>
              <a:pPr eaLnBrk="1" hangingPunct="1"/>
              <a:r>
                <a:rPr lang="zh-CN" altLang="en-US" sz="2500" b="1">
                  <a:solidFill>
                    <a:srgbClr val="003399"/>
                  </a:solidFill>
                </a:rPr>
                <a:t>第</a:t>
              </a:r>
              <a:r>
                <a:rPr lang="en-US" altLang="zh-CN" sz="2500" b="1">
                  <a:solidFill>
                    <a:srgbClr val="003399"/>
                  </a:solidFill>
                </a:rPr>
                <a:t>7</a:t>
              </a:r>
              <a:r>
                <a:rPr lang="zh-CN" altLang="en-US" sz="2500" b="1">
                  <a:solidFill>
                    <a:srgbClr val="003399"/>
                  </a:solidFill>
                </a:rPr>
                <a:t>趟</a:t>
              </a:r>
              <a:r>
                <a:rPr lang="zh-CN" altLang="en-US" sz="2500" b="1">
                  <a:solidFill>
                    <a:srgbClr val="003399"/>
                  </a:solidFill>
                  <a:latin typeface="Times New Roman" pitchFamily="18" charset="0"/>
                  <a:ea typeface="楷体_GB2312" pitchFamily="49" charset="-122"/>
                </a:rPr>
                <a:t>：</a:t>
              </a:r>
            </a:p>
          </p:txBody>
        </p:sp>
      </p:grpSp>
      <p:sp>
        <p:nvSpPr>
          <p:cNvPr id="19" name="Rectangle 20"/>
          <p:cNvSpPr>
            <a:spLocks noChangeArrowheads="1"/>
          </p:cNvSpPr>
          <p:nvPr/>
        </p:nvSpPr>
        <p:spPr bwMode="auto">
          <a:xfrm>
            <a:off x="6778242" y="960438"/>
            <a:ext cx="425450" cy="498475"/>
          </a:xfrm>
          <a:prstGeom prst="rect">
            <a:avLst/>
          </a:prstGeom>
          <a:noFill/>
          <a:ln w="41275" cap="sq">
            <a:solidFill>
              <a:srgbClr val="FF3300"/>
            </a:solidFill>
            <a:miter lim="800000"/>
            <a:headEnd type="none" w="sm" len="sm"/>
            <a:tailEnd type="none" w="sm" len="sm"/>
          </a:ln>
        </p:spPr>
        <p:txBody>
          <a:bodyPr>
            <a:spAutoFit/>
          </a:bodyPr>
          <a:lstStyle/>
          <a:p>
            <a:pPr eaLnBrk="1" hangingPunct="1"/>
            <a:r>
              <a:rPr lang="en-US" altLang="zh-CN" sz="2400" b="1">
                <a:solidFill>
                  <a:srgbClr val="FF3300"/>
                </a:solidFill>
                <a:latin typeface="Times New Roman" pitchFamily="18" charset="0"/>
                <a:ea typeface="宋体" charset="-122"/>
              </a:rPr>
              <a:t>   </a:t>
            </a:r>
          </a:p>
        </p:txBody>
      </p:sp>
      <p:sp>
        <p:nvSpPr>
          <p:cNvPr id="20" name="Rectangle 22"/>
          <p:cNvSpPr>
            <a:spLocks noChangeArrowheads="1"/>
          </p:cNvSpPr>
          <p:nvPr/>
        </p:nvSpPr>
        <p:spPr bwMode="auto">
          <a:xfrm>
            <a:off x="3168267" y="1600200"/>
            <a:ext cx="5594350" cy="485775"/>
          </a:xfrm>
          <a:prstGeom prst="rect">
            <a:avLst/>
          </a:prstGeom>
          <a:noFill/>
          <a:ln w="12700" cap="sq">
            <a:solidFill>
              <a:srgbClr val="00AFD8"/>
            </a:solidFill>
            <a:miter lim="800000"/>
            <a:headEnd type="none" w="sm" len="sm"/>
            <a:tailEnd type="none" w="sm" len="sm"/>
          </a:ln>
        </p:spPr>
        <p:txBody>
          <a:bodyPr wrap="none">
            <a:spAutoFit/>
          </a:bodyPr>
          <a:lstStyle/>
          <a:p>
            <a:pPr eaLnBrk="1" hangingPunct="1"/>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13</a:t>
            </a:r>
            <a:r>
              <a:rPr lang="en-US" altLang="zh-CN" sz="2500" b="1">
                <a:solidFill>
                  <a:srgbClr val="003399"/>
                </a:solidFill>
                <a:latin typeface="Times New Roman" pitchFamily="18" charset="0"/>
                <a:ea typeface="宋体" charset="-122"/>
              </a:rPr>
              <a:t>     97    38     76     65     49     27     50 </a:t>
            </a:r>
          </a:p>
        </p:txBody>
      </p:sp>
      <p:sp>
        <p:nvSpPr>
          <p:cNvPr id="21" name="Rectangle 24"/>
          <p:cNvSpPr>
            <a:spLocks noChangeArrowheads="1"/>
          </p:cNvSpPr>
          <p:nvPr/>
        </p:nvSpPr>
        <p:spPr bwMode="auto">
          <a:xfrm>
            <a:off x="7495792" y="1604963"/>
            <a:ext cx="425450" cy="498475"/>
          </a:xfrm>
          <a:prstGeom prst="rect">
            <a:avLst/>
          </a:prstGeom>
          <a:noFill/>
          <a:ln w="41275" cap="sq">
            <a:solidFill>
              <a:srgbClr val="FF3300"/>
            </a:solidFill>
            <a:miter lim="800000"/>
            <a:headEnd type="none" w="sm" len="sm"/>
            <a:tailEnd type="none" w="sm" len="sm"/>
          </a:ln>
        </p:spPr>
        <p:txBody>
          <a:bodyPr>
            <a:spAutoFit/>
          </a:bodyPr>
          <a:lstStyle/>
          <a:p>
            <a:pPr eaLnBrk="1" hangingPunct="1"/>
            <a:r>
              <a:rPr lang="en-US" altLang="zh-CN" sz="2400" b="1">
                <a:solidFill>
                  <a:srgbClr val="FF3300"/>
                </a:solidFill>
                <a:latin typeface="Times New Roman" pitchFamily="18" charset="0"/>
                <a:ea typeface="宋体" charset="-122"/>
              </a:rPr>
              <a:t>   </a:t>
            </a:r>
          </a:p>
        </p:txBody>
      </p:sp>
      <p:sp>
        <p:nvSpPr>
          <p:cNvPr id="22" name="Rectangle 25"/>
          <p:cNvSpPr>
            <a:spLocks noChangeArrowheads="1"/>
          </p:cNvSpPr>
          <p:nvPr/>
        </p:nvSpPr>
        <p:spPr bwMode="auto">
          <a:xfrm>
            <a:off x="3179379" y="2220913"/>
            <a:ext cx="5594350" cy="485775"/>
          </a:xfrm>
          <a:prstGeom prst="rect">
            <a:avLst/>
          </a:prstGeom>
          <a:noFill/>
          <a:ln w="12700" cap="sq">
            <a:solidFill>
              <a:srgbClr val="00AFD8"/>
            </a:solidFill>
            <a:miter lim="800000"/>
            <a:headEnd type="none" w="sm" len="sm"/>
            <a:tailEnd type="none" w="sm" len="sm"/>
          </a:ln>
        </p:spPr>
        <p:txBody>
          <a:bodyPr wrap="none">
            <a:spAutoFit/>
          </a:bodyPr>
          <a:lstStyle/>
          <a:p>
            <a:pPr eaLnBrk="1" hangingPunct="1"/>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13</a:t>
            </a:r>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27</a:t>
            </a:r>
            <a:r>
              <a:rPr lang="en-US" altLang="zh-CN" sz="2500" b="1">
                <a:solidFill>
                  <a:srgbClr val="003399"/>
                </a:solidFill>
                <a:latin typeface="Times New Roman" pitchFamily="18" charset="0"/>
                <a:ea typeface="宋体" charset="-122"/>
              </a:rPr>
              <a:t>    38     76     65     49     97     50 </a:t>
            </a:r>
          </a:p>
        </p:txBody>
      </p:sp>
      <p:sp>
        <p:nvSpPr>
          <p:cNvPr id="23" name="Rectangle 26"/>
          <p:cNvSpPr>
            <a:spLocks noChangeArrowheads="1"/>
          </p:cNvSpPr>
          <p:nvPr/>
        </p:nvSpPr>
        <p:spPr bwMode="auto">
          <a:xfrm>
            <a:off x="4662104" y="2214563"/>
            <a:ext cx="425450" cy="498475"/>
          </a:xfrm>
          <a:prstGeom prst="rect">
            <a:avLst/>
          </a:prstGeom>
          <a:noFill/>
          <a:ln w="41275" cap="sq">
            <a:solidFill>
              <a:srgbClr val="00D400"/>
            </a:solidFill>
            <a:miter lim="800000"/>
            <a:headEnd type="none" w="sm" len="sm"/>
            <a:tailEnd type="none" w="sm" len="sm"/>
          </a:ln>
        </p:spPr>
        <p:txBody>
          <a:bodyPr>
            <a:spAutoFit/>
          </a:bodyPr>
          <a:lstStyle/>
          <a:p>
            <a:pPr eaLnBrk="1" hangingPunct="1"/>
            <a:r>
              <a:rPr lang="en-US" altLang="zh-CN" sz="2400" b="1">
                <a:solidFill>
                  <a:srgbClr val="FF3300"/>
                </a:solidFill>
                <a:latin typeface="Times New Roman" pitchFamily="18" charset="0"/>
                <a:ea typeface="宋体" charset="-122"/>
              </a:rPr>
              <a:t>   </a:t>
            </a:r>
          </a:p>
        </p:txBody>
      </p:sp>
      <p:sp>
        <p:nvSpPr>
          <p:cNvPr id="24" name="Rectangle 27"/>
          <p:cNvSpPr>
            <a:spLocks noChangeArrowheads="1"/>
          </p:cNvSpPr>
          <p:nvPr/>
        </p:nvSpPr>
        <p:spPr bwMode="auto">
          <a:xfrm>
            <a:off x="3179379" y="2830513"/>
            <a:ext cx="5594350" cy="485775"/>
          </a:xfrm>
          <a:prstGeom prst="rect">
            <a:avLst/>
          </a:prstGeom>
          <a:noFill/>
          <a:ln w="12700" cap="sq">
            <a:solidFill>
              <a:srgbClr val="00AFD8"/>
            </a:solidFill>
            <a:miter lim="800000"/>
            <a:headEnd type="none" w="sm" len="sm"/>
            <a:tailEnd type="none" w="sm" len="sm"/>
          </a:ln>
        </p:spPr>
        <p:txBody>
          <a:bodyPr wrap="none">
            <a:spAutoFit/>
          </a:bodyPr>
          <a:lstStyle/>
          <a:p>
            <a:pPr eaLnBrk="1" hangingPunct="1"/>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13</a:t>
            </a:r>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27</a:t>
            </a:r>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38 </a:t>
            </a:r>
            <a:r>
              <a:rPr lang="en-US" altLang="zh-CN" sz="2500" b="1">
                <a:solidFill>
                  <a:srgbClr val="003399"/>
                </a:solidFill>
                <a:latin typeface="Times New Roman" pitchFamily="18" charset="0"/>
                <a:ea typeface="宋体" charset="-122"/>
              </a:rPr>
              <a:t>    76     65     49     97     50 </a:t>
            </a:r>
          </a:p>
        </p:txBody>
      </p:sp>
      <p:sp>
        <p:nvSpPr>
          <p:cNvPr id="25" name="Rectangle 28"/>
          <p:cNvSpPr>
            <a:spLocks noChangeArrowheads="1"/>
          </p:cNvSpPr>
          <p:nvPr/>
        </p:nvSpPr>
        <p:spPr bwMode="auto">
          <a:xfrm>
            <a:off x="6802054" y="2828925"/>
            <a:ext cx="425450" cy="498475"/>
          </a:xfrm>
          <a:prstGeom prst="rect">
            <a:avLst/>
          </a:prstGeom>
          <a:noFill/>
          <a:ln w="41275" cap="sq">
            <a:solidFill>
              <a:srgbClr val="FF3300"/>
            </a:solidFill>
            <a:miter lim="800000"/>
            <a:headEnd type="none" w="sm" len="sm"/>
            <a:tailEnd type="none" w="sm" len="sm"/>
          </a:ln>
        </p:spPr>
        <p:txBody>
          <a:bodyPr>
            <a:spAutoFit/>
          </a:bodyPr>
          <a:lstStyle/>
          <a:p>
            <a:pPr eaLnBrk="1" hangingPunct="1"/>
            <a:r>
              <a:rPr lang="en-US" altLang="zh-CN" sz="2400" b="1">
                <a:solidFill>
                  <a:srgbClr val="FF3300"/>
                </a:solidFill>
                <a:latin typeface="Times New Roman" pitchFamily="18" charset="0"/>
                <a:ea typeface="宋体" charset="-122"/>
              </a:rPr>
              <a:t>   </a:t>
            </a:r>
          </a:p>
        </p:txBody>
      </p:sp>
      <p:sp>
        <p:nvSpPr>
          <p:cNvPr id="26" name="Rectangle 29"/>
          <p:cNvSpPr>
            <a:spLocks noChangeArrowheads="1"/>
          </p:cNvSpPr>
          <p:nvPr/>
        </p:nvSpPr>
        <p:spPr bwMode="auto">
          <a:xfrm>
            <a:off x="3173029" y="3481388"/>
            <a:ext cx="5594350" cy="485775"/>
          </a:xfrm>
          <a:prstGeom prst="rect">
            <a:avLst/>
          </a:prstGeom>
          <a:noFill/>
          <a:ln w="12700" cap="sq">
            <a:solidFill>
              <a:srgbClr val="00AFD8"/>
            </a:solidFill>
            <a:miter lim="800000"/>
            <a:headEnd type="none" w="sm" len="sm"/>
            <a:tailEnd type="none" w="sm" len="sm"/>
          </a:ln>
        </p:spPr>
        <p:txBody>
          <a:bodyPr wrap="none">
            <a:spAutoFit/>
          </a:bodyPr>
          <a:lstStyle/>
          <a:p>
            <a:pPr eaLnBrk="1" hangingPunct="1"/>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13</a:t>
            </a:r>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27</a:t>
            </a:r>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38 </a:t>
            </a:r>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49</a:t>
            </a:r>
            <a:r>
              <a:rPr lang="en-US" altLang="zh-CN" sz="2500" b="1">
                <a:solidFill>
                  <a:srgbClr val="003399"/>
                </a:solidFill>
                <a:latin typeface="Times New Roman" pitchFamily="18" charset="0"/>
                <a:ea typeface="宋体" charset="-122"/>
              </a:rPr>
              <a:t>     65     76     97     50 </a:t>
            </a:r>
          </a:p>
        </p:txBody>
      </p:sp>
      <p:sp>
        <p:nvSpPr>
          <p:cNvPr id="27" name="Rectangle 30"/>
          <p:cNvSpPr>
            <a:spLocks noChangeArrowheads="1"/>
          </p:cNvSpPr>
          <p:nvPr/>
        </p:nvSpPr>
        <p:spPr bwMode="auto">
          <a:xfrm>
            <a:off x="8222867" y="3468688"/>
            <a:ext cx="425450" cy="498475"/>
          </a:xfrm>
          <a:prstGeom prst="rect">
            <a:avLst/>
          </a:prstGeom>
          <a:noFill/>
          <a:ln w="41275" cap="sq">
            <a:solidFill>
              <a:srgbClr val="FF3300"/>
            </a:solidFill>
            <a:miter lim="800000"/>
            <a:headEnd type="none" w="sm" len="sm"/>
            <a:tailEnd type="none" w="sm" len="sm"/>
          </a:ln>
        </p:spPr>
        <p:txBody>
          <a:bodyPr>
            <a:spAutoFit/>
          </a:bodyPr>
          <a:lstStyle/>
          <a:p>
            <a:pPr eaLnBrk="1" hangingPunct="1"/>
            <a:r>
              <a:rPr lang="en-US" altLang="zh-CN" sz="2400" b="1">
                <a:solidFill>
                  <a:srgbClr val="FF3300"/>
                </a:solidFill>
                <a:latin typeface="Times New Roman" pitchFamily="18" charset="0"/>
                <a:ea typeface="宋体" charset="-122"/>
              </a:rPr>
              <a:t>   </a:t>
            </a:r>
          </a:p>
        </p:txBody>
      </p:sp>
      <p:sp>
        <p:nvSpPr>
          <p:cNvPr id="28" name="Rectangle 31"/>
          <p:cNvSpPr>
            <a:spLocks noChangeArrowheads="1"/>
          </p:cNvSpPr>
          <p:nvPr/>
        </p:nvSpPr>
        <p:spPr bwMode="auto">
          <a:xfrm>
            <a:off x="3190492" y="4173538"/>
            <a:ext cx="5594350" cy="485775"/>
          </a:xfrm>
          <a:prstGeom prst="rect">
            <a:avLst/>
          </a:prstGeom>
          <a:noFill/>
          <a:ln w="12700" cap="sq">
            <a:solidFill>
              <a:srgbClr val="00AFD8"/>
            </a:solidFill>
            <a:miter lim="800000"/>
            <a:headEnd type="none" w="sm" len="sm"/>
            <a:tailEnd type="none" w="sm" len="sm"/>
          </a:ln>
        </p:spPr>
        <p:txBody>
          <a:bodyPr wrap="none">
            <a:spAutoFit/>
          </a:bodyPr>
          <a:lstStyle/>
          <a:p>
            <a:pPr eaLnBrk="1" hangingPunct="1"/>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13</a:t>
            </a:r>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27</a:t>
            </a:r>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38 </a:t>
            </a:r>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49</a:t>
            </a:r>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50</a:t>
            </a:r>
            <a:r>
              <a:rPr lang="en-US" altLang="zh-CN" sz="2500" b="1">
                <a:solidFill>
                  <a:srgbClr val="003399"/>
                </a:solidFill>
                <a:latin typeface="Times New Roman" pitchFamily="18" charset="0"/>
                <a:ea typeface="宋体" charset="-122"/>
              </a:rPr>
              <a:t>     76     97     65 </a:t>
            </a:r>
          </a:p>
        </p:txBody>
      </p:sp>
      <p:sp>
        <p:nvSpPr>
          <p:cNvPr id="29" name="Rectangle 32"/>
          <p:cNvSpPr>
            <a:spLocks noChangeArrowheads="1"/>
          </p:cNvSpPr>
          <p:nvPr/>
        </p:nvSpPr>
        <p:spPr bwMode="auto">
          <a:xfrm>
            <a:off x="8240329" y="4171950"/>
            <a:ext cx="425450" cy="498475"/>
          </a:xfrm>
          <a:prstGeom prst="rect">
            <a:avLst/>
          </a:prstGeom>
          <a:noFill/>
          <a:ln w="41275" cap="sq">
            <a:solidFill>
              <a:srgbClr val="FF3300"/>
            </a:solidFill>
            <a:miter lim="800000"/>
            <a:headEnd type="none" w="sm" len="sm"/>
            <a:tailEnd type="none" w="sm" len="sm"/>
          </a:ln>
        </p:spPr>
        <p:txBody>
          <a:bodyPr>
            <a:spAutoFit/>
          </a:bodyPr>
          <a:lstStyle/>
          <a:p>
            <a:pPr eaLnBrk="1" hangingPunct="1"/>
            <a:r>
              <a:rPr lang="en-US" altLang="zh-CN" sz="2400" b="1">
                <a:solidFill>
                  <a:srgbClr val="FF3300"/>
                </a:solidFill>
                <a:latin typeface="Times New Roman" pitchFamily="18" charset="0"/>
                <a:ea typeface="宋体" charset="-122"/>
              </a:rPr>
              <a:t>   </a:t>
            </a:r>
          </a:p>
        </p:txBody>
      </p:sp>
      <p:sp>
        <p:nvSpPr>
          <p:cNvPr id="30" name="Rectangle 33"/>
          <p:cNvSpPr>
            <a:spLocks noChangeArrowheads="1"/>
          </p:cNvSpPr>
          <p:nvPr/>
        </p:nvSpPr>
        <p:spPr bwMode="auto">
          <a:xfrm>
            <a:off x="3179379" y="4876800"/>
            <a:ext cx="5594350" cy="485775"/>
          </a:xfrm>
          <a:prstGeom prst="rect">
            <a:avLst/>
          </a:prstGeom>
          <a:noFill/>
          <a:ln w="12700" cap="sq">
            <a:solidFill>
              <a:srgbClr val="00AFD8"/>
            </a:solidFill>
            <a:miter lim="800000"/>
            <a:headEnd type="none" w="sm" len="sm"/>
            <a:tailEnd type="none" w="sm" len="sm"/>
          </a:ln>
        </p:spPr>
        <p:txBody>
          <a:bodyPr wrap="none">
            <a:spAutoFit/>
          </a:bodyPr>
          <a:lstStyle/>
          <a:p>
            <a:pPr eaLnBrk="1" hangingPunct="1"/>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13</a:t>
            </a:r>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27</a:t>
            </a:r>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38 </a:t>
            </a:r>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49</a:t>
            </a:r>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50</a:t>
            </a:r>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65</a:t>
            </a:r>
            <a:r>
              <a:rPr lang="en-US" altLang="zh-CN" sz="2500" b="1">
                <a:solidFill>
                  <a:srgbClr val="003399"/>
                </a:solidFill>
                <a:latin typeface="Times New Roman" pitchFamily="18" charset="0"/>
                <a:ea typeface="宋体" charset="-122"/>
              </a:rPr>
              <a:t>     97     76 </a:t>
            </a:r>
          </a:p>
        </p:txBody>
      </p:sp>
      <p:sp>
        <p:nvSpPr>
          <p:cNvPr id="31" name="Rectangle 34"/>
          <p:cNvSpPr>
            <a:spLocks noChangeArrowheads="1"/>
          </p:cNvSpPr>
          <p:nvPr/>
        </p:nvSpPr>
        <p:spPr bwMode="auto">
          <a:xfrm>
            <a:off x="8249854" y="4857750"/>
            <a:ext cx="425450" cy="498475"/>
          </a:xfrm>
          <a:prstGeom prst="rect">
            <a:avLst/>
          </a:prstGeom>
          <a:noFill/>
          <a:ln w="41275" cap="sq">
            <a:solidFill>
              <a:srgbClr val="FF3300"/>
            </a:solidFill>
            <a:miter lim="800000"/>
            <a:headEnd type="none" w="sm" len="sm"/>
            <a:tailEnd type="none" w="sm" len="sm"/>
          </a:ln>
        </p:spPr>
        <p:txBody>
          <a:bodyPr>
            <a:spAutoFit/>
          </a:bodyPr>
          <a:lstStyle/>
          <a:p>
            <a:pPr eaLnBrk="1" hangingPunct="1"/>
            <a:r>
              <a:rPr lang="en-US" altLang="zh-CN" sz="2400" b="1">
                <a:solidFill>
                  <a:srgbClr val="FF3300"/>
                </a:solidFill>
                <a:latin typeface="Times New Roman" pitchFamily="18" charset="0"/>
                <a:ea typeface="宋体" charset="-122"/>
              </a:rPr>
              <a:t>   </a:t>
            </a:r>
          </a:p>
        </p:txBody>
      </p:sp>
      <p:sp>
        <p:nvSpPr>
          <p:cNvPr id="32" name="Rectangle 35"/>
          <p:cNvSpPr>
            <a:spLocks noChangeArrowheads="1"/>
          </p:cNvSpPr>
          <p:nvPr/>
        </p:nvSpPr>
        <p:spPr bwMode="auto">
          <a:xfrm>
            <a:off x="3173029" y="5549900"/>
            <a:ext cx="5594350" cy="485775"/>
          </a:xfrm>
          <a:prstGeom prst="rect">
            <a:avLst/>
          </a:prstGeom>
          <a:noFill/>
          <a:ln w="12700" cap="sq">
            <a:solidFill>
              <a:srgbClr val="00AFD8"/>
            </a:solidFill>
            <a:miter lim="800000"/>
            <a:headEnd type="none" w="sm" len="sm"/>
            <a:tailEnd type="none" w="sm" len="sm"/>
          </a:ln>
        </p:spPr>
        <p:txBody>
          <a:bodyPr wrap="none">
            <a:spAutoFit/>
          </a:bodyPr>
          <a:lstStyle/>
          <a:p>
            <a:pPr eaLnBrk="1" hangingPunct="1"/>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13</a:t>
            </a:r>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27</a:t>
            </a:r>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38 </a:t>
            </a:r>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49</a:t>
            </a:r>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50</a:t>
            </a:r>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65</a:t>
            </a:r>
            <a:r>
              <a:rPr lang="en-US" altLang="zh-CN" sz="2500" b="1">
                <a:solidFill>
                  <a:srgbClr val="003399"/>
                </a:solidFill>
                <a:latin typeface="Times New Roman" pitchFamily="18" charset="0"/>
                <a:ea typeface="宋体" charset="-122"/>
              </a:rPr>
              <a:t>     </a:t>
            </a:r>
            <a:r>
              <a:rPr lang="en-US" altLang="zh-CN" sz="2500" b="1">
                <a:solidFill>
                  <a:srgbClr val="FF3300"/>
                </a:solidFill>
                <a:latin typeface="Times New Roman" pitchFamily="18" charset="0"/>
                <a:ea typeface="宋体" charset="-122"/>
              </a:rPr>
              <a:t>76</a:t>
            </a:r>
            <a:r>
              <a:rPr lang="en-US" altLang="zh-CN" sz="2500" b="1">
                <a:solidFill>
                  <a:srgbClr val="003399"/>
                </a:solidFill>
                <a:latin typeface="Times New Roman" pitchFamily="18" charset="0"/>
                <a:ea typeface="宋体" charset="-122"/>
              </a:rPr>
              <a:t>     97 </a:t>
            </a:r>
          </a:p>
        </p:txBody>
      </p:sp>
      <p:sp>
        <p:nvSpPr>
          <p:cNvPr id="33" name="Freeform 56"/>
          <p:cNvSpPr>
            <a:spLocks/>
          </p:cNvSpPr>
          <p:nvPr/>
        </p:nvSpPr>
        <p:spPr bwMode="auto">
          <a:xfrm>
            <a:off x="1855404" y="5508625"/>
            <a:ext cx="1054100" cy="609600"/>
          </a:xfrm>
          <a:custGeom>
            <a:avLst/>
            <a:gdLst>
              <a:gd name="T0" fmla="*/ 2147483646 w 664"/>
              <a:gd name="T1" fmla="*/ 2147483646 h 282"/>
              <a:gd name="T2" fmla="*/ 2147483646 w 664"/>
              <a:gd name="T3" fmla="*/ 2147483646 h 282"/>
              <a:gd name="T4" fmla="*/ 2147483646 w 664"/>
              <a:gd name="T5" fmla="*/ 2147483646 h 282"/>
              <a:gd name="T6" fmla="*/ 0 w 664"/>
              <a:gd name="T7" fmla="*/ 2147483646 h 282"/>
              <a:gd name="T8" fmla="*/ 2147483646 w 664"/>
              <a:gd name="T9" fmla="*/ 2147483646 h 282"/>
              <a:gd name="T10" fmla="*/ 2147483646 w 664"/>
              <a:gd name="T11" fmla="*/ 2147483646 h 282"/>
              <a:gd name="T12" fmla="*/ 2147483646 w 664"/>
              <a:gd name="T13" fmla="*/ 2147483646 h 282"/>
              <a:gd name="T14" fmla="*/ 2147483646 w 664"/>
              <a:gd name="T15" fmla="*/ 2147483646 h 282"/>
              <a:gd name="T16" fmla="*/ 2147483646 w 664"/>
              <a:gd name="T17" fmla="*/ 2147483646 h 282"/>
              <a:gd name="T18" fmla="*/ 2147483646 w 664"/>
              <a:gd name="T19" fmla="*/ 0 h 282"/>
              <a:gd name="T20" fmla="*/ 2147483646 w 664"/>
              <a:gd name="T21" fmla="*/ 2147483646 h 282"/>
              <a:gd name="T22" fmla="*/ 2147483646 w 664"/>
              <a:gd name="T23" fmla="*/ 2147483646 h 28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64"/>
              <a:gd name="T37" fmla="*/ 0 h 282"/>
              <a:gd name="T38" fmla="*/ 664 w 664"/>
              <a:gd name="T39" fmla="*/ 282 h 28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64" h="282">
                <a:moveTo>
                  <a:pt x="373" y="33"/>
                </a:moveTo>
                <a:cubicBezTo>
                  <a:pt x="275" y="37"/>
                  <a:pt x="177" y="38"/>
                  <a:pt x="79" y="45"/>
                </a:cubicBezTo>
                <a:cubicBezTo>
                  <a:pt x="67" y="46"/>
                  <a:pt x="53" y="48"/>
                  <a:pt x="45" y="56"/>
                </a:cubicBezTo>
                <a:cubicBezTo>
                  <a:pt x="16" y="85"/>
                  <a:pt x="0" y="169"/>
                  <a:pt x="0" y="169"/>
                </a:cubicBezTo>
                <a:cubicBezTo>
                  <a:pt x="4" y="184"/>
                  <a:pt x="3" y="201"/>
                  <a:pt x="12" y="214"/>
                </a:cubicBezTo>
                <a:cubicBezTo>
                  <a:pt x="35" y="248"/>
                  <a:pt x="149" y="268"/>
                  <a:pt x="192" y="282"/>
                </a:cubicBezTo>
                <a:cubicBezTo>
                  <a:pt x="331" y="274"/>
                  <a:pt x="358" y="271"/>
                  <a:pt x="463" y="248"/>
                </a:cubicBezTo>
                <a:cubicBezTo>
                  <a:pt x="504" y="239"/>
                  <a:pt x="588" y="225"/>
                  <a:pt x="588" y="225"/>
                </a:cubicBezTo>
                <a:cubicBezTo>
                  <a:pt x="640" y="173"/>
                  <a:pt x="664" y="98"/>
                  <a:pt x="576" y="67"/>
                </a:cubicBezTo>
                <a:cubicBezTo>
                  <a:pt x="542" y="33"/>
                  <a:pt x="515" y="26"/>
                  <a:pt x="475" y="0"/>
                </a:cubicBezTo>
                <a:cubicBezTo>
                  <a:pt x="429" y="11"/>
                  <a:pt x="401" y="19"/>
                  <a:pt x="362" y="45"/>
                </a:cubicBezTo>
                <a:cubicBezTo>
                  <a:pt x="314" y="28"/>
                  <a:pt x="316" y="33"/>
                  <a:pt x="373" y="33"/>
                </a:cubicBezTo>
                <a:close/>
              </a:path>
            </a:pathLst>
          </a:custGeom>
          <a:noFill/>
          <a:ln w="57150" cap="sq" cmpd="sng">
            <a:solidFill>
              <a:srgbClr val="FF0000"/>
            </a:solidFill>
            <a:prstDash val="solid"/>
            <a:round/>
            <a:headEnd/>
            <a:tailEnd/>
          </a:ln>
        </p:spPr>
        <p:txBody>
          <a:bodyPr/>
          <a:lstStyle/>
          <a:p>
            <a:endParaRPr lang="zh-CN" altLang="en-US"/>
          </a:p>
        </p:txBody>
      </p:sp>
      <p:grpSp>
        <p:nvGrpSpPr>
          <p:cNvPr id="34" name="Group 64"/>
          <p:cNvGrpSpPr>
            <a:grpSpLocks/>
          </p:cNvGrpSpPr>
          <p:nvPr/>
        </p:nvGrpSpPr>
        <p:grpSpPr bwMode="auto">
          <a:xfrm>
            <a:off x="2566604" y="5487003"/>
            <a:ext cx="6251575" cy="1360487"/>
            <a:chOff x="862" y="3375"/>
            <a:chExt cx="3938" cy="857"/>
          </a:xfrm>
        </p:grpSpPr>
        <p:grpSp>
          <p:nvGrpSpPr>
            <p:cNvPr id="35" name="Group 65"/>
            <p:cNvGrpSpPr>
              <a:grpSpLocks/>
            </p:cNvGrpSpPr>
            <p:nvPr/>
          </p:nvGrpSpPr>
          <p:grpSpPr bwMode="auto">
            <a:xfrm>
              <a:off x="862" y="3828"/>
              <a:ext cx="783" cy="404"/>
              <a:chOff x="862" y="3828"/>
              <a:chExt cx="783" cy="404"/>
            </a:xfrm>
          </p:grpSpPr>
          <p:sp>
            <p:nvSpPr>
              <p:cNvPr id="37" name="AutoShape 66"/>
              <p:cNvSpPr>
                <a:spLocks noChangeArrowheads="1"/>
              </p:cNvSpPr>
              <p:nvPr/>
            </p:nvSpPr>
            <p:spPr bwMode="auto">
              <a:xfrm>
                <a:off x="864" y="3899"/>
                <a:ext cx="672" cy="288"/>
              </a:xfrm>
              <a:prstGeom prst="wedgeRoundRectCallout">
                <a:avLst>
                  <a:gd name="adj1" fmla="val 69792"/>
                  <a:gd name="adj2" fmla="val -110417"/>
                  <a:gd name="adj3" fmla="val 16667"/>
                </a:avLst>
              </a:prstGeom>
              <a:noFill/>
              <a:ln w="60325" cap="sq">
                <a:solidFill>
                  <a:srgbClr val="00AFD8"/>
                </a:solidFill>
                <a:miter lim="800000"/>
                <a:headEnd/>
                <a:tailEnd/>
              </a:ln>
            </p:spPr>
            <p:txBody>
              <a:bodyPr/>
              <a:lstStyle/>
              <a:p>
                <a:pPr algn="ctr" eaLnBrk="1" hangingPunct="1"/>
                <a:endParaRPr lang="zh-CN" altLang="zh-CN" b="1"/>
              </a:p>
            </p:txBody>
          </p:sp>
          <p:sp>
            <p:nvSpPr>
              <p:cNvPr id="38" name="Text Box 67"/>
              <p:cNvSpPr txBox="1">
                <a:spLocks noChangeArrowheads="1"/>
              </p:cNvSpPr>
              <p:nvPr/>
            </p:nvSpPr>
            <p:spPr bwMode="auto">
              <a:xfrm>
                <a:off x="862" y="3828"/>
                <a:ext cx="783" cy="404"/>
              </a:xfrm>
              <a:prstGeom prst="rect">
                <a:avLst/>
              </a:prstGeom>
              <a:noFill/>
              <a:ln w="12700" cap="sq">
                <a:noFill/>
                <a:miter lim="800000"/>
                <a:headEnd/>
                <a:tailEnd/>
              </a:ln>
              <a:effectLst>
                <a:outerShdw dist="17961" dir="2700000" algn="ctr" rotWithShape="0">
                  <a:schemeClr val="bg1"/>
                </a:outerShdw>
              </a:effectLst>
            </p:spPr>
            <p:txBody>
              <a:bodyPr>
                <a:spAutoFit/>
              </a:bodyPr>
              <a:lstStyle/>
              <a:p>
                <a:pPr eaLnBrk="1" hangingPunct="1"/>
                <a:r>
                  <a:rPr lang="zh-CN" altLang="en-US" sz="3600" b="1">
                    <a:solidFill>
                      <a:srgbClr val="FF3300"/>
                    </a:solidFill>
                    <a:latin typeface="华文新魏" pitchFamily="2" charset="-122"/>
                    <a:ea typeface="华文新魏" pitchFamily="2" charset="-122"/>
                  </a:rPr>
                  <a:t>结果</a:t>
                </a:r>
              </a:p>
            </p:txBody>
          </p:sp>
        </p:grpSp>
        <p:sp>
          <p:nvSpPr>
            <p:cNvPr id="36" name="Oval 68"/>
            <p:cNvSpPr>
              <a:spLocks noChangeArrowheads="1"/>
            </p:cNvSpPr>
            <p:nvPr/>
          </p:nvSpPr>
          <p:spPr bwMode="auto">
            <a:xfrm>
              <a:off x="1204" y="3375"/>
              <a:ext cx="3596" cy="384"/>
            </a:xfrm>
            <a:prstGeom prst="ellipse">
              <a:avLst/>
            </a:prstGeom>
            <a:noFill/>
            <a:ln w="47625">
              <a:solidFill>
                <a:srgbClr val="3366FF"/>
              </a:solidFill>
              <a:prstDash val="lgDash"/>
              <a:round/>
              <a:headEnd/>
              <a:tailEnd/>
            </a:ln>
          </p:spPr>
          <p:txBody>
            <a:bodyPr wrap="none" anchor="ctr"/>
            <a:lstStyle/>
            <a:p>
              <a:pPr eaLnBrk="1" hangingPunct="1"/>
              <a:endParaRPr lang="zh-CN" altLang="en-US"/>
            </a:p>
          </p:txBody>
        </p:sp>
      </p:grpSp>
      <p:grpSp>
        <p:nvGrpSpPr>
          <p:cNvPr id="39" name="Group 70"/>
          <p:cNvGrpSpPr>
            <a:grpSpLocks/>
          </p:cNvGrpSpPr>
          <p:nvPr/>
        </p:nvGrpSpPr>
        <p:grpSpPr bwMode="auto">
          <a:xfrm>
            <a:off x="4966904" y="6189663"/>
            <a:ext cx="1962150" cy="576262"/>
            <a:chOff x="1962" y="3863"/>
            <a:chExt cx="1236" cy="363"/>
          </a:xfrm>
        </p:grpSpPr>
        <p:sp>
          <p:nvSpPr>
            <p:cNvPr id="40" name="Text Box 71"/>
            <p:cNvSpPr txBox="1">
              <a:spLocks noChangeArrowheads="1"/>
            </p:cNvSpPr>
            <p:nvPr/>
          </p:nvSpPr>
          <p:spPr bwMode="auto">
            <a:xfrm>
              <a:off x="2051" y="3885"/>
              <a:ext cx="1147" cy="327"/>
            </a:xfrm>
            <a:prstGeom prst="rect">
              <a:avLst/>
            </a:prstGeom>
            <a:noFill/>
            <a:ln w="12700" cap="sq">
              <a:noFill/>
              <a:miter lim="800000"/>
              <a:headEnd/>
              <a:tailEnd/>
            </a:ln>
            <a:effectLst>
              <a:outerShdw dist="12700" algn="ctr" rotWithShape="0">
                <a:schemeClr val="bg1"/>
              </a:outerShdw>
            </a:effectLst>
          </p:spPr>
          <p:txBody>
            <a:bodyPr>
              <a:spAutoFit/>
            </a:bodyPr>
            <a:lstStyle/>
            <a:p>
              <a:pPr eaLnBrk="1" hangingPunct="1"/>
              <a:r>
                <a:rPr lang="en-US" altLang="zh-CN" sz="2800" b="1">
                  <a:solidFill>
                    <a:srgbClr val="FF0000"/>
                  </a:solidFill>
                  <a:latin typeface="Times New Roman" pitchFamily="18" charset="0"/>
                </a:rPr>
                <a:t>n</a:t>
              </a:r>
              <a:r>
                <a:rPr lang="en-US" altLang="zh-CN" sz="2800" b="1">
                  <a:solidFill>
                    <a:srgbClr val="FF0000"/>
                  </a:solidFill>
                  <a:latin typeface="宋体" charset="-122"/>
                  <a:ea typeface="宋体" charset="-122"/>
                </a:rPr>
                <a:t>-</a:t>
              </a:r>
              <a:r>
                <a:rPr lang="en-US" altLang="zh-CN" sz="2800" b="1">
                  <a:solidFill>
                    <a:srgbClr val="FF0000"/>
                  </a:solidFill>
                  <a:latin typeface="Times New Roman" pitchFamily="18" charset="0"/>
                </a:rPr>
                <a:t>1</a:t>
              </a:r>
              <a:r>
                <a:rPr lang="zh-CN" altLang="en-US" sz="2800" b="1">
                  <a:solidFill>
                    <a:srgbClr val="FF0000"/>
                  </a:solidFill>
                </a:rPr>
                <a:t>趟</a:t>
              </a:r>
            </a:p>
          </p:txBody>
        </p:sp>
        <p:sp>
          <p:nvSpPr>
            <p:cNvPr id="41" name="Oval 72"/>
            <p:cNvSpPr>
              <a:spLocks noChangeArrowheads="1"/>
            </p:cNvSpPr>
            <p:nvPr/>
          </p:nvSpPr>
          <p:spPr bwMode="auto">
            <a:xfrm>
              <a:off x="1962" y="3863"/>
              <a:ext cx="908" cy="363"/>
            </a:xfrm>
            <a:prstGeom prst="ellipse">
              <a:avLst/>
            </a:prstGeom>
            <a:noFill/>
            <a:ln w="53975" cap="sq">
              <a:solidFill>
                <a:srgbClr val="00CCFF"/>
              </a:solidFill>
              <a:round/>
              <a:headEnd/>
              <a:tailEnd/>
            </a:ln>
            <a:effectLst>
              <a:outerShdw dist="35921" dir="2700000" algn="ctr" rotWithShape="0">
                <a:srgbClr val="BEBEBE"/>
              </a:outerShdw>
            </a:effectLst>
          </p:spPr>
          <p:txBody>
            <a:bodyPr wrap="none" anchor="ctr"/>
            <a:lstStyle/>
            <a:p>
              <a:pPr eaLnBrk="1" hangingPunct="1"/>
              <a:endParaRPr lang="zh-CN" altLang="en-US"/>
            </a:p>
          </p:txBody>
        </p:sp>
      </p:grpSp>
    </p:spTree>
    <p:extLst>
      <p:ext uri="{BB962C8B-B14F-4D97-AF65-F5344CB8AC3E}">
        <p14:creationId xmlns:p14="http://schemas.microsoft.com/office/powerpoint/2010/main" val="1354809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dissolv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left)">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dissolve">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left)">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dissolve">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wipe(left)">
                                      <p:cBhvr>
                                        <p:cTn id="42" dur="500"/>
                                        <p:tgtEl>
                                          <p:spTgt spid="24"/>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dissolve">
                                      <p:cBhvr>
                                        <p:cTn id="47" dur="500"/>
                                        <p:tgtEl>
                                          <p:spTgt spid="2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wipe(left)">
                                      <p:cBhvr>
                                        <p:cTn id="52" dur="500"/>
                                        <p:tgtEl>
                                          <p:spTgt spid="26"/>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dissolve">
                                      <p:cBhvr>
                                        <p:cTn id="57" dur="500"/>
                                        <p:tgtEl>
                                          <p:spTgt spid="2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wipe(left)">
                                      <p:cBhvr>
                                        <p:cTn id="62" dur="500"/>
                                        <p:tgtEl>
                                          <p:spTgt spid="28"/>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29"/>
                                        </p:tgtEl>
                                        <p:attrNameLst>
                                          <p:attrName>style.visibility</p:attrName>
                                        </p:attrNameLst>
                                      </p:cBhvr>
                                      <p:to>
                                        <p:strVal val="visible"/>
                                      </p:to>
                                    </p:set>
                                    <p:animEffect transition="in" filter="dissolve">
                                      <p:cBhvr>
                                        <p:cTn id="67" dur="500"/>
                                        <p:tgtEl>
                                          <p:spTgt spid="29"/>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30"/>
                                        </p:tgtEl>
                                        <p:attrNameLst>
                                          <p:attrName>style.visibility</p:attrName>
                                        </p:attrNameLst>
                                      </p:cBhvr>
                                      <p:to>
                                        <p:strVal val="visible"/>
                                      </p:to>
                                    </p:set>
                                    <p:animEffect transition="in" filter="wipe(left)">
                                      <p:cBhvr>
                                        <p:cTn id="72" dur="500"/>
                                        <p:tgtEl>
                                          <p:spTgt spid="30"/>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31"/>
                                        </p:tgtEl>
                                        <p:attrNameLst>
                                          <p:attrName>style.visibility</p:attrName>
                                        </p:attrNameLst>
                                      </p:cBhvr>
                                      <p:to>
                                        <p:strVal val="visible"/>
                                      </p:to>
                                    </p:set>
                                    <p:animEffect transition="in" filter="dissolve">
                                      <p:cBhvr>
                                        <p:cTn id="77" dur="500"/>
                                        <p:tgtEl>
                                          <p:spTgt spid="31"/>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32"/>
                                        </p:tgtEl>
                                        <p:attrNameLst>
                                          <p:attrName>style.visibility</p:attrName>
                                        </p:attrNameLst>
                                      </p:cBhvr>
                                      <p:to>
                                        <p:strVal val="visible"/>
                                      </p:to>
                                    </p:set>
                                    <p:animEffect transition="in" filter="wipe(left)">
                                      <p:cBhvr>
                                        <p:cTn id="82" dur="500"/>
                                        <p:tgtEl>
                                          <p:spTgt spid="32"/>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2" fill="hold" grpId="0" nodeType="clickEffect">
                                  <p:stCondLst>
                                    <p:cond delay="0"/>
                                  </p:stCondLst>
                                  <p:childTnLst>
                                    <p:set>
                                      <p:cBhvr>
                                        <p:cTn id="86" dur="1" fill="hold">
                                          <p:stCondLst>
                                            <p:cond delay="0"/>
                                          </p:stCondLst>
                                        </p:cTn>
                                        <p:tgtEl>
                                          <p:spTgt spid="33"/>
                                        </p:tgtEl>
                                        <p:attrNameLst>
                                          <p:attrName>style.visibility</p:attrName>
                                        </p:attrNameLst>
                                      </p:cBhvr>
                                      <p:to>
                                        <p:strVal val="visible"/>
                                      </p:to>
                                    </p:set>
                                    <p:animEffect transition="in" filter="wipe(right)">
                                      <p:cBhvr>
                                        <p:cTn id="87" dur="500"/>
                                        <p:tgtEl>
                                          <p:spTgt spid="33"/>
                                        </p:tgtEl>
                                      </p:cBhvr>
                                    </p:animEffect>
                                  </p:childTnLst>
                                </p:cTn>
                              </p:par>
                            </p:childTnLst>
                          </p:cTn>
                        </p:par>
                      </p:childTnLst>
                    </p:cTn>
                  </p:par>
                  <p:par>
                    <p:cTn id="88" fill="hold">
                      <p:stCondLst>
                        <p:cond delay="indefinite"/>
                      </p:stCondLst>
                      <p:childTnLst>
                        <p:par>
                          <p:cTn id="89" fill="hold">
                            <p:stCondLst>
                              <p:cond delay="0"/>
                            </p:stCondLst>
                            <p:childTnLst>
                              <p:par>
                                <p:cTn id="90" presetID="23" presetClass="entr" presetSubtype="528" fill="hold" nodeType="clickEffect">
                                  <p:stCondLst>
                                    <p:cond delay="0"/>
                                  </p:stCondLst>
                                  <p:childTnLst>
                                    <p:set>
                                      <p:cBhvr>
                                        <p:cTn id="91" dur="1" fill="hold">
                                          <p:stCondLst>
                                            <p:cond delay="0"/>
                                          </p:stCondLst>
                                        </p:cTn>
                                        <p:tgtEl>
                                          <p:spTgt spid="39"/>
                                        </p:tgtEl>
                                        <p:attrNameLst>
                                          <p:attrName>style.visibility</p:attrName>
                                        </p:attrNameLst>
                                      </p:cBhvr>
                                      <p:to>
                                        <p:strVal val="visible"/>
                                      </p:to>
                                    </p:set>
                                    <p:anim calcmode="lin" valueType="num">
                                      <p:cBhvr>
                                        <p:cTn id="92" dur="500" fill="hold"/>
                                        <p:tgtEl>
                                          <p:spTgt spid="39"/>
                                        </p:tgtEl>
                                        <p:attrNameLst>
                                          <p:attrName>ppt_w</p:attrName>
                                        </p:attrNameLst>
                                      </p:cBhvr>
                                      <p:tavLst>
                                        <p:tav tm="0">
                                          <p:val>
                                            <p:fltVal val="0"/>
                                          </p:val>
                                        </p:tav>
                                        <p:tav tm="100000">
                                          <p:val>
                                            <p:strVal val="#ppt_w"/>
                                          </p:val>
                                        </p:tav>
                                      </p:tavLst>
                                    </p:anim>
                                    <p:anim calcmode="lin" valueType="num">
                                      <p:cBhvr>
                                        <p:cTn id="93" dur="500" fill="hold"/>
                                        <p:tgtEl>
                                          <p:spTgt spid="39"/>
                                        </p:tgtEl>
                                        <p:attrNameLst>
                                          <p:attrName>ppt_h</p:attrName>
                                        </p:attrNameLst>
                                      </p:cBhvr>
                                      <p:tavLst>
                                        <p:tav tm="0">
                                          <p:val>
                                            <p:fltVal val="0"/>
                                          </p:val>
                                        </p:tav>
                                        <p:tav tm="100000">
                                          <p:val>
                                            <p:strVal val="#ppt_h"/>
                                          </p:val>
                                        </p:tav>
                                      </p:tavLst>
                                    </p:anim>
                                    <p:anim calcmode="lin" valueType="num">
                                      <p:cBhvr>
                                        <p:cTn id="94" dur="500" fill="hold"/>
                                        <p:tgtEl>
                                          <p:spTgt spid="39"/>
                                        </p:tgtEl>
                                        <p:attrNameLst>
                                          <p:attrName>ppt_x</p:attrName>
                                        </p:attrNameLst>
                                      </p:cBhvr>
                                      <p:tavLst>
                                        <p:tav tm="0">
                                          <p:val>
                                            <p:fltVal val="0.5"/>
                                          </p:val>
                                        </p:tav>
                                        <p:tav tm="100000">
                                          <p:val>
                                            <p:strVal val="#ppt_x"/>
                                          </p:val>
                                        </p:tav>
                                      </p:tavLst>
                                    </p:anim>
                                    <p:anim calcmode="lin" valueType="num">
                                      <p:cBhvr>
                                        <p:cTn id="95" dur="500" fill="hold"/>
                                        <p:tgtEl>
                                          <p:spTgt spid="39"/>
                                        </p:tgtEl>
                                        <p:attrNameLst>
                                          <p:attrName>ppt_y</p:attrName>
                                        </p:attrNameLst>
                                      </p:cBhvr>
                                      <p:tavLst>
                                        <p:tav tm="0">
                                          <p:val>
                                            <p:fltVal val="0.5"/>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9" presetClass="entr" presetSubtype="0" fill="hold" nodeType="clickEffect">
                                  <p:stCondLst>
                                    <p:cond delay="0"/>
                                  </p:stCondLst>
                                  <p:childTnLst>
                                    <p:set>
                                      <p:cBhvr>
                                        <p:cTn id="99" dur="1" fill="hold">
                                          <p:stCondLst>
                                            <p:cond delay="0"/>
                                          </p:stCondLst>
                                        </p:cTn>
                                        <p:tgtEl>
                                          <p:spTgt spid="34"/>
                                        </p:tgtEl>
                                        <p:attrNameLst>
                                          <p:attrName>style.visibility</p:attrName>
                                        </p:attrNameLst>
                                      </p:cBhvr>
                                      <p:to>
                                        <p:strVal val="visible"/>
                                      </p:to>
                                    </p:set>
                                    <p:animEffect transition="in" filter="dissolve">
                                      <p:cBhvr>
                                        <p:cTn id="10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autoUpdateAnimBg="0"/>
      <p:bldP spid="20" grpId="0" animBg="1" autoUpdateAnimBg="0"/>
      <p:bldP spid="21" grpId="0" animBg="1" autoUpdateAnimBg="0"/>
      <p:bldP spid="22" grpId="0" animBg="1" autoUpdateAnimBg="0"/>
      <p:bldP spid="23" grpId="0" animBg="1" autoUpdateAnimBg="0"/>
      <p:bldP spid="24" grpId="0" animBg="1" autoUpdateAnimBg="0"/>
      <p:bldP spid="25" grpId="0" animBg="1" autoUpdateAnimBg="0"/>
      <p:bldP spid="26" grpId="0" animBg="1" autoUpdateAnimBg="0"/>
      <p:bldP spid="27" grpId="0" animBg="1" autoUpdateAnimBg="0"/>
      <p:bldP spid="28" grpId="0" animBg="1" autoUpdateAnimBg="0"/>
      <p:bldP spid="29" grpId="0" animBg="1" autoUpdateAnimBg="0"/>
      <p:bldP spid="30" grpId="0" animBg="1" autoUpdateAnimBg="0"/>
      <p:bldP spid="31" grpId="0" animBg="1" autoUpdateAnimBg="0"/>
      <p:bldP spid="32" grpId="0" animBg="1" autoUpdateAnimBg="0"/>
      <p:bldP spid="3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算法实现</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22</a:t>
            </a:fld>
            <a:endParaRPr lang="zh-CN" altLang="en-US"/>
          </a:p>
        </p:txBody>
      </p:sp>
      <p:sp>
        <p:nvSpPr>
          <p:cNvPr id="7" name="Rectangle 4"/>
          <p:cNvSpPr>
            <a:spLocks noChangeArrowheads="1"/>
          </p:cNvSpPr>
          <p:nvPr/>
        </p:nvSpPr>
        <p:spPr bwMode="auto">
          <a:xfrm>
            <a:off x="2395966" y="1341588"/>
            <a:ext cx="7467600" cy="4708525"/>
          </a:xfrm>
          <a:prstGeom prst="rect">
            <a:avLst/>
          </a:prstGeom>
          <a:noFill/>
          <a:ln w="12700" cap="sq">
            <a:noFill/>
            <a:miter lim="800000"/>
            <a:headEnd type="none" w="sm" len="sm"/>
            <a:tailEnd type="none" w="sm" len="sm"/>
          </a:ln>
        </p:spPr>
        <p:txBody>
          <a:bodyPr>
            <a:spAutoFit/>
          </a:bodyPr>
          <a:lstStyle/>
          <a:p>
            <a:pPr eaLnBrk="1" hangingPunct="1">
              <a:lnSpc>
                <a:spcPct val="75000"/>
              </a:lnSpc>
            </a:pPr>
            <a:r>
              <a:rPr lang="en-US" altLang="zh-CN" sz="2500" b="1" dirty="0">
                <a:solidFill>
                  <a:srgbClr val="003399"/>
                </a:solidFill>
                <a:latin typeface="Times New Roman" pitchFamily="18" charset="0"/>
                <a:ea typeface="MingLiU" pitchFamily="49" charset="-120"/>
              </a:rPr>
              <a:t>  void  </a:t>
            </a:r>
            <a:r>
              <a:rPr lang="en-US" altLang="zh-CN" sz="2500" b="1" dirty="0" err="1">
                <a:solidFill>
                  <a:srgbClr val="003399"/>
                </a:solidFill>
                <a:latin typeface="Times New Roman" pitchFamily="18" charset="0"/>
                <a:ea typeface="宋体" charset="-122"/>
              </a:rPr>
              <a:t>selectSort</a:t>
            </a:r>
            <a:r>
              <a:rPr lang="en-US" altLang="zh-CN" sz="2500" b="1" dirty="0">
                <a:solidFill>
                  <a:srgbClr val="003399"/>
                </a:solidFill>
                <a:latin typeface="Times New Roman" pitchFamily="18" charset="0"/>
                <a:ea typeface="MingLiU" pitchFamily="49" charset="-120"/>
              </a:rPr>
              <a:t>(</a:t>
            </a:r>
            <a:r>
              <a:rPr lang="en-US" altLang="zh-CN" sz="2500" b="1" dirty="0" err="1">
                <a:solidFill>
                  <a:srgbClr val="003399"/>
                </a:solidFill>
                <a:latin typeface="Times New Roman" pitchFamily="18" charset="0"/>
                <a:ea typeface="MingLiU" pitchFamily="49" charset="-120"/>
              </a:rPr>
              <a:t>keytype</a:t>
            </a:r>
            <a:r>
              <a:rPr lang="en-US" altLang="zh-CN" sz="2500" b="1" dirty="0">
                <a:solidFill>
                  <a:srgbClr val="003399"/>
                </a:solidFill>
                <a:latin typeface="Times New Roman" pitchFamily="18" charset="0"/>
                <a:ea typeface="MingLiU" pitchFamily="49" charset="-120"/>
              </a:rPr>
              <a:t> k[ ],</a:t>
            </a:r>
            <a:r>
              <a:rPr lang="en-US" altLang="zh-CN" sz="2500" b="1" dirty="0" err="1">
                <a:solidFill>
                  <a:srgbClr val="003399"/>
                </a:solidFill>
                <a:latin typeface="Times New Roman" pitchFamily="18" charset="0"/>
                <a:ea typeface="MingLiU" pitchFamily="49" charset="-120"/>
              </a:rPr>
              <a:t>int</a:t>
            </a:r>
            <a:r>
              <a:rPr lang="en-US" altLang="zh-CN" sz="2500" b="1" dirty="0">
                <a:solidFill>
                  <a:srgbClr val="003399"/>
                </a:solidFill>
                <a:latin typeface="Times New Roman" pitchFamily="18" charset="0"/>
                <a:ea typeface="MingLiU" pitchFamily="49" charset="-120"/>
              </a:rPr>
              <a:t> n)   </a:t>
            </a:r>
          </a:p>
          <a:p>
            <a:pPr eaLnBrk="1" hangingPunct="1">
              <a:lnSpc>
                <a:spcPct val="80000"/>
              </a:lnSpc>
            </a:pPr>
            <a:r>
              <a:rPr lang="en-US" altLang="zh-CN" sz="2500" b="1" dirty="0">
                <a:solidFill>
                  <a:srgbClr val="003399"/>
                </a:solidFill>
                <a:latin typeface="Times New Roman" pitchFamily="18" charset="0"/>
                <a:ea typeface="MingLiU" pitchFamily="49" charset="-120"/>
              </a:rPr>
              <a:t>  {     </a:t>
            </a:r>
            <a:r>
              <a:rPr lang="en-US" altLang="zh-CN" sz="2500" b="1" dirty="0" err="1">
                <a:solidFill>
                  <a:srgbClr val="003399"/>
                </a:solidFill>
                <a:latin typeface="Times New Roman" pitchFamily="18" charset="0"/>
                <a:ea typeface="MingLiU" pitchFamily="49" charset="-120"/>
              </a:rPr>
              <a:t>int</a:t>
            </a:r>
            <a:r>
              <a:rPr lang="en-US" altLang="zh-CN" sz="2500" b="1" dirty="0">
                <a:solidFill>
                  <a:srgbClr val="003399"/>
                </a:solidFill>
                <a:latin typeface="Times New Roman" pitchFamily="18" charset="0"/>
                <a:ea typeface="MingLiU" pitchFamily="49" charset="-120"/>
              </a:rPr>
              <a:t> </a:t>
            </a:r>
            <a:r>
              <a:rPr lang="en-US" altLang="zh-CN" sz="2500" b="1" dirty="0" err="1">
                <a:solidFill>
                  <a:srgbClr val="003399"/>
                </a:solidFill>
                <a:latin typeface="Times New Roman" pitchFamily="18" charset="0"/>
                <a:ea typeface="MingLiU" pitchFamily="49" charset="-120"/>
              </a:rPr>
              <a:t>i</a:t>
            </a:r>
            <a:r>
              <a:rPr lang="en-US" altLang="zh-CN" sz="2500" b="1" dirty="0">
                <a:solidFill>
                  <a:srgbClr val="003399"/>
                </a:solidFill>
                <a:latin typeface="Times New Roman" pitchFamily="18" charset="0"/>
                <a:ea typeface="MingLiU" pitchFamily="49" charset="-120"/>
              </a:rPr>
              <a:t>, j, d;</a:t>
            </a:r>
          </a:p>
          <a:p>
            <a:pPr eaLnBrk="1" hangingPunct="1">
              <a:lnSpc>
                <a:spcPct val="80000"/>
              </a:lnSpc>
            </a:pPr>
            <a:r>
              <a:rPr lang="en-US" altLang="zh-CN" sz="2500" b="1" dirty="0">
                <a:solidFill>
                  <a:srgbClr val="003399"/>
                </a:solidFill>
                <a:latin typeface="Times New Roman" pitchFamily="18" charset="0"/>
                <a:ea typeface="MingLiU" pitchFamily="49" charset="-120"/>
              </a:rPr>
              <a:t>         </a:t>
            </a:r>
            <a:r>
              <a:rPr lang="en-US" altLang="zh-CN" sz="2500" b="1" dirty="0" err="1">
                <a:solidFill>
                  <a:srgbClr val="003399"/>
                </a:solidFill>
                <a:latin typeface="Times New Roman" pitchFamily="18" charset="0"/>
                <a:ea typeface="MingLiU" pitchFamily="49" charset="-120"/>
              </a:rPr>
              <a:t>keytype</a:t>
            </a:r>
            <a:r>
              <a:rPr lang="en-US" altLang="zh-CN" sz="2500" b="1" dirty="0">
                <a:solidFill>
                  <a:srgbClr val="003399"/>
                </a:solidFill>
                <a:latin typeface="Times New Roman" pitchFamily="18" charset="0"/>
                <a:ea typeface="MingLiU" pitchFamily="49" charset="-120"/>
              </a:rPr>
              <a:t>  temp;</a:t>
            </a:r>
          </a:p>
          <a:p>
            <a:pPr eaLnBrk="1" hangingPunct="1">
              <a:lnSpc>
                <a:spcPct val="80000"/>
              </a:lnSpc>
            </a:pPr>
            <a:r>
              <a:rPr lang="en-US" altLang="zh-CN" sz="2500" b="1" dirty="0">
                <a:solidFill>
                  <a:srgbClr val="003399"/>
                </a:solidFill>
                <a:latin typeface="Times New Roman" pitchFamily="18" charset="0"/>
                <a:ea typeface="MingLiU" pitchFamily="49" charset="-120"/>
              </a:rPr>
              <a:t>         for(</a:t>
            </a:r>
            <a:r>
              <a:rPr lang="en-US" altLang="zh-CN" sz="2500" b="1" dirty="0" err="1">
                <a:solidFill>
                  <a:srgbClr val="003399"/>
                </a:solidFill>
                <a:latin typeface="Times New Roman" pitchFamily="18" charset="0"/>
                <a:ea typeface="MingLiU" pitchFamily="49" charset="-120"/>
              </a:rPr>
              <a:t>i</a:t>
            </a:r>
            <a:r>
              <a:rPr lang="en-US" altLang="zh-CN" sz="2500" b="1" dirty="0">
                <a:solidFill>
                  <a:srgbClr val="003399"/>
                </a:solidFill>
                <a:latin typeface="Times New Roman" pitchFamily="18" charset="0"/>
                <a:ea typeface="MingLiU" pitchFamily="49" charset="-120"/>
                <a:sym typeface="Symbol" pitchFamily="18" charset="2"/>
              </a:rPr>
              <a:t>=0;i&lt;n</a:t>
            </a:r>
            <a:r>
              <a:rPr lang="en-US" altLang="zh-CN" sz="2500" b="1" dirty="0">
                <a:solidFill>
                  <a:srgbClr val="003399"/>
                </a:solidFill>
                <a:latin typeface="宋体" charset="-122"/>
                <a:ea typeface="宋体" charset="-122"/>
                <a:sym typeface="Symbol" pitchFamily="18" charset="2"/>
              </a:rPr>
              <a:t>-</a:t>
            </a:r>
            <a:r>
              <a:rPr lang="en-US" altLang="zh-CN" sz="2500" b="1" dirty="0">
                <a:solidFill>
                  <a:srgbClr val="003399"/>
                </a:solidFill>
                <a:latin typeface="Times New Roman" pitchFamily="18" charset="0"/>
                <a:ea typeface="MingLiU" pitchFamily="49" charset="-120"/>
                <a:sym typeface="Symbol" pitchFamily="18" charset="2"/>
              </a:rPr>
              <a:t>1;i++){</a:t>
            </a:r>
            <a:endParaRPr lang="en-US" altLang="zh-CN" sz="2500" b="1" dirty="0">
              <a:solidFill>
                <a:srgbClr val="003399"/>
              </a:solidFill>
              <a:latin typeface="Times New Roman" pitchFamily="18" charset="0"/>
              <a:ea typeface="MingLiU" pitchFamily="49" charset="-120"/>
            </a:endParaRPr>
          </a:p>
          <a:p>
            <a:pPr eaLnBrk="1" hangingPunct="1">
              <a:lnSpc>
                <a:spcPct val="80000"/>
              </a:lnSpc>
            </a:pPr>
            <a:r>
              <a:rPr lang="en-US" altLang="zh-CN" sz="2500" b="1" dirty="0">
                <a:solidFill>
                  <a:srgbClr val="003399"/>
                </a:solidFill>
                <a:latin typeface="Times New Roman" pitchFamily="18" charset="0"/>
                <a:ea typeface="MingLiU" pitchFamily="49" charset="-120"/>
              </a:rPr>
              <a:t>              d</a:t>
            </a:r>
            <a:r>
              <a:rPr lang="en-US" altLang="zh-CN" sz="2500" b="1" dirty="0">
                <a:solidFill>
                  <a:srgbClr val="003399"/>
                </a:solidFill>
                <a:latin typeface="Times New Roman" pitchFamily="18" charset="0"/>
                <a:ea typeface="MingLiU" pitchFamily="49" charset="-120"/>
                <a:sym typeface="Symbol" pitchFamily="18" charset="2"/>
              </a:rPr>
              <a:t>=</a:t>
            </a:r>
            <a:r>
              <a:rPr lang="en-US" altLang="zh-CN" sz="2500" b="1" dirty="0" err="1">
                <a:solidFill>
                  <a:srgbClr val="003399"/>
                </a:solidFill>
                <a:latin typeface="Times New Roman" pitchFamily="18" charset="0"/>
                <a:ea typeface="MingLiU" pitchFamily="49" charset="-120"/>
                <a:sym typeface="Symbol" pitchFamily="18" charset="2"/>
              </a:rPr>
              <a:t>i</a:t>
            </a:r>
            <a:r>
              <a:rPr lang="en-US" altLang="zh-CN" sz="2500" b="1" dirty="0">
                <a:solidFill>
                  <a:srgbClr val="003399"/>
                </a:solidFill>
                <a:latin typeface="Times New Roman" pitchFamily="18" charset="0"/>
                <a:ea typeface="MingLiU" pitchFamily="49" charset="-120"/>
              </a:rPr>
              <a:t>;</a:t>
            </a:r>
          </a:p>
          <a:p>
            <a:pPr eaLnBrk="1" hangingPunct="1">
              <a:lnSpc>
                <a:spcPct val="80000"/>
              </a:lnSpc>
            </a:pPr>
            <a:r>
              <a:rPr lang="en-US" altLang="zh-CN" sz="2500" b="1" dirty="0">
                <a:solidFill>
                  <a:srgbClr val="003399"/>
                </a:solidFill>
                <a:latin typeface="Times New Roman" pitchFamily="18" charset="0"/>
                <a:ea typeface="MingLiU" pitchFamily="49" charset="-120"/>
              </a:rPr>
              <a:t>              for(j</a:t>
            </a:r>
            <a:r>
              <a:rPr lang="en-US" altLang="zh-CN" sz="2500" b="1" dirty="0">
                <a:solidFill>
                  <a:srgbClr val="003399"/>
                </a:solidFill>
                <a:latin typeface="Times New Roman" pitchFamily="18" charset="0"/>
                <a:ea typeface="MingLiU" pitchFamily="49" charset="-120"/>
                <a:sym typeface="Symbol" pitchFamily="18" charset="2"/>
              </a:rPr>
              <a:t>=i+1;j&lt;</a:t>
            </a:r>
            <a:r>
              <a:rPr lang="en-US" altLang="zh-CN" sz="2500" b="1" dirty="0" err="1">
                <a:solidFill>
                  <a:srgbClr val="003399"/>
                </a:solidFill>
                <a:latin typeface="Times New Roman" pitchFamily="18" charset="0"/>
                <a:ea typeface="MingLiU" pitchFamily="49" charset="-120"/>
                <a:sym typeface="Symbol" pitchFamily="18" charset="2"/>
              </a:rPr>
              <a:t>n;j</a:t>
            </a:r>
            <a:r>
              <a:rPr lang="en-US" altLang="zh-CN" sz="2500" b="1" dirty="0">
                <a:solidFill>
                  <a:srgbClr val="003399"/>
                </a:solidFill>
                <a:latin typeface="Times New Roman" pitchFamily="18" charset="0"/>
                <a:ea typeface="MingLiU" pitchFamily="49" charset="-120"/>
                <a:sym typeface="Symbol" pitchFamily="18" charset="2"/>
              </a:rPr>
              <a:t>++)</a:t>
            </a:r>
          </a:p>
          <a:p>
            <a:pPr eaLnBrk="1" hangingPunct="1">
              <a:lnSpc>
                <a:spcPct val="80000"/>
              </a:lnSpc>
            </a:pPr>
            <a:r>
              <a:rPr lang="en-US" altLang="zh-CN" sz="2500" b="1" dirty="0">
                <a:solidFill>
                  <a:srgbClr val="003399"/>
                </a:solidFill>
                <a:latin typeface="Times New Roman" pitchFamily="18" charset="0"/>
                <a:ea typeface="MingLiU" pitchFamily="49" charset="-120"/>
                <a:sym typeface="Symbol" pitchFamily="18" charset="2"/>
              </a:rPr>
              <a:t>                    if(k[j]&lt;k[d])</a:t>
            </a:r>
          </a:p>
          <a:p>
            <a:pPr eaLnBrk="1" hangingPunct="1">
              <a:lnSpc>
                <a:spcPct val="80000"/>
              </a:lnSpc>
            </a:pPr>
            <a:r>
              <a:rPr lang="en-US" altLang="zh-CN" sz="2500" b="1" dirty="0">
                <a:solidFill>
                  <a:srgbClr val="003399"/>
                </a:solidFill>
                <a:latin typeface="Times New Roman" pitchFamily="18" charset="0"/>
                <a:ea typeface="MingLiU" pitchFamily="49" charset="-120"/>
                <a:sym typeface="Symbol" pitchFamily="18" charset="2"/>
              </a:rPr>
              <a:t>                         d=j;</a:t>
            </a:r>
          </a:p>
          <a:p>
            <a:pPr eaLnBrk="1" hangingPunct="1">
              <a:lnSpc>
                <a:spcPct val="80000"/>
              </a:lnSpc>
            </a:pPr>
            <a:r>
              <a:rPr lang="en-US" altLang="zh-CN" sz="2500" b="1" dirty="0">
                <a:solidFill>
                  <a:srgbClr val="003399"/>
                </a:solidFill>
                <a:latin typeface="Times New Roman" pitchFamily="18" charset="0"/>
                <a:ea typeface="MingLiU" pitchFamily="49" charset="-120"/>
                <a:sym typeface="Symbol" pitchFamily="18" charset="2"/>
              </a:rPr>
              <a:t>              if(d!=</a:t>
            </a:r>
            <a:r>
              <a:rPr lang="en-US" altLang="zh-CN" sz="2500" b="1" dirty="0" err="1">
                <a:solidFill>
                  <a:srgbClr val="003399"/>
                </a:solidFill>
                <a:latin typeface="Times New Roman" pitchFamily="18" charset="0"/>
                <a:ea typeface="MingLiU" pitchFamily="49" charset="-120"/>
                <a:sym typeface="Symbol" pitchFamily="18" charset="2"/>
              </a:rPr>
              <a:t>i</a:t>
            </a:r>
            <a:r>
              <a:rPr lang="en-US" altLang="zh-CN" sz="2500" b="1" dirty="0">
                <a:solidFill>
                  <a:srgbClr val="003399"/>
                </a:solidFill>
                <a:latin typeface="Times New Roman" pitchFamily="18" charset="0"/>
                <a:ea typeface="MingLiU" pitchFamily="49" charset="-120"/>
                <a:sym typeface="Symbol" pitchFamily="18" charset="2"/>
              </a:rPr>
              <a:t>){</a:t>
            </a:r>
            <a:r>
              <a:rPr lang="en-US" altLang="zh-CN" sz="2400" b="1" dirty="0">
                <a:solidFill>
                  <a:srgbClr val="003399"/>
                </a:solidFill>
                <a:latin typeface="Times New Roman" pitchFamily="18" charset="0"/>
                <a:ea typeface="MingLiU" pitchFamily="49" charset="-120"/>
                <a:sym typeface="Symbol" pitchFamily="18" charset="2"/>
              </a:rPr>
              <a:t>    </a:t>
            </a:r>
          </a:p>
          <a:p>
            <a:pPr eaLnBrk="1" hangingPunct="1">
              <a:lnSpc>
                <a:spcPct val="80000"/>
              </a:lnSpc>
            </a:pPr>
            <a:r>
              <a:rPr lang="en-US" altLang="zh-CN" sz="2400" b="1" dirty="0">
                <a:solidFill>
                  <a:srgbClr val="003399"/>
                </a:solidFill>
                <a:latin typeface="Times New Roman" pitchFamily="18" charset="0"/>
                <a:ea typeface="MingLiU" pitchFamily="49" charset="-120"/>
                <a:sym typeface="Symbol" pitchFamily="18" charset="2"/>
              </a:rPr>
              <a:t>                      </a:t>
            </a:r>
            <a:r>
              <a:rPr lang="en-US" altLang="zh-CN" sz="2400" b="1" dirty="0">
                <a:solidFill>
                  <a:schemeClr val="accent2"/>
                </a:solidFill>
                <a:latin typeface="Times New Roman" pitchFamily="18" charset="0"/>
                <a:ea typeface="MingLiU" pitchFamily="49" charset="-120"/>
                <a:sym typeface="Symbol" pitchFamily="18" charset="2"/>
              </a:rPr>
              <a:t>/</a:t>
            </a:r>
            <a:r>
              <a:rPr lang="en-US" altLang="zh-CN" sz="2000" b="1" dirty="0">
                <a:solidFill>
                  <a:schemeClr val="accent2"/>
                </a:solidFill>
                <a:latin typeface="Times New Roman" pitchFamily="18" charset="0"/>
                <a:ea typeface="MingLiU" pitchFamily="49" charset="-120"/>
                <a:sym typeface="Symbol" pitchFamily="18" charset="2"/>
              </a:rPr>
              <a:t>* </a:t>
            </a:r>
            <a:r>
              <a:rPr lang="zh-CN" altLang="en-US" sz="2000" b="1" dirty="0">
                <a:solidFill>
                  <a:schemeClr val="accent2"/>
                </a:solidFill>
                <a:latin typeface="Times New Roman" pitchFamily="18" charset="0"/>
                <a:ea typeface="幼圆" pitchFamily="49" charset="-122"/>
                <a:sym typeface="Symbol" pitchFamily="18" charset="2"/>
              </a:rPr>
              <a:t>最小值元素非未排序元素的第一个元素时</a:t>
            </a:r>
            <a:r>
              <a:rPr lang="zh-CN" altLang="en-US" sz="2000" b="1" dirty="0">
                <a:solidFill>
                  <a:schemeClr val="accent2"/>
                </a:solidFill>
                <a:latin typeface="Times New Roman" pitchFamily="18" charset="0"/>
                <a:ea typeface="楷体_GB2312" pitchFamily="49" charset="-122"/>
                <a:sym typeface="Symbol" pitchFamily="18" charset="2"/>
              </a:rPr>
              <a:t> </a:t>
            </a:r>
            <a:r>
              <a:rPr lang="zh-CN" altLang="en-US" sz="2000" b="1" dirty="0">
                <a:solidFill>
                  <a:schemeClr val="accent2"/>
                </a:solidFill>
                <a:latin typeface="Times New Roman" pitchFamily="18" charset="0"/>
                <a:ea typeface="MingLiU" pitchFamily="49" charset="-120"/>
                <a:sym typeface="Symbol" pitchFamily="18" charset="2"/>
              </a:rPr>
              <a:t>*</a:t>
            </a:r>
            <a:r>
              <a:rPr lang="en-US" altLang="zh-CN" sz="2000" b="1" dirty="0">
                <a:solidFill>
                  <a:schemeClr val="accent2"/>
                </a:solidFill>
                <a:latin typeface="Times New Roman" pitchFamily="18" charset="0"/>
                <a:ea typeface="MingLiU" pitchFamily="49" charset="-120"/>
                <a:sym typeface="Symbol" pitchFamily="18" charset="2"/>
              </a:rPr>
              <a:t>/</a:t>
            </a:r>
          </a:p>
          <a:p>
            <a:pPr eaLnBrk="1" hangingPunct="1">
              <a:lnSpc>
                <a:spcPct val="80000"/>
              </a:lnSpc>
            </a:pPr>
            <a:r>
              <a:rPr lang="en-US" altLang="zh-CN" sz="2500" b="1" dirty="0">
                <a:solidFill>
                  <a:srgbClr val="003399"/>
                </a:solidFill>
                <a:latin typeface="Times New Roman" pitchFamily="18" charset="0"/>
                <a:ea typeface="MingLiU" pitchFamily="49" charset="-120"/>
                <a:sym typeface="Symbol" pitchFamily="18" charset="2"/>
              </a:rPr>
              <a:t>                     temp=k[d] ;</a:t>
            </a:r>
          </a:p>
          <a:p>
            <a:pPr eaLnBrk="1" hangingPunct="1">
              <a:lnSpc>
                <a:spcPct val="80000"/>
              </a:lnSpc>
            </a:pPr>
            <a:r>
              <a:rPr lang="en-US" altLang="zh-CN" sz="2500" b="1" dirty="0">
                <a:solidFill>
                  <a:srgbClr val="003399"/>
                </a:solidFill>
                <a:latin typeface="Times New Roman" pitchFamily="18" charset="0"/>
                <a:ea typeface="MingLiU" pitchFamily="49" charset="-120"/>
                <a:sym typeface="Symbol" pitchFamily="18" charset="2"/>
              </a:rPr>
              <a:t>                     k[d]=k[</a:t>
            </a:r>
            <a:r>
              <a:rPr lang="en-US" altLang="zh-CN" sz="2500" b="1" dirty="0" err="1">
                <a:solidFill>
                  <a:srgbClr val="003399"/>
                </a:solidFill>
                <a:latin typeface="Times New Roman" pitchFamily="18" charset="0"/>
                <a:ea typeface="MingLiU" pitchFamily="49" charset="-120"/>
                <a:sym typeface="Symbol" pitchFamily="18" charset="2"/>
              </a:rPr>
              <a:t>i</a:t>
            </a:r>
            <a:r>
              <a:rPr lang="en-US" altLang="zh-CN" sz="2500" b="1" dirty="0">
                <a:solidFill>
                  <a:srgbClr val="003399"/>
                </a:solidFill>
                <a:latin typeface="Times New Roman" pitchFamily="18" charset="0"/>
                <a:ea typeface="MingLiU" pitchFamily="49" charset="-120"/>
                <a:sym typeface="Symbol" pitchFamily="18" charset="2"/>
              </a:rPr>
              <a:t>];</a:t>
            </a:r>
          </a:p>
          <a:p>
            <a:pPr eaLnBrk="1" hangingPunct="1">
              <a:lnSpc>
                <a:spcPct val="80000"/>
              </a:lnSpc>
            </a:pPr>
            <a:r>
              <a:rPr lang="en-US" altLang="zh-CN" sz="2500" b="1" dirty="0">
                <a:solidFill>
                  <a:srgbClr val="003399"/>
                </a:solidFill>
                <a:latin typeface="Times New Roman" pitchFamily="18" charset="0"/>
                <a:ea typeface="MingLiU" pitchFamily="49" charset="-120"/>
                <a:sym typeface="Symbol" pitchFamily="18" charset="2"/>
              </a:rPr>
              <a:t>                     k[</a:t>
            </a:r>
            <a:r>
              <a:rPr lang="en-US" altLang="zh-CN" sz="2500" b="1" dirty="0" err="1">
                <a:solidFill>
                  <a:srgbClr val="003399"/>
                </a:solidFill>
                <a:latin typeface="Times New Roman" pitchFamily="18" charset="0"/>
                <a:ea typeface="MingLiU" pitchFamily="49" charset="-120"/>
                <a:sym typeface="Symbol" pitchFamily="18" charset="2"/>
              </a:rPr>
              <a:t>i</a:t>
            </a:r>
            <a:r>
              <a:rPr lang="en-US" altLang="zh-CN" sz="2500" b="1" dirty="0">
                <a:solidFill>
                  <a:srgbClr val="003399"/>
                </a:solidFill>
                <a:latin typeface="Times New Roman" pitchFamily="18" charset="0"/>
                <a:ea typeface="MingLiU" pitchFamily="49" charset="-120"/>
                <a:sym typeface="Symbol" pitchFamily="18" charset="2"/>
              </a:rPr>
              <a:t>]=temp;</a:t>
            </a:r>
          </a:p>
          <a:p>
            <a:pPr eaLnBrk="1" hangingPunct="1">
              <a:lnSpc>
                <a:spcPct val="60000"/>
              </a:lnSpc>
            </a:pPr>
            <a:r>
              <a:rPr lang="en-US" altLang="zh-CN" sz="2500" b="1" dirty="0">
                <a:solidFill>
                  <a:srgbClr val="003399"/>
                </a:solidFill>
                <a:latin typeface="Times New Roman" pitchFamily="18" charset="0"/>
                <a:ea typeface="MingLiU" pitchFamily="49" charset="-120"/>
                <a:sym typeface="Symbol" pitchFamily="18" charset="2"/>
              </a:rPr>
              <a:t>              }</a:t>
            </a:r>
            <a:endParaRPr lang="en-US" altLang="zh-CN" sz="2500" b="1" dirty="0">
              <a:solidFill>
                <a:srgbClr val="003399"/>
              </a:solidFill>
              <a:latin typeface="Times New Roman" pitchFamily="18" charset="0"/>
              <a:ea typeface="MingLiU" pitchFamily="49" charset="-120"/>
            </a:endParaRPr>
          </a:p>
          <a:p>
            <a:pPr eaLnBrk="1" hangingPunct="1">
              <a:lnSpc>
                <a:spcPct val="60000"/>
              </a:lnSpc>
            </a:pPr>
            <a:r>
              <a:rPr lang="en-US" altLang="zh-CN" sz="2500" b="1" dirty="0">
                <a:solidFill>
                  <a:srgbClr val="003399"/>
                </a:solidFill>
                <a:latin typeface="Times New Roman" pitchFamily="18" charset="0"/>
                <a:ea typeface="MingLiU" pitchFamily="49" charset="-120"/>
              </a:rPr>
              <a:t>         }</a:t>
            </a:r>
          </a:p>
          <a:p>
            <a:pPr eaLnBrk="1" hangingPunct="1">
              <a:lnSpc>
                <a:spcPct val="60000"/>
              </a:lnSpc>
            </a:pPr>
            <a:r>
              <a:rPr lang="en-US" altLang="zh-CN" sz="2500" b="1" dirty="0">
                <a:solidFill>
                  <a:srgbClr val="003399"/>
                </a:solidFill>
                <a:latin typeface="Times New Roman" pitchFamily="18" charset="0"/>
                <a:ea typeface="MingLiU" pitchFamily="49" charset="-120"/>
              </a:rPr>
              <a:t>  }</a:t>
            </a:r>
          </a:p>
        </p:txBody>
      </p:sp>
      <p:grpSp>
        <p:nvGrpSpPr>
          <p:cNvPr id="8" name="Group 44"/>
          <p:cNvGrpSpPr>
            <a:grpSpLocks/>
          </p:cNvGrpSpPr>
          <p:nvPr/>
        </p:nvGrpSpPr>
        <p:grpSpPr bwMode="auto">
          <a:xfrm>
            <a:off x="3497691" y="1859113"/>
            <a:ext cx="6384925" cy="1958975"/>
            <a:chOff x="1510" y="1152"/>
            <a:chExt cx="4022" cy="1234"/>
          </a:xfrm>
        </p:grpSpPr>
        <p:sp>
          <p:nvSpPr>
            <p:cNvPr id="9" name="Rectangle 30"/>
            <p:cNvSpPr>
              <a:spLocks noChangeArrowheads="1"/>
            </p:cNvSpPr>
            <p:nvPr/>
          </p:nvSpPr>
          <p:spPr bwMode="auto">
            <a:xfrm>
              <a:off x="1510" y="1618"/>
              <a:ext cx="2178" cy="768"/>
            </a:xfrm>
            <a:prstGeom prst="rect">
              <a:avLst/>
            </a:prstGeom>
            <a:noFill/>
            <a:ln w="50800">
              <a:solidFill>
                <a:srgbClr val="FF0000"/>
              </a:solidFill>
              <a:prstDash val="lgDash"/>
              <a:miter lim="800000"/>
              <a:headEnd type="none" w="sm" len="sm"/>
              <a:tailEnd type="none" w="sm" len="sm"/>
            </a:ln>
          </p:spPr>
          <p:txBody>
            <a:bodyPr wrap="none" anchor="ctr"/>
            <a:lstStyle/>
            <a:p>
              <a:pPr eaLnBrk="1" hangingPunct="1"/>
              <a:endParaRPr lang="zh-CN" altLang="en-US"/>
            </a:p>
          </p:txBody>
        </p:sp>
        <p:sp>
          <p:nvSpPr>
            <p:cNvPr id="10" name="AutoShape 31"/>
            <p:cNvSpPr>
              <a:spLocks noChangeArrowheads="1"/>
            </p:cNvSpPr>
            <p:nvPr/>
          </p:nvSpPr>
          <p:spPr bwMode="auto">
            <a:xfrm>
              <a:off x="3757" y="1152"/>
              <a:ext cx="1775" cy="587"/>
            </a:xfrm>
            <a:prstGeom prst="cloudCallout">
              <a:avLst>
                <a:gd name="adj1" fmla="val -57606"/>
                <a:gd name="adj2" fmla="val 77088"/>
              </a:avLst>
            </a:prstGeom>
            <a:noFill/>
            <a:ln w="60325" cap="sq">
              <a:solidFill>
                <a:srgbClr val="00AFD8"/>
              </a:solidFill>
              <a:round/>
              <a:headEnd type="none" w="sm" len="sm"/>
              <a:tailEnd type="none" w="sm" len="sm"/>
            </a:ln>
          </p:spPr>
          <p:txBody>
            <a:bodyPr wrap="none" anchor="ctr"/>
            <a:lstStyle/>
            <a:p>
              <a:pPr algn="ctr" eaLnBrk="1" hangingPunct="1"/>
              <a:endParaRPr lang="en-US" altLang="zh-CN" sz="2400" b="1">
                <a:latin typeface="Times New Roman" pitchFamily="18" charset="0"/>
                <a:ea typeface="宋体" charset="-122"/>
              </a:endParaRPr>
            </a:p>
          </p:txBody>
        </p:sp>
        <p:sp>
          <p:nvSpPr>
            <p:cNvPr id="11" name="Text Box 32"/>
            <p:cNvSpPr txBox="1">
              <a:spLocks noChangeArrowheads="1"/>
            </p:cNvSpPr>
            <p:nvPr/>
          </p:nvSpPr>
          <p:spPr bwMode="auto">
            <a:xfrm>
              <a:off x="3856" y="1244"/>
              <a:ext cx="1519" cy="382"/>
            </a:xfrm>
            <a:prstGeom prst="rect">
              <a:avLst/>
            </a:prstGeom>
            <a:noFill/>
            <a:ln w="12700" cap="sq">
              <a:noFill/>
              <a:miter lim="800000"/>
              <a:headEnd type="none" w="sm" len="sm"/>
              <a:tailEnd type="none" w="sm" len="sm"/>
            </a:ln>
            <a:effectLst>
              <a:outerShdw algn="ctr" rotWithShape="0">
                <a:srgbClr val="000000"/>
              </a:outerShdw>
            </a:effectLst>
          </p:spPr>
          <p:txBody>
            <a:bodyPr>
              <a:spAutoFit/>
            </a:bodyPr>
            <a:lstStyle/>
            <a:p>
              <a:pPr eaLnBrk="1" hangingPunct="1">
                <a:lnSpc>
                  <a:spcPct val="80000"/>
                </a:lnSpc>
              </a:pPr>
              <a:r>
                <a:rPr lang="en-US" altLang="zh-CN" sz="2100" b="1">
                  <a:solidFill>
                    <a:schemeClr val="accent2"/>
                  </a:solidFill>
                </a:rPr>
                <a:t>  </a:t>
              </a:r>
              <a:r>
                <a:rPr lang="zh-CN" altLang="en-US" sz="2100" b="1">
                  <a:solidFill>
                    <a:schemeClr val="accent2"/>
                  </a:solidFill>
                </a:rPr>
                <a:t>寻找值最小的元</a:t>
              </a:r>
            </a:p>
            <a:p>
              <a:pPr eaLnBrk="1" hangingPunct="1">
                <a:lnSpc>
                  <a:spcPct val="80000"/>
                </a:lnSpc>
              </a:pPr>
              <a:r>
                <a:rPr lang="zh-CN" altLang="en-US" sz="2100" b="1">
                  <a:solidFill>
                    <a:schemeClr val="accent2"/>
                  </a:solidFill>
                </a:rPr>
                <a:t>素</a:t>
              </a:r>
              <a:r>
                <a:rPr lang="en-US" altLang="zh-CN" sz="2100" b="1">
                  <a:solidFill>
                    <a:schemeClr val="accent2"/>
                  </a:solidFill>
                </a:rPr>
                <a:t>,</a:t>
              </a:r>
              <a:r>
                <a:rPr lang="zh-CN" altLang="en-US" sz="2100" b="1">
                  <a:solidFill>
                    <a:schemeClr val="accent2"/>
                  </a:solidFill>
                </a:rPr>
                <a:t>并记录其位置</a:t>
              </a:r>
            </a:p>
          </p:txBody>
        </p:sp>
      </p:grpSp>
      <p:grpSp>
        <p:nvGrpSpPr>
          <p:cNvPr id="15" name="Group 45"/>
          <p:cNvGrpSpPr>
            <a:grpSpLocks/>
          </p:cNvGrpSpPr>
          <p:nvPr/>
        </p:nvGrpSpPr>
        <p:grpSpPr bwMode="auto">
          <a:xfrm>
            <a:off x="6132941" y="4699151"/>
            <a:ext cx="2636838" cy="1014412"/>
            <a:chOff x="3170" y="2941"/>
            <a:chExt cx="1661" cy="639"/>
          </a:xfrm>
        </p:grpSpPr>
        <p:sp>
          <p:nvSpPr>
            <p:cNvPr id="16" name="Text Box 37"/>
            <p:cNvSpPr txBox="1">
              <a:spLocks noChangeArrowheads="1"/>
            </p:cNvSpPr>
            <p:nvPr/>
          </p:nvSpPr>
          <p:spPr bwMode="auto">
            <a:xfrm rot="-817397">
              <a:off x="3199" y="3049"/>
              <a:ext cx="1632" cy="375"/>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r>
                <a:rPr lang="en-US" altLang="zh-CN" sz="3300" b="1">
                  <a:solidFill>
                    <a:srgbClr val="FF3300"/>
                  </a:solidFill>
                  <a:latin typeface="Times New Roman" pitchFamily="18" charset="0"/>
                </a:rPr>
                <a:t>n-1</a:t>
              </a:r>
              <a:r>
                <a:rPr lang="zh-CN" altLang="en-US" sz="3300" b="1">
                  <a:solidFill>
                    <a:srgbClr val="FF3300"/>
                  </a:solidFill>
                </a:rPr>
                <a:t>趟排序</a:t>
              </a:r>
            </a:p>
          </p:txBody>
        </p:sp>
        <p:sp>
          <p:nvSpPr>
            <p:cNvPr id="17" name="Freeform 38"/>
            <p:cNvSpPr>
              <a:spLocks/>
            </p:cNvSpPr>
            <p:nvPr/>
          </p:nvSpPr>
          <p:spPr bwMode="auto">
            <a:xfrm rot="224409">
              <a:off x="3170" y="2941"/>
              <a:ext cx="1393" cy="639"/>
            </a:xfrm>
            <a:custGeom>
              <a:avLst/>
              <a:gdLst>
                <a:gd name="T0" fmla="*/ 115 w 1344"/>
                <a:gd name="T1" fmla="*/ 340 h 618"/>
                <a:gd name="T2" fmla="*/ 285 w 1344"/>
                <a:gd name="T3" fmla="*/ 219 h 618"/>
                <a:gd name="T4" fmla="*/ 358 w 1344"/>
                <a:gd name="T5" fmla="*/ 195 h 618"/>
                <a:gd name="T6" fmla="*/ 454 w 1344"/>
                <a:gd name="T7" fmla="*/ 148 h 618"/>
                <a:gd name="T8" fmla="*/ 503 w 1344"/>
                <a:gd name="T9" fmla="*/ 134 h 618"/>
                <a:gd name="T10" fmla="*/ 1036 w 1344"/>
                <a:gd name="T11" fmla="*/ 27 h 618"/>
                <a:gd name="T12" fmla="*/ 1328 w 1344"/>
                <a:gd name="T13" fmla="*/ 51 h 618"/>
                <a:gd name="T14" fmla="*/ 1389 w 1344"/>
                <a:gd name="T15" fmla="*/ 292 h 618"/>
                <a:gd name="T16" fmla="*/ 1268 w 1344"/>
                <a:gd name="T17" fmla="*/ 353 h 618"/>
                <a:gd name="T18" fmla="*/ 1146 w 1344"/>
                <a:gd name="T19" fmla="*/ 413 h 618"/>
                <a:gd name="T20" fmla="*/ 1073 w 1344"/>
                <a:gd name="T21" fmla="*/ 437 h 618"/>
                <a:gd name="T22" fmla="*/ 951 w 1344"/>
                <a:gd name="T23" fmla="*/ 485 h 618"/>
                <a:gd name="T24" fmla="*/ 709 w 1344"/>
                <a:gd name="T25" fmla="*/ 570 h 618"/>
                <a:gd name="T26" fmla="*/ 588 w 1344"/>
                <a:gd name="T27" fmla="*/ 618 h 618"/>
                <a:gd name="T28" fmla="*/ 260 w 1344"/>
                <a:gd name="T29" fmla="*/ 630 h 618"/>
                <a:gd name="T30" fmla="*/ 41 w 1344"/>
                <a:gd name="T31" fmla="*/ 642 h 618"/>
                <a:gd name="T32" fmla="*/ 41 w 1344"/>
                <a:gd name="T33" fmla="*/ 365 h 618"/>
                <a:gd name="T34" fmla="*/ 115 w 1344"/>
                <a:gd name="T35" fmla="*/ 340 h 61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344" h="618">
                  <a:moveTo>
                    <a:pt x="107" y="318"/>
                  </a:moveTo>
                  <a:cubicBezTo>
                    <a:pt x="193" y="297"/>
                    <a:pt x="198" y="238"/>
                    <a:pt x="265" y="205"/>
                  </a:cubicBezTo>
                  <a:cubicBezTo>
                    <a:pt x="286" y="194"/>
                    <a:pt x="310" y="190"/>
                    <a:pt x="333" y="183"/>
                  </a:cubicBezTo>
                  <a:cubicBezTo>
                    <a:pt x="365" y="173"/>
                    <a:pt x="391" y="147"/>
                    <a:pt x="423" y="138"/>
                  </a:cubicBezTo>
                  <a:cubicBezTo>
                    <a:pt x="438" y="134"/>
                    <a:pt x="453" y="130"/>
                    <a:pt x="468" y="126"/>
                  </a:cubicBezTo>
                  <a:cubicBezTo>
                    <a:pt x="612" y="20"/>
                    <a:pt x="794" y="42"/>
                    <a:pt x="965" y="25"/>
                  </a:cubicBezTo>
                  <a:cubicBezTo>
                    <a:pt x="1059" y="0"/>
                    <a:pt x="1145" y="29"/>
                    <a:pt x="1236" y="47"/>
                  </a:cubicBezTo>
                  <a:cubicBezTo>
                    <a:pt x="1322" y="105"/>
                    <a:pt x="1344" y="135"/>
                    <a:pt x="1293" y="273"/>
                  </a:cubicBezTo>
                  <a:cubicBezTo>
                    <a:pt x="1280" y="308"/>
                    <a:pt x="1213" y="321"/>
                    <a:pt x="1180" y="330"/>
                  </a:cubicBezTo>
                  <a:cubicBezTo>
                    <a:pt x="1145" y="353"/>
                    <a:pt x="1106" y="371"/>
                    <a:pt x="1067" y="386"/>
                  </a:cubicBezTo>
                  <a:cubicBezTo>
                    <a:pt x="1045" y="395"/>
                    <a:pt x="1019" y="396"/>
                    <a:pt x="999" y="409"/>
                  </a:cubicBezTo>
                  <a:cubicBezTo>
                    <a:pt x="961" y="434"/>
                    <a:pt x="931" y="443"/>
                    <a:pt x="886" y="454"/>
                  </a:cubicBezTo>
                  <a:cubicBezTo>
                    <a:pt x="820" y="498"/>
                    <a:pt x="735" y="509"/>
                    <a:pt x="660" y="533"/>
                  </a:cubicBezTo>
                  <a:cubicBezTo>
                    <a:pt x="634" y="542"/>
                    <a:pt x="573" y="576"/>
                    <a:pt x="547" y="578"/>
                  </a:cubicBezTo>
                  <a:cubicBezTo>
                    <a:pt x="446" y="588"/>
                    <a:pt x="344" y="585"/>
                    <a:pt x="242" y="589"/>
                  </a:cubicBezTo>
                  <a:cubicBezTo>
                    <a:pt x="174" y="607"/>
                    <a:pt x="108" y="618"/>
                    <a:pt x="39" y="601"/>
                  </a:cubicBezTo>
                  <a:cubicBezTo>
                    <a:pt x="17" y="510"/>
                    <a:pt x="0" y="459"/>
                    <a:pt x="39" y="341"/>
                  </a:cubicBezTo>
                  <a:cubicBezTo>
                    <a:pt x="47" y="318"/>
                    <a:pt x="107" y="318"/>
                    <a:pt x="107" y="318"/>
                  </a:cubicBezTo>
                  <a:close/>
                </a:path>
              </a:pathLst>
            </a:custGeom>
            <a:noFill/>
            <a:ln w="63500" cap="sq" cmpd="sng">
              <a:solidFill>
                <a:srgbClr val="00ACD4"/>
              </a:solidFill>
              <a:prstDash val="solid"/>
              <a:round/>
              <a:headEnd/>
              <a:tailEnd/>
            </a:ln>
            <a:effectLst>
              <a:outerShdw dist="35921" dir="2700000" algn="ctr" rotWithShape="0">
                <a:srgbClr val="969696"/>
              </a:outerShdw>
            </a:effectLst>
          </p:spPr>
          <p:txBody>
            <a:bodyPr/>
            <a:lstStyle/>
            <a:p>
              <a:endParaRPr lang="zh-CN" altLang="en-US"/>
            </a:p>
          </p:txBody>
        </p:sp>
      </p:grpSp>
    </p:spTree>
    <p:extLst>
      <p:ext uri="{BB962C8B-B14F-4D97-AF65-F5344CB8AC3E}">
        <p14:creationId xmlns:p14="http://schemas.microsoft.com/office/powerpoint/2010/main" val="2343010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23</a:t>
            </a:fld>
            <a:endParaRPr lang="zh-CN" altLang="en-US"/>
          </a:p>
        </p:txBody>
      </p:sp>
      <p:grpSp>
        <p:nvGrpSpPr>
          <p:cNvPr id="5" name="Group 193"/>
          <p:cNvGrpSpPr>
            <a:grpSpLocks/>
          </p:cNvGrpSpPr>
          <p:nvPr/>
        </p:nvGrpSpPr>
        <p:grpSpPr bwMode="auto">
          <a:xfrm>
            <a:off x="830098" y="1139413"/>
            <a:ext cx="10630225" cy="1595437"/>
            <a:chOff x="748" y="405"/>
            <a:chExt cx="4536" cy="1005"/>
          </a:xfrm>
        </p:grpSpPr>
        <p:sp>
          <p:nvSpPr>
            <p:cNvPr id="6" name="Rectangle 152"/>
            <p:cNvSpPr>
              <a:spLocks noChangeArrowheads="1"/>
            </p:cNvSpPr>
            <p:nvPr/>
          </p:nvSpPr>
          <p:spPr bwMode="auto">
            <a:xfrm>
              <a:off x="748" y="405"/>
              <a:ext cx="4536" cy="1005"/>
            </a:xfrm>
            <a:prstGeom prst="rect">
              <a:avLst/>
            </a:prstGeom>
            <a:gradFill rotWithShape="0">
              <a:gsLst>
                <a:gs pos="0">
                  <a:srgbClr val="F00078"/>
                </a:gs>
                <a:gs pos="50000">
                  <a:srgbClr val="6F0038"/>
                </a:gs>
                <a:gs pos="100000">
                  <a:srgbClr val="F00078"/>
                </a:gs>
              </a:gsLst>
              <a:lin ang="5400000" scaled="1"/>
            </a:gradFill>
            <a:ln w="12700" cap="sq">
              <a:noFill/>
              <a:miter lim="800000"/>
              <a:headEnd/>
              <a:tailEnd/>
            </a:ln>
            <a:effectLst>
              <a:outerShdw dist="125724" dir="2700000" algn="ctr" rotWithShape="0">
                <a:srgbClr val="B2B2B2"/>
              </a:outerShdw>
            </a:effectLst>
          </p:spPr>
          <p:txBody>
            <a:bodyPr wrap="none" anchor="ctr"/>
            <a:lstStyle/>
            <a:p>
              <a:pPr eaLnBrk="1" hangingPunct="1"/>
              <a:endParaRPr lang="zh-CN" altLang="en-US"/>
            </a:p>
          </p:txBody>
        </p:sp>
        <p:sp>
          <p:nvSpPr>
            <p:cNvPr id="7" name="Text Box 153"/>
            <p:cNvSpPr txBox="1">
              <a:spLocks noChangeArrowheads="1"/>
            </p:cNvSpPr>
            <p:nvPr/>
          </p:nvSpPr>
          <p:spPr bwMode="auto">
            <a:xfrm>
              <a:off x="806" y="492"/>
              <a:ext cx="4409" cy="872"/>
            </a:xfrm>
            <a:prstGeom prst="rect">
              <a:avLst/>
            </a:prstGeom>
            <a:noFill/>
            <a:ln w="28575" cap="sq">
              <a:noFill/>
              <a:miter lim="800000"/>
              <a:headEnd type="none" w="sm" len="sm"/>
              <a:tailEnd type="none" w="sm" len="sm"/>
            </a:ln>
            <a:effectLst>
              <a:outerShdw dist="17961" dir="2700000" algn="ctr" rotWithShape="0">
                <a:srgbClr val="000000"/>
              </a:outerShdw>
            </a:effectLst>
          </p:spPr>
          <p:txBody>
            <a:bodyPr wrap="square">
              <a:spAutoFit/>
            </a:bodyPr>
            <a:lstStyle/>
            <a:p>
              <a:pPr eaLnBrk="1" hangingPunct="1"/>
              <a:r>
                <a:rPr lang="en-US" altLang="zh-CN" sz="2800" b="1" dirty="0">
                  <a:solidFill>
                    <a:srgbClr val="FFFFFF"/>
                  </a:solidFill>
                  <a:latin typeface="幼圆" pitchFamily="49" charset="-122"/>
                  <a:ea typeface="幼圆" pitchFamily="49" charset="-122"/>
                </a:rPr>
                <a:t>    </a:t>
              </a:r>
              <a:r>
                <a:rPr lang="zh-CN" altLang="en-US" sz="2800" b="1" dirty="0">
                  <a:solidFill>
                    <a:srgbClr val="FFFFFF"/>
                  </a:solidFill>
                  <a:latin typeface="幼圆" pitchFamily="49" charset="-122"/>
                  <a:ea typeface="幼圆" pitchFamily="49" charset="-122"/>
                </a:rPr>
                <a:t>若原始序列为一个按值</a:t>
              </a:r>
              <a:r>
                <a:rPr lang="zh-CN" altLang="en-US" sz="2800" b="1" dirty="0">
                  <a:solidFill>
                    <a:srgbClr val="FFFF00"/>
                  </a:solidFill>
                </a:rPr>
                <a:t>递增</a:t>
              </a:r>
              <a:r>
                <a:rPr lang="zh-CN" altLang="en-US" sz="2800" b="1" dirty="0">
                  <a:solidFill>
                    <a:srgbClr val="FFFFFF"/>
                  </a:solidFill>
                  <a:latin typeface="幼圆" pitchFamily="49" charset="-122"/>
                  <a:ea typeface="幼圆" pitchFamily="49" charset="-122"/>
                </a:rPr>
                <a:t>的序列，则排序过程中一共要经过多少次元素之间的比较？若原始序列为一个按值</a:t>
              </a:r>
              <a:r>
                <a:rPr lang="zh-CN" altLang="en-US" sz="2800" b="1" dirty="0">
                  <a:solidFill>
                    <a:srgbClr val="FFFF00"/>
                  </a:solidFill>
                </a:rPr>
                <a:t>递减</a:t>
              </a:r>
              <a:r>
                <a:rPr lang="zh-CN" altLang="en-US" sz="2800" b="1" dirty="0">
                  <a:solidFill>
                    <a:srgbClr val="FFFFFF"/>
                  </a:solidFill>
                  <a:latin typeface="幼圆" pitchFamily="49" charset="-122"/>
                  <a:ea typeface="幼圆" pitchFamily="49" charset="-122"/>
                </a:rPr>
                <a:t>的序列，则排序过程中要经过多少次元素之间的比较？</a:t>
              </a:r>
            </a:p>
          </p:txBody>
        </p:sp>
      </p:grpSp>
      <p:grpSp>
        <p:nvGrpSpPr>
          <p:cNvPr id="8" name="Group 192"/>
          <p:cNvGrpSpPr>
            <a:grpSpLocks/>
          </p:cNvGrpSpPr>
          <p:nvPr/>
        </p:nvGrpSpPr>
        <p:grpSpPr bwMode="auto">
          <a:xfrm>
            <a:off x="956552" y="2899951"/>
            <a:ext cx="10604501" cy="1443038"/>
            <a:chOff x="623" y="1728"/>
            <a:chExt cx="6680" cy="909"/>
          </a:xfrm>
        </p:grpSpPr>
        <p:sp>
          <p:nvSpPr>
            <p:cNvPr id="9" name="Text Box 156"/>
            <p:cNvSpPr txBox="1">
              <a:spLocks noChangeArrowheads="1"/>
            </p:cNvSpPr>
            <p:nvPr/>
          </p:nvSpPr>
          <p:spPr bwMode="auto">
            <a:xfrm>
              <a:off x="623" y="1728"/>
              <a:ext cx="6680" cy="775"/>
            </a:xfrm>
            <a:prstGeom prst="rect">
              <a:avLst/>
            </a:prstGeom>
            <a:noFill/>
            <a:ln w="12700" cap="sq">
              <a:noFill/>
              <a:miter lim="800000"/>
              <a:headEnd type="none" w="sm" len="sm"/>
              <a:tailEnd type="none" w="sm" len="sm"/>
            </a:ln>
          </p:spPr>
          <p:txBody>
            <a:bodyPr wrap="square">
              <a:spAutoFit/>
            </a:bodyPr>
            <a:lstStyle/>
            <a:p>
              <a:pPr eaLnBrk="1" hangingPunct="1"/>
              <a:r>
                <a:rPr lang="en-US" altLang="zh-CN" sz="2400" b="1" dirty="0">
                  <a:solidFill>
                    <a:schemeClr val="accent2"/>
                  </a:solidFill>
                  <a:latin typeface="Times New Roman" pitchFamily="18" charset="0"/>
                  <a:ea typeface="华文行楷" pitchFamily="2" charset="-122"/>
                </a:rPr>
                <a:t> </a:t>
              </a:r>
              <a:r>
                <a:rPr lang="zh-CN" altLang="en-US" sz="2600" b="1" dirty="0">
                  <a:solidFill>
                    <a:schemeClr val="accent2"/>
                  </a:solidFill>
                  <a:latin typeface="Times New Roman" pitchFamily="18" charset="0"/>
                  <a:ea typeface="华文行楷" pitchFamily="2" charset="-122"/>
                </a:rPr>
                <a:t>答案</a:t>
              </a:r>
              <a:r>
                <a:rPr lang="zh-CN" altLang="en-US" sz="2500" b="1" dirty="0">
                  <a:solidFill>
                    <a:schemeClr val="accent2"/>
                  </a:solidFill>
                  <a:latin typeface="Times New Roman" pitchFamily="18" charset="0"/>
                </a:rPr>
                <a:t>：</a:t>
              </a:r>
            </a:p>
            <a:p>
              <a:pPr eaLnBrk="1" hangingPunct="1"/>
              <a:r>
                <a:rPr lang="zh-CN" altLang="en-US" sz="2400" b="1" dirty="0">
                  <a:solidFill>
                    <a:srgbClr val="003296"/>
                  </a:solidFill>
                  <a:latin typeface="幼圆" pitchFamily="49" charset="-122"/>
                  <a:ea typeface="幼圆" pitchFamily="49" charset="-122"/>
                </a:rPr>
                <a:t>         无论原始序列为什么状态，第</a:t>
              </a:r>
              <a:r>
                <a:rPr lang="en-US" altLang="zh-CN" sz="2400" b="1" dirty="0" err="1">
                  <a:solidFill>
                    <a:srgbClr val="003296"/>
                  </a:solidFill>
                  <a:latin typeface="Times New Roman" pitchFamily="18" charset="0"/>
                  <a:ea typeface="幼圆" pitchFamily="49" charset="-122"/>
                </a:rPr>
                <a:t>i</a:t>
              </a:r>
              <a:r>
                <a:rPr lang="zh-CN" altLang="en-US" sz="2400" b="1" dirty="0">
                  <a:solidFill>
                    <a:srgbClr val="003296"/>
                  </a:solidFill>
                  <a:latin typeface="幼圆" pitchFamily="49" charset="-122"/>
                  <a:ea typeface="幼圆" pitchFamily="49" charset="-122"/>
                </a:rPr>
                <a:t>趟排序都需要经过</a:t>
              </a:r>
              <a:r>
                <a:rPr lang="en-US" altLang="zh-CN" sz="2400" b="1" dirty="0">
                  <a:solidFill>
                    <a:srgbClr val="003296"/>
                  </a:solidFill>
                  <a:latin typeface="Times New Roman" pitchFamily="18" charset="0"/>
                  <a:ea typeface="幼圆" pitchFamily="49" charset="-122"/>
                </a:rPr>
                <a:t>n</a:t>
              </a:r>
              <a:r>
                <a:rPr lang="en-US" altLang="zh-CN" sz="2400" b="1" dirty="0">
                  <a:solidFill>
                    <a:srgbClr val="003296"/>
                  </a:solidFill>
                  <a:latin typeface="宋体" charset="-122"/>
                  <a:ea typeface="宋体" charset="-122"/>
                </a:rPr>
                <a:t>-</a:t>
              </a:r>
              <a:r>
                <a:rPr lang="en-US" altLang="zh-CN" sz="2400" b="1" dirty="0" err="1">
                  <a:solidFill>
                    <a:srgbClr val="003296"/>
                  </a:solidFill>
                  <a:latin typeface="Times New Roman" pitchFamily="18" charset="0"/>
                  <a:ea typeface="幼圆" pitchFamily="49" charset="-122"/>
                </a:rPr>
                <a:t>i</a:t>
              </a:r>
              <a:r>
                <a:rPr lang="zh-CN" altLang="en-US" sz="2400" b="1" dirty="0">
                  <a:solidFill>
                    <a:srgbClr val="003296"/>
                  </a:solidFill>
                  <a:latin typeface="幼圆" pitchFamily="49" charset="-122"/>
                  <a:ea typeface="幼圆" pitchFamily="49" charset="-122"/>
                </a:rPr>
                <a:t>次元素之间的比较，因此，整个排序过程中元素之间的比较次数为</a:t>
              </a:r>
              <a:r>
                <a:rPr lang="zh-CN" altLang="en-US" sz="2400" b="1" dirty="0">
                  <a:solidFill>
                    <a:srgbClr val="003296"/>
                  </a:solidFill>
                  <a:latin typeface="Times New Roman" pitchFamily="18" charset="0"/>
                  <a:ea typeface="楷体_GB2312" pitchFamily="49" charset="-122"/>
                  <a:sym typeface="Symbol" pitchFamily="18" charset="2"/>
                </a:rPr>
                <a:t></a:t>
              </a:r>
              <a:r>
                <a:rPr lang="en-US" altLang="zh-CN" sz="2400" b="1" dirty="0">
                  <a:solidFill>
                    <a:srgbClr val="003296"/>
                  </a:solidFill>
                  <a:latin typeface="Times New Roman" pitchFamily="18" charset="0"/>
                  <a:ea typeface="楷体_GB2312" pitchFamily="49" charset="-122"/>
                  <a:sym typeface="Symbol" pitchFamily="18" charset="2"/>
                </a:rPr>
                <a:t>(n-</a:t>
              </a:r>
              <a:r>
                <a:rPr lang="en-US" altLang="zh-CN" sz="2400" b="1" dirty="0" err="1">
                  <a:solidFill>
                    <a:srgbClr val="003296"/>
                  </a:solidFill>
                  <a:latin typeface="Times New Roman" pitchFamily="18" charset="0"/>
                  <a:ea typeface="楷体_GB2312" pitchFamily="49" charset="-122"/>
                  <a:sym typeface="Symbol" pitchFamily="18" charset="2"/>
                </a:rPr>
                <a:t>i</a:t>
              </a:r>
              <a:r>
                <a:rPr lang="en-US" altLang="zh-CN" sz="2400" b="1" dirty="0">
                  <a:solidFill>
                    <a:srgbClr val="003296"/>
                  </a:solidFill>
                  <a:latin typeface="Times New Roman" pitchFamily="18" charset="0"/>
                  <a:ea typeface="楷体_GB2312" pitchFamily="49" charset="-122"/>
                  <a:sym typeface="Symbol" pitchFamily="18" charset="2"/>
                </a:rPr>
                <a:t>)=n(n-1)/2</a:t>
              </a:r>
              <a:r>
                <a:rPr lang="zh-CN" altLang="en-US" sz="2400" b="1" dirty="0">
                  <a:solidFill>
                    <a:srgbClr val="003296"/>
                  </a:solidFill>
                  <a:latin typeface="Times New Roman" pitchFamily="18" charset="0"/>
                  <a:ea typeface="楷体_GB2312" pitchFamily="49" charset="-122"/>
                </a:rPr>
                <a:t>。</a:t>
              </a:r>
            </a:p>
          </p:txBody>
        </p:sp>
        <p:sp>
          <p:nvSpPr>
            <p:cNvPr id="10" name="Text Box 157"/>
            <p:cNvSpPr txBox="1">
              <a:spLocks noChangeArrowheads="1"/>
            </p:cNvSpPr>
            <p:nvPr/>
          </p:nvSpPr>
          <p:spPr bwMode="auto">
            <a:xfrm>
              <a:off x="5099" y="2114"/>
              <a:ext cx="296" cy="523"/>
            </a:xfrm>
            <a:prstGeom prst="rect">
              <a:avLst/>
            </a:prstGeom>
            <a:noFill/>
            <a:ln w="12700" cap="sq">
              <a:noFill/>
              <a:miter lim="800000"/>
              <a:headEnd type="none" w="sm" len="sm"/>
              <a:tailEnd type="none" w="sm" len="sm"/>
            </a:ln>
          </p:spPr>
          <p:txBody>
            <a:bodyPr wrap="none">
              <a:spAutoFit/>
            </a:bodyPr>
            <a:lstStyle/>
            <a:p>
              <a:pPr eaLnBrk="1" hangingPunct="1"/>
              <a:r>
                <a:rPr lang="en-US" altLang="zh-CN" sz="1600" b="1" dirty="0">
                  <a:solidFill>
                    <a:srgbClr val="003296"/>
                  </a:solidFill>
                  <a:latin typeface="Times New Roman" pitchFamily="18" charset="0"/>
                  <a:ea typeface="宋体" charset="-122"/>
                </a:rPr>
                <a:t>n-1</a:t>
              </a:r>
            </a:p>
            <a:p>
              <a:pPr eaLnBrk="1" hangingPunct="1"/>
              <a:endParaRPr lang="en-US" altLang="zh-CN" sz="1600" b="1" dirty="0">
                <a:solidFill>
                  <a:srgbClr val="003296"/>
                </a:solidFill>
                <a:latin typeface="Times New Roman" pitchFamily="18" charset="0"/>
                <a:ea typeface="宋体" charset="-122"/>
              </a:endParaRPr>
            </a:p>
            <a:p>
              <a:pPr eaLnBrk="1" hangingPunct="1"/>
              <a:r>
                <a:rPr lang="en-US" altLang="zh-CN" sz="1600" b="1" dirty="0" err="1">
                  <a:solidFill>
                    <a:srgbClr val="003296"/>
                  </a:solidFill>
                  <a:latin typeface="Times New Roman" pitchFamily="18" charset="0"/>
                  <a:ea typeface="宋体" charset="-122"/>
                </a:rPr>
                <a:t>i</a:t>
              </a:r>
              <a:r>
                <a:rPr lang="en-US" altLang="zh-CN" sz="1600" b="1" dirty="0">
                  <a:solidFill>
                    <a:srgbClr val="003296"/>
                  </a:solidFill>
                  <a:latin typeface="Times New Roman" pitchFamily="18" charset="0"/>
                  <a:ea typeface="宋体" charset="-122"/>
                </a:rPr>
                <a:t>=1</a:t>
              </a:r>
            </a:p>
          </p:txBody>
        </p:sp>
      </p:grpSp>
      <p:grpSp>
        <p:nvGrpSpPr>
          <p:cNvPr id="11" name="Group 183"/>
          <p:cNvGrpSpPr>
            <a:grpSpLocks/>
          </p:cNvGrpSpPr>
          <p:nvPr/>
        </p:nvGrpSpPr>
        <p:grpSpPr bwMode="auto">
          <a:xfrm>
            <a:off x="1024592" y="4311516"/>
            <a:ext cx="10818530" cy="1127125"/>
            <a:chOff x="567" y="2736"/>
            <a:chExt cx="6441" cy="710"/>
          </a:xfrm>
        </p:grpSpPr>
        <p:sp>
          <p:nvSpPr>
            <p:cNvPr id="12" name="Text Box 17"/>
            <p:cNvSpPr txBox="1">
              <a:spLocks noChangeArrowheads="1"/>
            </p:cNvSpPr>
            <p:nvPr/>
          </p:nvSpPr>
          <p:spPr bwMode="auto">
            <a:xfrm>
              <a:off x="581" y="2974"/>
              <a:ext cx="6427" cy="294"/>
            </a:xfrm>
            <a:prstGeom prst="rect">
              <a:avLst/>
            </a:prstGeom>
            <a:noFill/>
            <a:ln w="12700" cap="sq">
              <a:noFill/>
              <a:miter lim="800000"/>
              <a:headEnd type="none" w="sm" len="sm"/>
              <a:tailEnd type="none" w="sm" len="sm"/>
            </a:ln>
          </p:spPr>
          <p:txBody>
            <a:bodyPr wrap="square">
              <a:spAutoFit/>
            </a:bodyPr>
            <a:lstStyle/>
            <a:p>
              <a:pPr eaLnBrk="1" hangingPunct="1">
                <a:lnSpc>
                  <a:spcPct val="90000"/>
                </a:lnSpc>
              </a:pPr>
              <a:r>
                <a:rPr lang="en-US" altLang="zh-CN" sz="2700" b="1" dirty="0">
                  <a:solidFill>
                    <a:srgbClr val="002B80"/>
                  </a:solidFill>
                  <a:latin typeface="Times New Roman" pitchFamily="18" charset="0"/>
                </a:rPr>
                <a:t>        </a:t>
              </a:r>
              <a:r>
                <a:rPr lang="zh-CN" altLang="en-US" sz="2700" b="1" dirty="0">
                  <a:solidFill>
                    <a:srgbClr val="002B80"/>
                  </a:solidFill>
                </a:rPr>
                <a:t>选择排序元素之间的比较次数与原始序列中元素的分布状态</a:t>
              </a:r>
              <a:r>
                <a:rPr lang="zh-CN" altLang="en-US" sz="2700" b="1" dirty="0">
                  <a:solidFill>
                    <a:srgbClr val="FF3300"/>
                  </a:solidFill>
                </a:rPr>
                <a:t>无关</a:t>
              </a:r>
              <a:endParaRPr lang="zh-CN" altLang="en-US" sz="2500" b="1" dirty="0">
                <a:solidFill>
                  <a:srgbClr val="002B80"/>
                </a:solidFill>
                <a:latin typeface="Times New Roman" pitchFamily="18" charset="0"/>
                <a:ea typeface="楷体_GB2312" pitchFamily="49" charset="-122"/>
              </a:endParaRPr>
            </a:p>
          </p:txBody>
        </p:sp>
        <p:sp>
          <p:nvSpPr>
            <p:cNvPr id="13" name="Oval 164"/>
            <p:cNvSpPr>
              <a:spLocks noChangeArrowheads="1"/>
            </p:cNvSpPr>
            <p:nvPr/>
          </p:nvSpPr>
          <p:spPr bwMode="auto">
            <a:xfrm>
              <a:off x="580" y="2736"/>
              <a:ext cx="432" cy="710"/>
            </a:xfrm>
            <a:prstGeom prst="ellipse">
              <a:avLst/>
            </a:prstGeom>
            <a:solidFill>
              <a:srgbClr val="CCFFFF"/>
            </a:solidFill>
            <a:ln w="57150" cap="sq">
              <a:noFill/>
              <a:round/>
              <a:headEnd/>
              <a:tailEnd/>
            </a:ln>
            <a:effectLst>
              <a:outerShdw dist="45791" dir="2021404" algn="ctr" rotWithShape="0">
                <a:srgbClr val="B2B2B2"/>
              </a:outerShdw>
            </a:effectLst>
          </p:spPr>
          <p:txBody>
            <a:bodyPr wrap="none" anchor="ctr"/>
            <a:lstStyle/>
            <a:p>
              <a:pPr eaLnBrk="1" hangingPunct="1"/>
              <a:endParaRPr lang="zh-CN" altLang="en-US"/>
            </a:p>
          </p:txBody>
        </p:sp>
        <p:sp>
          <p:nvSpPr>
            <p:cNvPr id="14" name="Rectangle 165"/>
            <p:cNvSpPr>
              <a:spLocks noChangeArrowheads="1"/>
            </p:cNvSpPr>
            <p:nvPr/>
          </p:nvSpPr>
          <p:spPr bwMode="auto">
            <a:xfrm>
              <a:off x="567" y="2840"/>
              <a:ext cx="396" cy="562"/>
            </a:xfrm>
            <a:prstGeom prst="rect">
              <a:avLst/>
            </a:prstGeom>
            <a:noFill/>
            <a:ln w="12700" cap="sq">
              <a:noFill/>
              <a:miter lim="800000"/>
              <a:headEnd/>
              <a:tailEnd/>
            </a:ln>
            <a:effectLst>
              <a:outerShdw dist="12700" algn="ctr" rotWithShape="0">
                <a:schemeClr val="bg1"/>
              </a:outerShdw>
            </a:effectLst>
          </p:spPr>
          <p:txBody>
            <a:bodyPr wrap="none">
              <a:spAutoFit/>
            </a:bodyPr>
            <a:lstStyle/>
            <a:p>
              <a:pPr eaLnBrk="1" hangingPunct="1">
                <a:lnSpc>
                  <a:spcPct val="75000"/>
                </a:lnSpc>
              </a:pPr>
              <a:r>
                <a:rPr lang="zh-CN" altLang="en-US" sz="3500" b="1" dirty="0">
                  <a:solidFill>
                    <a:srgbClr val="FF0000"/>
                  </a:solidFill>
                  <a:latin typeface="Times New Roman" pitchFamily="18" charset="0"/>
                  <a:ea typeface="华文新魏" pitchFamily="2" charset="-122"/>
                </a:rPr>
                <a:t>结</a:t>
              </a:r>
            </a:p>
            <a:p>
              <a:pPr eaLnBrk="1" hangingPunct="1">
                <a:lnSpc>
                  <a:spcPct val="75000"/>
                </a:lnSpc>
              </a:pPr>
              <a:r>
                <a:rPr lang="zh-CN" altLang="en-US" sz="3500" b="1" dirty="0">
                  <a:solidFill>
                    <a:srgbClr val="FF0000"/>
                  </a:solidFill>
                  <a:latin typeface="Times New Roman" pitchFamily="18" charset="0"/>
                  <a:ea typeface="华文新魏" pitchFamily="2" charset="-122"/>
                </a:rPr>
                <a:t>论</a:t>
              </a:r>
            </a:p>
          </p:txBody>
        </p:sp>
      </p:grpSp>
      <p:grpSp>
        <p:nvGrpSpPr>
          <p:cNvPr id="20" name="Group 190"/>
          <p:cNvGrpSpPr>
            <a:grpSpLocks/>
          </p:cNvGrpSpPr>
          <p:nvPr/>
        </p:nvGrpSpPr>
        <p:grpSpPr bwMode="auto">
          <a:xfrm>
            <a:off x="7024772" y="5409272"/>
            <a:ext cx="2074862" cy="936625"/>
            <a:chOff x="3206" y="3444"/>
            <a:chExt cx="1307" cy="590"/>
          </a:xfrm>
        </p:grpSpPr>
        <p:sp>
          <p:nvSpPr>
            <p:cNvPr id="21" name="Rectangle 180"/>
            <p:cNvSpPr>
              <a:spLocks noChangeArrowheads="1"/>
            </p:cNvSpPr>
            <p:nvPr/>
          </p:nvSpPr>
          <p:spPr bwMode="auto">
            <a:xfrm>
              <a:off x="3313" y="3526"/>
              <a:ext cx="1200" cy="418"/>
            </a:xfrm>
            <a:prstGeom prst="rect">
              <a:avLst/>
            </a:prstGeom>
            <a:noFill/>
            <a:ln w="12700" cap="sq">
              <a:noFill/>
              <a:miter lim="800000"/>
              <a:headEnd/>
              <a:tailEnd/>
            </a:ln>
            <a:effectLst>
              <a:outerShdw dist="12700" algn="ctr" rotWithShape="0">
                <a:schemeClr val="bg1"/>
              </a:outerShdw>
            </a:effectLst>
          </p:spPr>
          <p:txBody>
            <a:bodyPr>
              <a:spAutoFit/>
            </a:bodyPr>
            <a:lstStyle/>
            <a:p>
              <a:pPr eaLnBrk="1" hangingPunct="1">
                <a:lnSpc>
                  <a:spcPct val="75000"/>
                </a:lnSpc>
              </a:pPr>
              <a:r>
                <a:rPr lang="zh-CN" altLang="en-US" sz="2500" b="1" dirty="0">
                  <a:solidFill>
                    <a:srgbClr val="FF3300"/>
                  </a:solidFill>
                  <a:latin typeface="Times New Roman" pitchFamily="18" charset="0"/>
                </a:rPr>
                <a:t>不稳定</a:t>
              </a:r>
            </a:p>
            <a:p>
              <a:pPr eaLnBrk="1" hangingPunct="1">
                <a:lnSpc>
                  <a:spcPct val="75000"/>
                </a:lnSpc>
              </a:pPr>
              <a:r>
                <a:rPr lang="zh-CN" altLang="en-US" sz="2500" b="1" dirty="0">
                  <a:solidFill>
                    <a:srgbClr val="FF3300"/>
                  </a:solidFill>
                  <a:latin typeface="Times New Roman" pitchFamily="18" charset="0"/>
                </a:rPr>
                <a:t>排序方法</a:t>
              </a:r>
            </a:p>
          </p:txBody>
        </p:sp>
        <p:sp>
          <p:nvSpPr>
            <p:cNvPr id="22" name="Freeform 181"/>
            <p:cNvSpPr>
              <a:spLocks/>
            </p:cNvSpPr>
            <p:nvPr/>
          </p:nvSpPr>
          <p:spPr bwMode="auto">
            <a:xfrm>
              <a:off x="3206" y="3444"/>
              <a:ext cx="1180" cy="590"/>
            </a:xfrm>
            <a:custGeom>
              <a:avLst/>
              <a:gdLst>
                <a:gd name="T0" fmla="*/ 52 w 657"/>
                <a:gd name="T1" fmla="*/ 57 h 373"/>
                <a:gd name="T2" fmla="*/ 86 w 657"/>
                <a:gd name="T3" fmla="*/ 538 h 373"/>
                <a:gd name="T4" fmla="*/ 126 w 657"/>
                <a:gd name="T5" fmla="*/ 848 h 373"/>
                <a:gd name="T6" fmla="*/ 1180 w 657"/>
                <a:gd name="T7" fmla="*/ 821 h 373"/>
                <a:gd name="T8" fmla="*/ 1620 w 657"/>
                <a:gd name="T9" fmla="*/ 791 h 373"/>
                <a:gd name="T10" fmla="*/ 1909 w 657"/>
                <a:gd name="T11" fmla="*/ 762 h 373"/>
                <a:gd name="T12" fmla="*/ 2055 w 657"/>
                <a:gd name="T13" fmla="*/ 565 h 373"/>
                <a:gd name="T14" fmla="*/ 2019 w 657"/>
                <a:gd name="T15" fmla="*/ 0 h 373"/>
                <a:gd name="T16" fmla="*/ 52 w 657"/>
                <a:gd name="T17" fmla="*/ 57 h 3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7" h="373">
                  <a:moveTo>
                    <a:pt x="16" y="23"/>
                  </a:moveTo>
                  <a:cubicBezTo>
                    <a:pt x="20" y="87"/>
                    <a:pt x="22" y="151"/>
                    <a:pt x="27" y="215"/>
                  </a:cubicBezTo>
                  <a:cubicBezTo>
                    <a:pt x="30" y="256"/>
                    <a:pt x="0" y="326"/>
                    <a:pt x="39" y="339"/>
                  </a:cubicBezTo>
                  <a:cubicBezTo>
                    <a:pt x="142" y="373"/>
                    <a:pt x="257" y="332"/>
                    <a:pt x="366" y="328"/>
                  </a:cubicBezTo>
                  <a:cubicBezTo>
                    <a:pt x="411" y="324"/>
                    <a:pt x="457" y="321"/>
                    <a:pt x="502" y="316"/>
                  </a:cubicBezTo>
                  <a:cubicBezTo>
                    <a:pt x="532" y="313"/>
                    <a:pt x="565" y="318"/>
                    <a:pt x="592" y="305"/>
                  </a:cubicBezTo>
                  <a:cubicBezTo>
                    <a:pt x="619" y="292"/>
                    <a:pt x="621" y="251"/>
                    <a:pt x="637" y="226"/>
                  </a:cubicBezTo>
                  <a:cubicBezTo>
                    <a:pt x="657" y="150"/>
                    <a:pt x="650" y="75"/>
                    <a:pt x="626" y="0"/>
                  </a:cubicBezTo>
                  <a:cubicBezTo>
                    <a:pt x="433" y="4"/>
                    <a:pt x="212" y="23"/>
                    <a:pt x="16" y="23"/>
                  </a:cubicBezTo>
                  <a:close/>
                </a:path>
              </a:pathLst>
            </a:custGeom>
            <a:noFill/>
            <a:ln w="76200" cap="sq" cmpd="sng">
              <a:solidFill>
                <a:srgbClr val="00CCFF"/>
              </a:solidFill>
              <a:prstDash val="solid"/>
              <a:round/>
              <a:headEnd/>
              <a:tailEnd/>
            </a:ln>
            <a:effectLst>
              <a:outerShdw dist="35921" dir="2700000" algn="ctr" rotWithShape="0">
                <a:srgbClr val="969696"/>
              </a:outerShdw>
            </a:effectLst>
          </p:spPr>
          <p:txBody>
            <a:bodyPr/>
            <a:lstStyle/>
            <a:p>
              <a:endParaRPr lang="zh-CN" altLang="en-US"/>
            </a:p>
          </p:txBody>
        </p:sp>
      </p:grpSp>
      <p:grpSp>
        <p:nvGrpSpPr>
          <p:cNvPr id="23" name="Group 189"/>
          <p:cNvGrpSpPr>
            <a:grpSpLocks/>
          </p:cNvGrpSpPr>
          <p:nvPr/>
        </p:nvGrpSpPr>
        <p:grpSpPr bwMode="auto">
          <a:xfrm>
            <a:off x="2317586" y="5557704"/>
            <a:ext cx="3459162" cy="647700"/>
            <a:chOff x="1066" y="3521"/>
            <a:chExt cx="2179" cy="408"/>
          </a:xfrm>
        </p:grpSpPr>
        <p:sp>
          <p:nvSpPr>
            <p:cNvPr id="24" name="Rectangle 186"/>
            <p:cNvSpPr>
              <a:spLocks noChangeArrowheads="1"/>
            </p:cNvSpPr>
            <p:nvPr/>
          </p:nvSpPr>
          <p:spPr bwMode="auto">
            <a:xfrm>
              <a:off x="1066" y="3521"/>
              <a:ext cx="1950" cy="408"/>
            </a:xfrm>
            <a:prstGeom prst="rect">
              <a:avLst/>
            </a:prstGeom>
            <a:solidFill>
              <a:srgbClr val="00CCFF"/>
            </a:solidFill>
            <a:ln w="12700" cap="sq">
              <a:noFill/>
              <a:miter lim="800000"/>
              <a:headEnd/>
              <a:tailEnd/>
            </a:ln>
            <a:effectLst>
              <a:outerShdw dist="71842" dir="2700000" algn="ctr" rotWithShape="0">
                <a:srgbClr val="B2B2B2"/>
              </a:outerShdw>
            </a:effectLst>
          </p:spPr>
          <p:txBody>
            <a:bodyPr wrap="none" anchor="ctr"/>
            <a:lstStyle/>
            <a:p>
              <a:pPr eaLnBrk="1" hangingPunct="1"/>
              <a:endParaRPr lang="zh-CN" altLang="en-US"/>
            </a:p>
          </p:txBody>
        </p:sp>
        <p:sp>
          <p:nvSpPr>
            <p:cNvPr id="25" name="Text Box 187"/>
            <p:cNvSpPr txBox="1">
              <a:spLocks noChangeArrowheads="1"/>
            </p:cNvSpPr>
            <p:nvPr/>
          </p:nvSpPr>
          <p:spPr bwMode="auto">
            <a:xfrm>
              <a:off x="1129" y="3626"/>
              <a:ext cx="2023" cy="250"/>
            </a:xfrm>
            <a:prstGeom prst="rect">
              <a:avLst/>
            </a:prstGeom>
            <a:noFill/>
            <a:ln w="12700" cap="sq">
              <a:noFill/>
              <a:miter lim="800000"/>
              <a:headEnd type="none" w="sm" len="sm"/>
              <a:tailEnd type="none" w="sm" len="sm"/>
            </a:ln>
          </p:spPr>
          <p:txBody>
            <a:bodyPr wrap="none">
              <a:spAutoFit/>
            </a:bodyPr>
            <a:lstStyle/>
            <a:p>
              <a:pPr eaLnBrk="1" hangingPunct="1">
                <a:lnSpc>
                  <a:spcPct val="80000"/>
                </a:lnSpc>
              </a:pPr>
              <a:r>
                <a:rPr lang="zh-CN" altLang="en-US" sz="2500" b="1">
                  <a:solidFill>
                    <a:srgbClr val="00007A"/>
                  </a:solidFill>
                  <a:latin typeface="Times New Roman" pitchFamily="18" charset="0"/>
                </a:rPr>
                <a:t>时间复杂度为</a:t>
              </a:r>
              <a:r>
                <a:rPr lang="zh-CN" altLang="en-US" sz="2500" b="1">
                  <a:solidFill>
                    <a:srgbClr val="00007A"/>
                  </a:solidFill>
                  <a:latin typeface="Times New Roman" pitchFamily="18" charset="0"/>
                  <a:ea typeface="楷体_GB2312" pitchFamily="49" charset="-122"/>
                </a:rPr>
                <a:t>          </a:t>
              </a:r>
              <a:r>
                <a:rPr lang="zh-CN" altLang="en-US" sz="2500" b="1">
                  <a:solidFill>
                    <a:srgbClr val="00007A"/>
                  </a:solidFill>
                  <a:latin typeface="Times New Roman" pitchFamily="18" charset="0"/>
                  <a:ea typeface="宋体" charset="-122"/>
                </a:rPr>
                <a:t>。</a:t>
              </a:r>
            </a:p>
          </p:txBody>
        </p:sp>
        <p:sp>
          <p:nvSpPr>
            <p:cNvPr id="26" name="Text Box 188"/>
            <p:cNvSpPr txBox="1">
              <a:spLocks noChangeArrowheads="1"/>
            </p:cNvSpPr>
            <p:nvPr/>
          </p:nvSpPr>
          <p:spPr bwMode="auto">
            <a:xfrm rot="37477">
              <a:off x="2323" y="3535"/>
              <a:ext cx="922" cy="375"/>
            </a:xfrm>
            <a:prstGeom prst="rect">
              <a:avLst/>
            </a:prstGeom>
            <a:noFill/>
            <a:ln w="12700" cap="sq">
              <a:noFill/>
              <a:miter lim="800000"/>
              <a:headEnd type="none" w="sm" len="sm"/>
              <a:tailEnd type="none" w="sm" len="sm"/>
            </a:ln>
            <a:effectLst>
              <a:outerShdw algn="ctr" rotWithShape="0">
                <a:schemeClr val="bg1"/>
              </a:outerShdw>
            </a:effectLst>
          </p:spPr>
          <p:txBody>
            <a:bodyPr>
              <a:spAutoFit/>
            </a:bodyPr>
            <a:lstStyle/>
            <a:p>
              <a:pPr eaLnBrk="1" hangingPunct="1"/>
              <a:r>
                <a:rPr lang="en-US" altLang="zh-CN" sz="3300" b="1">
                  <a:solidFill>
                    <a:srgbClr val="FF3300"/>
                  </a:solidFill>
                  <a:latin typeface="Times New Roman" pitchFamily="18" charset="0"/>
                  <a:ea typeface="宋体" charset="-122"/>
                  <a:cs typeface="Times New Roman" pitchFamily="18" charset="0"/>
                </a:rPr>
                <a:t>O</a:t>
              </a:r>
              <a:r>
                <a:rPr lang="en-US" altLang="zh-CN" sz="2600" b="1">
                  <a:solidFill>
                    <a:srgbClr val="FF3300"/>
                  </a:solidFill>
                  <a:latin typeface="Times New Roman" pitchFamily="18" charset="0"/>
                  <a:ea typeface="宋体" charset="-122"/>
                  <a:cs typeface="Times New Roman" pitchFamily="18" charset="0"/>
                </a:rPr>
                <a:t>(n</a:t>
              </a:r>
              <a:r>
                <a:rPr lang="en-US" altLang="zh-CN" sz="2600" b="1" baseline="30000">
                  <a:solidFill>
                    <a:srgbClr val="FF3300"/>
                  </a:solidFill>
                  <a:latin typeface="Times New Roman" pitchFamily="18" charset="0"/>
                  <a:ea typeface="宋体" charset="-122"/>
                  <a:cs typeface="Times New Roman" pitchFamily="18" charset="0"/>
                </a:rPr>
                <a:t>2</a:t>
              </a:r>
              <a:r>
                <a:rPr lang="en-US" altLang="zh-CN" sz="2600" b="1">
                  <a:solidFill>
                    <a:srgbClr val="FF3300"/>
                  </a:solidFill>
                  <a:latin typeface="Times New Roman" pitchFamily="18" charset="0"/>
                  <a:ea typeface="宋体" charset="-122"/>
                </a:rPr>
                <a:t>)</a:t>
              </a:r>
            </a:p>
          </p:txBody>
        </p:sp>
      </p:grpSp>
    </p:spTree>
    <p:extLst>
      <p:ext uri="{BB962C8B-B14F-4D97-AF65-F5344CB8AC3E}">
        <p14:creationId xmlns:p14="http://schemas.microsoft.com/office/powerpoint/2010/main" val="1398079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outVertic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528"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p:cTn id="17" dur="500" fill="hold"/>
                                        <p:tgtEl>
                                          <p:spTgt spid="23"/>
                                        </p:tgtEl>
                                        <p:attrNameLst>
                                          <p:attrName>ppt_w</p:attrName>
                                        </p:attrNameLst>
                                      </p:cBhvr>
                                      <p:tavLst>
                                        <p:tav tm="0">
                                          <p:val>
                                            <p:fltVal val="0"/>
                                          </p:val>
                                        </p:tav>
                                        <p:tav tm="100000">
                                          <p:val>
                                            <p:strVal val="#ppt_w"/>
                                          </p:val>
                                        </p:tav>
                                      </p:tavLst>
                                    </p:anim>
                                    <p:anim calcmode="lin" valueType="num">
                                      <p:cBhvr>
                                        <p:cTn id="18" dur="500" fill="hold"/>
                                        <p:tgtEl>
                                          <p:spTgt spid="23"/>
                                        </p:tgtEl>
                                        <p:attrNameLst>
                                          <p:attrName>ppt_h</p:attrName>
                                        </p:attrNameLst>
                                      </p:cBhvr>
                                      <p:tavLst>
                                        <p:tav tm="0">
                                          <p:val>
                                            <p:fltVal val="0"/>
                                          </p:val>
                                        </p:tav>
                                        <p:tav tm="100000">
                                          <p:val>
                                            <p:strVal val="#ppt_h"/>
                                          </p:val>
                                        </p:tav>
                                      </p:tavLst>
                                    </p:anim>
                                    <p:anim calcmode="lin" valueType="num">
                                      <p:cBhvr>
                                        <p:cTn id="19" dur="500" fill="hold"/>
                                        <p:tgtEl>
                                          <p:spTgt spid="23"/>
                                        </p:tgtEl>
                                        <p:attrNameLst>
                                          <p:attrName>ppt_x</p:attrName>
                                        </p:attrNameLst>
                                      </p:cBhvr>
                                      <p:tavLst>
                                        <p:tav tm="0">
                                          <p:val>
                                            <p:fltVal val="0.5"/>
                                          </p:val>
                                        </p:tav>
                                        <p:tav tm="100000">
                                          <p:val>
                                            <p:strVal val="#ppt_x"/>
                                          </p:val>
                                        </p:tav>
                                      </p:tavLst>
                                    </p:anim>
                                    <p:anim calcmode="lin" valueType="num">
                                      <p:cBhvr>
                                        <p:cTn id="20" dur="500" fill="hold"/>
                                        <p:tgtEl>
                                          <p:spTgt spid="23"/>
                                        </p:tgtEl>
                                        <p:attrNameLst>
                                          <p:attrName>ppt_y</p:attrName>
                                        </p:attrNameLst>
                                      </p:cBhvr>
                                      <p:tavLst>
                                        <p:tav tm="0">
                                          <p:val>
                                            <p:fltVal val="0.5"/>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288"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p:cTn id="25" dur="500" fill="hold"/>
                                        <p:tgtEl>
                                          <p:spTgt spid="20"/>
                                        </p:tgtEl>
                                        <p:attrNameLst>
                                          <p:attrName>ppt_w</p:attrName>
                                        </p:attrNameLst>
                                      </p:cBhvr>
                                      <p:tavLst>
                                        <p:tav tm="0">
                                          <p:val>
                                            <p:strVal val="4/3*#ppt_w"/>
                                          </p:val>
                                        </p:tav>
                                        <p:tav tm="100000">
                                          <p:val>
                                            <p:strVal val="#ppt_w"/>
                                          </p:val>
                                        </p:tav>
                                      </p:tavLst>
                                    </p:anim>
                                    <p:anim calcmode="lin" valueType="num">
                                      <p:cBhvr>
                                        <p:cTn id="26" dur="500" fill="hold"/>
                                        <p:tgtEl>
                                          <p:spTgt spid="20"/>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选择排序算法分析</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24</a:t>
            </a:fld>
            <a:endParaRPr lang="zh-CN" altLang="en-US"/>
          </a:p>
        </p:txBody>
      </p:sp>
      <p:graphicFrame>
        <p:nvGraphicFramePr>
          <p:cNvPr id="6" name="表格 5"/>
          <p:cNvGraphicFramePr>
            <a:graphicFrameLocks noGrp="1"/>
          </p:cNvGraphicFramePr>
          <p:nvPr>
            <p:extLst>
              <p:ext uri="{D42A27DB-BD31-4B8C-83A1-F6EECF244321}">
                <p14:modId xmlns:p14="http://schemas.microsoft.com/office/powerpoint/2010/main" val="2771035201"/>
              </p:ext>
            </p:extLst>
          </p:nvPr>
        </p:nvGraphicFramePr>
        <p:xfrm>
          <a:off x="717476" y="1289844"/>
          <a:ext cx="7560840" cy="3688080"/>
        </p:xfrm>
        <a:graphic>
          <a:graphicData uri="http://schemas.openxmlformats.org/drawingml/2006/table">
            <a:tbl>
              <a:tblPr firstRow="1" bandRow="1"/>
              <a:tblGrid>
                <a:gridCol w="1982836">
                  <a:extLst>
                    <a:ext uri="{9D8B030D-6E8A-4147-A177-3AD203B41FA5}">
                      <a16:colId xmlns:a16="http://schemas.microsoft.com/office/drawing/2014/main" val="20000"/>
                    </a:ext>
                  </a:extLst>
                </a:gridCol>
                <a:gridCol w="5578004">
                  <a:extLst>
                    <a:ext uri="{9D8B030D-6E8A-4147-A177-3AD203B41FA5}">
                      <a16:colId xmlns:a16="http://schemas.microsoft.com/office/drawing/2014/main" val="20001"/>
                    </a:ext>
                  </a:extLst>
                </a:gridCol>
              </a:tblGrid>
              <a:tr h="370840">
                <a:tc>
                  <a:txBody>
                    <a:bodyPr/>
                    <a:lstStyle>
                      <a:lvl1pPr marL="0" algn="l" defTabSz="914400" rtl="0" eaLnBrk="1" latinLnBrk="0" hangingPunct="1">
                        <a:defRPr sz="1800" b="1" kern="1200">
                          <a:solidFill>
                            <a:schemeClr val="lt1"/>
                          </a:solidFill>
                          <a:latin typeface="Arial Narrow"/>
                        </a:defRPr>
                      </a:lvl1pPr>
                      <a:lvl2pPr marL="457200" algn="l" defTabSz="914400" rtl="0" eaLnBrk="1" latinLnBrk="0" hangingPunct="1">
                        <a:defRPr sz="1800" b="1" kern="1200">
                          <a:solidFill>
                            <a:schemeClr val="lt1"/>
                          </a:solidFill>
                          <a:latin typeface="Arial Narrow"/>
                        </a:defRPr>
                      </a:lvl2pPr>
                      <a:lvl3pPr marL="914400" algn="l" defTabSz="914400" rtl="0" eaLnBrk="1" latinLnBrk="0" hangingPunct="1">
                        <a:defRPr sz="1800" b="1" kern="1200">
                          <a:solidFill>
                            <a:schemeClr val="lt1"/>
                          </a:solidFill>
                          <a:latin typeface="Arial Narrow"/>
                        </a:defRPr>
                      </a:lvl3pPr>
                      <a:lvl4pPr marL="1371600" algn="l" defTabSz="914400" rtl="0" eaLnBrk="1" latinLnBrk="0" hangingPunct="1">
                        <a:defRPr sz="1800" b="1" kern="1200">
                          <a:solidFill>
                            <a:schemeClr val="lt1"/>
                          </a:solidFill>
                          <a:latin typeface="Arial Narrow"/>
                        </a:defRPr>
                      </a:lvl4pPr>
                      <a:lvl5pPr marL="1828800" algn="l" defTabSz="914400" rtl="0" eaLnBrk="1" latinLnBrk="0" hangingPunct="1">
                        <a:defRPr sz="1800" b="1" kern="1200">
                          <a:solidFill>
                            <a:schemeClr val="lt1"/>
                          </a:solidFill>
                          <a:latin typeface="Arial Narrow"/>
                        </a:defRPr>
                      </a:lvl5pPr>
                      <a:lvl6pPr marL="2286000" algn="l" defTabSz="914400" rtl="0" eaLnBrk="1" latinLnBrk="0" hangingPunct="1">
                        <a:defRPr sz="1800" b="1" kern="1200">
                          <a:solidFill>
                            <a:schemeClr val="lt1"/>
                          </a:solidFill>
                          <a:latin typeface="Arial Narrow"/>
                        </a:defRPr>
                      </a:lvl6pPr>
                      <a:lvl7pPr marL="2743200" algn="l" defTabSz="914400" rtl="0" eaLnBrk="1" latinLnBrk="0" hangingPunct="1">
                        <a:defRPr sz="1800" b="1" kern="1200">
                          <a:solidFill>
                            <a:schemeClr val="lt1"/>
                          </a:solidFill>
                          <a:latin typeface="Arial Narrow"/>
                        </a:defRPr>
                      </a:lvl7pPr>
                      <a:lvl8pPr marL="3200400" algn="l" defTabSz="914400" rtl="0" eaLnBrk="1" latinLnBrk="0" hangingPunct="1">
                        <a:defRPr sz="1800" b="1" kern="1200">
                          <a:solidFill>
                            <a:schemeClr val="lt1"/>
                          </a:solidFill>
                          <a:latin typeface="Arial Narrow"/>
                        </a:defRPr>
                      </a:lvl8pPr>
                      <a:lvl9pPr marL="3657600" algn="l" defTabSz="914400" rtl="0" eaLnBrk="1" latinLnBrk="0" hangingPunct="1">
                        <a:defRPr sz="1800" b="1" kern="1200">
                          <a:solidFill>
                            <a:schemeClr val="lt1"/>
                          </a:solidFill>
                          <a:latin typeface="Arial Narrow"/>
                        </a:defRPr>
                      </a:lvl9pPr>
                    </a:lstStyle>
                    <a:p>
                      <a:r>
                        <a:rPr lang="zh-CN" altLang="en-US" sz="2800" dirty="0">
                          <a:solidFill>
                            <a:schemeClr val="tx1"/>
                          </a:solidFill>
                        </a:rPr>
                        <a:t>稳定性：</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C1FEF9"/>
                    </a:solidFill>
                  </a:tcPr>
                </a:tc>
                <a:tc>
                  <a:txBody>
                    <a:bodyPr/>
                    <a:lstStyle>
                      <a:lvl1pPr marL="0" algn="l" defTabSz="914400" rtl="0" eaLnBrk="1" latinLnBrk="0" hangingPunct="1">
                        <a:defRPr sz="1800" b="1" kern="1200">
                          <a:solidFill>
                            <a:schemeClr val="lt1"/>
                          </a:solidFill>
                          <a:latin typeface="Arial Narrow"/>
                        </a:defRPr>
                      </a:lvl1pPr>
                      <a:lvl2pPr marL="457200" algn="l" defTabSz="914400" rtl="0" eaLnBrk="1" latinLnBrk="0" hangingPunct="1">
                        <a:defRPr sz="1800" b="1" kern="1200">
                          <a:solidFill>
                            <a:schemeClr val="lt1"/>
                          </a:solidFill>
                          <a:latin typeface="Arial Narrow"/>
                        </a:defRPr>
                      </a:lvl2pPr>
                      <a:lvl3pPr marL="914400" algn="l" defTabSz="914400" rtl="0" eaLnBrk="1" latinLnBrk="0" hangingPunct="1">
                        <a:defRPr sz="1800" b="1" kern="1200">
                          <a:solidFill>
                            <a:schemeClr val="lt1"/>
                          </a:solidFill>
                          <a:latin typeface="Arial Narrow"/>
                        </a:defRPr>
                      </a:lvl3pPr>
                      <a:lvl4pPr marL="1371600" algn="l" defTabSz="914400" rtl="0" eaLnBrk="1" latinLnBrk="0" hangingPunct="1">
                        <a:defRPr sz="1800" b="1" kern="1200">
                          <a:solidFill>
                            <a:schemeClr val="lt1"/>
                          </a:solidFill>
                          <a:latin typeface="Arial Narrow"/>
                        </a:defRPr>
                      </a:lvl4pPr>
                      <a:lvl5pPr marL="1828800" algn="l" defTabSz="914400" rtl="0" eaLnBrk="1" latinLnBrk="0" hangingPunct="1">
                        <a:defRPr sz="1800" b="1" kern="1200">
                          <a:solidFill>
                            <a:schemeClr val="lt1"/>
                          </a:solidFill>
                          <a:latin typeface="Arial Narrow"/>
                        </a:defRPr>
                      </a:lvl5pPr>
                      <a:lvl6pPr marL="2286000" algn="l" defTabSz="914400" rtl="0" eaLnBrk="1" latinLnBrk="0" hangingPunct="1">
                        <a:defRPr sz="1800" b="1" kern="1200">
                          <a:solidFill>
                            <a:schemeClr val="lt1"/>
                          </a:solidFill>
                          <a:latin typeface="Arial Narrow"/>
                        </a:defRPr>
                      </a:lvl6pPr>
                      <a:lvl7pPr marL="2743200" algn="l" defTabSz="914400" rtl="0" eaLnBrk="1" latinLnBrk="0" hangingPunct="1">
                        <a:defRPr sz="1800" b="1" kern="1200">
                          <a:solidFill>
                            <a:schemeClr val="lt1"/>
                          </a:solidFill>
                          <a:latin typeface="Arial Narrow"/>
                        </a:defRPr>
                      </a:lvl7pPr>
                      <a:lvl8pPr marL="3200400" algn="l" defTabSz="914400" rtl="0" eaLnBrk="1" latinLnBrk="0" hangingPunct="1">
                        <a:defRPr sz="1800" b="1" kern="1200">
                          <a:solidFill>
                            <a:schemeClr val="lt1"/>
                          </a:solidFill>
                          <a:latin typeface="Arial Narrow"/>
                        </a:defRPr>
                      </a:lvl8pPr>
                      <a:lvl9pPr marL="3657600" algn="l" defTabSz="914400" rtl="0" eaLnBrk="1" latinLnBrk="0" hangingPunct="1">
                        <a:defRPr sz="1800" b="1" kern="1200">
                          <a:solidFill>
                            <a:schemeClr val="lt1"/>
                          </a:solidFill>
                          <a:latin typeface="Arial Narrow"/>
                        </a:defRPr>
                      </a:lvl9pPr>
                    </a:lstStyle>
                    <a:p>
                      <a:r>
                        <a:rPr lang="zh-CN" altLang="en-US" sz="2800" dirty="0">
                          <a:solidFill>
                            <a:srgbClr val="FF0000"/>
                          </a:solidFill>
                          <a:latin typeface="楷体" pitchFamily="49" charset="-122"/>
                          <a:ea typeface="楷体" pitchFamily="49" charset="-122"/>
                        </a:rPr>
                        <a:t>不稳定</a:t>
                      </a:r>
                      <a:endParaRPr lang="en-US" altLang="zh-CN" sz="2800" dirty="0">
                        <a:solidFill>
                          <a:srgbClr val="FF0000"/>
                        </a:solidFill>
                        <a:latin typeface="楷体" pitchFamily="49" charset="-122"/>
                        <a:ea typeface="楷体" pitchFamily="49" charset="-122"/>
                      </a:endParaRPr>
                    </a:p>
                    <a:p>
                      <a:endParaRPr lang="zh-CN" altLang="en-US" sz="2800" dirty="0">
                        <a:solidFill>
                          <a:srgbClr val="7030A0"/>
                        </a:solidFill>
                        <a:latin typeface="楷体" pitchFamily="49" charset="-122"/>
                        <a:ea typeface="楷体" pitchFamily="49" charset="-122"/>
                      </a:endParaRP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C1FEF9"/>
                    </a:solidFill>
                  </a:tcPr>
                </a:tc>
                <a:extLst>
                  <a:ext uri="{0D108BD9-81ED-4DB2-BD59-A6C34878D82A}">
                    <a16:rowId xmlns:a16="http://schemas.microsoft.com/office/drawing/2014/main" val="10000"/>
                  </a:ext>
                </a:extLst>
              </a:tr>
              <a:tr h="370840">
                <a:tc>
                  <a:txBody>
                    <a:bodyPr/>
                    <a:lstStyle>
                      <a:lvl1pPr marL="0" algn="l" defTabSz="914400" rtl="0" eaLnBrk="1" latinLnBrk="0" hangingPunct="1">
                        <a:defRPr sz="1800" kern="1200">
                          <a:solidFill>
                            <a:schemeClr val="dk1"/>
                          </a:solidFill>
                          <a:latin typeface="Arial Narrow"/>
                        </a:defRPr>
                      </a:lvl1pPr>
                      <a:lvl2pPr marL="457200" algn="l" defTabSz="914400" rtl="0" eaLnBrk="1" latinLnBrk="0" hangingPunct="1">
                        <a:defRPr sz="1800" kern="1200">
                          <a:solidFill>
                            <a:schemeClr val="dk1"/>
                          </a:solidFill>
                          <a:latin typeface="Arial Narrow"/>
                        </a:defRPr>
                      </a:lvl2pPr>
                      <a:lvl3pPr marL="914400" algn="l" defTabSz="914400" rtl="0" eaLnBrk="1" latinLnBrk="0" hangingPunct="1">
                        <a:defRPr sz="1800" kern="1200">
                          <a:solidFill>
                            <a:schemeClr val="dk1"/>
                          </a:solidFill>
                          <a:latin typeface="Arial Narrow"/>
                        </a:defRPr>
                      </a:lvl3pPr>
                      <a:lvl4pPr marL="1371600" algn="l" defTabSz="914400" rtl="0" eaLnBrk="1" latinLnBrk="0" hangingPunct="1">
                        <a:defRPr sz="1800" kern="1200">
                          <a:solidFill>
                            <a:schemeClr val="dk1"/>
                          </a:solidFill>
                          <a:latin typeface="Arial Narrow"/>
                        </a:defRPr>
                      </a:lvl4pPr>
                      <a:lvl5pPr marL="1828800" algn="l" defTabSz="914400" rtl="0" eaLnBrk="1" latinLnBrk="0" hangingPunct="1">
                        <a:defRPr sz="1800" kern="1200">
                          <a:solidFill>
                            <a:schemeClr val="dk1"/>
                          </a:solidFill>
                          <a:latin typeface="Arial Narrow"/>
                        </a:defRPr>
                      </a:lvl5pPr>
                      <a:lvl6pPr marL="2286000" algn="l" defTabSz="914400" rtl="0" eaLnBrk="1" latinLnBrk="0" hangingPunct="1">
                        <a:defRPr sz="1800" kern="1200">
                          <a:solidFill>
                            <a:schemeClr val="dk1"/>
                          </a:solidFill>
                          <a:latin typeface="Arial Narrow"/>
                        </a:defRPr>
                      </a:lvl6pPr>
                      <a:lvl7pPr marL="2743200" algn="l" defTabSz="914400" rtl="0" eaLnBrk="1" latinLnBrk="0" hangingPunct="1">
                        <a:defRPr sz="1800" kern="1200">
                          <a:solidFill>
                            <a:schemeClr val="dk1"/>
                          </a:solidFill>
                          <a:latin typeface="Arial Narrow"/>
                        </a:defRPr>
                      </a:lvl7pPr>
                      <a:lvl8pPr marL="3200400" algn="l" defTabSz="914400" rtl="0" eaLnBrk="1" latinLnBrk="0" hangingPunct="1">
                        <a:defRPr sz="1800" kern="1200">
                          <a:solidFill>
                            <a:schemeClr val="dk1"/>
                          </a:solidFill>
                          <a:latin typeface="Arial Narrow"/>
                        </a:defRPr>
                      </a:lvl8pPr>
                      <a:lvl9pPr marL="3657600" algn="l" defTabSz="914400" rtl="0" eaLnBrk="1" latinLnBrk="0" hangingPunct="1">
                        <a:defRPr sz="1800" kern="1200">
                          <a:solidFill>
                            <a:schemeClr val="dk1"/>
                          </a:solidFill>
                          <a:latin typeface="Arial Narrow"/>
                        </a:defRPr>
                      </a:lvl9pPr>
                    </a:lstStyle>
                    <a:p>
                      <a:r>
                        <a:rPr lang="zh-CN" altLang="en-US" sz="2800" b="1" dirty="0">
                          <a:solidFill>
                            <a:schemeClr val="tx1"/>
                          </a:solidFill>
                        </a:rPr>
                        <a:t>时间代价：</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C1FEF9">
                        <a:tint val="40000"/>
                      </a:srgbClr>
                    </a:solidFill>
                  </a:tcPr>
                </a:tc>
                <a:tc>
                  <a:txBody>
                    <a:bodyPr/>
                    <a:lstStyle>
                      <a:lvl1pPr marL="0" algn="l" defTabSz="914400" rtl="0" eaLnBrk="1" latinLnBrk="0" hangingPunct="1">
                        <a:defRPr sz="1800" kern="1200">
                          <a:solidFill>
                            <a:schemeClr val="dk1"/>
                          </a:solidFill>
                          <a:latin typeface="Arial Narrow"/>
                        </a:defRPr>
                      </a:lvl1pPr>
                      <a:lvl2pPr marL="457200" algn="l" defTabSz="914400" rtl="0" eaLnBrk="1" latinLnBrk="0" hangingPunct="1">
                        <a:defRPr sz="1800" kern="1200">
                          <a:solidFill>
                            <a:schemeClr val="dk1"/>
                          </a:solidFill>
                          <a:latin typeface="Arial Narrow"/>
                        </a:defRPr>
                      </a:lvl2pPr>
                      <a:lvl3pPr marL="914400" algn="l" defTabSz="914400" rtl="0" eaLnBrk="1" latinLnBrk="0" hangingPunct="1">
                        <a:defRPr sz="1800" kern="1200">
                          <a:solidFill>
                            <a:schemeClr val="dk1"/>
                          </a:solidFill>
                          <a:latin typeface="Arial Narrow"/>
                        </a:defRPr>
                      </a:lvl3pPr>
                      <a:lvl4pPr marL="1371600" algn="l" defTabSz="914400" rtl="0" eaLnBrk="1" latinLnBrk="0" hangingPunct="1">
                        <a:defRPr sz="1800" kern="1200">
                          <a:solidFill>
                            <a:schemeClr val="dk1"/>
                          </a:solidFill>
                          <a:latin typeface="Arial Narrow"/>
                        </a:defRPr>
                      </a:lvl4pPr>
                      <a:lvl5pPr marL="1828800" algn="l" defTabSz="914400" rtl="0" eaLnBrk="1" latinLnBrk="0" hangingPunct="1">
                        <a:defRPr sz="1800" kern="1200">
                          <a:solidFill>
                            <a:schemeClr val="dk1"/>
                          </a:solidFill>
                          <a:latin typeface="Arial Narrow"/>
                        </a:defRPr>
                      </a:lvl5pPr>
                      <a:lvl6pPr marL="2286000" algn="l" defTabSz="914400" rtl="0" eaLnBrk="1" latinLnBrk="0" hangingPunct="1">
                        <a:defRPr sz="1800" kern="1200">
                          <a:solidFill>
                            <a:schemeClr val="dk1"/>
                          </a:solidFill>
                          <a:latin typeface="Arial Narrow"/>
                        </a:defRPr>
                      </a:lvl6pPr>
                      <a:lvl7pPr marL="2743200" algn="l" defTabSz="914400" rtl="0" eaLnBrk="1" latinLnBrk="0" hangingPunct="1">
                        <a:defRPr sz="1800" kern="1200">
                          <a:solidFill>
                            <a:schemeClr val="dk1"/>
                          </a:solidFill>
                          <a:latin typeface="Arial Narrow"/>
                        </a:defRPr>
                      </a:lvl7pPr>
                      <a:lvl8pPr marL="3200400" algn="l" defTabSz="914400" rtl="0" eaLnBrk="1" latinLnBrk="0" hangingPunct="1">
                        <a:defRPr sz="1800" kern="1200">
                          <a:solidFill>
                            <a:schemeClr val="dk1"/>
                          </a:solidFill>
                          <a:latin typeface="Arial Narrow"/>
                        </a:defRPr>
                      </a:lvl8pPr>
                      <a:lvl9pPr marL="3657600" algn="l" defTabSz="914400" rtl="0" eaLnBrk="1" latinLnBrk="0" hangingPunct="1">
                        <a:defRPr sz="1800" kern="1200">
                          <a:solidFill>
                            <a:schemeClr val="dk1"/>
                          </a:solidFill>
                          <a:latin typeface="Arial Narrow"/>
                        </a:defRPr>
                      </a:lvl9pPr>
                    </a:lstStyle>
                    <a:p>
                      <a:pPr>
                        <a:buFont typeface="Wingdings" pitchFamily="2" charset="2"/>
                        <a:buChar char="Ø"/>
                      </a:pPr>
                      <a:r>
                        <a:rPr lang="en-US" altLang="zh-CN" sz="2800" b="1" dirty="0">
                          <a:solidFill>
                            <a:srgbClr val="7030A0"/>
                          </a:solidFill>
                          <a:latin typeface="楷体" pitchFamily="49" charset="-122"/>
                          <a:ea typeface="楷体" pitchFamily="49" charset="-122"/>
                        </a:rPr>
                        <a:t> </a:t>
                      </a:r>
                      <a:r>
                        <a:rPr lang="zh-CN" altLang="en-US" sz="2800" b="1" dirty="0">
                          <a:solidFill>
                            <a:srgbClr val="7030A0"/>
                          </a:solidFill>
                          <a:latin typeface="楷体" pitchFamily="49" charset="-122"/>
                          <a:ea typeface="楷体" pitchFamily="49" charset="-122"/>
                        </a:rPr>
                        <a:t>比较次数</a:t>
                      </a:r>
                      <a:r>
                        <a:rPr lang="zh-CN" altLang="en-US" sz="2800" b="1" baseline="0" dirty="0">
                          <a:solidFill>
                            <a:srgbClr val="7030A0"/>
                          </a:solidFill>
                          <a:latin typeface="楷体" pitchFamily="49" charset="-122"/>
                          <a:ea typeface="楷体" pitchFamily="49" charset="-122"/>
                        </a:rPr>
                        <a:t>：</a:t>
                      </a:r>
                      <a:r>
                        <a:rPr lang="en-US" altLang="zh-CN" sz="2800" b="1" baseline="0" dirty="0">
                          <a:solidFill>
                            <a:srgbClr val="7030A0"/>
                          </a:solidFill>
                          <a:latin typeface="楷体" pitchFamily="49" charset="-122"/>
                          <a:ea typeface="楷体" pitchFamily="49" charset="-122"/>
                        </a:rPr>
                        <a:t>O(n</a:t>
                      </a:r>
                      <a:r>
                        <a:rPr lang="en-US" altLang="zh-CN" sz="2800" b="1" baseline="30000" dirty="0">
                          <a:solidFill>
                            <a:srgbClr val="7030A0"/>
                          </a:solidFill>
                          <a:latin typeface="楷体" pitchFamily="49" charset="-122"/>
                          <a:ea typeface="楷体" pitchFamily="49" charset="-122"/>
                        </a:rPr>
                        <a:t>2</a:t>
                      </a:r>
                      <a:r>
                        <a:rPr lang="en-US" altLang="zh-CN" sz="2800" b="1" baseline="0" dirty="0">
                          <a:solidFill>
                            <a:srgbClr val="7030A0"/>
                          </a:solidFill>
                          <a:latin typeface="楷体" pitchFamily="49" charset="-122"/>
                          <a:ea typeface="楷体" pitchFamily="49" charset="-122"/>
                        </a:rPr>
                        <a:t>)</a:t>
                      </a:r>
                    </a:p>
                    <a:p>
                      <a:pPr>
                        <a:buFont typeface="Wingdings" pitchFamily="2" charset="2"/>
                        <a:buChar char="Ø"/>
                      </a:pPr>
                      <a:r>
                        <a:rPr lang="en-US" altLang="zh-CN" sz="2800" b="1" baseline="0" dirty="0">
                          <a:solidFill>
                            <a:srgbClr val="7030A0"/>
                          </a:solidFill>
                          <a:latin typeface="楷体" pitchFamily="49" charset="-122"/>
                          <a:ea typeface="楷体" pitchFamily="49" charset="-122"/>
                        </a:rPr>
                        <a:t> </a:t>
                      </a:r>
                      <a:r>
                        <a:rPr lang="zh-CN" altLang="en-US" sz="2800" b="1" baseline="0" dirty="0">
                          <a:solidFill>
                            <a:srgbClr val="7030A0"/>
                          </a:solidFill>
                          <a:latin typeface="楷体" pitchFamily="49" charset="-122"/>
                          <a:ea typeface="楷体" pitchFamily="49" charset="-122"/>
                        </a:rPr>
                        <a:t>交换次数：</a:t>
                      </a:r>
                      <a:r>
                        <a:rPr lang="en-US" altLang="zh-CN" sz="2800" b="1" baseline="0" dirty="0">
                          <a:solidFill>
                            <a:srgbClr val="7030A0"/>
                          </a:solidFill>
                          <a:latin typeface="楷体" pitchFamily="49" charset="-122"/>
                          <a:ea typeface="楷体" pitchFamily="49" charset="-122"/>
                        </a:rPr>
                        <a:t>n-1</a:t>
                      </a:r>
                    </a:p>
                    <a:p>
                      <a:pPr>
                        <a:buFont typeface="Wingdings" pitchFamily="2" charset="2"/>
                        <a:buChar char="Ø"/>
                      </a:pPr>
                      <a:r>
                        <a:rPr lang="en-US" altLang="zh-CN" sz="2800" b="1" baseline="0" dirty="0">
                          <a:solidFill>
                            <a:srgbClr val="7030A0"/>
                          </a:solidFill>
                          <a:latin typeface="楷体" pitchFamily="49" charset="-122"/>
                          <a:ea typeface="楷体" pitchFamily="49" charset="-122"/>
                        </a:rPr>
                        <a:t> </a:t>
                      </a:r>
                      <a:r>
                        <a:rPr lang="zh-CN" altLang="en-US" sz="2800" b="1" baseline="0" dirty="0">
                          <a:solidFill>
                            <a:srgbClr val="7030A0"/>
                          </a:solidFill>
                          <a:latin typeface="楷体" pitchFamily="49" charset="-122"/>
                          <a:ea typeface="楷体" pitchFamily="49" charset="-122"/>
                        </a:rPr>
                        <a:t>总时间代价：</a:t>
                      </a:r>
                      <a:r>
                        <a:rPr lang="en-US" altLang="zh-CN" sz="2800" b="1" baseline="0" dirty="0">
                          <a:solidFill>
                            <a:srgbClr val="7030A0"/>
                          </a:solidFill>
                          <a:latin typeface="楷体" pitchFamily="49" charset="-122"/>
                          <a:ea typeface="楷体" pitchFamily="49" charset="-122"/>
                        </a:rPr>
                        <a:t>O(n</a:t>
                      </a:r>
                      <a:r>
                        <a:rPr lang="en-US" altLang="zh-CN" sz="2800" b="1" baseline="30000" dirty="0">
                          <a:solidFill>
                            <a:srgbClr val="7030A0"/>
                          </a:solidFill>
                          <a:latin typeface="楷体" pitchFamily="49" charset="-122"/>
                          <a:ea typeface="楷体" pitchFamily="49" charset="-122"/>
                        </a:rPr>
                        <a:t>2</a:t>
                      </a:r>
                      <a:r>
                        <a:rPr lang="en-US" altLang="zh-CN" sz="2800" b="1" baseline="0" dirty="0">
                          <a:solidFill>
                            <a:srgbClr val="7030A0"/>
                          </a:solidFill>
                          <a:latin typeface="楷体" pitchFamily="49" charset="-122"/>
                          <a:ea typeface="楷体" pitchFamily="49" charset="-122"/>
                        </a:rPr>
                        <a:t>)</a:t>
                      </a:r>
                    </a:p>
                    <a:p>
                      <a:pPr>
                        <a:buFont typeface="Wingdings" pitchFamily="2" charset="2"/>
                        <a:buNone/>
                      </a:pPr>
                      <a:endParaRPr lang="zh-CN" altLang="en-US" sz="2800" b="1" dirty="0">
                        <a:solidFill>
                          <a:srgbClr val="7030A0"/>
                        </a:solidFill>
                        <a:latin typeface="楷体" pitchFamily="49" charset="-122"/>
                        <a:ea typeface="楷体" pitchFamily="49" charset="-122"/>
                      </a:endParaRP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C1FEF9">
                        <a:tint val="40000"/>
                      </a:srgbClr>
                    </a:solidFill>
                  </a:tcPr>
                </a:tc>
                <a:extLst>
                  <a:ext uri="{0D108BD9-81ED-4DB2-BD59-A6C34878D82A}">
                    <a16:rowId xmlns:a16="http://schemas.microsoft.com/office/drawing/2014/main" val="10001"/>
                  </a:ext>
                </a:extLst>
              </a:tr>
              <a:tr h="370840">
                <a:tc>
                  <a:txBody>
                    <a:bodyPr/>
                    <a:lstStyle>
                      <a:lvl1pPr marL="0" algn="l" defTabSz="914400" rtl="0" eaLnBrk="1" latinLnBrk="0" hangingPunct="1">
                        <a:defRPr sz="1800" kern="1200">
                          <a:solidFill>
                            <a:schemeClr val="dk1"/>
                          </a:solidFill>
                          <a:latin typeface="Arial Narrow"/>
                        </a:defRPr>
                      </a:lvl1pPr>
                      <a:lvl2pPr marL="457200" algn="l" defTabSz="914400" rtl="0" eaLnBrk="1" latinLnBrk="0" hangingPunct="1">
                        <a:defRPr sz="1800" kern="1200">
                          <a:solidFill>
                            <a:schemeClr val="dk1"/>
                          </a:solidFill>
                          <a:latin typeface="Arial Narrow"/>
                        </a:defRPr>
                      </a:lvl2pPr>
                      <a:lvl3pPr marL="914400" algn="l" defTabSz="914400" rtl="0" eaLnBrk="1" latinLnBrk="0" hangingPunct="1">
                        <a:defRPr sz="1800" kern="1200">
                          <a:solidFill>
                            <a:schemeClr val="dk1"/>
                          </a:solidFill>
                          <a:latin typeface="Arial Narrow"/>
                        </a:defRPr>
                      </a:lvl3pPr>
                      <a:lvl4pPr marL="1371600" algn="l" defTabSz="914400" rtl="0" eaLnBrk="1" latinLnBrk="0" hangingPunct="1">
                        <a:defRPr sz="1800" kern="1200">
                          <a:solidFill>
                            <a:schemeClr val="dk1"/>
                          </a:solidFill>
                          <a:latin typeface="Arial Narrow"/>
                        </a:defRPr>
                      </a:lvl4pPr>
                      <a:lvl5pPr marL="1828800" algn="l" defTabSz="914400" rtl="0" eaLnBrk="1" latinLnBrk="0" hangingPunct="1">
                        <a:defRPr sz="1800" kern="1200">
                          <a:solidFill>
                            <a:schemeClr val="dk1"/>
                          </a:solidFill>
                          <a:latin typeface="Arial Narrow"/>
                        </a:defRPr>
                      </a:lvl5pPr>
                      <a:lvl6pPr marL="2286000" algn="l" defTabSz="914400" rtl="0" eaLnBrk="1" latinLnBrk="0" hangingPunct="1">
                        <a:defRPr sz="1800" kern="1200">
                          <a:solidFill>
                            <a:schemeClr val="dk1"/>
                          </a:solidFill>
                          <a:latin typeface="Arial Narrow"/>
                        </a:defRPr>
                      </a:lvl6pPr>
                      <a:lvl7pPr marL="2743200" algn="l" defTabSz="914400" rtl="0" eaLnBrk="1" latinLnBrk="0" hangingPunct="1">
                        <a:defRPr sz="1800" kern="1200">
                          <a:solidFill>
                            <a:schemeClr val="dk1"/>
                          </a:solidFill>
                          <a:latin typeface="Arial Narrow"/>
                        </a:defRPr>
                      </a:lvl7pPr>
                      <a:lvl8pPr marL="3200400" algn="l" defTabSz="914400" rtl="0" eaLnBrk="1" latinLnBrk="0" hangingPunct="1">
                        <a:defRPr sz="1800" kern="1200">
                          <a:solidFill>
                            <a:schemeClr val="dk1"/>
                          </a:solidFill>
                          <a:latin typeface="Arial Narrow"/>
                        </a:defRPr>
                      </a:lvl8pPr>
                      <a:lvl9pPr marL="3657600" algn="l" defTabSz="914400" rtl="0" eaLnBrk="1" latinLnBrk="0" hangingPunct="1">
                        <a:defRPr sz="1800" kern="1200">
                          <a:solidFill>
                            <a:schemeClr val="dk1"/>
                          </a:solidFill>
                          <a:latin typeface="Arial Narrow"/>
                        </a:defRPr>
                      </a:lvl9pPr>
                    </a:lstStyle>
                    <a:p>
                      <a:r>
                        <a:rPr lang="zh-CN" altLang="en-US" sz="2800" b="1" dirty="0">
                          <a:solidFill>
                            <a:schemeClr val="tx1"/>
                          </a:solidFill>
                        </a:rPr>
                        <a:t>空间代价：</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C1FEF9">
                        <a:tint val="20000"/>
                      </a:srgbClr>
                    </a:solidFill>
                  </a:tcPr>
                </a:tc>
                <a:tc>
                  <a:txBody>
                    <a:bodyPr/>
                    <a:lstStyle>
                      <a:lvl1pPr marL="0" algn="l" defTabSz="914400" rtl="0" eaLnBrk="1" latinLnBrk="0" hangingPunct="1">
                        <a:defRPr sz="1800" kern="1200">
                          <a:solidFill>
                            <a:schemeClr val="dk1"/>
                          </a:solidFill>
                          <a:latin typeface="Arial Narrow"/>
                        </a:defRPr>
                      </a:lvl1pPr>
                      <a:lvl2pPr marL="457200" algn="l" defTabSz="914400" rtl="0" eaLnBrk="1" latinLnBrk="0" hangingPunct="1">
                        <a:defRPr sz="1800" kern="1200">
                          <a:solidFill>
                            <a:schemeClr val="dk1"/>
                          </a:solidFill>
                          <a:latin typeface="Arial Narrow"/>
                        </a:defRPr>
                      </a:lvl2pPr>
                      <a:lvl3pPr marL="914400" algn="l" defTabSz="914400" rtl="0" eaLnBrk="1" latinLnBrk="0" hangingPunct="1">
                        <a:defRPr sz="1800" kern="1200">
                          <a:solidFill>
                            <a:schemeClr val="dk1"/>
                          </a:solidFill>
                          <a:latin typeface="Arial Narrow"/>
                        </a:defRPr>
                      </a:lvl3pPr>
                      <a:lvl4pPr marL="1371600" algn="l" defTabSz="914400" rtl="0" eaLnBrk="1" latinLnBrk="0" hangingPunct="1">
                        <a:defRPr sz="1800" kern="1200">
                          <a:solidFill>
                            <a:schemeClr val="dk1"/>
                          </a:solidFill>
                          <a:latin typeface="Arial Narrow"/>
                        </a:defRPr>
                      </a:lvl4pPr>
                      <a:lvl5pPr marL="1828800" algn="l" defTabSz="914400" rtl="0" eaLnBrk="1" latinLnBrk="0" hangingPunct="1">
                        <a:defRPr sz="1800" kern="1200">
                          <a:solidFill>
                            <a:schemeClr val="dk1"/>
                          </a:solidFill>
                          <a:latin typeface="Arial Narrow"/>
                        </a:defRPr>
                      </a:lvl5pPr>
                      <a:lvl6pPr marL="2286000" algn="l" defTabSz="914400" rtl="0" eaLnBrk="1" latinLnBrk="0" hangingPunct="1">
                        <a:defRPr sz="1800" kern="1200">
                          <a:solidFill>
                            <a:schemeClr val="dk1"/>
                          </a:solidFill>
                          <a:latin typeface="Arial Narrow"/>
                        </a:defRPr>
                      </a:lvl6pPr>
                      <a:lvl7pPr marL="2743200" algn="l" defTabSz="914400" rtl="0" eaLnBrk="1" latinLnBrk="0" hangingPunct="1">
                        <a:defRPr sz="1800" kern="1200">
                          <a:solidFill>
                            <a:schemeClr val="dk1"/>
                          </a:solidFill>
                          <a:latin typeface="Arial Narrow"/>
                        </a:defRPr>
                      </a:lvl7pPr>
                      <a:lvl8pPr marL="3200400" algn="l" defTabSz="914400" rtl="0" eaLnBrk="1" latinLnBrk="0" hangingPunct="1">
                        <a:defRPr sz="1800" kern="1200">
                          <a:solidFill>
                            <a:schemeClr val="dk1"/>
                          </a:solidFill>
                          <a:latin typeface="Arial Narrow"/>
                        </a:defRPr>
                      </a:lvl8pPr>
                      <a:lvl9pPr marL="3657600" algn="l" defTabSz="914400" rtl="0" eaLnBrk="1" latinLnBrk="0" hangingPunct="1">
                        <a:defRPr sz="1800" kern="1200">
                          <a:solidFill>
                            <a:schemeClr val="dk1"/>
                          </a:solidFill>
                          <a:latin typeface="Arial Narrow"/>
                        </a:defRPr>
                      </a:lvl9pPr>
                    </a:lstStyle>
                    <a:p>
                      <a:r>
                        <a:rPr lang="en-US" altLang="zh-CN" sz="2800" b="1" dirty="0">
                          <a:solidFill>
                            <a:srgbClr val="7030A0"/>
                          </a:solidFill>
                          <a:latin typeface="楷体" pitchFamily="49" charset="-122"/>
                          <a:ea typeface="楷体" pitchFamily="49" charset="-122"/>
                        </a:rPr>
                        <a:t>O(1)</a:t>
                      </a:r>
                    </a:p>
                    <a:p>
                      <a:endParaRPr lang="zh-CN" altLang="en-US" sz="2800" b="1" dirty="0">
                        <a:solidFill>
                          <a:srgbClr val="7030A0"/>
                        </a:solidFill>
                        <a:latin typeface="楷体" pitchFamily="49" charset="-122"/>
                        <a:ea typeface="楷体" pitchFamily="49" charset="-122"/>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C1FEF9">
                        <a:tint val="20000"/>
                      </a:srgbClr>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618216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7.4 </a:t>
            </a:r>
            <a:r>
              <a:rPr lang="zh-CN" altLang="en-US" dirty="0"/>
              <a:t>冒泡（</a:t>
            </a:r>
            <a:r>
              <a:rPr lang="en-US" altLang="zh-CN" dirty="0"/>
              <a:t>bubble</a:t>
            </a:r>
            <a:r>
              <a:rPr lang="zh-CN" altLang="en-US" dirty="0"/>
              <a:t>）排序</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25</a:t>
            </a:fld>
            <a:endParaRPr lang="zh-CN" altLang="en-US"/>
          </a:p>
        </p:txBody>
      </p:sp>
      <p:grpSp>
        <p:nvGrpSpPr>
          <p:cNvPr id="5" name="Group 2"/>
          <p:cNvGrpSpPr>
            <a:grpSpLocks/>
          </p:cNvGrpSpPr>
          <p:nvPr/>
        </p:nvGrpSpPr>
        <p:grpSpPr bwMode="auto">
          <a:xfrm>
            <a:off x="1201738" y="2095500"/>
            <a:ext cx="9986102" cy="1993900"/>
            <a:chOff x="661" y="1248"/>
            <a:chExt cx="4608" cy="1256"/>
          </a:xfrm>
        </p:grpSpPr>
        <p:sp>
          <p:nvSpPr>
            <p:cNvPr id="6" name="Rectangle 3"/>
            <p:cNvSpPr>
              <a:spLocks noChangeArrowheads="1"/>
            </p:cNvSpPr>
            <p:nvPr/>
          </p:nvSpPr>
          <p:spPr bwMode="auto">
            <a:xfrm>
              <a:off x="661" y="1248"/>
              <a:ext cx="4608" cy="1256"/>
            </a:xfrm>
            <a:prstGeom prst="rect">
              <a:avLst/>
            </a:prstGeom>
            <a:noFill/>
            <a:ln w="88900" cap="sq">
              <a:solidFill>
                <a:srgbClr val="00A5CC"/>
              </a:solidFill>
              <a:miter lim="800000"/>
              <a:headEnd type="none" w="sm" len="sm"/>
              <a:tailEnd type="none" w="sm" len="sm"/>
            </a:ln>
            <a:effectLst>
              <a:outerShdw dist="56796" dir="3806097" algn="ctr" rotWithShape="0">
                <a:srgbClr val="B2B2B2"/>
              </a:outerShdw>
            </a:effectLst>
          </p:spPr>
          <p:txBody>
            <a:bodyPr wrap="none" anchor="ctr"/>
            <a:lstStyle/>
            <a:p>
              <a:pPr eaLnBrk="1" hangingPunct="1"/>
              <a:endParaRPr lang="zh-CN" altLang="en-US"/>
            </a:p>
          </p:txBody>
        </p:sp>
        <p:sp>
          <p:nvSpPr>
            <p:cNvPr id="7" name="Text Box 4"/>
            <p:cNvSpPr txBox="1">
              <a:spLocks noChangeArrowheads="1"/>
            </p:cNvSpPr>
            <p:nvPr/>
          </p:nvSpPr>
          <p:spPr bwMode="auto">
            <a:xfrm>
              <a:off x="734" y="1395"/>
              <a:ext cx="4535" cy="989"/>
            </a:xfrm>
            <a:prstGeom prst="rect">
              <a:avLst/>
            </a:prstGeom>
            <a:noFill/>
            <a:ln w="12700" cap="sq">
              <a:noFill/>
              <a:miter lim="800000"/>
              <a:headEnd type="none" w="sm" len="sm"/>
              <a:tailEnd type="none" w="sm" len="sm"/>
            </a:ln>
          </p:spPr>
          <p:txBody>
            <a:bodyPr wrap="square">
              <a:spAutoFit/>
            </a:bodyPr>
            <a:lstStyle/>
            <a:p>
              <a:pPr eaLnBrk="1" hangingPunct="1"/>
              <a:r>
                <a:rPr lang="en-US" altLang="zh-CN" sz="3200" b="1" dirty="0">
                  <a:solidFill>
                    <a:srgbClr val="003399"/>
                  </a:solidFill>
                  <a:latin typeface="幼圆" pitchFamily="49" charset="-122"/>
                  <a:ea typeface="幼圆" pitchFamily="49" charset="-122"/>
                </a:rPr>
                <a:t>    </a:t>
              </a:r>
              <a:r>
                <a:rPr lang="zh-CN" altLang="en-US" sz="3200" b="1" dirty="0">
                  <a:solidFill>
                    <a:srgbClr val="003399"/>
                  </a:solidFill>
                  <a:latin typeface="幼圆" pitchFamily="49" charset="-122"/>
                  <a:ea typeface="幼圆" pitchFamily="49" charset="-122"/>
                </a:rPr>
                <a:t>第</a:t>
              </a:r>
              <a:r>
                <a:rPr lang="en-US" altLang="zh-CN" sz="3200" b="1" dirty="0" err="1">
                  <a:solidFill>
                    <a:srgbClr val="003399"/>
                  </a:solidFill>
                  <a:latin typeface="Times New Roman" pitchFamily="18" charset="0"/>
                  <a:ea typeface="幼圆" pitchFamily="49" charset="-122"/>
                </a:rPr>
                <a:t>i</a:t>
              </a:r>
              <a:r>
                <a:rPr lang="zh-CN" altLang="en-US" sz="3200" b="1" dirty="0">
                  <a:solidFill>
                    <a:srgbClr val="003399"/>
                  </a:solidFill>
                  <a:latin typeface="幼圆" pitchFamily="49" charset="-122"/>
                  <a:ea typeface="幼圆" pitchFamily="49" charset="-122"/>
                </a:rPr>
                <a:t>趟排序对序列的</a:t>
              </a:r>
              <a:r>
                <a:rPr lang="zh-CN" altLang="en-US" sz="3200" b="1" dirty="0">
                  <a:solidFill>
                    <a:srgbClr val="FF3300"/>
                  </a:solidFill>
                </a:rPr>
                <a:t>前</a:t>
              </a:r>
              <a:r>
                <a:rPr lang="en-US" altLang="zh-CN" sz="3200" b="1" dirty="0">
                  <a:solidFill>
                    <a:srgbClr val="FF3300"/>
                  </a:solidFill>
                  <a:latin typeface="Times New Roman" pitchFamily="18" charset="0"/>
                  <a:ea typeface="幼圆" pitchFamily="49" charset="-122"/>
                </a:rPr>
                <a:t>n</a:t>
              </a:r>
              <a:r>
                <a:rPr lang="en-US" altLang="zh-CN" sz="3200" b="1" dirty="0">
                  <a:solidFill>
                    <a:srgbClr val="FF3300"/>
                  </a:solidFill>
                  <a:latin typeface="宋体" charset="-122"/>
                  <a:ea typeface="宋体" charset="-122"/>
                </a:rPr>
                <a:t>-</a:t>
              </a:r>
              <a:r>
                <a:rPr lang="en-US" altLang="zh-CN" sz="3200" b="1" dirty="0">
                  <a:solidFill>
                    <a:srgbClr val="FF3300"/>
                  </a:solidFill>
                  <a:latin typeface="Times New Roman" pitchFamily="18" charset="0"/>
                  <a:ea typeface="幼圆" pitchFamily="49" charset="-122"/>
                </a:rPr>
                <a:t>i+1</a:t>
              </a:r>
              <a:r>
                <a:rPr lang="zh-CN" altLang="en-US" sz="3200" b="1" dirty="0">
                  <a:solidFill>
                    <a:srgbClr val="003399"/>
                  </a:solidFill>
                  <a:latin typeface="幼圆" pitchFamily="49" charset="-122"/>
                  <a:ea typeface="幼圆" pitchFamily="49" charset="-122"/>
                </a:rPr>
                <a:t>个元素从第一个元素开始依次作如下操作</a:t>
              </a:r>
              <a:r>
                <a:rPr lang="en-US" altLang="zh-CN" sz="3200" b="1" dirty="0">
                  <a:solidFill>
                    <a:srgbClr val="003399"/>
                  </a:solidFill>
                  <a:latin typeface="幼圆" pitchFamily="49" charset="-122"/>
                  <a:ea typeface="幼圆" pitchFamily="49" charset="-122"/>
                </a:rPr>
                <a:t>:</a:t>
              </a:r>
              <a:r>
                <a:rPr lang="zh-CN" altLang="en-US" sz="3200" b="1" dirty="0">
                  <a:solidFill>
                    <a:srgbClr val="003399"/>
                  </a:solidFill>
                  <a:latin typeface="幼圆" pitchFamily="49" charset="-122"/>
                  <a:ea typeface="幼圆" pitchFamily="49" charset="-122"/>
                </a:rPr>
                <a:t>相邻的两个元素比较大小，若前者大于后者</a:t>
              </a:r>
              <a:r>
                <a:rPr lang="en-US" altLang="zh-CN" sz="3200" b="1" dirty="0">
                  <a:solidFill>
                    <a:srgbClr val="003399"/>
                  </a:solidFill>
                  <a:latin typeface="幼圆" pitchFamily="49" charset="-122"/>
                  <a:ea typeface="幼圆" pitchFamily="49" charset="-122"/>
                </a:rPr>
                <a:t>,</a:t>
              </a:r>
              <a:r>
                <a:rPr lang="zh-CN" altLang="en-US" sz="3200" b="1" dirty="0">
                  <a:solidFill>
                    <a:srgbClr val="003399"/>
                  </a:solidFill>
                  <a:latin typeface="幼圆" pitchFamily="49" charset="-122"/>
                  <a:ea typeface="幼圆" pitchFamily="49" charset="-122"/>
                </a:rPr>
                <a:t>则两个元素交换位置，否则不交换位置</a:t>
              </a:r>
            </a:p>
          </p:txBody>
        </p:sp>
      </p:grpSp>
      <p:grpSp>
        <p:nvGrpSpPr>
          <p:cNvPr id="8" name="Group 15"/>
          <p:cNvGrpSpPr>
            <a:grpSpLocks/>
          </p:cNvGrpSpPr>
          <p:nvPr/>
        </p:nvGrpSpPr>
        <p:grpSpPr bwMode="auto">
          <a:xfrm>
            <a:off x="4759325" y="765175"/>
            <a:ext cx="4003675" cy="1117600"/>
            <a:chOff x="2902" y="332"/>
            <a:chExt cx="2522" cy="704"/>
          </a:xfrm>
        </p:grpSpPr>
        <p:sp>
          <p:nvSpPr>
            <p:cNvPr id="9" name="Text Box 16"/>
            <p:cNvSpPr txBox="1">
              <a:spLocks noChangeArrowheads="1"/>
            </p:cNvSpPr>
            <p:nvPr/>
          </p:nvSpPr>
          <p:spPr bwMode="auto">
            <a:xfrm>
              <a:off x="3506" y="508"/>
              <a:ext cx="1800" cy="438"/>
            </a:xfrm>
            <a:prstGeom prst="rect">
              <a:avLst/>
            </a:prstGeom>
            <a:noFill/>
            <a:ln w="12700" cap="sq">
              <a:noFill/>
              <a:miter lim="800000"/>
              <a:headEnd/>
              <a:tailEnd/>
            </a:ln>
          </p:spPr>
          <p:txBody>
            <a:bodyPr>
              <a:spAutoFit/>
            </a:bodyPr>
            <a:lstStyle/>
            <a:p>
              <a:pPr eaLnBrk="1" hangingPunct="1">
                <a:lnSpc>
                  <a:spcPct val="90000"/>
                </a:lnSpc>
              </a:pPr>
              <a:r>
                <a:rPr lang="zh-CN" altLang="en-US" sz="2200" b="1">
                  <a:solidFill>
                    <a:srgbClr val="003399"/>
                  </a:solidFill>
                </a:rPr>
                <a:t>值大的元素往后</a:t>
              </a:r>
              <a:r>
                <a:rPr lang="zh-CN" altLang="en-US" sz="2200" b="1">
                  <a:solidFill>
                    <a:srgbClr val="003399"/>
                  </a:solidFill>
                  <a:latin typeface="Times New Roman" pitchFamily="18" charset="0"/>
                </a:rPr>
                <a:t>“</a:t>
              </a:r>
              <a:r>
                <a:rPr lang="zh-CN" altLang="en-US" sz="2200" b="1">
                  <a:solidFill>
                    <a:srgbClr val="FF3300"/>
                  </a:solidFill>
                </a:rPr>
                <a:t>沉</a:t>
              </a:r>
              <a:r>
                <a:rPr lang="zh-CN" altLang="en-US" sz="2200" b="1">
                  <a:solidFill>
                    <a:srgbClr val="003399"/>
                  </a:solidFill>
                  <a:latin typeface="Times New Roman" pitchFamily="18" charset="0"/>
                </a:rPr>
                <a:t>”</a:t>
              </a:r>
              <a:endParaRPr lang="zh-CN" altLang="en-US" sz="2200" b="1">
                <a:solidFill>
                  <a:srgbClr val="003399"/>
                </a:solidFill>
              </a:endParaRPr>
            </a:p>
            <a:p>
              <a:pPr eaLnBrk="1" hangingPunct="1">
                <a:lnSpc>
                  <a:spcPct val="90000"/>
                </a:lnSpc>
              </a:pPr>
              <a:r>
                <a:rPr lang="zh-CN" altLang="en-US" sz="2200" b="1">
                  <a:solidFill>
                    <a:srgbClr val="003399"/>
                  </a:solidFill>
                </a:rPr>
                <a:t>值小的元素向前</a:t>
              </a:r>
              <a:r>
                <a:rPr lang="zh-CN" altLang="en-US" sz="2200" b="1">
                  <a:solidFill>
                    <a:srgbClr val="003399"/>
                  </a:solidFill>
                  <a:latin typeface="Times New Roman" pitchFamily="18" charset="0"/>
                </a:rPr>
                <a:t>“</a:t>
              </a:r>
              <a:r>
                <a:rPr lang="zh-CN" altLang="en-US" sz="2200" b="1">
                  <a:solidFill>
                    <a:srgbClr val="FF3300"/>
                  </a:solidFill>
                </a:rPr>
                <a:t>浮</a:t>
              </a:r>
              <a:r>
                <a:rPr lang="zh-CN" altLang="en-US" sz="2200" b="1">
                  <a:solidFill>
                    <a:srgbClr val="003399"/>
                  </a:solidFill>
                  <a:latin typeface="Times New Roman" pitchFamily="18" charset="0"/>
                </a:rPr>
                <a:t>”</a:t>
              </a:r>
              <a:endParaRPr lang="zh-CN" altLang="en-US" sz="2200" b="1">
                <a:solidFill>
                  <a:srgbClr val="003399"/>
                </a:solidFill>
              </a:endParaRPr>
            </a:p>
          </p:txBody>
        </p:sp>
        <p:sp>
          <p:nvSpPr>
            <p:cNvPr id="10" name="AutoShape 17"/>
            <p:cNvSpPr>
              <a:spLocks noChangeArrowheads="1"/>
            </p:cNvSpPr>
            <p:nvPr/>
          </p:nvSpPr>
          <p:spPr bwMode="auto">
            <a:xfrm>
              <a:off x="3264" y="417"/>
              <a:ext cx="2160" cy="591"/>
            </a:xfrm>
            <a:prstGeom prst="wedgeEllipseCallout">
              <a:avLst>
                <a:gd name="adj1" fmla="val -36343"/>
                <a:gd name="adj2" fmla="val 87565"/>
              </a:avLst>
            </a:prstGeom>
            <a:noFill/>
            <a:ln w="69850" cap="sq">
              <a:solidFill>
                <a:schemeClr val="accent2"/>
              </a:solidFill>
              <a:miter lim="800000"/>
              <a:headEnd/>
              <a:tailEnd/>
            </a:ln>
          </p:spPr>
          <p:txBody>
            <a:bodyPr/>
            <a:lstStyle/>
            <a:p>
              <a:pPr algn="ctr" eaLnBrk="1" hangingPunct="1"/>
              <a:endParaRPr lang="zh-CN" altLang="zh-CN"/>
            </a:p>
          </p:txBody>
        </p:sp>
        <p:grpSp>
          <p:nvGrpSpPr>
            <p:cNvPr id="11" name="Group 18"/>
            <p:cNvGrpSpPr>
              <a:grpSpLocks/>
            </p:cNvGrpSpPr>
            <p:nvPr/>
          </p:nvGrpSpPr>
          <p:grpSpPr bwMode="auto">
            <a:xfrm>
              <a:off x="2902" y="332"/>
              <a:ext cx="436" cy="704"/>
              <a:chOff x="2876" y="293"/>
              <a:chExt cx="436" cy="704"/>
            </a:xfrm>
          </p:grpSpPr>
          <p:sp>
            <p:nvSpPr>
              <p:cNvPr id="12" name="Text Box 19"/>
              <p:cNvSpPr txBox="1">
                <a:spLocks noChangeArrowheads="1"/>
              </p:cNvSpPr>
              <p:nvPr/>
            </p:nvSpPr>
            <p:spPr bwMode="auto">
              <a:xfrm>
                <a:off x="2892" y="293"/>
                <a:ext cx="420" cy="423"/>
              </a:xfrm>
              <a:prstGeom prst="rect">
                <a:avLst/>
              </a:prstGeom>
              <a:noFill/>
              <a:ln w="12700" cap="sq">
                <a:noFill/>
                <a:miter lim="800000"/>
                <a:headEnd/>
                <a:tailEnd/>
              </a:ln>
              <a:effectLst>
                <a:outerShdw dist="17961" dir="2700000" algn="ctr" rotWithShape="0">
                  <a:schemeClr val="bg1"/>
                </a:outerShdw>
              </a:effectLst>
            </p:spPr>
            <p:txBody>
              <a:bodyPr wrap="none">
                <a:spAutoFit/>
              </a:bodyPr>
              <a:lstStyle/>
              <a:p>
                <a:pPr eaLnBrk="1" hangingPunct="1"/>
                <a:r>
                  <a:rPr lang="zh-CN" altLang="en-US" sz="3800">
                    <a:solidFill>
                      <a:srgbClr val="FF3300"/>
                    </a:solidFill>
                    <a:latin typeface="华文新魏" pitchFamily="2" charset="-122"/>
                    <a:ea typeface="华文新魏" pitchFamily="2" charset="-122"/>
                  </a:rPr>
                  <a:t>特</a:t>
                </a:r>
              </a:p>
            </p:txBody>
          </p:sp>
          <p:sp>
            <p:nvSpPr>
              <p:cNvPr id="13" name="Rectangle 20"/>
              <p:cNvSpPr>
                <a:spLocks noChangeArrowheads="1"/>
              </p:cNvSpPr>
              <p:nvPr/>
            </p:nvSpPr>
            <p:spPr bwMode="auto">
              <a:xfrm>
                <a:off x="2876" y="574"/>
                <a:ext cx="420" cy="423"/>
              </a:xfrm>
              <a:prstGeom prst="rect">
                <a:avLst/>
              </a:prstGeom>
              <a:noFill/>
              <a:ln w="12700" cap="sq">
                <a:noFill/>
                <a:miter lim="800000"/>
                <a:headEnd/>
                <a:tailEnd/>
              </a:ln>
              <a:effectLst>
                <a:outerShdw dist="17961" dir="2700000" algn="ctr" rotWithShape="0">
                  <a:schemeClr val="bg1"/>
                </a:outerShdw>
              </a:effectLst>
            </p:spPr>
            <p:txBody>
              <a:bodyPr wrap="none">
                <a:spAutoFit/>
              </a:bodyPr>
              <a:lstStyle/>
              <a:p>
                <a:pPr eaLnBrk="1" hangingPunct="1"/>
                <a:r>
                  <a:rPr lang="zh-CN" altLang="en-US" sz="3800">
                    <a:solidFill>
                      <a:srgbClr val="FF3300"/>
                    </a:solidFill>
                    <a:latin typeface="华文新魏" pitchFamily="2" charset="-122"/>
                    <a:ea typeface="华文新魏" pitchFamily="2" charset="-122"/>
                  </a:rPr>
                  <a:t>点</a:t>
                </a:r>
              </a:p>
            </p:txBody>
          </p:sp>
        </p:grpSp>
      </p:grpSp>
      <p:grpSp>
        <p:nvGrpSpPr>
          <p:cNvPr id="14" name="Group 45"/>
          <p:cNvGrpSpPr>
            <a:grpSpLocks/>
          </p:cNvGrpSpPr>
          <p:nvPr/>
        </p:nvGrpSpPr>
        <p:grpSpPr bwMode="auto">
          <a:xfrm>
            <a:off x="2728119" y="4716463"/>
            <a:ext cx="5848349" cy="1562100"/>
            <a:chOff x="894" y="2998"/>
            <a:chExt cx="3684" cy="984"/>
          </a:xfrm>
        </p:grpSpPr>
        <p:sp>
          <p:nvSpPr>
            <p:cNvPr id="15" name="Cloud"/>
            <p:cNvSpPr>
              <a:spLocks noChangeAspect="1" noEditPoints="1" noChangeArrowheads="1"/>
            </p:cNvSpPr>
            <p:nvPr/>
          </p:nvSpPr>
          <p:spPr bwMode="auto">
            <a:xfrm>
              <a:off x="1249" y="2998"/>
              <a:ext cx="3329" cy="984"/>
            </a:xfrm>
            <a:custGeom>
              <a:avLst/>
              <a:gdLst>
                <a:gd name="T0" fmla="*/ 0 w 21600"/>
                <a:gd name="T1" fmla="*/ 1 h 21600"/>
                <a:gd name="T2" fmla="*/ 27 w 21600"/>
                <a:gd name="T3" fmla="*/ 1 h 21600"/>
                <a:gd name="T4" fmla="*/ 54 w 21600"/>
                <a:gd name="T5" fmla="*/ 1 h 21600"/>
                <a:gd name="T6" fmla="*/ 27 w 21600"/>
                <a:gd name="T7" fmla="*/ 0 h 21600"/>
                <a:gd name="T8" fmla="*/ 0 60000 65536"/>
                <a:gd name="T9" fmla="*/ 0 60000 65536"/>
                <a:gd name="T10" fmla="*/ 0 60000 65536"/>
                <a:gd name="T11" fmla="*/ 0 60000 65536"/>
                <a:gd name="T12" fmla="*/ 2980 w 21600"/>
                <a:gd name="T13" fmla="*/ 3270 h 21600"/>
                <a:gd name="T14" fmla="*/ 17085 w 21600"/>
                <a:gd name="T15" fmla="*/ 17339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8BE9FF"/>
            </a:solidFill>
            <a:ln w="28575">
              <a:solidFill>
                <a:srgbClr val="969696"/>
              </a:solidFill>
              <a:miter lim="800000"/>
              <a:headEnd/>
              <a:tailEnd/>
            </a:ln>
            <a:effectLst>
              <a:outerShdw dist="85194" dir="1593903" algn="ctr" rotWithShape="0">
                <a:srgbClr val="C0C0C0"/>
              </a:outerShdw>
            </a:effectLst>
          </p:spPr>
          <p:txBody>
            <a:bodyPr/>
            <a:lstStyle/>
            <a:p>
              <a:endParaRPr lang="zh-CN" altLang="en-US" b="1"/>
            </a:p>
          </p:txBody>
        </p:sp>
        <p:sp>
          <p:nvSpPr>
            <p:cNvPr id="16" name="Text Box 39"/>
            <p:cNvSpPr txBox="1">
              <a:spLocks noChangeArrowheads="1"/>
            </p:cNvSpPr>
            <p:nvPr/>
          </p:nvSpPr>
          <p:spPr bwMode="auto">
            <a:xfrm>
              <a:off x="1496" y="3126"/>
              <a:ext cx="2946" cy="601"/>
            </a:xfrm>
            <a:prstGeom prst="rect">
              <a:avLst/>
            </a:prstGeom>
            <a:noFill/>
            <a:ln w="12700" cap="sq">
              <a:noFill/>
              <a:miter lim="800000"/>
              <a:headEnd type="none" w="sm" len="sm"/>
              <a:tailEnd type="none" w="sm" len="sm"/>
            </a:ln>
          </p:spPr>
          <p:txBody>
            <a:bodyPr wrap="square">
              <a:spAutoFit/>
            </a:bodyPr>
            <a:lstStyle/>
            <a:p>
              <a:pPr eaLnBrk="1" hangingPunct="1"/>
              <a:r>
                <a:rPr lang="en-US" altLang="zh-CN" sz="2800" b="1" dirty="0">
                  <a:solidFill>
                    <a:srgbClr val="002D86"/>
                  </a:solidFill>
                </a:rPr>
                <a:t>    </a:t>
              </a:r>
              <a:r>
                <a:rPr lang="zh-CN" altLang="en-US" sz="2800" b="1" dirty="0">
                  <a:solidFill>
                    <a:srgbClr val="002D86"/>
                  </a:solidFill>
                </a:rPr>
                <a:t>该</a:t>
              </a:r>
              <a:r>
                <a:rPr lang="en-US" altLang="zh-CN" sz="2800" b="1" dirty="0">
                  <a:solidFill>
                    <a:srgbClr val="002D86"/>
                  </a:solidFill>
                  <a:latin typeface="Times New Roman" pitchFamily="18" charset="0"/>
                </a:rPr>
                <a:t>n</a:t>
              </a:r>
              <a:r>
                <a:rPr lang="en-US" altLang="zh-CN" sz="2800" b="1" dirty="0">
                  <a:solidFill>
                    <a:srgbClr val="002D86"/>
                  </a:solidFill>
                  <a:latin typeface="宋体" charset="-122"/>
                  <a:ea typeface="宋体" charset="-122"/>
                </a:rPr>
                <a:t>-</a:t>
              </a:r>
              <a:r>
                <a:rPr lang="en-US" altLang="zh-CN" sz="2800" b="1" dirty="0">
                  <a:solidFill>
                    <a:srgbClr val="002D86"/>
                  </a:solidFill>
                  <a:latin typeface="Times New Roman" pitchFamily="18" charset="0"/>
                </a:rPr>
                <a:t>i+1</a:t>
              </a:r>
              <a:r>
                <a:rPr lang="zh-CN" altLang="zh-CN" sz="2800" b="1" dirty="0">
                  <a:solidFill>
                    <a:srgbClr val="002D86"/>
                  </a:solidFill>
                </a:rPr>
                <a:t>个元素中最大值元素移到该</a:t>
              </a:r>
              <a:r>
                <a:rPr lang="en-US" altLang="zh-CN" sz="2800" b="1" dirty="0">
                  <a:solidFill>
                    <a:srgbClr val="002D86"/>
                  </a:solidFill>
                  <a:latin typeface="Times New Roman" pitchFamily="18" charset="0"/>
                </a:rPr>
                <a:t>n</a:t>
              </a:r>
              <a:r>
                <a:rPr lang="en-US" altLang="zh-CN" sz="2800" b="1" dirty="0">
                  <a:solidFill>
                    <a:srgbClr val="002D86"/>
                  </a:solidFill>
                  <a:latin typeface="宋体" charset="-122"/>
                  <a:ea typeface="宋体" charset="-122"/>
                </a:rPr>
                <a:t>-</a:t>
              </a:r>
              <a:r>
                <a:rPr lang="en-US" altLang="zh-CN" sz="2800" b="1" dirty="0">
                  <a:solidFill>
                    <a:srgbClr val="002D86"/>
                  </a:solidFill>
                  <a:latin typeface="Times New Roman" pitchFamily="18" charset="0"/>
                </a:rPr>
                <a:t>i+1</a:t>
              </a:r>
              <a:r>
                <a:rPr lang="zh-CN" altLang="zh-CN" sz="2800" b="1" dirty="0">
                  <a:solidFill>
                    <a:srgbClr val="002D86"/>
                  </a:solidFill>
                </a:rPr>
                <a:t>个元素的最后</a:t>
              </a:r>
              <a:endParaRPr lang="zh-CN" altLang="en-US" sz="2800" b="1" dirty="0">
                <a:solidFill>
                  <a:srgbClr val="002D86"/>
                </a:solidFill>
              </a:endParaRPr>
            </a:p>
          </p:txBody>
        </p:sp>
        <p:sp>
          <p:nvSpPr>
            <p:cNvPr id="17" name="Text Box 40"/>
            <p:cNvSpPr txBox="1">
              <a:spLocks noChangeArrowheads="1"/>
            </p:cNvSpPr>
            <p:nvPr/>
          </p:nvSpPr>
          <p:spPr bwMode="auto">
            <a:xfrm>
              <a:off x="901" y="3033"/>
              <a:ext cx="420" cy="423"/>
            </a:xfrm>
            <a:prstGeom prst="rect">
              <a:avLst/>
            </a:prstGeom>
            <a:noFill/>
            <a:ln w="12700" cap="sq">
              <a:noFill/>
              <a:miter lim="800000"/>
              <a:headEnd/>
              <a:tailEnd/>
            </a:ln>
            <a:effectLst>
              <a:outerShdw dist="17961" dir="2700000" algn="ctr" rotWithShape="0">
                <a:schemeClr val="bg1"/>
              </a:outerShdw>
            </a:effectLst>
          </p:spPr>
          <p:txBody>
            <a:bodyPr wrap="none">
              <a:spAutoFit/>
            </a:bodyPr>
            <a:lstStyle/>
            <a:p>
              <a:pPr eaLnBrk="1" hangingPunct="1"/>
              <a:r>
                <a:rPr lang="zh-CN" altLang="en-US" sz="3800" b="1">
                  <a:solidFill>
                    <a:srgbClr val="FF0000"/>
                  </a:solidFill>
                  <a:latin typeface="华文新魏" pitchFamily="2" charset="-122"/>
                  <a:ea typeface="华文新魏" pitchFamily="2" charset="-122"/>
                </a:rPr>
                <a:t>效</a:t>
              </a:r>
            </a:p>
          </p:txBody>
        </p:sp>
        <p:sp>
          <p:nvSpPr>
            <p:cNvPr id="18" name="Rectangle 41"/>
            <p:cNvSpPr>
              <a:spLocks noChangeArrowheads="1"/>
            </p:cNvSpPr>
            <p:nvPr/>
          </p:nvSpPr>
          <p:spPr bwMode="auto">
            <a:xfrm>
              <a:off x="894" y="3330"/>
              <a:ext cx="420" cy="423"/>
            </a:xfrm>
            <a:prstGeom prst="rect">
              <a:avLst/>
            </a:prstGeom>
            <a:noFill/>
            <a:ln w="12700" cap="sq">
              <a:noFill/>
              <a:miter lim="800000"/>
              <a:headEnd/>
              <a:tailEnd/>
            </a:ln>
            <a:effectLst>
              <a:outerShdw dist="17961" dir="2700000" algn="ctr" rotWithShape="0">
                <a:schemeClr val="bg1"/>
              </a:outerShdw>
            </a:effectLst>
          </p:spPr>
          <p:txBody>
            <a:bodyPr wrap="none">
              <a:spAutoFit/>
            </a:bodyPr>
            <a:lstStyle/>
            <a:p>
              <a:pPr eaLnBrk="1" hangingPunct="1"/>
              <a:r>
                <a:rPr lang="zh-CN" altLang="en-US" sz="3800" b="1">
                  <a:solidFill>
                    <a:srgbClr val="FF0000"/>
                  </a:solidFill>
                  <a:latin typeface="华文新魏" pitchFamily="2" charset="-122"/>
                  <a:ea typeface="华文新魏" pitchFamily="2" charset="-122"/>
                </a:rPr>
                <a:t>果</a:t>
              </a:r>
            </a:p>
          </p:txBody>
        </p:sp>
      </p:grpSp>
      <p:grpSp>
        <p:nvGrpSpPr>
          <p:cNvPr id="19" name="Group 42"/>
          <p:cNvGrpSpPr>
            <a:grpSpLocks/>
          </p:cNvGrpSpPr>
          <p:nvPr/>
        </p:nvGrpSpPr>
        <p:grpSpPr bwMode="auto">
          <a:xfrm>
            <a:off x="547688" y="1201738"/>
            <a:ext cx="2514600" cy="609600"/>
            <a:chOff x="249" y="548"/>
            <a:chExt cx="1584" cy="384"/>
          </a:xfrm>
        </p:grpSpPr>
        <p:sp>
          <p:nvSpPr>
            <p:cNvPr id="20" name="Oval 43"/>
            <p:cNvSpPr>
              <a:spLocks noChangeArrowheads="1"/>
            </p:cNvSpPr>
            <p:nvPr/>
          </p:nvSpPr>
          <p:spPr bwMode="auto">
            <a:xfrm>
              <a:off x="249" y="555"/>
              <a:ext cx="1488" cy="363"/>
            </a:xfrm>
            <a:prstGeom prst="ellipse">
              <a:avLst/>
            </a:prstGeom>
            <a:solidFill>
              <a:srgbClr val="FFD5AB"/>
            </a:solidFill>
            <a:ln w="12700" cap="sq">
              <a:noFill/>
              <a:round/>
              <a:headEnd type="none" w="sm" len="sm"/>
              <a:tailEnd type="none" w="sm" len="sm"/>
            </a:ln>
            <a:effectLst>
              <a:outerShdw dist="45791" dir="2021404" algn="ctr" rotWithShape="0">
                <a:srgbClr val="B2B2B2"/>
              </a:outerShdw>
            </a:effectLst>
          </p:spPr>
          <p:txBody>
            <a:bodyPr wrap="none" anchor="ctr"/>
            <a:lstStyle/>
            <a:p>
              <a:pPr eaLnBrk="1" hangingPunct="1"/>
              <a:endParaRPr lang="zh-CN" altLang="en-US"/>
            </a:p>
          </p:txBody>
        </p:sp>
        <p:sp>
          <p:nvSpPr>
            <p:cNvPr id="21" name="Text Box 44"/>
            <p:cNvSpPr txBox="1">
              <a:spLocks noChangeArrowheads="1"/>
            </p:cNvSpPr>
            <p:nvPr/>
          </p:nvSpPr>
          <p:spPr bwMode="auto">
            <a:xfrm>
              <a:off x="360" y="548"/>
              <a:ext cx="1473" cy="384"/>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r>
                <a:rPr lang="zh-CN" altLang="en-US" sz="3400" b="1">
                  <a:solidFill>
                    <a:srgbClr val="FF3300"/>
                  </a:solidFill>
                  <a:latin typeface="Times New Roman" pitchFamily="18" charset="0"/>
                  <a:ea typeface="华文行楷" pitchFamily="2" charset="-122"/>
                </a:rPr>
                <a:t>核心思想</a:t>
              </a:r>
            </a:p>
          </p:txBody>
        </p:sp>
      </p:grpSp>
    </p:spTree>
    <p:extLst>
      <p:ext uri="{BB962C8B-B14F-4D97-AF65-F5344CB8AC3E}">
        <p14:creationId xmlns:p14="http://schemas.microsoft.com/office/powerpoint/2010/main" val="3641627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7" presetClass="entr" presetSubtype="4"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0" fill="hold"/>
                                        <p:tgtEl>
                                          <p:spTgt spid="14"/>
                                        </p:tgtEl>
                                        <p:attrNameLst>
                                          <p:attrName>ppt_x</p:attrName>
                                        </p:attrNameLst>
                                      </p:cBhvr>
                                      <p:tavLst>
                                        <p:tav tm="0">
                                          <p:val>
                                            <p:strVal val="#ppt_x"/>
                                          </p:val>
                                        </p:tav>
                                        <p:tav tm="100000">
                                          <p:val>
                                            <p:strVal val="#ppt_x"/>
                                          </p:val>
                                        </p:tav>
                                      </p:tavLst>
                                    </p:anim>
                                    <p:anim calcmode="lin" valueType="num">
                                      <p:cBhvr additive="base">
                                        <p:cTn id="13" dur="50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完整的排序过程</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26</a:t>
            </a:fld>
            <a:endParaRPr lang="zh-CN" altLang="en-US"/>
          </a:p>
        </p:txBody>
      </p:sp>
      <p:grpSp>
        <p:nvGrpSpPr>
          <p:cNvPr id="5" name="Group 2"/>
          <p:cNvGrpSpPr>
            <a:grpSpLocks/>
          </p:cNvGrpSpPr>
          <p:nvPr/>
        </p:nvGrpSpPr>
        <p:grpSpPr bwMode="auto">
          <a:xfrm>
            <a:off x="2400300" y="1082764"/>
            <a:ext cx="7239000" cy="523875"/>
            <a:chOff x="480" y="652"/>
            <a:chExt cx="4560" cy="330"/>
          </a:xfrm>
        </p:grpSpPr>
        <p:sp>
          <p:nvSpPr>
            <p:cNvPr id="6" name="Rectangle 3"/>
            <p:cNvSpPr>
              <a:spLocks noChangeArrowheads="1"/>
            </p:cNvSpPr>
            <p:nvPr/>
          </p:nvSpPr>
          <p:spPr bwMode="auto">
            <a:xfrm>
              <a:off x="1228" y="655"/>
              <a:ext cx="3812" cy="327"/>
            </a:xfrm>
            <a:prstGeom prst="rect">
              <a:avLst/>
            </a:prstGeom>
            <a:noFill/>
            <a:ln w="12700" cap="sq">
              <a:noFill/>
              <a:miter lim="800000"/>
              <a:headEnd/>
              <a:tailEnd/>
            </a:ln>
          </p:spPr>
          <p:txBody>
            <a:bodyPr wrap="none">
              <a:spAutoFit/>
            </a:bodyPr>
            <a:lstStyle/>
            <a:p>
              <a:pPr eaLnBrk="1" hangingPunct="1"/>
              <a:r>
                <a:rPr lang="en-US" altLang="zh-CN" sz="2800" b="1">
                  <a:solidFill>
                    <a:srgbClr val="003399"/>
                  </a:solidFill>
                  <a:latin typeface="Times New Roman" pitchFamily="18" charset="0"/>
                  <a:ea typeface="宋体" charset="-122"/>
                </a:rPr>
                <a:t>49     97    38     13     27     50     76     65</a:t>
              </a:r>
            </a:p>
          </p:txBody>
        </p:sp>
        <p:sp>
          <p:nvSpPr>
            <p:cNvPr id="7" name="Text Box 4"/>
            <p:cNvSpPr txBox="1">
              <a:spLocks noChangeArrowheads="1"/>
            </p:cNvSpPr>
            <p:nvPr/>
          </p:nvSpPr>
          <p:spPr bwMode="auto">
            <a:xfrm>
              <a:off x="480" y="652"/>
              <a:ext cx="720" cy="298"/>
            </a:xfrm>
            <a:prstGeom prst="rect">
              <a:avLst/>
            </a:prstGeom>
            <a:noFill/>
            <a:ln w="12700" cap="sq">
              <a:noFill/>
              <a:miter lim="800000"/>
              <a:headEnd/>
              <a:tailEnd/>
            </a:ln>
          </p:spPr>
          <p:txBody>
            <a:bodyPr>
              <a:spAutoFit/>
            </a:bodyPr>
            <a:lstStyle/>
            <a:p>
              <a:pPr eaLnBrk="1" hangingPunct="1"/>
              <a:r>
                <a:rPr lang="zh-CN" altLang="en-US" sz="2500" b="1">
                  <a:solidFill>
                    <a:srgbClr val="003399"/>
                  </a:solidFill>
                </a:rPr>
                <a:t>初 始</a:t>
              </a:r>
            </a:p>
          </p:txBody>
        </p:sp>
      </p:grpSp>
      <p:sp>
        <p:nvSpPr>
          <p:cNvPr id="8" name="Rectangle 5"/>
          <p:cNvSpPr>
            <a:spLocks noChangeArrowheads="1"/>
          </p:cNvSpPr>
          <p:nvPr/>
        </p:nvSpPr>
        <p:spPr bwMode="auto">
          <a:xfrm>
            <a:off x="2940050" y="4835614"/>
            <a:ext cx="6470650" cy="549275"/>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49     97    38     13     27     50     76     65</a:t>
            </a:r>
          </a:p>
        </p:txBody>
      </p:sp>
      <p:sp>
        <p:nvSpPr>
          <p:cNvPr id="9" name="Text Box 6"/>
          <p:cNvSpPr txBox="1">
            <a:spLocks noChangeArrowheads="1"/>
          </p:cNvSpPr>
          <p:nvPr/>
        </p:nvSpPr>
        <p:spPr bwMode="auto">
          <a:xfrm>
            <a:off x="3097213" y="5384889"/>
            <a:ext cx="293687" cy="488950"/>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a:t>
            </a:r>
          </a:p>
        </p:txBody>
      </p:sp>
      <p:sp>
        <p:nvSpPr>
          <p:cNvPr id="10" name="Text Box 7"/>
          <p:cNvSpPr txBox="1">
            <a:spLocks noChangeArrowheads="1"/>
          </p:cNvSpPr>
          <p:nvPr/>
        </p:nvSpPr>
        <p:spPr bwMode="auto">
          <a:xfrm>
            <a:off x="3733800" y="5367427"/>
            <a:ext cx="647700" cy="488950"/>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grpSp>
        <p:nvGrpSpPr>
          <p:cNvPr id="11" name="Group 8"/>
          <p:cNvGrpSpPr>
            <a:grpSpLocks/>
          </p:cNvGrpSpPr>
          <p:nvPr/>
        </p:nvGrpSpPr>
        <p:grpSpPr bwMode="auto">
          <a:xfrm>
            <a:off x="3009900" y="5349964"/>
            <a:ext cx="2178050" cy="506413"/>
            <a:chOff x="864" y="3290"/>
            <a:chExt cx="1372" cy="319"/>
          </a:xfrm>
        </p:grpSpPr>
        <p:sp>
          <p:nvSpPr>
            <p:cNvPr id="12" name="Rectangle 9"/>
            <p:cNvSpPr>
              <a:spLocks noChangeArrowheads="1"/>
            </p:cNvSpPr>
            <p:nvPr/>
          </p:nvSpPr>
          <p:spPr bwMode="auto">
            <a:xfrm>
              <a:off x="864" y="3312"/>
              <a:ext cx="864"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13" name="Text Box 10"/>
            <p:cNvSpPr txBox="1">
              <a:spLocks noChangeArrowheads="1"/>
            </p:cNvSpPr>
            <p:nvPr/>
          </p:nvSpPr>
          <p:spPr bwMode="auto">
            <a:xfrm>
              <a:off x="1429" y="3290"/>
              <a:ext cx="185"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a:t>
              </a:r>
            </a:p>
          </p:txBody>
        </p:sp>
        <p:sp>
          <p:nvSpPr>
            <p:cNvPr id="14" name="Text Box 11"/>
            <p:cNvSpPr txBox="1">
              <a:spLocks noChangeArrowheads="1"/>
            </p:cNvSpPr>
            <p:nvPr/>
          </p:nvSpPr>
          <p:spPr bwMode="auto">
            <a:xfrm>
              <a:off x="1828" y="3301"/>
              <a:ext cx="408"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grpSp>
      <p:sp>
        <p:nvSpPr>
          <p:cNvPr id="15" name="Freeform 12"/>
          <p:cNvSpPr>
            <a:spLocks/>
          </p:cNvSpPr>
          <p:nvPr/>
        </p:nvSpPr>
        <p:spPr bwMode="auto">
          <a:xfrm>
            <a:off x="2951163" y="4880064"/>
            <a:ext cx="514350" cy="427038"/>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sp>
        <p:nvSpPr>
          <p:cNvPr id="16" name="Freeform 13"/>
          <p:cNvSpPr>
            <a:spLocks/>
          </p:cNvSpPr>
          <p:nvPr/>
        </p:nvSpPr>
        <p:spPr bwMode="auto">
          <a:xfrm>
            <a:off x="3790950" y="4886414"/>
            <a:ext cx="514350" cy="427038"/>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grpSp>
        <p:nvGrpSpPr>
          <p:cNvPr id="17" name="Group 14"/>
          <p:cNvGrpSpPr>
            <a:grpSpLocks/>
          </p:cNvGrpSpPr>
          <p:nvPr/>
        </p:nvGrpSpPr>
        <p:grpSpPr bwMode="auto">
          <a:xfrm>
            <a:off x="2951163" y="4835614"/>
            <a:ext cx="2133600" cy="549275"/>
            <a:chOff x="827" y="2966"/>
            <a:chExt cx="1344" cy="346"/>
          </a:xfrm>
        </p:grpSpPr>
        <p:sp>
          <p:nvSpPr>
            <p:cNvPr id="18" name="Freeform 15"/>
            <p:cNvSpPr>
              <a:spLocks/>
            </p:cNvSpPr>
            <p:nvPr/>
          </p:nvSpPr>
          <p:spPr bwMode="auto">
            <a:xfrm>
              <a:off x="1847" y="2998"/>
              <a:ext cx="324" cy="269"/>
            </a:xfrm>
            <a:custGeom>
              <a:avLst/>
              <a:gdLst>
                <a:gd name="T0" fmla="*/ 74 w 384"/>
                <a:gd name="T1" fmla="*/ 32 h 269"/>
                <a:gd name="T2" fmla="*/ 46 w 384"/>
                <a:gd name="T3" fmla="*/ 43 h 269"/>
                <a:gd name="T4" fmla="*/ 12 w 384"/>
                <a:gd name="T5" fmla="*/ 133 h 269"/>
                <a:gd name="T6" fmla="*/ 46 w 384"/>
                <a:gd name="T7" fmla="*/ 269 h 269"/>
                <a:gd name="T8" fmla="*/ 160 w 384"/>
                <a:gd name="T9" fmla="*/ 258 h 269"/>
                <a:gd name="T10" fmla="*/ 176 w 384"/>
                <a:gd name="T11" fmla="*/ 246 h 269"/>
                <a:gd name="T12" fmla="*/ 194 w 384"/>
                <a:gd name="T13" fmla="*/ 100 h 269"/>
                <a:gd name="T14" fmla="*/ 149 w 384"/>
                <a:gd name="T15" fmla="*/ 43 h 269"/>
                <a:gd name="T16" fmla="*/ 74 w 384"/>
                <a:gd name="T17" fmla="*/ 32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grpSp>
          <p:nvGrpSpPr>
            <p:cNvPr id="19" name="Group 16"/>
            <p:cNvGrpSpPr>
              <a:grpSpLocks/>
            </p:cNvGrpSpPr>
            <p:nvPr/>
          </p:nvGrpSpPr>
          <p:grpSpPr bwMode="auto">
            <a:xfrm>
              <a:off x="827" y="2966"/>
              <a:ext cx="384" cy="346"/>
              <a:chOff x="336" y="2304"/>
              <a:chExt cx="384" cy="346"/>
            </a:xfrm>
          </p:grpSpPr>
          <p:sp>
            <p:nvSpPr>
              <p:cNvPr id="20" name="Rectangle 17"/>
              <p:cNvSpPr>
                <a:spLocks noChangeArrowheads="1"/>
              </p:cNvSpPr>
              <p:nvPr/>
            </p:nvSpPr>
            <p:spPr bwMode="auto">
              <a:xfrm>
                <a:off x="336" y="2304"/>
                <a:ext cx="384"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21" name="Rectangle 18"/>
              <p:cNvSpPr>
                <a:spLocks noChangeArrowheads="1"/>
              </p:cNvSpPr>
              <p:nvPr/>
            </p:nvSpPr>
            <p:spPr bwMode="auto">
              <a:xfrm>
                <a:off x="336" y="2304"/>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49</a:t>
                </a:r>
              </a:p>
            </p:txBody>
          </p:sp>
        </p:grpSp>
      </p:grpSp>
      <p:grpSp>
        <p:nvGrpSpPr>
          <p:cNvPr id="22" name="Group 19"/>
          <p:cNvGrpSpPr>
            <a:grpSpLocks/>
          </p:cNvGrpSpPr>
          <p:nvPr/>
        </p:nvGrpSpPr>
        <p:grpSpPr bwMode="auto">
          <a:xfrm>
            <a:off x="3765550" y="4864189"/>
            <a:ext cx="609600" cy="549275"/>
            <a:chOff x="336" y="2304"/>
            <a:chExt cx="384" cy="346"/>
          </a:xfrm>
        </p:grpSpPr>
        <p:sp>
          <p:nvSpPr>
            <p:cNvPr id="23" name="Rectangle 20"/>
            <p:cNvSpPr>
              <a:spLocks noChangeArrowheads="1"/>
            </p:cNvSpPr>
            <p:nvPr/>
          </p:nvSpPr>
          <p:spPr bwMode="auto">
            <a:xfrm>
              <a:off x="336" y="2304"/>
              <a:ext cx="384"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24" name="Rectangle 21"/>
            <p:cNvSpPr>
              <a:spLocks noChangeArrowheads="1"/>
            </p:cNvSpPr>
            <p:nvPr/>
          </p:nvSpPr>
          <p:spPr bwMode="auto">
            <a:xfrm>
              <a:off x="336" y="2304"/>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38</a:t>
              </a:r>
            </a:p>
          </p:txBody>
        </p:sp>
      </p:grpSp>
      <p:grpSp>
        <p:nvGrpSpPr>
          <p:cNvPr id="25" name="Group 22"/>
          <p:cNvGrpSpPr>
            <a:grpSpLocks/>
          </p:cNvGrpSpPr>
          <p:nvPr/>
        </p:nvGrpSpPr>
        <p:grpSpPr bwMode="auto">
          <a:xfrm>
            <a:off x="4551363" y="4851489"/>
            <a:ext cx="609600" cy="549275"/>
            <a:chOff x="336" y="2304"/>
            <a:chExt cx="384" cy="346"/>
          </a:xfrm>
        </p:grpSpPr>
        <p:sp>
          <p:nvSpPr>
            <p:cNvPr id="26" name="Rectangle 23"/>
            <p:cNvSpPr>
              <a:spLocks noChangeArrowheads="1"/>
            </p:cNvSpPr>
            <p:nvPr/>
          </p:nvSpPr>
          <p:spPr bwMode="auto">
            <a:xfrm>
              <a:off x="336" y="2304"/>
              <a:ext cx="384"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27" name="Rectangle 24"/>
            <p:cNvSpPr>
              <a:spLocks noChangeArrowheads="1"/>
            </p:cNvSpPr>
            <p:nvPr/>
          </p:nvSpPr>
          <p:spPr bwMode="auto">
            <a:xfrm>
              <a:off x="336" y="2304"/>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97</a:t>
              </a:r>
            </a:p>
          </p:txBody>
        </p:sp>
      </p:grpSp>
      <p:grpSp>
        <p:nvGrpSpPr>
          <p:cNvPr id="28" name="Group 25"/>
          <p:cNvGrpSpPr>
            <a:grpSpLocks/>
          </p:cNvGrpSpPr>
          <p:nvPr/>
        </p:nvGrpSpPr>
        <p:grpSpPr bwMode="auto">
          <a:xfrm>
            <a:off x="3856038" y="5384889"/>
            <a:ext cx="2178050" cy="506413"/>
            <a:chOff x="864" y="3290"/>
            <a:chExt cx="1372" cy="319"/>
          </a:xfrm>
        </p:grpSpPr>
        <p:sp>
          <p:nvSpPr>
            <p:cNvPr id="29" name="Rectangle 26"/>
            <p:cNvSpPr>
              <a:spLocks noChangeArrowheads="1"/>
            </p:cNvSpPr>
            <p:nvPr/>
          </p:nvSpPr>
          <p:spPr bwMode="auto">
            <a:xfrm>
              <a:off x="864" y="3312"/>
              <a:ext cx="864"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0" name="Text Box 27"/>
            <p:cNvSpPr txBox="1">
              <a:spLocks noChangeArrowheads="1"/>
            </p:cNvSpPr>
            <p:nvPr/>
          </p:nvSpPr>
          <p:spPr bwMode="auto">
            <a:xfrm>
              <a:off x="1429" y="3290"/>
              <a:ext cx="185"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a:t>
              </a:r>
            </a:p>
          </p:txBody>
        </p:sp>
        <p:sp>
          <p:nvSpPr>
            <p:cNvPr id="31" name="Text Box 28"/>
            <p:cNvSpPr txBox="1">
              <a:spLocks noChangeArrowheads="1"/>
            </p:cNvSpPr>
            <p:nvPr/>
          </p:nvSpPr>
          <p:spPr bwMode="auto">
            <a:xfrm>
              <a:off x="1828" y="3301"/>
              <a:ext cx="408"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grpSp>
      <p:sp>
        <p:nvSpPr>
          <p:cNvPr id="32" name="Freeform 29"/>
          <p:cNvSpPr>
            <a:spLocks/>
          </p:cNvSpPr>
          <p:nvPr/>
        </p:nvSpPr>
        <p:spPr bwMode="auto">
          <a:xfrm>
            <a:off x="4552950" y="4875302"/>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sp>
        <p:nvSpPr>
          <p:cNvPr id="33" name="Freeform 30"/>
          <p:cNvSpPr>
            <a:spLocks/>
          </p:cNvSpPr>
          <p:nvPr/>
        </p:nvSpPr>
        <p:spPr bwMode="auto">
          <a:xfrm>
            <a:off x="5432425" y="4868952"/>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grpSp>
        <p:nvGrpSpPr>
          <p:cNvPr id="34" name="Group 31"/>
          <p:cNvGrpSpPr>
            <a:grpSpLocks/>
          </p:cNvGrpSpPr>
          <p:nvPr/>
        </p:nvGrpSpPr>
        <p:grpSpPr bwMode="auto">
          <a:xfrm>
            <a:off x="4533900" y="4853077"/>
            <a:ext cx="609600" cy="549275"/>
            <a:chOff x="336" y="2304"/>
            <a:chExt cx="384" cy="346"/>
          </a:xfrm>
        </p:grpSpPr>
        <p:sp>
          <p:nvSpPr>
            <p:cNvPr id="35" name="Rectangle 32"/>
            <p:cNvSpPr>
              <a:spLocks noChangeArrowheads="1"/>
            </p:cNvSpPr>
            <p:nvPr/>
          </p:nvSpPr>
          <p:spPr bwMode="auto">
            <a:xfrm>
              <a:off x="336" y="2304"/>
              <a:ext cx="384"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6" name="Rectangle 33"/>
            <p:cNvSpPr>
              <a:spLocks noChangeArrowheads="1"/>
            </p:cNvSpPr>
            <p:nvPr/>
          </p:nvSpPr>
          <p:spPr bwMode="auto">
            <a:xfrm>
              <a:off x="336" y="2304"/>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13</a:t>
              </a:r>
            </a:p>
          </p:txBody>
        </p:sp>
      </p:grpSp>
      <p:grpSp>
        <p:nvGrpSpPr>
          <p:cNvPr id="37" name="Group 34"/>
          <p:cNvGrpSpPr>
            <a:grpSpLocks/>
          </p:cNvGrpSpPr>
          <p:nvPr/>
        </p:nvGrpSpPr>
        <p:grpSpPr bwMode="auto">
          <a:xfrm>
            <a:off x="5372100" y="4880064"/>
            <a:ext cx="609600" cy="549275"/>
            <a:chOff x="336" y="2304"/>
            <a:chExt cx="384" cy="346"/>
          </a:xfrm>
        </p:grpSpPr>
        <p:sp>
          <p:nvSpPr>
            <p:cNvPr id="38" name="Rectangle 35"/>
            <p:cNvSpPr>
              <a:spLocks noChangeArrowheads="1"/>
            </p:cNvSpPr>
            <p:nvPr/>
          </p:nvSpPr>
          <p:spPr bwMode="auto">
            <a:xfrm>
              <a:off x="336" y="2304"/>
              <a:ext cx="384"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9" name="Rectangle 36"/>
            <p:cNvSpPr>
              <a:spLocks noChangeArrowheads="1"/>
            </p:cNvSpPr>
            <p:nvPr/>
          </p:nvSpPr>
          <p:spPr bwMode="auto">
            <a:xfrm>
              <a:off x="336" y="2304"/>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97</a:t>
              </a:r>
            </a:p>
          </p:txBody>
        </p:sp>
      </p:grpSp>
      <p:grpSp>
        <p:nvGrpSpPr>
          <p:cNvPr id="40" name="Group 37"/>
          <p:cNvGrpSpPr>
            <a:grpSpLocks/>
          </p:cNvGrpSpPr>
          <p:nvPr/>
        </p:nvGrpSpPr>
        <p:grpSpPr bwMode="auto">
          <a:xfrm>
            <a:off x="4683125" y="5384889"/>
            <a:ext cx="2178050" cy="506413"/>
            <a:chOff x="864" y="3290"/>
            <a:chExt cx="1372" cy="319"/>
          </a:xfrm>
        </p:grpSpPr>
        <p:sp>
          <p:nvSpPr>
            <p:cNvPr id="41" name="Rectangle 38"/>
            <p:cNvSpPr>
              <a:spLocks noChangeArrowheads="1"/>
            </p:cNvSpPr>
            <p:nvPr/>
          </p:nvSpPr>
          <p:spPr bwMode="auto">
            <a:xfrm>
              <a:off x="864" y="3312"/>
              <a:ext cx="864"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2" name="Text Box 39"/>
            <p:cNvSpPr txBox="1">
              <a:spLocks noChangeArrowheads="1"/>
            </p:cNvSpPr>
            <p:nvPr/>
          </p:nvSpPr>
          <p:spPr bwMode="auto">
            <a:xfrm>
              <a:off x="1429" y="3290"/>
              <a:ext cx="185"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a:t>
              </a:r>
            </a:p>
          </p:txBody>
        </p:sp>
        <p:sp>
          <p:nvSpPr>
            <p:cNvPr id="43" name="Text Box 40"/>
            <p:cNvSpPr txBox="1">
              <a:spLocks noChangeArrowheads="1"/>
            </p:cNvSpPr>
            <p:nvPr/>
          </p:nvSpPr>
          <p:spPr bwMode="auto">
            <a:xfrm>
              <a:off x="1828" y="3301"/>
              <a:ext cx="408"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grpSp>
      <p:sp>
        <p:nvSpPr>
          <p:cNvPr id="44" name="Freeform 41"/>
          <p:cNvSpPr>
            <a:spLocks/>
          </p:cNvSpPr>
          <p:nvPr/>
        </p:nvSpPr>
        <p:spPr bwMode="auto">
          <a:xfrm>
            <a:off x="5373688" y="4910227"/>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sp>
        <p:nvSpPr>
          <p:cNvPr id="45" name="Freeform 42"/>
          <p:cNvSpPr>
            <a:spLocks/>
          </p:cNvSpPr>
          <p:nvPr/>
        </p:nvSpPr>
        <p:spPr bwMode="auto">
          <a:xfrm>
            <a:off x="6288088" y="4886414"/>
            <a:ext cx="514350" cy="427038"/>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grpSp>
        <p:nvGrpSpPr>
          <p:cNvPr id="46" name="Group 43"/>
          <p:cNvGrpSpPr>
            <a:grpSpLocks/>
          </p:cNvGrpSpPr>
          <p:nvPr/>
        </p:nvGrpSpPr>
        <p:grpSpPr bwMode="auto">
          <a:xfrm>
            <a:off x="5383213" y="4853077"/>
            <a:ext cx="609600" cy="549275"/>
            <a:chOff x="336" y="2304"/>
            <a:chExt cx="384" cy="346"/>
          </a:xfrm>
        </p:grpSpPr>
        <p:sp>
          <p:nvSpPr>
            <p:cNvPr id="47" name="Rectangle 44"/>
            <p:cNvSpPr>
              <a:spLocks noChangeArrowheads="1"/>
            </p:cNvSpPr>
            <p:nvPr/>
          </p:nvSpPr>
          <p:spPr bwMode="auto">
            <a:xfrm>
              <a:off x="336" y="2304"/>
              <a:ext cx="384"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8" name="Rectangle 45"/>
            <p:cNvSpPr>
              <a:spLocks noChangeArrowheads="1"/>
            </p:cNvSpPr>
            <p:nvPr/>
          </p:nvSpPr>
          <p:spPr bwMode="auto">
            <a:xfrm>
              <a:off x="336" y="2304"/>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27</a:t>
              </a:r>
            </a:p>
          </p:txBody>
        </p:sp>
      </p:grpSp>
      <p:grpSp>
        <p:nvGrpSpPr>
          <p:cNvPr id="49" name="Group 46"/>
          <p:cNvGrpSpPr>
            <a:grpSpLocks/>
          </p:cNvGrpSpPr>
          <p:nvPr/>
        </p:nvGrpSpPr>
        <p:grpSpPr bwMode="auto">
          <a:xfrm>
            <a:off x="6280150" y="4862602"/>
            <a:ext cx="609600" cy="549275"/>
            <a:chOff x="336" y="2304"/>
            <a:chExt cx="384" cy="346"/>
          </a:xfrm>
        </p:grpSpPr>
        <p:sp>
          <p:nvSpPr>
            <p:cNvPr id="50" name="Rectangle 47"/>
            <p:cNvSpPr>
              <a:spLocks noChangeArrowheads="1"/>
            </p:cNvSpPr>
            <p:nvPr/>
          </p:nvSpPr>
          <p:spPr bwMode="auto">
            <a:xfrm>
              <a:off x="336" y="2304"/>
              <a:ext cx="384"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51" name="Rectangle 48"/>
            <p:cNvSpPr>
              <a:spLocks noChangeArrowheads="1"/>
            </p:cNvSpPr>
            <p:nvPr/>
          </p:nvSpPr>
          <p:spPr bwMode="auto">
            <a:xfrm>
              <a:off x="336" y="2304"/>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97</a:t>
              </a:r>
            </a:p>
          </p:txBody>
        </p:sp>
      </p:grpSp>
      <p:grpSp>
        <p:nvGrpSpPr>
          <p:cNvPr id="52" name="Group 49"/>
          <p:cNvGrpSpPr>
            <a:grpSpLocks/>
          </p:cNvGrpSpPr>
          <p:nvPr/>
        </p:nvGrpSpPr>
        <p:grpSpPr bwMode="auto">
          <a:xfrm>
            <a:off x="5541963" y="5408702"/>
            <a:ext cx="2178050" cy="506412"/>
            <a:chOff x="864" y="3290"/>
            <a:chExt cx="1372" cy="319"/>
          </a:xfrm>
        </p:grpSpPr>
        <p:sp>
          <p:nvSpPr>
            <p:cNvPr id="53" name="Rectangle 50"/>
            <p:cNvSpPr>
              <a:spLocks noChangeArrowheads="1"/>
            </p:cNvSpPr>
            <p:nvPr/>
          </p:nvSpPr>
          <p:spPr bwMode="auto">
            <a:xfrm>
              <a:off x="864" y="3312"/>
              <a:ext cx="864"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54" name="Text Box 51"/>
            <p:cNvSpPr txBox="1">
              <a:spLocks noChangeArrowheads="1"/>
            </p:cNvSpPr>
            <p:nvPr/>
          </p:nvSpPr>
          <p:spPr bwMode="auto">
            <a:xfrm>
              <a:off x="1429" y="3290"/>
              <a:ext cx="185"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a:t>
              </a:r>
            </a:p>
          </p:txBody>
        </p:sp>
        <p:sp>
          <p:nvSpPr>
            <p:cNvPr id="55" name="Text Box 52"/>
            <p:cNvSpPr txBox="1">
              <a:spLocks noChangeArrowheads="1"/>
            </p:cNvSpPr>
            <p:nvPr/>
          </p:nvSpPr>
          <p:spPr bwMode="auto">
            <a:xfrm>
              <a:off x="1828" y="3301"/>
              <a:ext cx="408"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grpSp>
      <p:sp>
        <p:nvSpPr>
          <p:cNvPr id="56" name="Freeform 53"/>
          <p:cNvSpPr>
            <a:spLocks/>
          </p:cNvSpPr>
          <p:nvPr/>
        </p:nvSpPr>
        <p:spPr bwMode="auto">
          <a:xfrm>
            <a:off x="6288088" y="4892764"/>
            <a:ext cx="514350" cy="427038"/>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sp>
        <p:nvSpPr>
          <p:cNvPr id="57" name="Freeform 54"/>
          <p:cNvSpPr>
            <a:spLocks/>
          </p:cNvSpPr>
          <p:nvPr/>
        </p:nvSpPr>
        <p:spPr bwMode="auto">
          <a:xfrm>
            <a:off x="7143750" y="4886414"/>
            <a:ext cx="514350" cy="427038"/>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grpSp>
        <p:nvGrpSpPr>
          <p:cNvPr id="58" name="Group 55"/>
          <p:cNvGrpSpPr>
            <a:grpSpLocks/>
          </p:cNvGrpSpPr>
          <p:nvPr/>
        </p:nvGrpSpPr>
        <p:grpSpPr bwMode="auto">
          <a:xfrm>
            <a:off x="6262688" y="4864189"/>
            <a:ext cx="609600" cy="549275"/>
            <a:chOff x="336" y="2304"/>
            <a:chExt cx="384" cy="346"/>
          </a:xfrm>
        </p:grpSpPr>
        <p:sp>
          <p:nvSpPr>
            <p:cNvPr id="59" name="Rectangle 56"/>
            <p:cNvSpPr>
              <a:spLocks noChangeArrowheads="1"/>
            </p:cNvSpPr>
            <p:nvPr/>
          </p:nvSpPr>
          <p:spPr bwMode="auto">
            <a:xfrm>
              <a:off x="336" y="2304"/>
              <a:ext cx="384"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0" name="Rectangle 57"/>
            <p:cNvSpPr>
              <a:spLocks noChangeArrowheads="1"/>
            </p:cNvSpPr>
            <p:nvPr/>
          </p:nvSpPr>
          <p:spPr bwMode="auto">
            <a:xfrm>
              <a:off x="336" y="2304"/>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50</a:t>
              </a:r>
            </a:p>
          </p:txBody>
        </p:sp>
      </p:grpSp>
      <p:grpSp>
        <p:nvGrpSpPr>
          <p:cNvPr id="61" name="Group 58"/>
          <p:cNvGrpSpPr>
            <a:grpSpLocks/>
          </p:cNvGrpSpPr>
          <p:nvPr/>
        </p:nvGrpSpPr>
        <p:grpSpPr bwMode="auto">
          <a:xfrm>
            <a:off x="7142163" y="4851489"/>
            <a:ext cx="609600" cy="549275"/>
            <a:chOff x="336" y="2304"/>
            <a:chExt cx="384" cy="346"/>
          </a:xfrm>
        </p:grpSpPr>
        <p:sp>
          <p:nvSpPr>
            <p:cNvPr id="62" name="Rectangle 59"/>
            <p:cNvSpPr>
              <a:spLocks noChangeArrowheads="1"/>
            </p:cNvSpPr>
            <p:nvPr/>
          </p:nvSpPr>
          <p:spPr bwMode="auto">
            <a:xfrm>
              <a:off x="336" y="2304"/>
              <a:ext cx="384"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3" name="Rectangle 60"/>
            <p:cNvSpPr>
              <a:spLocks noChangeArrowheads="1"/>
            </p:cNvSpPr>
            <p:nvPr/>
          </p:nvSpPr>
          <p:spPr bwMode="auto">
            <a:xfrm>
              <a:off x="336" y="2304"/>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97</a:t>
              </a:r>
            </a:p>
          </p:txBody>
        </p:sp>
      </p:grpSp>
      <p:grpSp>
        <p:nvGrpSpPr>
          <p:cNvPr id="64" name="Group 61"/>
          <p:cNvGrpSpPr>
            <a:grpSpLocks/>
          </p:cNvGrpSpPr>
          <p:nvPr/>
        </p:nvGrpSpPr>
        <p:grpSpPr bwMode="auto">
          <a:xfrm>
            <a:off x="6446838" y="5426164"/>
            <a:ext cx="2178050" cy="506413"/>
            <a:chOff x="864" y="3290"/>
            <a:chExt cx="1372" cy="319"/>
          </a:xfrm>
        </p:grpSpPr>
        <p:sp>
          <p:nvSpPr>
            <p:cNvPr id="65" name="Rectangle 62"/>
            <p:cNvSpPr>
              <a:spLocks noChangeArrowheads="1"/>
            </p:cNvSpPr>
            <p:nvPr/>
          </p:nvSpPr>
          <p:spPr bwMode="auto">
            <a:xfrm>
              <a:off x="864" y="3312"/>
              <a:ext cx="864"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6" name="Text Box 63"/>
            <p:cNvSpPr txBox="1">
              <a:spLocks noChangeArrowheads="1"/>
            </p:cNvSpPr>
            <p:nvPr/>
          </p:nvSpPr>
          <p:spPr bwMode="auto">
            <a:xfrm>
              <a:off x="1429" y="3290"/>
              <a:ext cx="185"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a:t>
              </a:r>
            </a:p>
          </p:txBody>
        </p:sp>
        <p:sp>
          <p:nvSpPr>
            <p:cNvPr id="67" name="Text Box 64"/>
            <p:cNvSpPr txBox="1">
              <a:spLocks noChangeArrowheads="1"/>
            </p:cNvSpPr>
            <p:nvPr/>
          </p:nvSpPr>
          <p:spPr bwMode="auto">
            <a:xfrm>
              <a:off x="1828" y="3301"/>
              <a:ext cx="408"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grpSp>
      <p:sp>
        <p:nvSpPr>
          <p:cNvPr id="68" name="Freeform 65"/>
          <p:cNvSpPr>
            <a:spLocks/>
          </p:cNvSpPr>
          <p:nvPr/>
        </p:nvSpPr>
        <p:spPr bwMode="auto">
          <a:xfrm>
            <a:off x="7143750" y="4880064"/>
            <a:ext cx="514350" cy="427038"/>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sp>
        <p:nvSpPr>
          <p:cNvPr id="69" name="Freeform 66"/>
          <p:cNvSpPr>
            <a:spLocks/>
          </p:cNvSpPr>
          <p:nvPr/>
        </p:nvSpPr>
        <p:spPr bwMode="auto">
          <a:xfrm>
            <a:off x="8023225" y="4875302"/>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grpSp>
        <p:nvGrpSpPr>
          <p:cNvPr id="70" name="Group 67"/>
          <p:cNvGrpSpPr>
            <a:grpSpLocks/>
          </p:cNvGrpSpPr>
          <p:nvPr/>
        </p:nvGrpSpPr>
        <p:grpSpPr bwMode="auto">
          <a:xfrm>
            <a:off x="7153275" y="4853077"/>
            <a:ext cx="609600" cy="549275"/>
            <a:chOff x="336" y="2304"/>
            <a:chExt cx="384" cy="346"/>
          </a:xfrm>
        </p:grpSpPr>
        <p:sp>
          <p:nvSpPr>
            <p:cNvPr id="71" name="Rectangle 68"/>
            <p:cNvSpPr>
              <a:spLocks noChangeArrowheads="1"/>
            </p:cNvSpPr>
            <p:nvPr/>
          </p:nvSpPr>
          <p:spPr bwMode="auto">
            <a:xfrm>
              <a:off x="336" y="2304"/>
              <a:ext cx="384"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72" name="Rectangle 69"/>
            <p:cNvSpPr>
              <a:spLocks noChangeArrowheads="1"/>
            </p:cNvSpPr>
            <p:nvPr/>
          </p:nvSpPr>
          <p:spPr bwMode="auto">
            <a:xfrm>
              <a:off x="336" y="2304"/>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76</a:t>
              </a:r>
            </a:p>
          </p:txBody>
        </p:sp>
      </p:grpSp>
      <p:grpSp>
        <p:nvGrpSpPr>
          <p:cNvPr id="73" name="Group 70"/>
          <p:cNvGrpSpPr>
            <a:grpSpLocks/>
          </p:cNvGrpSpPr>
          <p:nvPr/>
        </p:nvGrpSpPr>
        <p:grpSpPr bwMode="auto">
          <a:xfrm>
            <a:off x="7980363" y="4886414"/>
            <a:ext cx="609600" cy="549275"/>
            <a:chOff x="336" y="2304"/>
            <a:chExt cx="384" cy="346"/>
          </a:xfrm>
        </p:grpSpPr>
        <p:sp>
          <p:nvSpPr>
            <p:cNvPr id="74" name="Rectangle 71"/>
            <p:cNvSpPr>
              <a:spLocks noChangeArrowheads="1"/>
            </p:cNvSpPr>
            <p:nvPr/>
          </p:nvSpPr>
          <p:spPr bwMode="auto">
            <a:xfrm>
              <a:off x="336" y="2304"/>
              <a:ext cx="384"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75" name="Rectangle 72"/>
            <p:cNvSpPr>
              <a:spLocks noChangeArrowheads="1"/>
            </p:cNvSpPr>
            <p:nvPr/>
          </p:nvSpPr>
          <p:spPr bwMode="auto">
            <a:xfrm>
              <a:off x="336" y="2304"/>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97</a:t>
              </a:r>
            </a:p>
          </p:txBody>
        </p:sp>
      </p:grpSp>
      <p:grpSp>
        <p:nvGrpSpPr>
          <p:cNvPr id="76" name="Group 73"/>
          <p:cNvGrpSpPr>
            <a:grpSpLocks/>
          </p:cNvGrpSpPr>
          <p:nvPr/>
        </p:nvGrpSpPr>
        <p:grpSpPr bwMode="auto">
          <a:xfrm>
            <a:off x="7300913" y="5426164"/>
            <a:ext cx="2178050" cy="506413"/>
            <a:chOff x="864" y="3290"/>
            <a:chExt cx="1372" cy="319"/>
          </a:xfrm>
        </p:grpSpPr>
        <p:sp>
          <p:nvSpPr>
            <p:cNvPr id="77" name="Rectangle 74"/>
            <p:cNvSpPr>
              <a:spLocks noChangeArrowheads="1"/>
            </p:cNvSpPr>
            <p:nvPr/>
          </p:nvSpPr>
          <p:spPr bwMode="auto">
            <a:xfrm>
              <a:off x="864" y="3312"/>
              <a:ext cx="864"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78" name="Text Box 75"/>
            <p:cNvSpPr txBox="1">
              <a:spLocks noChangeArrowheads="1"/>
            </p:cNvSpPr>
            <p:nvPr/>
          </p:nvSpPr>
          <p:spPr bwMode="auto">
            <a:xfrm>
              <a:off x="1429" y="3290"/>
              <a:ext cx="185"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a:t>
              </a:r>
            </a:p>
          </p:txBody>
        </p:sp>
        <p:sp>
          <p:nvSpPr>
            <p:cNvPr id="79" name="Text Box 76"/>
            <p:cNvSpPr txBox="1">
              <a:spLocks noChangeArrowheads="1"/>
            </p:cNvSpPr>
            <p:nvPr/>
          </p:nvSpPr>
          <p:spPr bwMode="auto">
            <a:xfrm>
              <a:off x="1828" y="3301"/>
              <a:ext cx="408"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grpSp>
      <p:sp>
        <p:nvSpPr>
          <p:cNvPr id="80" name="Freeform 77"/>
          <p:cNvSpPr>
            <a:spLocks/>
          </p:cNvSpPr>
          <p:nvPr/>
        </p:nvSpPr>
        <p:spPr bwMode="auto">
          <a:xfrm>
            <a:off x="7975600" y="4922927"/>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sp>
        <p:nvSpPr>
          <p:cNvPr id="81" name="Freeform 78"/>
          <p:cNvSpPr>
            <a:spLocks/>
          </p:cNvSpPr>
          <p:nvPr/>
        </p:nvSpPr>
        <p:spPr bwMode="auto">
          <a:xfrm>
            <a:off x="8837613" y="4886414"/>
            <a:ext cx="514350" cy="427038"/>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grpSp>
        <p:nvGrpSpPr>
          <p:cNvPr id="82" name="Group 79"/>
          <p:cNvGrpSpPr>
            <a:grpSpLocks/>
          </p:cNvGrpSpPr>
          <p:nvPr/>
        </p:nvGrpSpPr>
        <p:grpSpPr bwMode="auto">
          <a:xfrm>
            <a:off x="7962900" y="4864189"/>
            <a:ext cx="609600" cy="549275"/>
            <a:chOff x="336" y="2304"/>
            <a:chExt cx="384" cy="346"/>
          </a:xfrm>
        </p:grpSpPr>
        <p:sp>
          <p:nvSpPr>
            <p:cNvPr id="83" name="Rectangle 80"/>
            <p:cNvSpPr>
              <a:spLocks noChangeArrowheads="1"/>
            </p:cNvSpPr>
            <p:nvPr/>
          </p:nvSpPr>
          <p:spPr bwMode="auto">
            <a:xfrm>
              <a:off x="336" y="2304"/>
              <a:ext cx="384"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84" name="Rectangle 81"/>
            <p:cNvSpPr>
              <a:spLocks noChangeArrowheads="1"/>
            </p:cNvSpPr>
            <p:nvPr/>
          </p:nvSpPr>
          <p:spPr bwMode="auto">
            <a:xfrm>
              <a:off x="336" y="2304"/>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65</a:t>
              </a:r>
            </a:p>
          </p:txBody>
        </p:sp>
      </p:grpSp>
      <p:grpSp>
        <p:nvGrpSpPr>
          <p:cNvPr id="85" name="Group 82"/>
          <p:cNvGrpSpPr>
            <a:grpSpLocks/>
          </p:cNvGrpSpPr>
          <p:nvPr/>
        </p:nvGrpSpPr>
        <p:grpSpPr bwMode="auto">
          <a:xfrm>
            <a:off x="8783638" y="4854664"/>
            <a:ext cx="609600" cy="565150"/>
            <a:chOff x="4512" y="2489"/>
            <a:chExt cx="384" cy="356"/>
          </a:xfrm>
        </p:grpSpPr>
        <p:sp>
          <p:nvSpPr>
            <p:cNvPr id="86" name="Rectangle 83"/>
            <p:cNvSpPr>
              <a:spLocks noChangeArrowheads="1"/>
            </p:cNvSpPr>
            <p:nvPr/>
          </p:nvSpPr>
          <p:spPr bwMode="auto">
            <a:xfrm>
              <a:off x="4512" y="2496"/>
              <a:ext cx="384"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87" name="Rectangle 84"/>
            <p:cNvSpPr>
              <a:spLocks noChangeArrowheads="1"/>
            </p:cNvSpPr>
            <p:nvPr/>
          </p:nvSpPr>
          <p:spPr bwMode="auto">
            <a:xfrm>
              <a:off x="4512" y="2489"/>
              <a:ext cx="364" cy="356"/>
            </a:xfrm>
            <a:prstGeom prst="rect">
              <a:avLst/>
            </a:prstGeom>
            <a:noFill/>
            <a:ln w="12700" cap="sq">
              <a:noFill/>
              <a:miter lim="800000"/>
              <a:headEnd/>
              <a:tailEnd/>
            </a:ln>
          </p:spPr>
          <p:txBody>
            <a:bodyPr wrap="none">
              <a:spAutoFit/>
            </a:bodyPr>
            <a:lstStyle/>
            <a:p>
              <a:pPr eaLnBrk="1" hangingPunct="1"/>
              <a:r>
                <a:rPr lang="en-US" altLang="zh-CN" sz="3100" b="1">
                  <a:solidFill>
                    <a:srgbClr val="FF0000"/>
                  </a:solidFill>
                  <a:latin typeface="Times New Roman" pitchFamily="18" charset="0"/>
                  <a:ea typeface="宋体" charset="-122"/>
                </a:rPr>
                <a:t>97</a:t>
              </a:r>
            </a:p>
          </p:txBody>
        </p:sp>
      </p:grpSp>
      <p:sp>
        <p:nvSpPr>
          <p:cNvPr id="88" name="Freeform 85"/>
          <p:cNvSpPr>
            <a:spLocks/>
          </p:cNvSpPr>
          <p:nvPr/>
        </p:nvSpPr>
        <p:spPr bwMode="auto">
          <a:xfrm>
            <a:off x="8766175" y="4857839"/>
            <a:ext cx="590550" cy="503238"/>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47625" cap="sq" cmpd="sng">
            <a:solidFill>
              <a:srgbClr val="FF0000"/>
            </a:solidFill>
            <a:prstDash val="solid"/>
            <a:round/>
            <a:headEnd/>
            <a:tailEnd/>
          </a:ln>
        </p:spPr>
        <p:txBody>
          <a:bodyPr/>
          <a:lstStyle/>
          <a:p>
            <a:endParaRPr lang="zh-CN" altLang="en-US"/>
          </a:p>
        </p:txBody>
      </p:sp>
      <p:grpSp>
        <p:nvGrpSpPr>
          <p:cNvPr id="89" name="Group 86"/>
          <p:cNvGrpSpPr>
            <a:grpSpLocks/>
          </p:cNvGrpSpPr>
          <p:nvPr/>
        </p:nvGrpSpPr>
        <p:grpSpPr bwMode="auto">
          <a:xfrm>
            <a:off x="2424113" y="1522502"/>
            <a:ext cx="7221537" cy="519112"/>
            <a:chOff x="495" y="921"/>
            <a:chExt cx="4549" cy="327"/>
          </a:xfrm>
        </p:grpSpPr>
        <p:sp>
          <p:nvSpPr>
            <p:cNvPr id="90" name="Rectangle 87"/>
            <p:cNvSpPr>
              <a:spLocks noChangeArrowheads="1"/>
            </p:cNvSpPr>
            <p:nvPr/>
          </p:nvSpPr>
          <p:spPr bwMode="auto">
            <a:xfrm>
              <a:off x="1232" y="921"/>
              <a:ext cx="3812" cy="327"/>
            </a:xfrm>
            <a:prstGeom prst="rect">
              <a:avLst/>
            </a:prstGeom>
            <a:noFill/>
            <a:ln w="12700" cap="sq">
              <a:noFill/>
              <a:miter lim="800000"/>
              <a:headEnd/>
              <a:tailEnd/>
            </a:ln>
          </p:spPr>
          <p:txBody>
            <a:bodyPr wrap="none">
              <a:spAutoFit/>
            </a:bodyPr>
            <a:lstStyle/>
            <a:p>
              <a:pPr eaLnBrk="1" hangingPunct="1"/>
              <a:r>
                <a:rPr lang="en-US" altLang="zh-CN" sz="2800" b="1">
                  <a:solidFill>
                    <a:srgbClr val="003399"/>
                  </a:solidFill>
                  <a:latin typeface="Times New Roman" pitchFamily="18" charset="0"/>
                  <a:ea typeface="宋体" charset="-122"/>
                </a:rPr>
                <a:t>49     38    13     27     50     76     65     </a:t>
              </a:r>
              <a:r>
                <a:rPr lang="en-US" altLang="zh-CN" sz="2800" b="1">
                  <a:solidFill>
                    <a:srgbClr val="FF0000"/>
                  </a:solidFill>
                  <a:latin typeface="Times New Roman" pitchFamily="18" charset="0"/>
                  <a:ea typeface="宋体" charset="-122"/>
                </a:rPr>
                <a:t>97</a:t>
              </a:r>
            </a:p>
          </p:txBody>
        </p:sp>
        <p:sp>
          <p:nvSpPr>
            <p:cNvPr id="91" name="Text Box 88"/>
            <p:cNvSpPr txBox="1">
              <a:spLocks noChangeArrowheads="1"/>
            </p:cNvSpPr>
            <p:nvPr/>
          </p:nvSpPr>
          <p:spPr bwMode="auto">
            <a:xfrm>
              <a:off x="495" y="926"/>
              <a:ext cx="705" cy="288"/>
            </a:xfrm>
            <a:prstGeom prst="rect">
              <a:avLst/>
            </a:prstGeom>
            <a:noFill/>
            <a:ln w="12700" cap="sq">
              <a:noFill/>
              <a:miter lim="800000"/>
              <a:headEnd/>
              <a:tailEnd/>
            </a:ln>
          </p:spPr>
          <p:txBody>
            <a:bodyPr>
              <a:spAutoFit/>
            </a:bodyPr>
            <a:lstStyle/>
            <a:p>
              <a:pPr eaLnBrk="1" hangingPunct="1"/>
              <a:r>
                <a:rPr lang="zh-CN" altLang="en-US" sz="2400" b="1">
                  <a:solidFill>
                    <a:srgbClr val="003399"/>
                  </a:solidFill>
                </a:rPr>
                <a:t>第</a:t>
              </a:r>
              <a:r>
                <a:rPr lang="en-US" altLang="zh-CN" sz="2400" b="1">
                  <a:solidFill>
                    <a:srgbClr val="003399"/>
                  </a:solidFill>
                </a:rPr>
                <a:t>1</a:t>
              </a:r>
              <a:r>
                <a:rPr lang="zh-CN" altLang="en-US" sz="2400" b="1">
                  <a:solidFill>
                    <a:srgbClr val="003399"/>
                  </a:solidFill>
                </a:rPr>
                <a:t>趟</a:t>
              </a:r>
            </a:p>
          </p:txBody>
        </p:sp>
      </p:grpSp>
      <p:grpSp>
        <p:nvGrpSpPr>
          <p:cNvPr id="92" name="Group 89"/>
          <p:cNvGrpSpPr>
            <a:grpSpLocks/>
          </p:cNvGrpSpPr>
          <p:nvPr/>
        </p:nvGrpSpPr>
        <p:grpSpPr bwMode="auto">
          <a:xfrm>
            <a:off x="2705100" y="4581614"/>
            <a:ext cx="7391400" cy="1600200"/>
            <a:chOff x="576" y="1920"/>
            <a:chExt cx="4656" cy="1008"/>
          </a:xfrm>
        </p:grpSpPr>
        <p:sp>
          <p:nvSpPr>
            <p:cNvPr id="93" name="Rectangle 90"/>
            <p:cNvSpPr>
              <a:spLocks noChangeArrowheads="1"/>
            </p:cNvSpPr>
            <p:nvPr/>
          </p:nvSpPr>
          <p:spPr bwMode="auto">
            <a:xfrm>
              <a:off x="576" y="1920"/>
              <a:ext cx="4656" cy="100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94" name="Rectangle 91"/>
            <p:cNvSpPr>
              <a:spLocks noChangeArrowheads="1"/>
            </p:cNvSpPr>
            <p:nvPr/>
          </p:nvSpPr>
          <p:spPr bwMode="auto">
            <a:xfrm>
              <a:off x="868" y="2064"/>
              <a:ext cx="407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49     38    13     27     50     76     65     </a:t>
              </a:r>
              <a:r>
                <a:rPr lang="en-US" altLang="zh-CN" sz="3000" b="1">
                  <a:solidFill>
                    <a:srgbClr val="FF0000"/>
                  </a:solidFill>
                  <a:latin typeface="Times New Roman" pitchFamily="18" charset="0"/>
                  <a:ea typeface="宋体" charset="-122"/>
                </a:rPr>
                <a:t>97</a:t>
              </a:r>
            </a:p>
          </p:txBody>
        </p:sp>
      </p:grpSp>
      <p:sp>
        <p:nvSpPr>
          <p:cNvPr id="95" name="Line 92"/>
          <p:cNvSpPr>
            <a:spLocks noChangeShapeType="1"/>
          </p:cNvSpPr>
          <p:nvPr/>
        </p:nvSpPr>
        <p:spPr bwMode="auto">
          <a:xfrm>
            <a:off x="3197225" y="5384889"/>
            <a:ext cx="5486400" cy="0"/>
          </a:xfrm>
          <a:prstGeom prst="line">
            <a:avLst/>
          </a:prstGeom>
          <a:noFill/>
          <a:ln w="34925" cap="sq">
            <a:solidFill>
              <a:srgbClr val="000080"/>
            </a:solidFill>
            <a:round/>
            <a:headEnd/>
            <a:tailEnd/>
          </a:ln>
        </p:spPr>
        <p:txBody>
          <a:bodyPr/>
          <a:lstStyle/>
          <a:p>
            <a:endParaRPr lang="zh-CN" altLang="en-US"/>
          </a:p>
        </p:txBody>
      </p:sp>
      <p:sp>
        <p:nvSpPr>
          <p:cNvPr id="96" name="Text Box 93"/>
          <p:cNvSpPr txBox="1">
            <a:spLocks noChangeArrowheads="1"/>
          </p:cNvSpPr>
          <p:nvPr/>
        </p:nvSpPr>
        <p:spPr bwMode="auto">
          <a:xfrm>
            <a:off x="3238500" y="5353139"/>
            <a:ext cx="293688" cy="488950"/>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a:t>
            </a:r>
          </a:p>
        </p:txBody>
      </p:sp>
      <p:sp>
        <p:nvSpPr>
          <p:cNvPr id="97" name="Text Box 94"/>
          <p:cNvSpPr txBox="1">
            <a:spLocks noChangeArrowheads="1"/>
          </p:cNvSpPr>
          <p:nvPr/>
        </p:nvSpPr>
        <p:spPr bwMode="auto">
          <a:xfrm>
            <a:off x="4000500" y="5353139"/>
            <a:ext cx="647700" cy="488950"/>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sp>
        <p:nvSpPr>
          <p:cNvPr id="98" name="Freeform 95"/>
          <p:cNvSpPr>
            <a:spLocks/>
          </p:cNvSpPr>
          <p:nvPr/>
        </p:nvSpPr>
        <p:spPr bwMode="auto">
          <a:xfrm>
            <a:off x="3186113" y="4840377"/>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sp>
        <p:nvSpPr>
          <p:cNvPr id="99" name="Freeform 96"/>
          <p:cNvSpPr>
            <a:spLocks/>
          </p:cNvSpPr>
          <p:nvPr/>
        </p:nvSpPr>
        <p:spPr bwMode="auto">
          <a:xfrm>
            <a:off x="4019550" y="4840377"/>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grpSp>
        <p:nvGrpSpPr>
          <p:cNvPr id="100" name="Group 97"/>
          <p:cNvGrpSpPr>
            <a:grpSpLocks/>
          </p:cNvGrpSpPr>
          <p:nvPr/>
        </p:nvGrpSpPr>
        <p:grpSpPr bwMode="auto">
          <a:xfrm>
            <a:off x="3197225" y="4718139"/>
            <a:ext cx="685800" cy="677863"/>
            <a:chOff x="1407" y="2256"/>
            <a:chExt cx="432" cy="427"/>
          </a:xfrm>
        </p:grpSpPr>
        <p:sp>
          <p:nvSpPr>
            <p:cNvPr id="101" name="Rectangle 98"/>
            <p:cNvSpPr>
              <a:spLocks noChangeArrowheads="1"/>
            </p:cNvSpPr>
            <p:nvPr/>
          </p:nvSpPr>
          <p:spPr bwMode="auto">
            <a:xfrm>
              <a:off x="1407" y="2256"/>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102" name="Rectangle 99"/>
            <p:cNvSpPr>
              <a:spLocks noChangeArrowheads="1"/>
            </p:cNvSpPr>
            <p:nvPr/>
          </p:nvSpPr>
          <p:spPr bwMode="auto">
            <a:xfrm>
              <a:off x="1440" y="2337"/>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38</a:t>
              </a:r>
            </a:p>
          </p:txBody>
        </p:sp>
      </p:grpSp>
      <p:grpSp>
        <p:nvGrpSpPr>
          <p:cNvPr id="103" name="Group 100"/>
          <p:cNvGrpSpPr>
            <a:grpSpLocks/>
          </p:cNvGrpSpPr>
          <p:nvPr/>
        </p:nvGrpSpPr>
        <p:grpSpPr bwMode="auto">
          <a:xfrm>
            <a:off x="3965575" y="4716552"/>
            <a:ext cx="685800" cy="677862"/>
            <a:chOff x="1407" y="2256"/>
            <a:chExt cx="432" cy="427"/>
          </a:xfrm>
        </p:grpSpPr>
        <p:sp>
          <p:nvSpPr>
            <p:cNvPr id="104" name="Rectangle 101"/>
            <p:cNvSpPr>
              <a:spLocks noChangeArrowheads="1"/>
            </p:cNvSpPr>
            <p:nvPr/>
          </p:nvSpPr>
          <p:spPr bwMode="auto">
            <a:xfrm>
              <a:off x="1407" y="2256"/>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105" name="Rectangle 102"/>
            <p:cNvSpPr>
              <a:spLocks noChangeArrowheads="1"/>
            </p:cNvSpPr>
            <p:nvPr/>
          </p:nvSpPr>
          <p:spPr bwMode="auto">
            <a:xfrm>
              <a:off x="1440" y="2337"/>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49</a:t>
              </a:r>
            </a:p>
          </p:txBody>
        </p:sp>
      </p:grpSp>
      <p:grpSp>
        <p:nvGrpSpPr>
          <p:cNvPr id="106" name="Group 103"/>
          <p:cNvGrpSpPr>
            <a:grpSpLocks/>
          </p:cNvGrpSpPr>
          <p:nvPr/>
        </p:nvGrpSpPr>
        <p:grpSpPr bwMode="auto">
          <a:xfrm>
            <a:off x="3263900" y="5394414"/>
            <a:ext cx="2178050" cy="506413"/>
            <a:chOff x="864" y="3290"/>
            <a:chExt cx="1372" cy="319"/>
          </a:xfrm>
        </p:grpSpPr>
        <p:sp>
          <p:nvSpPr>
            <p:cNvPr id="107" name="Rectangle 104"/>
            <p:cNvSpPr>
              <a:spLocks noChangeArrowheads="1"/>
            </p:cNvSpPr>
            <p:nvPr/>
          </p:nvSpPr>
          <p:spPr bwMode="auto">
            <a:xfrm>
              <a:off x="864" y="3312"/>
              <a:ext cx="864"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108" name="Text Box 105"/>
            <p:cNvSpPr txBox="1">
              <a:spLocks noChangeArrowheads="1"/>
            </p:cNvSpPr>
            <p:nvPr/>
          </p:nvSpPr>
          <p:spPr bwMode="auto">
            <a:xfrm>
              <a:off x="1429" y="3290"/>
              <a:ext cx="185"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a:t>
              </a:r>
            </a:p>
          </p:txBody>
        </p:sp>
        <p:sp>
          <p:nvSpPr>
            <p:cNvPr id="109" name="Text Box 106"/>
            <p:cNvSpPr txBox="1">
              <a:spLocks noChangeArrowheads="1"/>
            </p:cNvSpPr>
            <p:nvPr/>
          </p:nvSpPr>
          <p:spPr bwMode="auto">
            <a:xfrm>
              <a:off x="1828" y="3301"/>
              <a:ext cx="408"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grpSp>
      <p:sp>
        <p:nvSpPr>
          <p:cNvPr id="110" name="Freeform 107"/>
          <p:cNvSpPr>
            <a:spLocks/>
          </p:cNvSpPr>
          <p:nvPr/>
        </p:nvSpPr>
        <p:spPr bwMode="auto">
          <a:xfrm>
            <a:off x="4024313" y="4886414"/>
            <a:ext cx="514350" cy="427038"/>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sp>
        <p:nvSpPr>
          <p:cNvPr id="111" name="Freeform 108"/>
          <p:cNvSpPr>
            <a:spLocks/>
          </p:cNvSpPr>
          <p:nvPr/>
        </p:nvSpPr>
        <p:spPr bwMode="auto">
          <a:xfrm>
            <a:off x="4781550" y="4868952"/>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grpSp>
        <p:nvGrpSpPr>
          <p:cNvPr id="112" name="Group 109"/>
          <p:cNvGrpSpPr>
            <a:grpSpLocks/>
          </p:cNvGrpSpPr>
          <p:nvPr/>
        </p:nvGrpSpPr>
        <p:grpSpPr bwMode="auto">
          <a:xfrm>
            <a:off x="3930650" y="4734014"/>
            <a:ext cx="685800" cy="677863"/>
            <a:chOff x="1407" y="2256"/>
            <a:chExt cx="432" cy="427"/>
          </a:xfrm>
        </p:grpSpPr>
        <p:sp>
          <p:nvSpPr>
            <p:cNvPr id="113" name="Rectangle 110"/>
            <p:cNvSpPr>
              <a:spLocks noChangeArrowheads="1"/>
            </p:cNvSpPr>
            <p:nvPr/>
          </p:nvSpPr>
          <p:spPr bwMode="auto">
            <a:xfrm>
              <a:off x="1407" y="2256"/>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114" name="Rectangle 111"/>
            <p:cNvSpPr>
              <a:spLocks noChangeArrowheads="1"/>
            </p:cNvSpPr>
            <p:nvPr/>
          </p:nvSpPr>
          <p:spPr bwMode="auto">
            <a:xfrm>
              <a:off x="1440" y="2337"/>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13</a:t>
              </a:r>
            </a:p>
          </p:txBody>
        </p:sp>
      </p:grpSp>
      <p:grpSp>
        <p:nvGrpSpPr>
          <p:cNvPr id="115" name="Group 112"/>
          <p:cNvGrpSpPr>
            <a:grpSpLocks/>
          </p:cNvGrpSpPr>
          <p:nvPr/>
        </p:nvGrpSpPr>
        <p:grpSpPr bwMode="auto">
          <a:xfrm>
            <a:off x="4727575" y="4718139"/>
            <a:ext cx="685800" cy="677863"/>
            <a:chOff x="1407" y="2256"/>
            <a:chExt cx="432" cy="427"/>
          </a:xfrm>
        </p:grpSpPr>
        <p:sp>
          <p:nvSpPr>
            <p:cNvPr id="116" name="Rectangle 113"/>
            <p:cNvSpPr>
              <a:spLocks noChangeArrowheads="1"/>
            </p:cNvSpPr>
            <p:nvPr/>
          </p:nvSpPr>
          <p:spPr bwMode="auto">
            <a:xfrm>
              <a:off x="1407" y="2256"/>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117" name="Rectangle 114"/>
            <p:cNvSpPr>
              <a:spLocks noChangeArrowheads="1"/>
            </p:cNvSpPr>
            <p:nvPr/>
          </p:nvSpPr>
          <p:spPr bwMode="auto">
            <a:xfrm>
              <a:off x="1440" y="2337"/>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49</a:t>
              </a:r>
            </a:p>
          </p:txBody>
        </p:sp>
      </p:grpSp>
      <p:grpSp>
        <p:nvGrpSpPr>
          <p:cNvPr id="118" name="Group 115"/>
          <p:cNvGrpSpPr>
            <a:grpSpLocks/>
          </p:cNvGrpSpPr>
          <p:nvPr/>
        </p:nvGrpSpPr>
        <p:grpSpPr bwMode="auto">
          <a:xfrm>
            <a:off x="4024313" y="5408702"/>
            <a:ext cx="2178050" cy="506412"/>
            <a:chOff x="864" y="3290"/>
            <a:chExt cx="1372" cy="319"/>
          </a:xfrm>
        </p:grpSpPr>
        <p:sp>
          <p:nvSpPr>
            <p:cNvPr id="119" name="Rectangle 116"/>
            <p:cNvSpPr>
              <a:spLocks noChangeArrowheads="1"/>
            </p:cNvSpPr>
            <p:nvPr/>
          </p:nvSpPr>
          <p:spPr bwMode="auto">
            <a:xfrm>
              <a:off x="864" y="3312"/>
              <a:ext cx="864"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120" name="Text Box 117"/>
            <p:cNvSpPr txBox="1">
              <a:spLocks noChangeArrowheads="1"/>
            </p:cNvSpPr>
            <p:nvPr/>
          </p:nvSpPr>
          <p:spPr bwMode="auto">
            <a:xfrm>
              <a:off x="1429" y="3290"/>
              <a:ext cx="185"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a:t>
              </a:r>
            </a:p>
          </p:txBody>
        </p:sp>
        <p:sp>
          <p:nvSpPr>
            <p:cNvPr id="121" name="Text Box 118"/>
            <p:cNvSpPr txBox="1">
              <a:spLocks noChangeArrowheads="1"/>
            </p:cNvSpPr>
            <p:nvPr/>
          </p:nvSpPr>
          <p:spPr bwMode="auto">
            <a:xfrm>
              <a:off x="1828" y="3301"/>
              <a:ext cx="408"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grpSp>
      <p:sp>
        <p:nvSpPr>
          <p:cNvPr id="122" name="Freeform 119"/>
          <p:cNvSpPr>
            <a:spLocks/>
          </p:cNvSpPr>
          <p:nvPr/>
        </p:nvSpPr>
        <p:spPr bwMode="auto">
          <a:xfrm>
            <a:off x="4803775" y="4875302"/>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sp>
        <p:nvSpPr>
          <p:cNvPr id="123" name="Freeform 120"/>
          <p:cNvSpPr>
            <a:spLocks/>
          </p:cNvSpPr>
          <p:nvPr/>
        </p:nvSpPr>
        <p:spPr bwMode="auto">
          <a:xfrm>
            <a:off x="5626100" y="4851489"/>
            <a:ext cx="514350" cy="427038"/>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grpSp>
        <p:nvGrpSpPr>
          <p:cNvPr id="124" name="Group 121"/>
          <p:cNvGrpSpPr>
            <a:grpSpLocks/>
          </p:cNvGrpSpPr>
          <p:nvPr/>
        </p:nvGrpSpPr>
        <p:grpSpPr bwMode="auto">
          <a:xfrm>
            <a:off x="4762500" y="4735602"/>
            <a:ext cx="685800" cy="677862"/>
            <a:chOff x="1407" y="2256"/>
            <a:chExt cx="432" cy="427"/>
          </a:xfrm>
        </p:grpSpPr>
        <p:sp>
          <p:nvSpPr>
            <p:cNvPr id="125" name="Rectangle 122"/>
            <p:cNvSpPr>
              <a:spLocks noChangeArrowheads="1"/>
            </p:cNvSpPr>
            <p:nvPr/>
          </p:nvSpPr>
          <p:spPr bwMode="auto">
            <a:xfrm>
              <a:off x="1407" y="2256"/>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126" name="Rectangle 123"/>
            <p:cNvSpPr>
              <a:spLocks noChangeArrowheads="1"/>
            </p:cNvSpPr>
            <p:nvPr/>
          </p:nvSpPr>
          <p:spPr bwMode="auto">
            <a:xfrm>
              <a:off x="1440" y="2337"/>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27</a:t>
              </a:r>
            </a:p>
          </p:txBody>
        </p:sp>
      </p:grpSp>
      <p:grpSp>
        <p:nvGrpSpPr>
          <p:cNvPr id="127" name="Group 124"/>
          <p:cNvGrpSpPr>
            <a:grpSpLocks/>
          </p:cNvGrpSpPr>
          <p:nvPr/>
        </p:nvGrpSpPr>
        <p:grpSpPr bwMode="auto">
          <a:xfrm>
            <a:off x="5565775" y="4735602"/>
            <a:ext cx="685800" cy="677862"/>
            <a:chOff x="1407" y="2256"/>
            <a:chExt cx="432" cy="427"/>
          </a:xfrm>
        </p:grpSpPr>
        <p:sp>
          <p:nvSpPr>
            <p:cNvPr id="128" name="Rectangle 125"/>
            <p:cNvSpPr>
              <a:spLocks noChangeArrowheads="1"/>
            </p:cNvSpPr>
            <p:nvPr/>
          </p:nvSpPr>
          <p:spPr bwMode="auto">
            <a:xfrm>
              <a:off x="1407" y="2256"/>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129" name="Rectangle 126"/>
            <p:cNvSpPr>
              <a:spLocks noChangeArrowheads="1"/>
            </p:cNvSpPr>
            <p:nvPr/>
          </p:nvSpPr>
          <p:spPr bwMode="auto">
            <a:xfrm>
              <a:off x="1440" y="2337"/>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49</a:t>
              </a:r>
            </a:p>
          </p:txBody>
        </p:sp>
      </p:grpSp>
      <p:grpSp>
        <p:nvGrpSpPr>
          <p:cNvPr id="130" name="Group 127"/>
          <p:cNvGrpSpPr>
            <a:grpSpLocks/>
          </p:cNvGrpSpPr>
          <p:nvPr/>
        </p:nvGrpSpPr>
        <p:grpSpPr bwMode="auto">
          <a:xfrm>
            <a:off x="4870450" y="5391239"/>
            <a:ext cx="2178050" cy="506413"/>
            <a:chOff x="864" y="3290"/>
            <a:chExt cx="1372" cy="319"/>
          </a:xfrm>
        </p:grpSpPr>
        <p:sp>
          <p:nvSpPr>
            <p:cNvPr id="131" name="Rectangle 128"/>
            <p:cNvSpPr>
              <a:spLocks noChangeArrowheads="1"/>
            </p:cNvSpPr>
            <p:nvPr/>
          </p:nvSpPr>
          <p:spPr bwMode="auto">
            <a:xfrm>
              <a:off x="864" y="3312"/>
              <a:ext cx="864"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132" name="Text Box 129"/>
            <p:cNvSpPr txBox="1">
              <a:spLocks noChangeArrowheads="1"/>
            </p:cNvSpPr>
            <p:nvPr/>
          </p:nvSpPr>
          <p:spPr bwMode="auto">
            <a:xfrm>
              <a:off x="1429" y="3290"/>
              <a:ext cx="185"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a:t>
              </a:r>
            </a:p>
          </p:txBody>
        </p:sp>
        <p:sp>
          <p:nvSpPr>
            <p:cNvPr id="133" name="Text Box 130"/>
            <p:cNvSpPr txBox="1">
              <a:spLocks noChangeArrowheads="1"/>
            </p:cNvSpPr>
            <p:nvPr/>
          </p:nvSpPr>
          <p:spPr bwMode="auto">
            <a:xfrm>
              <a:off x="1828" y="3301"/>
              <a:ext cx="408"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grpSp>
      <p:sp>
        <p:nvSpPr>
          <p:cNvPr id="134" name="Freeform 131"/>
          <p:cNvSpPr>
            <a:spLocks/>
          </p:cNvSpPr>
          <p:nvPr/>
        </p:nvSpPr>
        <p:spPr bwMode="auto">
          <a:xfrm>
            <a:off x="5618163" y="4903877"/>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sp>
        <p:nvSpPr>
          <p:cNvPr id="135" name="Freeform 132"/>
          <p:cNvSpPr>
            <a:spLocks/>
          </p:cNvSpPr>
          <p:nvPr/>
        </p:nvSpPr>
        <p:spPr bwMode="auto">
          <a:xfrm>
            <a:off x="6481763" y="4864189"/>
            <a:ext cx="514350" cy="427038"/>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grpSp>
        <p:nvGrpSpPr>
          <p:cNvPr id="136" name="Group 133"/>
          <p:cNvGrpSpPr>
            <a:grpSpLocks/>
          </p:cNvGrpSpPr>
          <p:nvPr/>
        </p:nvGrpSpPr>
        <p:grpSpPr bwMode="auto">
          <a:xfrm>
            <a:off x="5524500" y="4746714"/>
            <a:ext cx="2320925" cy="1168400"/>
            <a:chOff x="2448" y="2910"/>
            <a:chExt cx="1462" cy="736"/>
          </a:xfrm>
        </p:grpSpPr>
        <p:grpSp>
          <p:nvGrpSpPr>
            <p:cNvPr id="137" name="Group 134"/>
            <p:cNvGrpSpPr>
              <a:grpSpLocks/>
            </p:cNvGrpSpPr>
            <p:nvPr/>
          </p:nvGrpSpPr>
          <p:grpSpPr bwMode="auto">
            <a:xfrm>
              <a:off x="2538" y="3327"/>
              <a:ext cx="1372" cy="319"/>
              <a:chOff x="864" y="3290"/>
              <a:chExt cx="1372" cy="319"/>
            </a:xfrm>
          </p:grpSpPr>
          <p:sp>
            <p:nvSpPr>
              <p:cNvPr id="141" name="Rectangle 135"/>
              <p:cNvSpPr>
                <a:spLocks noChangeArrowheads="1"/>
              </p:cNvSpPr>
              <p:nvPr/>
            </p:nvSpPr>
            <p:spPr bwMode="auto">
              <a:xfrm>
                <a:off x="864" y="3312"/>
                <a:ext cx="864"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142" name="Text Box 136"/>
              <p:cNvSpPr txBox="1">
                <a:spLocks noChangeArrowheads="1"/>
              </p:cNvSpPr>
              <p:nvPr/>
            </p:nvSpPr>
            <p:spPr bwMode="auto">
              <a:xfrm>
                <a:off x="1429" y="3290"/>
                <a:ext cx="185"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a:t>
                </a:r>
              </a:p>
            </p:txBody>
          </p:sp>
          <p:sp>
            <p:nvSpPr>
              <p:cNvPr id="143" name="Text Box 137"/>
              <p:cNvSpPr txBox="1">
                <a:spLocks noChangeArrowheads="1"/>
              </p:cNvSpPr>
              <p:nvPr/>
            </p:nvSpPr>
            <p:spPr bwMode="auto">
              <a:xfrm>
                <a:off x="1828" y="3301"/>
                <a:ext cx="408"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grpSp>
        <p:grpSp>
          <p:nvGrpSpPr>
            <p:cNvPr id="138" name="Group 138"/>
            <p:cNvGrpSpPr>
              <a:grpSpLocks/>
            </p:cNvGrpSpPr>
            <p:nvPr/>
          </p:nvGrpSpPr>
          <p:grpSpPr bwMode="auto">
            <a:xfrm>
              <a:off x="2448" y="2910"/>
              <a:ext cx="1056" cy="405"/>
              <a:chOff x="3386" y="1968"/>
              <a:chExt cx="1056" cy="405"/>
            </a:xfrm>
          </p:grpSpPr>
          <p:sp>
            <p:nvSpPr>
              <p:cNvPr id="139" name="Rectangle 139"/>
              <p:cNvSpPr>
                <a:spLocks noChangeArrowheads="1"/>
              </p:cNvSpPr>
              <p:nvPr/>
            </p:nvSpPr>
            <p:spPr bwMode="auto">
              <a:xfrm>
                <a:off x="3386" y="1968"/>
                <a:ext cx="1056"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140" name="Rectangle 140"/>
              <p:cNvSpPr>
                <a:spLocks noChangeArrowheads="1"/>
              </p:cNvSpPr>
              <p:nvPr/>
            </p:nvSpPr>
            <p:spPr bwMode="auto">
              <a:xfrm>
                <a:off x="3471" y="2027"/>
                <a:ext cx="89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49     50</a:t>
                </a:r>
              </a:p>
            </p:txBody>
          </p:sp>
        </p:grpSp>
      </p:grpSp>
      <p:sp>
        <p:nvSpPr>
          <p:cNvPr id="144" name="Freeform 141"/>
          <p:cNvSpPr>
            <a:spLocks/>
          </p:cNvSpPr>
          <p:nvPr/>
        </p:nvSpPr>
        <p:spPr bwMode="auto">
          <a:xfrm>
            <a:off x="6499225" y="4886414"/>
            <a:ext cx="514350" cy="427038"/>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sp>
        <p:nvSpPr>
          <p:cNvPr id="145" name="Freeform 142"/>
          <p:cNvSpPr>
            <a:spLocks/>
          </p:cNvSpPr>
          <p:nvPr/>
        </p:nvSpPr>
        <p:spPr bwMode="auto">
          <a:xfrm>
            <a:off x="7354888" y="4868952"/>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grpSp>
        <p:nvGrpSpPr>
          <p:cNvPr id="146" name="Group 143"/>
          <p:cNvGrpSpPr>
            <a:grpSpLocks/>
          </p:cNvGrpSpPr>
          <p:nvPr/>
        </p:nvGrpSpPr>
        <p:grpSpPr bwMode="auto">
          <a:xfrm>
            <a:off x="6415088" y="4726077"/>
            <a:ext cx="2320925" cy="1168400"/>
            <a:chOff x="2448" y="2910"/>
            <a:chExt cx="1462" cy="736"/>
          </a:xfrm>
        </p:grpSpPr>
        <p:grpSp>
          <p:nvGrpSpPr>
            <p:cNvPr id="147" name="Group 144"/>
            <p:cNvGrpSpPr>
              <a:grpSpLocks/>
            </p:cNvGrpSpPr>
            <p:nvPr/>
          </p:nvGrpSpPr>
          <p:grpSpPr bwMode="auto">
            <a:xfrm>
              <a:off x="2538" y="3327"/>
              <a:ext cx="1372" cy="319"/>
              <a:chOff x="864" y="3290"/>
              <a:chExt cx="1372" cy="319"/>
            </a:xfrm>
          </p:grpSpPr>
          <p:sp>
            <p:nvSpPr>
              <p:cNvPr id="151" name="Rectangle 145"/>
              <p:cNvSpPr>
                <a:spLocks noChangeArrowheads="1"/>
              </p:cNvSpPr>
              <p:nvPr/>
            </p:nvSpPr>
            <p:spPr bwMode="auto">
              <a:xfrm>
                <a:off x="864" y="3312"/>
                <a:ext cx="864"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152" name="Text Box 146"/>
              <p:cNvSpPr txBox="1">
                <a:spLocks noChangeArrowheads="1"/>
              </p:cNvSpPr>
              <p:nvPr/>
            </p:nvSpPr>
            <p:spPr bwMode="auto">
              <a:xfrm>
                <a:off x="1429" y="3290"/>
                <a:ext cx="185"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a:t>
                </a:r>
              </a:p>
            </p:txBody>
          </p:sp>
          <p:sp>
            <p:nvSpPr>
              <p:cNvPr id="153" name="Text Box 147"/>
              <p:cNvSpPr txBox="1">
                <a:spLocks noChangeArrowheads="1"/>
              </p:cNvSpPr>
              <p:nvPr/>
            </p:nvSpPr>
            <p:spPr bwMode="auto">
              <a:xfrm>
                <a:off x="1828" y="3301"/>
                <a:ext cx="408"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grpSp>
        <p:grpSp>
          <p:nvGrpSpPr>
            <p:cNvPr id="148" name="Group 148"/>
            <p:cNvGrpSpPr>
              <a:grpSpLocks/>
            </p:cNvGrpSpPr>
            <p:nvPr/>
          </p:nvGrpSpPr>
          <p:grpSpPr bwMode="auto">
            <a:xfrm>
              <a:off x="2448" y="2910"/>
              <a:ext cx="1056" cy="405"/>
              <a:chOff x="3386" y="1968"/>
              <a:chExt cx="1056" cy="405"/>
            </a:xfrm>
          </p:grpSpPr>
          <p:sp>
            <p:nvSpPr>
              <p:cNvPr id="149" name="Rectangle 149"/>
              <p:cNvSpPr>
                <a:spLocks noChangeArrowheads="1"/>
              </p:cNvSpPr>
              <p:nvPr/>
            </p:nvSpPr>
            <p:spPr bwMode="auto">
              <a:xfrm>
                <a:off x="3386" y="1968"/>
                <a:ext cx="1056"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150" name="Rectangle 150"/>
              <p:cNvSpPr>
                <a:spLocks noChangeArrowheads="1"/>
              </p:cNvSpPr>
              <p:nvPr/>
            </p:nvSpPr>
            <p:spPr bwMode="auto">
              <a:xfrm>
                <a:off x="3471" y="2027"/>
                <a:ext cx="89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50     76</a:t>
                </a:r>
              </a:p>
            </p:txBody>
          </p:sp>
        </p:grpSp>
      </p:grpSp>
      <p:sp>
        <p:nvSpPr>
          <p:cNvPr id="154" name="Freeform 151"/>
          <p:cNvSpPr>
            <a:spLocks/>
          </p:cNvSpPr>
          <p:nvPr/>
        </p:nvSpPr>
        <p:spPr bwMode="auto">
          <a:xfrm>
            <a:off x="7378700" y="4845139"/>
            <a:ext cx="514350" cy="427038"/>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sp>
        <p:nvSpPr>
          <p:cNvPr id="155" name="Freeform 152"/>
          <p:cNvSpPr>
            <a:spLocks/>
          </p:cNvSpPr>
          <p:nvPr/>
        </p:nvSpPr>
        <p:spPr bwMode="auto">
          <a:xfrm>
            <a:off x="8228013" y="4868952"/>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grpSp>
        <p:nvGrpSpPr>
          <p:cNvPr id="156" name="Group 153"/>
          <p:cNvGrpSpPr>
            <a:grpSpLocks/>
          </p:cNvGrpSpPr>
          <p:nvPr/>
        </p:nvGrpSpPr>
        <p:grpSpPr bwMode="auto">
          <a:xfrm>
            <a:off x="7265988" y="4681627"/>
            <a:ext cx="685800" cy="677862"/>
            <a:chOff x="1407" y="2256"/>
            <a:chExt cx="432" cy="427"/>
          </a:xfrm>
        </p:grpSpPr>
        <p:sp>
          <p:nvSpPr>
            <p:cNvPr id="157" name="Rectangle 154"/>
            <p:cNvSpPr>
              <a:spLocks noChangeArrowheads="1"/>
            </p:cNvSpPr>
            <p:nvPr/>
          </p:nvSpPr>
          <p:spPr bwMode="auto">
            <a:xfrm>
              <a:off x="1407" y="2256"/>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158" name="Rectangle 155"/>
            <p:cNvSpPr>
              <a:spLocks noChangeArrowheads="1"/>
            </p:cNvSpPr>
            <p:nvPr/>
          </p:nvSpPr>
          <p:spPr bwMode="auto">
            <a:xfrm>
              <a:off x="1440" y="2337"/>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65</a:t>
              </a:r>
            </a:p>
          </p:txBody>
        </p:sp>
      </p:grpSp>
      <p:grpSp>
        <p:nvGrpSpPr>
          <p:cNvPr id="159" name="Group 156"/>
          <p:cNvGrpSpPr>
            <a:grpSpLocks/>
          </p:cNvGrpSpPr>
          <p:nvPr/>
        </p:nvGrpSpPr>
        <p:grpSpPr bwMode="auto">
          <a:xfrm>
            <a:off x="8121650" y="4727664"/>
            <a:ext cx="685800" cy="665163"/>
            <a:chOff x="2880" y="1968"/>
            <a:chExt cx="432" cy="419"/>
          </a:xfrm>
        </p:grpSpPr>
        <p:sp>
          <p:nvSpPr>
            <p:cNvPr id="160" name="Rectangle 157"/>
            <p:cNvSpPr>
              <a:spLocks noChangeArrowheads="1"/>
            </p:cNvSpPr>
            <p:nvPr/>
          </p:nvSpPr>
          <p:spPr bwMode="auto">
            <a:xfrm>
              <a:off x="2880" y="1968"/>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161" name="Rectangle 158"/>
            <p:cNvSpPr>
              <a:spLocks noChangeArrowheads="1"/>
            </p:cNvSpPr>
            <p:nvPr/>
          </p:nvSpPr>
          <p:spPr bwMode="auto">
            <a:xfrm>
              <a:off x="2913" y="2031"/>
              <a:ext cx="364" cy="356"/>
            </a:xfrm>
            <a:prstGeom prst="rect">
              <a:avLst/>
            </a:prstGeom>
            <a:noFill/>
            <a:ln w="12700" cap="sq">
              <a:noFill/>
              <a:miter lim="800000"/>
              <a:headEnd/>
              <a:tailEnd/>
            </a:ln>
          </p:spPr>
          <p:txBody>
            <a:bodyPr wrap="none">
              <a:spAutoFit/>
            </a:bodyPr>
            <a:lstStyle/>
            <a:p>
              <a:pPr eaLnBrk="1" hangingPunct="1"/>
              <a:r>
                <a:rPr lang="en-US" altLang="zh-CN" sz="3100" b="1">
                  <a:solidFill>
                    <a:srgbClr val="FF0000"/>
                  </a:solidFill>
                  <a:latin typeface="Times New Roman" pitchFamily="18" charset="0"/>
                  <a:ea typeface="宋体" charset="-122"/>
                </a:rPr>
                <a:t>76</a:t>
              </a:r>
            </a:p>
          </p:txBody>
        </p:sp>
      </p:grpSp>
      <p:sp>
        <p:nvSpPr>
          <p:cNvPr id="162" name="Freeform 159"/>
          <p:cNvSpPr>
            <a:spLocks/>
          </p:cNvSpPr>
          <p:nvPr/>
        </p:nvSpPr>
        <p:spPr bwMode="auto">
          <a:xfrm>
            <a:off x="8151813" y="4827677"/>
            <a:ext cx="590550" cy="5032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47625" cap="sq" cmpd="sng">
            <a:solidFill>
              <a:srgbClr val="FF0000"/>
            </a:solidFill>
            <a:prstDash val="solid"/>
            <a:round/>
            <a:headEnd/>
            <a:tailEnd/>
          </a:ln>
        </p:spPr>
        <p:txBody>
          <a:bodyPr/>
          <a:lstStyle/>
          <a:p>
            <a:endParaRPr lang="zh-CN" altLang="en-US"/>
          </a:p>
        </p:txBody>
      </p:sp>
      <p:grpSp>
        <p:nvGrpSpPr>
          <p:cNvPr id="163" name="Group 160"/>
          <p:cNvGrpSpPr>
            <a:grpSpLocks/>
          </p:cNvGrpSpPr>
          <p:nvPr/>
        </p:nvGrpSpPr>
        <p:grpSpPr bwMode="auto">
          <a:xfrm>
            <a:off x="2417763" y="1997164"/>
            <a:ext cx="7221537" cy="519113"/>
            <a:chOff x="491" y="1209"/>
            <a:chExt cx="4549" cy="327"/>
          </a:xfrm>
        </p:grpSpPr>
        <p:sp>
          <p:nvSpPr>
            <p:cNvPr id="164" name="Rectangle 161"/>
            <p:cNvSpPr>
              <a:spLocks noChangeArrowheads="1"/>
            </p:cNvSpPr>
            <p:nvPr/>
          </p:nvSpPr>
          <p:spPr bwMode="auto">
            <a:xfrm>
              <a:off x="1228" y="1209"/>
              <a:ext cx="3812" cy="327"/>
            </a:xfrm>
            <a:prstGeom prst="rect">
              <a:avLst/>
            </a:prstGeom>
            <a:noFill/>
            <a:ln w="12700" cap="sq">
              <a:noFill/>
              <a:miter lim="800000"/>
              <a:headEnd/>
              <a:tailEnd/>
            </a:ln>
          </p:spPr>
          <p:txBody>
            <a:bodyPr wrap="none">
              <a:spAutoFit/>
            </a:bodyPr>
            <a:lstStyle/>
            <a:p>
              <a:pPr eaLnBrk="1" hangingPunct="1"/>
              <a:r>
                <a:rPr lang="en-US" altLang="zh-CN" sz="2800" b="1">
                  <a:solidFill>
                    <a:srgbClr val="003399"/>
                  </a:solidFill>
                  <a:latin typeface="Times New Roman" pitchFamily="18" charset="0"/>
                  <a:ea typeface="宋体" charset="-122"/>
                </a:rPr>
                <a:t>38     13    27     49     50     65     </a:t>
              </a:r>
              <a:r>
                <a:rPr lang="en-US" altLang="zh-CN" sz="2800" b="1">
                  <a:solidFill>
                    <a:srgbClr val="FF0000"/>
                  </a:solidFill>
                  <a:latin typeface="Times New Roman" pitchFamily="18" charset="0"/>
                  <a:ea typeface="宋体" charset="-122"/>
                </a:rPr>
                <a:t>76</a:t>
              </a:r>
              <a:r>
                <a:rPr lang="en-US" altLang="zh-CN" sz="2800" b="1">
                  <a:solidFill>
                    <a:srgbClr val="003399"/>
                  </a:solidFill>
                  <a:latin typeface="Times New Roman" pitchFamily="18" charset="0"/>
                  <a:ea typeface="宋体" charset="-122"/>
                </a:rPr>
                <a:t>     </a:t>
              </a:r>
              <a:r>
                <a:rPr lang="en-US" altLang="zh-CN" sz="2800" b="1">
                  <a:solidFill>
                    <a:srgbClr val="FF0000"/>
                  </a:solidFill>
                  <a:latin typeface="Times New Roman" pitchFamily="18" charset="0"/>
                  <a:ea typeface="宋体" charset="-122"/>
                </a:rPr>
                <a:t>97</a:t>
              </a:r>
            </a:p>
          </p:txBody>
        </p:sp>
        <p:sp>
          <p:nvSpPr>
            <p:cNvPr id="165" name="Text Box 162"/>
            <p:cNvSpPr txBox="1">
              <a:spLocks noChangeArrowheads="1"/>
            </p:cNvSpPr>
            <p:nvPr/>
          </p:nvSpPr>
          <p:spPr bwMode="auto">
            <a:xfrm>
              <a:off x="491" y="1214"/>
              <a:ext cx="709" cy="288"/>
            </a:xfrm>
            <a:prstGeom prst="rect">
              <a:avLst/>
            </a:prstGeom>
            <a:noFill/>
            <a:ln w="12700" cap="sq">
              <a:noFill/>
              <a:miter lim="800000"/>
              <a:headEnd/>
              <a:tailEnd/>
            </a:ln>
          </p:spPr>
          <p:txBody>
            <a:bodyPr>
              <a:spAutoFit/>
            </a:bodyPr>
            <a:lstStyle/>
            <a:p>
              <a:pPr eaLnBrk="1" hangingPunct="1"/>
              <a:r>
                <a:rPr lang="zh-CN" altLang="en-US" sz="2400" b="1">
                  <a:solidFill>
                    <a:srgbClr val="003399"/>
                  </a:solidFill>
                </a:rPr>
                <a:t>第</a:t>
              </a:r>
              <a:r>
                <a:rPr lang="en-US" altLang="zh-CN" sz="2400" b="1">
                  <a:solidFill>
                    <a:srgbClr val="003399"/>
                  </a:solidFill>
                </a:rPr>
                <a:t>2</a:t>
              </a:r>
              <a:r>
                <a:rPr lang="zh-CN" altLang="en-US" sz="2400" b="1">
                  <a:solidFill>
                    <a:srgbClr val="003399"/>
                  </a:solidFill>
                </a:rPr>
                <a:t>趟</a:t>
              </a:r>
            </a:p>
          </p:txBody>
        </p:sp>
      </p:grpSp>
      <p:grpSp>
        <p:nvGrpSpPr>
          <p:cNvPr id="166" name="Group 163"/>
          <p:cNvGrpSpPr>
            <a:grpSpLocks/>
          </p:cNvGrpSpPr>
          <p:nvPr/>
        </p:nvGrpSpPr>
        <p:grpSpPr bwMode="auto">
          <a:xfrm>
            <a:off x="2646363" y="4546689"/>
            <a:ext cx="7391400" cy="1600200"/>
            <a:chOff x="576" y="1920"/>
            <a:chExt cx="4656" cy="1008"/>
          </a:xfrm>
        </p:grpSpPr>
        <p:sp>
          <p:nvSpPr>
            <p:cNvPr id="167" name="Rectangle 164"/>
            <p:cNvSpPr>
              <a:spLocks noChangeArrowheads="1"/>
            </p:cNvSpPr>
            <p:nvPr/>
          </p:nvSpPr>
          <p:spPr bwMode="auto">
            <a:xfrm>
              <a:off x="576" y="1920"/>
              <a:ext cx="4656" cy="100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168" name="Rectangle 165"/>
            <p:cNvSpPr>
              <a:spLocks noChangeArrowheads="1"/>
            </p:cNvSpPr>
            <p:nvPr/>
          </p:nvSpPr>
          <p:spPr bwMode="auto">
            <a:xfrm>
              <a:off x="868" y="2064"/>
              <a:ext cx="407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38     13    27     49     50     65     </a:t>
              </a:r>
              <a:r>
                <a:rPr lang="en-US" altLang="zh-CN" sz="3000" b="1">
                  <a:solidFill>
                    <a:srgbClr val="FF0000"/>
                  </a:solidFill>
                  <a:latin typeface="Times New Roman" pitchFamily="18" charset="0"/>
                  <a:ea typeface="宋体" charset="-122"/>
                </a:rPr>
                <a:t>76</a:t>
              </a:r>
              <a:r>
                <a:rPr lang="en-US" altLang="zh-CN" sz="3000" b="1">
                  <a:solidFill>
                    <a:srgbClr val="003399"/>
                  </a:solidFill>
                  <a:latin typeface="Times New Roman" pitchFamily="18" charset="0"/>
                  <a:ea typeface="宋体" charset="-122"/>
                </a:rPr>
                <a:t>     </a:t>
              </a:r>
              <a:r>
                <a:rPr lang="en-US" altLang="zh-CN" sz="3000" b="1">
                  <a:solidFill>
                    <a:srgbClr val="FF0000"/>
                  </a:solidFill>
                  <a:latin typeface="Times New Roman" pitchFamily="18" charset="0"/>
                  <a:ea typeface="宋体" charset="-122"/>
                </a:rPr>
                <a:t>97</a:t>
              </a:r>
            </a:p>
          </p:txBody>
        </p:sp>
      </p:grpSp>
      <p:sp>
        <p:nvSpPr>
          <p:cNvPr id="169" name="Line 166"/>
          <p:cNvSpPr>
            <a:spLocks noChangeShapeType="1"/>
          </p:cNvSpPr>
          <p:nvPr/>
        </p:nvSpPr>
        <p:spPr bwMode="auto">
          <a:xfrm>
            <a:off x="3162300" y="5349964"/>
            <a:ext cx="4648200" cy="0"/>
          </a:xfrm>
          <a:prstGeom prst="line">
            <a:avLst/>
          </a:prstGeom>
          <a:noFill/>
          <a:ln w="34925" cap="sq">
            <a:solidFill>
              <a:srgbClr val="000080"/>
            </a:solidFill>
            <a:round/>
            <a:headEnd/>
            <a:tailEnd/>
          </a:ln>
        </p:spPr>
        <p:txBody>
          <a:bodyPr/>
          <a:lstStyle/>
          <a:p>
            <a:endParaRPr lang="zh-CN" altLang="en-US"/>
          </a:p>
        </p:txBody>
      </p:sp>
      <p:sp>
        <p:nvSpPr>
          <p:cNvPr id="170" name="Text Box 167"/>
          <p:cNvSpPr txBox="1">
            <a:spLocks noChangeArrowheads="1"/>
          </p:cNvSpPr>
          <p:nvPr/>
        </p:nvSpPr>
        <p:spPr bwMode="auto">
          <a:xfrm>
            <a:off x="3238500" y="5349964"/>
            <a:ext cx="293688" cy="488950"/>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a:t>
            </a:r>
          </a:p>
        </p:txBody>
      </p:sp>
      <p:sp>
        <p:nvSpPr>
          <p:cNvPr id="171" name="Text Box 168"/>
          <p:cNvSpPr txBox="1">
            <a:spLocks noChangeArrowheads="1"/>
          </p:cNvSpPr>
          <p:nvPr/>
        </p:nvSpPr>
        <p:spPr bwMode="auto">
          <a:xfrm>
            <a:off x="3962400" y="5332502"/>
            <a:ext cx="647700" cy="488950"/>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sp>
        <p:nvSpPr>
          <p:cNvPr id="172" name="Freeform 169"/>
          <p:cNvSpPr>
            <a:spLocks/>
          </p:cNvSpPr>
          <p:nvPr/>
        </p:nvSpPr>
        <p:spPr bwMode="auto">
          <a:xfrm>
            <a:off x="3133725" y="4834027"/>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sp>
        <p:nvSpPr>
          <p:cNvPr id="173" name="Freeform 170"/>
          <p:cNvSpPr>
            <a:spLocks/>
          </p:cNvSpPr>
          <p:nvPr/>
        </p:nvSpPr>
        <p:spPr bwMode="auto">
          <a:xfrm>
            <a:off x="3960813" y="4834027"/>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grpSp>
        <p:nvGrpSpPr>
          <p:cNvPr id="174" name="Group 171"/>
          <p:cNvGrpSpPr>
            <a:grpSpLocks/>
          </p:cNvGrpSpPr>
          <p:nvPr/>
        </p:nvGrpSpPr>
        <p:grpSpPr bwMode="auto">
          <a:xfrm>
            <a:off x="3044825" y="4676864"/>
            <a:ext cx="685800" cy="677863"/>
            <a:chOff x="1407" y="2256"/>
            <a:chExt cx="432" cy="427"/>
          </a:xfrm>
        </p:grpSpPr>
        <p:sp>
          <p:nvSpPr>
            <p:cNvPr id="175" name="Rectangle 172"/>
            <p:cNvSpPr>
              <a:spLocks noChangeArrowheads="1"/>
            </p:cNvSpPr>
            <p:nvPr/>
          </p:nvSpPr>
          <p:spPr bwMode="auto">
            <a:xfrm>
              <a:off x="1407" y="2256"/>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176" name="Rectangle 173"/>
            <p:cNvSpPr>
              <a:spLocks noChangeArrowheads="1"/>
            </p:cNvSpPr>
            <p:nvPr/>
          </p:nvSpPr>
          <p:spPr bwMode="auto">
            <a:xfrm>
              <a:off x="1440" y="2337"/>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13</a:t>
              </a:r>
            </a:p>
          </p:txBody>
        </p:sp>
      </p:grpSp>
      <p:grpSp>
        <p:nvGrpSpPr>
          <p:cNvPr id="177" name="Group 174"/>
          <p:cNvGrpSpPr>
            <a:grpSpLocks/>
          </p:cNvGrpSpPr>
          <p:nvPr/>
        </p:nvGrpSpPr>
        <p:grpSpPr bwMode="auto">
          <a:xfrm>
            <a:off x="3889375" y="4675277"/>
            <a:ext cx="685800" cy="677862"/>
            <a:chOff x="1407" y="2256"/>
            <a:chExt cx="432" cy="427"/>
          </a:xfrm>
        </p:grpSpPr>
        <p:sp>
          <p:nvSpPr>
            <p:cNvPr id="178" name="Rectangle 175"/>
            <p:cNvSpPr>
              <a:spLocks noChangeArrowheads="1"/>
            </p:cNvSpPr>
            <p:nvPr/>
          </p:nvSpPr>
          <p:spPr bwMode="auto">
            <a:xfrm>
              <a:off x="1407" y="2256"/>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179" name="Rectangle 176"/>
            <p:cNvSpPr>
              <a:spLocks noChangeArrowheads="1"/>
            </p:cNvSpPr>
            <p:nvPr/>
          </p:nvSpPr>
          <p:spPr bwMode="auto">
            <a:xfrm>
              <a:off x="1440" y="2337"/>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38</a:t>
              </a:r>
            </a:p>
          </p:txBody>
        </p:sp>
      </p:grpSp>
      <p:grpSp>
        <p:nvGrpSpPr>
          <p:cNvPr id="180" name="Group 177"/>
          <p:cNvGrpSpPr>
            <a:grpSpLocks/>
          </p:cNvGrpSpPr>
          <p:nvPr/>
        </p:nvGrpSpPr>
        <p:grpSpPr bwMode="auto">
          <a:xfrm>
            <a:off x="3133725" y="5349964"/>
            <a:ext cx="2178050" cy="506413"/>
            <a:chOff x="864" y="3290"/>
            <a:chExt cx="1372" cy="319"/>
          </a:xfrm>
        </p:grpSpPr>
        <p:sp>
          <p:nvSpPr>
            <p:cNvPr id="181" name="Rectangle 178"/>
            <p:cNvSpPr>
              <a:spLocks noChangeArrowheads="1"/>
            </p:cNvSpPr>
            <p:nvPr/>
          </p:nvSpPr>
          <p:spPr bwMode="auto">
            <a:xfrm>
              <a:off x="864" y="3312"/>
              <a:ext cx="864"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182" name="Text Box 179"/>
            <p:cNvSpPr txBox="1">
              <a:spLocks noChangeArrowheads="1"/>
            </p:cNvSpPr>
            <p:nvPr/>
          </p:nvSpPr>
          <p:spPr bwMode="auto">
            <a:xfrm>
              <a:off x="1429" y="3290"/>
              <a:ext cx="185"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a:t>
              </a:r>
            </a:p>
          </p:txBody>
        </p:sp>
        <p:sp>
          <p:nvSpPr>
            <p:cNvPr id="183" name="Text Box 180"/>
            <p:cNvSpPr txBox="1">
              <a:spLocks noChangeArrowheads="1"/>
            </p:cNvSpPr>
            <p:nvPr/>
          </p:nvSpPr>
          <p:spPr bwMode="auto">
            <a:xfrm>
              <a:off x="1828" y="3301"/>
              <a:ext cx="408"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grpSp>
      <p:sp>
        <p:nvSpPr>
          <p:cNvPr id="184" name="Freeform 181"/>
          <p:cNvSpPr>
            <a:spLocks/>
          </p:cNvSpPr>
          <p:nvPr/>
        </p:nvSpPr>
        <p:spPr bwMode="auto">
          <a:xfrm>
            <a:off x="3954463" y="4834027"/>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sp>
        <p:nvSpPr>
          <p:cNvPr id="185" name="Freeform 182"/>
          <p:cNvSpPr>
            <a:spLocks/>
          </p:cNvSpPr>
          <p:nvPr/>
        </p:nvSpPr>
        <p:spPr bwMode="auto">
          <a:xfrm>
            <a:off x="4687888" y="4827677"/>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grpSp>
        <p:nvGrpSpPr>
          <p:cNvPr id="186" name="Group 183"/>
          <p:cNvGrpSpPr>
            <a:grpSpLocks/>
          </p:cNvGrpSpPr>
          <p:nvPr/>
        </p:nvGrpSpPr>
        <p:grpSpPr bwMode="auto">
          <a:xfrm>
            <a:off x="3924300" y="4700677"/>
            <a:ext cx="685800" cy="677862"/>
            <a:chOff x="1407" y="2256"/>
            <a:chExt cx="432" cy="427"/>
          </a:xfrm>
        </p:grpSpPr>
        <p:sp>
          <p:nvSpPr>
            <p:cNvPr id="187" name="Rectangle 184"/>
            <p:cNvSpPr>
              <a:spLocks noChangeArrowheads="1"/>
            </p:cNvSpPr>
            <p:nvPr/>
          </p:nvSpPr>
          <p:spPr bwMode="auto">
            <a:xfrm>
              <a:off x="1407" y="2256"/>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188" name="Rectangle 185"/>
            <p:cNvSpPr>
              <a:spLocks noChangeArrowheads="1"/>
            </p:cNvSpPr>
            <p:nvPr/>
          </p:nvSpPr>
          <p:spPr bwMode="auto">
            <a:xfrm>
              <a:off x="1440" y="2337"/>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27</a:t>
              </a:r>
            </a:p>
          </p:txBody>
        </p:sp>
      </p:grpSp>
      <p:grpSp>
        <p:nvGrpSpPr>
          <p:cNvPr id="189" name="Group 186"/>
          <p:cNvGrpSpPr>
            <a:grpSpLocks/>
          </p:cNvGrpSpPr>
          <p:nvPr/>
        </p:nvGrpSpPr>
        <p:grpSpPr bwMode="auto">
          <a:xfrm>
            <a:off x="4651375" y="4675277"/>
            <a:ext cx="685800" cy="677862"/>
            <a:chOff x="1407" y="2256"/>
            <a:chExt cx="432" cy="427"/>
          </a:xfrm>
        </p:grpSpPr>
        <p:sp>
          <p:nvSpPr>
            <p:cNvPr id="190" name="Rectangle 187"/>
            <p:cNvSpPr>
              <a:spLocks noChangeArrowheads="1"/>
            </p:cNvSpPr>
            <p:nvPr/>
          </p:nvSpPr>
          <p:spPr bwMode="auto">
            <a:xfrm>
              <a:off x="1407" y="2256"/>
              <a:ext cx="432"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191" name="Rectangle 188"/>
            <p:cNvSpPr>
              <a:spLocks noChangeArrowheads="1"/>
            </p:cNvSpPr>
            <p:nvPr/>
          </p:nvSpPr>
          <p:spPr bwMode="auto">
            <a:xfrm>
              <a:off x="1440" y="2337"/>
              <a:ext cx="35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38</a:t>
              </a:r>
            </a:p>
          </p:txBody>
        </p:sp>
      </p:grpSp>
      <p:grpSp>
        <p:nvGrpSpPr>
          <p:cNvPr id="192" name="Group 189"/>
          <p:cNvGrpSpPr>
            <a:grpSpLocks/>
          </p:cNvGrpSpPr>
          <p:nvPr/>
        </p:nvGrpSpPr>
        <p:grpSpPr bwMode="auto">
          <a:xfrm>
            <a:off x="3941763" y="5349964"/>
            <a:ext cx="2178050" cy="506413"/>
            <a:chOff x="864" y="3290"/>
            <a:chExt cx="1372" cy="319"/>
          </a:xfrm>
        </p:grpSpPr>
        <p:sp>
          <p:nvSpPr>
            <p:cNvPr id="193" name="Rectangle 190"/>
            <p:cNvSpPr>
              <a:spLocks noChangeArrowheads="1"/>
            </p:cNvSpPr>
            <p:nvPr/>
          </p:nvSpPr>
          <p:spPr bwMode="auto">
            <a:xfrm>
              <a:off x="864" y="3312"/>
              <a:ext cx="864"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194" name="Text Box 191"/>
            <p:cNvSpPr txBox="1">
              <a:spLocks noChangeArrowheads="1"/>
            </p:cNvSpPr>
            <p:nvPr/>
          </p:nvSpPr>
          <p:spPr bwMode="auto">
            <a:xfrm>
              <a:off x="1429" y="3290"/>
              <a:ext cx="185"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a:t>
              </a:r>
            </a:p>
          </p:txBody>
        </p:sp>
        <p:sp>
          <p:nvSpPr>
            <p:cNvPr id="195" name="Text Box 192"/>
            <p:cNvSpPr txBox="1">
              <a:spLocks noChangeArrowheads="1"/>
            </p:cNvSpPr>
            <p:nvPr/>
          </p:nvSpPr>
          <p:spPr bwMode="auto">
            <a:xfrm>
              <a:off x="1828" y="3301"/>
              <a:ext cx="408"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grpSp>
      <p:sp>
        <p:nvSpPr>
          <p:cNvPr id="196" name="Freeform 193"/>
          <p:cNvSpPr>
            <a:spLocks/>
          </p:cNvSpPr>
          <p:nvPr/>
        </p:nvSpPr>
        <p:spPr bwMode="auto">
          <a:xfrm>
            <a:off x="4721225" y="4851489"/>
            <a:ext cx="514350" cy="427038"/>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sp>
        <p:nvSpPr>
          <p:cNvPr id="197" name="Freeform 194"/>
          <p:cNvSpPr>
            <a:spLocks/>
          </p:cNvSpPr>
          <p:nvPr/>
        </p:nvSpPr>
        <p:spPr bwMode="auto">
          <a:xfrm>
            <a:off x="5578475" y="4834027"/>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grpSp>
        <p:nvGrpSpPr>
          <p:cNvPr id="198" name="Group 195"/>
          <p:cNvGrpSpPr>
            <a:grpSpLocks/>
          </p:cNvGrpSpPr>
          <p:nvPr/>
        </p:nvGrpSpPr>
        <p:grpSpPr bwMode="auto">
          <a:xfrm>
            <a:off x="4551363" y="4702264"/>
            <a:ext cx="2438400" cy="1168400"/>
            <a:chOff x="3552" y="1776"/>
            <a:chExt cx="1536" cy="736"/>
          </a:xfrm>
        </p:grpSpPr>
        <p:sp>
          <p:nvSpPr>
            <p:cNvPr id="199" name="Rectangle 196"/>
            <p:cNvSpPr>
              <a:spLocks noChangeArrowheads="1"/>
            </p:cNvSpPr>
            <p:nvPr/>
          </p:nvSpPr>
          <p:spPr bwMode="auto">
            <a:xfrm>
              <a:off x="3642" y="2215"/>
              <a:ext cx="864"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200" name="Text Box 197"/>
            <p:cNvSpPr txBox="1">
              <a:spLocks noChangeArrowheads="1"/>
            </p:cNvSpPr>
            <p:nvPr/>
          </p:nvSpPr>
          <p:spPr bwMode="auto">
            <a:xfrm>
              <a:off x="4207" y="2193"/>
              <a:ext cx="237"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 j</a:t>
              </a:r>
            </a:p>
          </p:txBody>
        </p:sp>
        <p:sp>
          <p:nvSpPr>
            <p:cNvPr id="201" name="Text Box 198"/>
            <p:cNvSpPr txBox="1">
              <a:spLocks noChangeArrowheads="1"/>
            </p:cNvSpPr>
            <p:nvPr/>
          </p:nvSpPr>
          <p:spPr bwMode="auto">
            <a:xfrm>
              <a:off x="4680" y="2204"/>
              <a:ext cx="408"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grpSp>
          <p:nvGrpSpPr>
            <p:cNvPr id="202" name="Group 199"/>
            <p:cNvGrpSpPr>
              <a:grpSpLocks/>
            </p:cNvGrpSpPr>
            <p:nvPr/>
          </p:nvGrpSpPr>
          <p:grpSpPr bwMode="auto">
            <a:xfrm>
              <a:off x="3552" y="1776"/>
              <a:ext cx="1056" cy="405"/>
              <a:chOff x="3386" y="1968"/>
              <a:chExt cx="1056" cy="405"/>
            </a:xfrm>
          </p:grpSpPr>
          <p:sp>
            <p:nvSpPr>
              <p:cNvPr id="203" name="Rectangle 200"/>
              <p:cNvSpPr>
                <a:spLocks noChangeArrowheads="1"/>
              </p:cNvSpPr>
              <p:nvPr/>
            </p:nvSpPr>
            <p:spPr bwMode="auto">
              <a:xfrm>
                <a:off x="3386" y="1968"/>
                <a:ext cx="1056"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204" name="Rectangle 201"/>
              <p:cNvSpPr>
                <a:spLocks noChangeArrowheads="1"/>
              </p:cNvSpPr>
              <p:nvPr/>
            </p:nvSpPr>
            <p:spPr bwMode="auto">
              <a:xfrm>
                <a:off x="3471" y="2027"/>
                <a:ext cx="89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38     49</a:t>
                </a:r>
              </a:p>
            </p:txBody>
          </p:sp>
        </p:grpSp>
      </p:grpSp>
      <p:sp>
        <p:nvSpPr>
          <p:cNvPr id="205" name="Freeform 202"/>
          <p:cNvSpPr>
            <a:spLocks/>
          </p:cNvSpPr>
          <p:nvPr/>
        </p:nvSpPr>
        <p:spPr bwMode="auto">
          <a:xfrm>
            <a:off x="5532438" y="4834027"/>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sp>
        <p:nvSpPr>
          <p:cNvPr id="206" name="Freeform 203"/>
          <p:cNvSpPr>
            <a:spLocks/>
          </p:cNvSpPr>
          <p:nvPr/>
        </p:nvSpPr>
        <p:spPr bwMode="auto">
          <a:xfrm>
            <a:off x="6440488" y="4834027"/>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grpSp>
        <p:nvGrpSpPr>
          <p:cNvPr id="207" name="Group 204"/>
          <p:cNvGrpSpPr>
            <a:grpSpLocks/>
          </p:cNvGrpSpPr>
          <p:nvPr/>
        </p:nvGrpSpPr>
        <p:grpSpPr bwMode="auto">
          <a:xfrm>
            <a:off x="5407025" y="4702264"/>
            <a:ext cx="2438400" cy="1168400"/>
            <a:chOff x="3552" y="1776"/>
            <a:chExt cx="1536" cy="736"/>
          </a:xfrm>
        </p:grpSpPr>
        <p:sp>
          <p:nvSpPr>
            <p:cNvPr id="208" name="Rectangle 205"/>
            <p:cNvSpPr>
              <a:spLocks noChangeArrowheads="1"/>
            </p:cNvSpPr>
            <p:nvPr/>
          </p:nvSpPr>
          <p:spPr bwMode="auto">
            <a:xfrm>
              <a:off x="3642" y="2215"/>
              <a:ext cx="864"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209" name="Text Box 206"/>
            <p:cNvSpPr txBox="1">
              <a:spLocks noChangeArrowheads="1"/>
            </p:cNvSpPr>
            <p:nvPr/>
          </p:nvSpPr>
          <p:spPr bwMode="auto">
            <a:xfrm>
              <a:off x="4207" y="2193"/>
              <a:ext cx="237"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 j</a:t>
              </a:r>
            </a:p>
          </p:txBody>
        </p:sp>
        <p:sp>
          <p:nvSpPr>
            <p:cNvPr id="210" name="Text Box 207"/>
            <p:cNvSpPr txBox="1">
              <a:spLocks noChangeArrowheads="1"/>
            </p:cNvSpPr>
            <p:nvPr/>
          </p:nvSpPr>
          <p:spPr bwMode="auto">
            <a:xfrm>
              <a:off x="4680" y="2204"/>
              <a:ext cx="408"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grpSp>
          <p:nvGrpSpPr>
            <p:cNvPr id="211" name="Group 208"/>
            <p:cNvGrpSpPr>
              <a:grpSpLocks/>
            </p:cNvGrpSpPr>
            <p:nvPr/>
          </p:nvGrpSpPr>
          <p:grpSpPr bwMode="auto">
            <a:xfrm>
              <a:off x="3552" y="1776"/>
              <a:ext cx="1056" cy="405"/>
              <a:chOff x="3386" y="1968"/>
              <a:chExt cx="1056" cy="405"/>
            </a:xfrm>
          </p:grpSpPr>
          <p:sp>
            <p:nvSpPr>
              <p:cNvPr id="212" name="Rectangle 209"/>
              <p:cNvSpPr>
                <a:spLocks noChangeArrowheads="1"/>
              </p:cNvSpPr>
              <p:nvPr/>
            </p:nvSpPr>
            <p:spPr bwMode="auto">
              <a:xfrm>
                <a:off x="3386" y="1968"/>
                <a:ext cx="1056"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213" name="Rectangle 210"/>
              <p:cNvSpPr>
                <a:spLocks noChangeArrowheads="1"/>
              </p:cNvSpPr>
              <p:nvPr/>
            </p:nvSpPr>
            <p:spPr bwMode="auto">
              <a:xfrm>
                <a:off x="3471" y="2027"/>
                <a:ext cx="89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49     50</a:t>
                </a:r>
              </a:p>
            </p:txBody>
          </p:sp>
        </p:grpSp>
      </p:grpSp>
      <p:sp>
        <p:nvSpPr>
          <p:cNvPr id="214" name="Freeform 211"/>
          <p:cNvSpPr>
            <a:spLocks/>
          </p:cNvSpPr>
          <p:nvPr/>
        </p:nvSpPr>
        <p:spPr bwMode="auto">
          <a:xfrm>
            <a:off x="6399213" y="4827677"/>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sp>
        <p:nvSpPr>
          <p:cNvPr id="215" name="Freeform 212"/>
          <p:cNvSpPr>
            <a:spLocks/>
          </p:cNvSpPr>
          <p:nvPr/>
        </p:nvSpPr>
        <p:spPr bwMode="auto">
          <a:xfrm>
            <a:off x="7296150" y="4834027"/>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grpSp>
        <p:nvGrpSpPr>
          <p:cNvPr id="216" name="Group 213"/>
          <p:cNvGrpSpPr>
            <a:grpSpLocks/>
          </p:cNvGrpSpPr>
          <p:nvPr/>
        </p:nvGrpSpPr>
        <p:grpSpPr bwMode="auto">
          <a:xfrm>
            <a:off x="6269038" y="4708614"/>
            <a:ext cx="1676400" cy="652463"/>
            <a:chOff x="2592" y="2160"/>
            <a:chExt cx="1056" cy="411"/>
          </a:xfrm>
        </p:grpSpPr>
        <p:sp>
          <p:nvSpPr>
            <p:cNvPr id="217" name="Rectangle 214"/>
            <p:cNvSpPr>
              <a:spLocks noChangeArrowheads="1"/>
            </p:cNvSpPr>
            <p:nvPr/>
          </p:nvSpPr>
          <p:spPr bwMode="auto">
            <a:xfrm>
              <a:off x="2592" y="2160"/>
              <a:ext cx="1056"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218" name="Rectangle 215"/>
            <p:cNvSpPr>
              <a:spLocks noChangeArrowheads="1"/>
            </p:cNvSpPr>
            <p:nvPr/>
          </p:nvSpPr>
          <p:spPr bwMode="auto">
            <a:xfrm>
              <a:off x="2662" y="2215"/>
              <a:ext cx="914" cy="35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50</a:t>
              </a:r>
              <a:r>
                <a:rPr lang="en-US" altLang="zh-CN" sz="3100" b="1">
                  <a:solidFill>
                    <a:srgbClr val="FF0000"/>
                  </a:solidFill>
                  <a:latin typeface="Times New Roman" pitchFamily="18" charset="0"/>
                  <a:ea typeface="宋体" charset="-122"/>
                </a:rPr>
                <a:t>     65</a:t>
              </a:r>
            </a:p>
          </p:txBody>
        </p:sp>
      </p:grpSp>
      <p:sp>
        <p:nvSpPr>
          <p:cNvPr id="219" name="Freeform 216"/>
          <p:cNvSpPr>
            <a:spLocks/>
          </p:cNvSpPr>
          <p:nvPr/>
        </p:nvSpPr>
        <p:spPr bwMode="auto">
          <a:xfrm>
            <a:off x="7277100" y="4805452"/>
            <a:ext cx="590550" cy="5032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47625" cap="sq" cmpd="sng">
            <a:solidFill>
              <a:srgbClr val="FF0000"/>
            </a:solidFill>
            <a:prstDash val="solid"/>
            <a:round/>
            <a:headEnd/>
            <a:tailEnd/>
          </a:ln>
        </p:spPr>
        <p:txBody>
          <a:bodyPr/>
          <a:lstStyle/>
          <a:p>
            <a:endParaRPr lang="zh-CN" altLang="en-US"/>
          </a:p>
        </p:txBody>
      </p:sp>
      <p:grpSp>
        <p:nvGrpSpPr>
          <p:cNvPr id="220" name="Group 217"/>
          <p:cNvGrpSpPr>
            <a:grpSpLocks/>
          </p:cNvGrpSpPr>
          <p:nvPr/>
        </p:nvGrpSpPr>
        <p:grpSpPr bwMode="auto">
          <a:xfrm>
            <a:off x="2430463" y="2419439"/>
            <a:ext cx="7361237" cy="519113"/>
            <a:chOff x="499" y="1497"/>
            <a:chExt cx="4637" cy="327"/>
          </a:xfrm>
        </p:grpSpPr>
        <p:sp>
          <p:nvSpPr>
            <p:cNvPr id="221" name="Rectangle 218"/>
            <p:cNvSpPr>
              <a:spLocks noChangeArrowheads="1"/>
            </p:cNvSpPr>
            <p:nvPr/>
          </p:nvSpPr>
          <p:spPr bwMode="auto">
            <a:xfrm>
              <a:off x="1236" y="1497"/>
              <a:ext cx="3900" cy="327"/>
            </a:xfrm>
            <a:prstGeom prst="rect">
              <a:avLst/>
            </a:prstGeom>
            <a:noFill/>
            <a:ln w="12700" cap="sq">
              <a:noFill/>
              <a:miter lim="800000"/>
              <a:headEnd/>
              <a:tailEnd/>
            </a:ln>
          </p:spPr>
          <p:txBody>
            <a:bodyPr>
              <a:spAutoFit/>
            </a:bodyPr>
            <a:lstStyle/>
            <a:p>
              <a:pPr eaLnBrk="1" hangingPunct="1"/>
              <a:r>
                <a:rPr lang="en-US" altLang="zh-CN" sz="2800" b="1">
                  <a:solidFill>
                    <a:srgbClr val="003399"/>
                  </a:solidFill>
                  <a:latin typeface="Times New Roman" pitchFamily="18" charset="0"/>
                  <a:ea typeface="宋体" charset="-122"/>
                </a:rPr>
                <a:t>13     27    38     49     50     </a:t>
              </a:r>
              <a:r>
                <a:rPr lang="en-US" altLang="zh-CN" sz="2800" b="1">
                  <a:solidFill>
                    <a:srgbClr val="FF0000"/>
                  </a:solidFill>
                  <a:latin typeface="Times New Roman" pitchFamily="18" charset="0"/>
                  <a:ea typeface="宋体" charset="-122"/>
                </a:rPr>
                <a:t>65</a:t>
              </a:r>
              <a:r>
                <a:rPr lang="en-US" altLang="zh-CN" sz="2800" b="1">
                  <a:solidFill>
                    <a:srgbClr val="003399"/>
                  </a:solidFill>
                  <a:latin typeface="Times New Roman" pitchFamily="18" charset="0"/>
                  <a:ea typeface="宋体" charset="-122"/>
                </a:rPr>
                <a:t>     </a:t>
              </a:r>
              <a:r>
                <a:rPr lang="en-US" altLang="zh-CN" sz="2800" b="1">
                  <a:solidFill>
                    <a:srgbClr val="FF0000"/>
                  </a:solidFill>
                  <a:latin typeface="Times New Roman" pitchFamily="18" charset="0"/>
                  <a:ea typeface="宋体" charset="-122"/>
                </a:rPr>
                <a:t>76</a:t>
              </a:r>
              <a:r>
                <a:rPr lang="en-US" altLang="zh-CN" sz="2800" b="1">
                  <a:solidFill>
                    <a:srgbClr val="003399"/>
                  </a:solidFill>
                  <a:latin typeface="Times New Roman" pitchFamily="18" charset="0"/>
                  <a:ea typeface="宋体" charset="-122"/>
                </a:rPr>
                <a:t>     </a:t>
              </a:r>
              <a:r>
                <a:rPr lang="en-US" altLang="zh-CN" sz="2800" b="1">
                  <a:solidFill>
                    <a:srgbClr val="FF0000"/>
                  </a:solidFill>
                  <a:latin typeface="Times New Roman" pitchFamily="18" charset="0"/>
                  <a:ea typeface="宋体" charset="-122"/>
                </a:rPr>
                <a:t>97</a:t>
              </a:r>
            </a:p>
          </p:txBody>
        </p:sp>
        <p:sp>
          <p:nvSpPr>
            <p:cNvPr id="222" name="Text Box 219"/>
            <p:cNvSpPr txBox="1">
              <a:spLocks noChangeArrowheads="1"/>
            </p:cNvSpPr>
            <p:nvPr/>
          </p:nvSpPr>
          <p:spPr bwMode="auto">
            <a:xfrm>
              <a:off x="499" y="1502"/>
              <a:ext cx="701" cy="288"/>
            </a:xfrm>
            <a:prstGeom prst="rect">
              <a:avLst/>
            </a:prstGeom>
            <a:noFill/>
            <a:ln w="12700" cap="sq">
              <a:noFill/>
              <a:miter lim="800000"/>
              <a:headEnd/>
              <a:tailEnd/>
            </a:ln>
          </p:spPr>
          <p:txBody>
            <a:bodyPr>
              <a:spAutoFit/>
            </a:bodyPr>
            <a:lstStyle/>
            <a:p>
              <a:pPr eaLnBrk="1" hangingPunct="1"/>
              <a:r>
                <a:rPr lang="zh-CN" altLang="en-US" sz="2400" b="1">
                  <a:solidFill>
                    <a:srgbClr val="003399"/>
                  </a:solidFill>
                </a:rPr>
                <a:t>第</a:t>
              </a:r>
              <a:r>
                <a:rPr lang="en-US" altLang="zh-CN" sz="2400" b="1">
                  <a:solidFill>
                    <a:srgbClr val="003399"/>
                  </a:solidFill>
                </a:rPr>
                <a:t>3</a:t>
              </a:r>
              <a:r>
                <a:rPr lang="zh-CN" altLang="en-US" sz="2400" b="1">
                  <a:solidFill>
                    <a:srgbClr val="003399"/>
                  </a:solidFill>
                </a:rPr>
                <a:t>趟</a:t>
              </a:r>
            </a:p>
          </p:txBody>
        </p:sp>
      </p:grpSp>
      <p:grpSp>
        <p:nvGrpSpPr>
          <p:cNvPr id="223" name="Group 220"/>
          <p:cNvGrpSpPr>
            <a:grpSpLocks/>
          </p:cNvGrpSpPr>
          <p:nvPr/>
        </p:nvGrpSpPr>
        <p:grpSpPr bwMode="auto">
          <a:xfrm>
            <a:off x="2674938" y="4557802"/>
            <a:ext cx="7391400" cy="1600200"/>
            <a:chOff x="576" y="1920"/>
            <a:chExt cx="4656" cy="1008"/>
          </a:xfrm>
        </p:grpSpPr>
        <p:sp>
          <p:nvSpPr>
            <p:cNvPr id="224" name="Rectangle 221"/>
            <p:cNvSpPr>
              <a:spLocks noChangeArrowheads="1"/>
            </p:cNvSpPr>
            <p:nvPr/>
          </p:nvSpPr>
          <p:spPr bwMode="auto">
            <a:xfrm>
              <a:off x="576" y="1920"/>
              <a:ext cx="4656" cy="100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225" name="Rectangle 222"/>
            <p:cNvSpPr>
              <a:spLocks noChangeArrowheads="1"/>
            </p:cNvSpPr>
            <p:nvPr/>
          </p:nvSpPr>
          <p:spPr bwMode="auto">
            <a:xfrm>
              <a:off x="868" y="2064"/>
              <a:ext cx="407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13     27    38     49     50     </a:t>
              </a:r>
              <a:r>
                <a:rPr lang="en-US" altLang="zh-CN" sz="3000" b="1">
                  <a:solidFill>
                    <a:srgbClr val="FF0000"/>
                  </a:solidFill>
                  <a:latin typeface="Times New Roman" pitchFamily="18" charset="0"/>
                  <a:ea typeface="宋体" charset="-122"/>
                </a:rPr>
                <a:t>65</a:t>
              </a:r>
              <a:r>
                <a:rPr lang="en-US" altLang="zh-CN" sz="3000" b="1">
                  <a:solidFill>
                    <a:srgbClr val="003399"/>
                  </a:solidFill>
                  <a:latin typeface="Times New Roman" pitchFamily="18" charset="0"/>
                  <a:ea typeface="宋体" charset="-122"/>
                </a:rPr>
                <a:t>     </a:t>
              </a:r>
              <a:r>
                <a:rPr lang="en-US" altLang="zh-CN" sz="3000" b="1">
                  <a:solidFill>
                    <a:srgbClr val="FF0000"/>
                  </a:solidFill>
                  <a:latin typeface="Times New Roman" pitchFamily="18" charset="0"/>
                  <a:ea typeface="宋体" charset="-122"/>
                </a:rPr>
                <a:t>76</a:t>
              </a:r>
              <a:r>
                <a:rPr lang="en-US" altLang="zh-CN" sz="3000" b="1">
                  <a:solidFill>
                    <a:srgbClr val="003399"/>
                  </a:solidFill>
                  <a:latin typeface="Times New Roman" pitchFamily="18" charset="0"/>
                  <a:ea typeface="宋体" charset="-122"/>
                </a:rPr>
                <a:t>     </a:t>
              </a:r>
              <a:r>
                <a:rPr lang="en-US" altLang="zh-CN" sz="3000" b="1">
                  <a:solidFill>
                    <a:srgbClr val="FF0000"/>
                  </a:solidFill>
                  <a:latin typeface="Times New Roman" pitchFamily="18" charset="0"/>
                  <a:ea typeface="宋体" charset="-122"/>
                </a:rPr>
                <a:t>97</a:t>
              </a:r>
            </a:p>
          </p:txBody>
        </p:sp>
      </p:grpSp>
      <p:sp>
        <p:nvSpPr>
          <p:cNvPr id="226" name="Line 223"/>
          <p:cNvSpPr>
            <a:spLocks noChangeShapeType="1"/>
          </p:cNvSpPr>
          <p:nvPr/>
        </p:nvSpPr>
        <p:spPr bwMode="auto">
          <a:xfrm>
            <a:off x="3238500" y="5384889"/>
            <a:ext cx="3733800" cy="0"/>
          </a:xfrm>
          <a:prstGeom prst="line">
            <a:avLst/>
          </a:prstGeom>
          <a:noFill/>
          <a:ln w="34925" cap="sq">
            <a:solidFill>
              <a:srgbClr val="000080"/>
            </a:solidFill>
            <a:round/>
            <a:headEnd/>
            <a:tailEnd/>
          </a:ln>
        </p:spPr>
        <p:txBody>
          <a:bodyPr/>
          <a:lstStyle/>
          <a:p>
            <a:endParaRPr lang="zh-CN" altLang="en-US"/>
          </a:p>
        </p:txBody>
      </p:sp>
      <p:sp>
        <p:nvSpPr>
          <p:cNvPr id="227" name="Text Box 224"/>
          <p:cNvSpPr txBox="1">
            <a:spLocks noChangeArrowheads="1"/>
          </p:cNvSpPr>
          <p:nvPr/>
        </p:nvSpPr>
        <p:spPr bwMode="auto">
          <a:xfrm>
            <a:off x="3279775" y="5384889"/>
            <a:ext cx="293688" cy="488950"/>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a:t>
            </a:r>
          </a:p>
        </p:txBody>
      </p:sp>
      <p:sp>
        <p:nvSpPr>
          <p:cNvPr id="228" name="Text Box 225"/>
          <p:cNvSpPr txBox="1">
            <a:spLocks noChangeArrowheads="1"/>
          </p:cNvSpPr>
          <p:nvPr/>
        </p:nvSpPr>
        <p:spPr bwMode="auto">
          <a:xfrm>
            <a:off x="4000500" y="5384889"/>
            <a:ext cx="647700" cy="488950"/>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sp>
        <p:nvSpPr>
          <p:cNvPr id="229" name="Freeform 226"/>
          <p:cNvSpPr>
            <a:spLocks/>
          </p:cNvSpPr>
          <p:nvPr/>
        </p:nvSpPr>
        <p:spPr bwMode="auto">
          <a:xfrm>
            <a:off x="3162300" y="4803864"/>
            <a:ext cx="514350" cy="427038"/>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sp>
        <p:nvSpPr>
          <p:cNvPr id="230" name="Freeform 227"/>
          <p:cNvSpPr>
            <a:spLocks/>
          </p:cNvSpPr>
          <p:nvPr/>
        </p:nvSpPr>
        <p:spPr bwMode="auto">
          <a:xfrm>
            <a:off x="3995738" y="4834027"/>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grpSp>
        <p:nvGrpSpPr>
          <p:cNvPr id="231" name="Group 228"/>
          <p:cNvGrpSpPr>
            <a:grpSpLocks/>
          </p:cNvGrpSpPr>
          <p:nvPr/>
        </p:nvGrpSpPr>
        <p:grpSpPr bwMode="auto">
          <a:xfrm>
            <a:off x="3009900" y="4743539"/>
            <a:ext cx="2438400" cy="1168400"/>
            <a:chOff x="3552" y="1776"/>
            <a:chExt cx="1536" cy="736"/>
          </a:xfrm>
        </p:grpSpPr>
        <p:sp>
          <p:nvSpPr>
            <p:cNvPr id="232" name="Rectangle 229"/>
            <p:cNvSpPr>
              <a:spLocks noChangeArrowheads="1"/>
            </p:cNvSpPr>
            <p:nvPr/>
          </p:nvSpPr>
          <p:spPr bwMode="auto">
            <a:xfrm>
              <a:off x="3642" y="2215"/>
              <a:ext cx="864"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233" name="Text Box 230"/>
            <p:cNvSpPr txBox="1">
              <a:spLocks noChangeArrowheads="1"/>
            </p:cNvSpPr>
            <p:nvPr/>
          </p:nvSpPr>
          <p:spPr bwMode="auto">
            <a:xfrm>
              <a:off x="4207" y="2193"/>
              <a:ext cx="237"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 j</a:t>
              </a:r>
            </a:p>
          </p:txBody>
        </p:sp>
        <p:sp>
          <p:nvSpPr>
            <p:cNvPr id="234" name="Text Box 231"/>
            <p:cNvSpPr txBox="1">
              <a:spLocks noChangeArrowheads="1"/>
            </p:cNvSpPr>
            <p:nvPr/>
          </p:nvSpPr>
          <p:spPr bwMode="auto">
            <a:xfrm>
              <a:off x="4680" y="2204"/>
              <a:ext cx="408"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grpSp>
          <p:nvGrpSpPr>
            <p:cNvPr id="235" name="Group 232"/>
            <p:cNvGrpSpPr>
              <a:grpSpLocks/>
            </p:cNvGrpSpPr>
            <p:nvPr/>
          </p:nvGrpSpPr>
          <p:grpSpPr bwMode="auto">
            <a:xfrm>
              <a:off x="3552" y="1776"/>
              <a:ext cx="1056" cy="405"/>
              <a:chOff x="3386" y="1968"/>
              <a:chExt cx="1056" cy="405"/>
            </a:xfrm>
          </p:grpSpPr>
          <p:sp>
            <p:nvSpPr>
              <p:cNvPr id="236" name="Rectangle 233"/>
              <p:cNvSpPr>
                <a:spLocks noChangeArrowheads="1"/>
              </p:cNvSpPr>
              <p:nvPr/>
            </p:nvSpPr>
            <p:spPr bwMode="auto">
              <a:xfrm>
                <a:off x="3386" y="1968"/>
                <a:ext cx="1056"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237" name="Rectangle 234"/>
              <p:cNvSpPr>
                <a:spLocks noChangeArrowheads="1"/>
              </p:cNvSpPr>
              <p:nvPr/>
            </p:nvSpPr>
            <p:spPr bwMode="auto">
              <a:xfrm>
                <a:off x="3471" y="2027"/>
                <a:ext cx="89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13     27</a:t>
                </a:r>
              </a:p>
            </p:txBody>
          </p:sp>
        </p:grpSp>
      </p:grpSp>
      <p:sp>
        <p:nvSpPr>
          <p:cNvPr id="238" name="Freeform 235"/>
          <p:cNvSpPr>
            <a:spLocks/>
          </p:cNvSpPr>
          <p:nvPr/>
        </p:nvSpPr>
        <p:spPr bwMode="auto">
          <a:xfrm>
            <a:off x="3976688" y="4875302"/>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sp>
        <p:nvSpPr>
          <p:cNvPr id="239" name="Freeform 236"/>
          <p:cNvSpPr>
            <a:spLocks/>
          </p:cNvSpPr>
          <p:nvPr/>
        </p:nvSpPr>
        <p:spPr bwMode="auto">
          <a:xfrm>
            <a:off x="4740275" y="4840377"/>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grpSp>
        <p:nvGrpSpPr>
          <p:cNvPr id="240" name="Group 237"/>
          <p:cNvGrpSpPr>
            <a:grpSpLocks/>
          </p:cNvGrpSpPr>
          <p:nvPr/>
        </p:nvGrpSpPr>
        <p:grpSpPr bwMode="auto">
          <a:xfrm>
            <a:off x="3824288" y="4754652"/>
            <a:ext cx="2438400" cy="1168400"/>
            <a:chOff x="3552" y="1776"/>
            <a:chExt cx="1536" cy="736"/>
          </a:xfrm>
        </p:grpSpPr>
        <p:sp>
          <p:nvSpPr>
            <p:cNvPr id="241" name="Rectangle 238"/>
            <p:cNvSpPr>
              <a:spLocks noChangeArrowheads="1"/>
            </p:cNvSpPr>
            <p:nvPr/>
          </p:nvSpPr>
          <p:spPr bwMode="auto">
            <a:xfrm>
              <a:off x="3642" y="2215"/>
              <a:ext cx="864"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242" name="Text Box 239"/>
            <p:cNvSpPr txBox="1">
              <a:spLocks noChangeArrowheads="1"/>
            </p:cNvSpPr>
            <p:nvPr/>
          </p:nvSpPr>
          <p:spPr bwMode="auto">
            <a:xfrm>
              <a:off x="4207" y="2193"/>
              <a:ext cx="237"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 j</a:t>
              </a:r>
            </a:p>
          </p:txBody>
        </p:sp>
        <p:sp>
          <p:nvSpPr>
            <p:cNvPr id="243" name="Text Box 240"/>
            <p:cNvSpPr txBox="1">
              <a:spLocks noChangeArrowheads="1"/>
            </p:cNvSpPr>
            <p:nvPr/>
          </p:nvSpPr>
          <p:spPr bwMode="auto">
            <a:xfrm>
              <a:off x="4680" y="2204"/>
              <a:ext cx="408"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grpSp>
          <p:nvGrpSpPr>
            <p:cNvPr id="244" name="Group 241"/>
            <p:cNvGrpSpPr>
              <a:grpSpLocks/>
            </p:cNvGrpSpPr>
            <p:nvPr/>
          </p:nvGrpSpPr>
          <p:grpSpPr bwMode="auto">
            <a:xfrm>
              <a:off x="3552" y="1776"/>
              <a:ext cx="1056" cy="405"/>
              <a:chOff x="3386" y="1968"/>
              <a:chExt cx="1056" cy="405"/>
            </a:xfrm>
          </p:grpSpPr>
          <p:sp>
            <p:nvSpPr>
              <p:cNvPr id="245" name="Rectangle 242"/>
              <p:cNvSpPr>
                <a:spLocks noChangeArrowheads="1"/>
              </p:cNvSpPr>
              <p:nvPr/>
            </p:nvSpPr>
            <p:spPr bwMode="auto">
              <a:xfrm>
                <a:off x="3386" y="1968"/>
                <a:ext cx="1056"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246" name="Rectangle 243"/>
              <p:cNvSpPr>
                <a:spLocks noChangeArrowheads="1"/>
              </p:cNvSpPr>
              <p:nvPr/>
            </p:nvSpPr>
            <p:spPr bwMode="auto">
              <a:xfrm>
                <a:off x="3471" y="2027"/>
                <a:ext cx="89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27     38</a:t>
                </a:r>
              </a:p>
            </p:txBody>
          </p:sp>
        </p:grpSp>
      </p:grpSp>
      <p:sp>
        <p:nvSpPr>
          <p:cNvPr id="247" name="Freeform 244"/>
          <p:cNvSpPr>
            <a:spLocks/>
          </p:cNvSpPr>
          <p:nvPr/>
        </p:nvSpPr>
        <p:spPr bwMode="auto">
          <a:xfrm>
            <a:off x="4838700" y="4875302"/>
            <a:ext cx="514350" cy="4270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sp>
        <p:nvSpPr>
          <p:cNvPr id="248" name="Freeform 245"/>
          <p:cNvSpPr>
            <a:spLocks/>
          </p:cNvSpPr>
          <p:nvPr/>
        </p:nvSpPr>
        <p:spPr bwMode="auto">
          <a:xfrm>
            <a:off x="5619750" y="4851489"/>
            <a:ext cx="514350" cy="427038"/>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38100" cap="sq" cmpd="sng">
            <a:solidFill>
              <a:srgbClr val="FF0000"/>
            </a:solidFill>
            <a:prstDash val="solid"/>
            <a:round/>
            <a:headEnd/>
            <a:tailEnd/>
          </a:ln>
        </p:spPr>
        <p:txBody>
          <a:bodyPr/>
          <a:lstStyle/>
          <a:p>
            <a:endParaRPr lang="zh-CN" altLang="en-US"/>
          </a:p>
        </p:txBody>
      </p:sp>
      <p:grpSp>
        <p:nvGrpSpPr>
          <p:cNvPr id="249" name="Group 246"/>
          <p:cNvGrpSpPr>
            <a:grpSpLocks/>
          </p:cNvGrpSpPr>
          <p:nvPr/>
        </p:nvGrpSpPr>
        <p:grpSpPr bwMode="auto">
          <a:xfrm>
            <a:off x="4645025" y="4726077"/>
            <a:ext cx="2438400" cy="1168400"/>
            <a:chOff x="3552" y="1776"/>
            <a:chExt cx="1536" cy="736"/>
          </a:xfrm>
        </p:grpSpPr>
        <p:sp>
          <p:nvSpPr>
            <p:cNvPr id="250" name="Rectangle 247"/>
            <p:cNvSpPr>
              <a:spLocks noChangeArrowheads="1"/>
            </p:cNvSpPr>
            <p:nvPr/>
          </p:nvSpPr>
          <p:spPr bwMode="auto">
            <a:xfrm>
              <a:off x="3642" y="2215"/>
              <a:ext cx="864"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251" name="Text Box 248"/>
            <p:cNvSpPr txBox="1">
              <a:spLocks noChangeArrowheads="1"/>
            </p:cNvSpPr>
            <p:nvPr/>
          </p:nvSpPr>
          <p:spPr bwMode="auto">
            <a:xfrm>
              <a:off x="4207" y="2193"/>
              <a:ext cx="237"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 j</a:t>
              </a:r>
            </a:p>
          </p:txBody>
        </p:sp>
        <p:sp>
          <p:nvSpPr>
            <p:cNvPr id="252" name="Text Box 249"/>
            <p:cNvSpPr txBox="1">
              <a:spLocks noChangeArrowheads="1"/>
            </p:cNvSpPr>
            <p:nvPr/>
          </p:nvSpPr>
          <p:spPr bwMode="auto">
            <a:xfrm>
              <a:off x="4680" y="2204"/>
              <a:ext cx="408" cy="308"/>
            </a:xfrm>
            <a:prstGeom prst="rect">
              <a:avLst/>
            </a:prstGeom>
            <a:noFill/>
            <a:ln w="12700" cap="sq">
              <a:noFill/>
              <a:miter lim="800000"/>
              <a:headEnd/>
              <a:tailEnd/>
            </a:ln>
          </p:spPr>
          <p:txBody>
            <a:bodyPr wrap="none">
              <a:spAutoFit/>
            </a:bodyPr>
            <a:lstStyle/>
            <a:p>
              <a:pPr eaLnBrk="1" hangingPunct="1"/>
              <a:r>
                <a:rPr lang="en-US" altLang="zh-CN" sz="2600" b="1">
                  <a:solidFill>
                    <a:srgbClr val="FF0000"/>
                  </a:solidFill>
                  <a:latin typeface="Times New Roman" pitchFamily="18" charset="0"/>
                </a:rPr>
                <a:t>j+1</a:t>
              </a:r>
            </a:p>
          </p:txBody>
        </p:sp>
        <p:grpSp>
          <p:nvGrpSpPr>
            <p:cNvPr id="253" name="Group 250"/>
            <p:cNvGrpSpPr>
              <a:grpSpLocks/>
            </p:cNvGrpSpPr>
            <p:nvPr/>
          </p:nvGrpSpPr>
          <p:grpSpPr bwMode="auto">
            <a:xfrm>
              <a:off x="3552" y="1776"/>
              <a:ext cx="1056" cy="405"/>
              <a:chOff x="3386" y="1968"/>
              <a:chExt cx="1056" cy="405"/>
            </a:xfrm>
          </p:grpSpPr>
          <p:sp>
            <p:nvSpPr>
              <p:cNvPr id="254" name="Rectangle 251"/>
              <p:cNvSpPr>
                <a:spLocks noChangeArrowheads="1"/>
              </p:cNvSpPr>
              <p:nvPr/>
            </p:nvSpPr>
            <p:spPr bwMode="auto">
              <a:xfrm>
                <a:off x="3386" y="1968"/>
                <a:ext cx="1056"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255" name="Rectangle 252"/>
              <p:cNvSpPr>
                <a:spLocks noChangeArrowheads="1"/>
              </p:cNvSpPr>
              <p:nvPr/>
            </p:nvSpPr>
            <p:spPr bwMode="auto">
              <a:xfrm>
                <a:off x="3471" y="2027"/>
                <a:ext cx="896" cy="346"/>
              </a:xfrm>
              <a:prstGeom prst="rect">
                <a:avLst/>
              </a:prstGeom>
              <a:noFill/>
              <a:ln w="12700" cap="sq">
                <a:noFill/>
                <a:miter lim="800000"/>
                <a:headEnd/>
                <a:tailEnd/>
              </a:ln>
            </p:spPr>
            <p:txBody>
              <a:bodyPr wrap="none">
                <a:spAutoFit/>
              </a:bodyPr>
              <a:lstStyle/>
              <a:p>
                <a:pPr eaLnBrk="1" hangingPunct="1"/>
                <a:r>
                  <a:rPr lang="en-US" altLang="zh-CN" sz="3000" b="1">
                    <a:solidFill>
                      <a:srgbClr val="003399"/>
                    </a:solidFill>
                    <a:latin typeface="Times New Roman" pitchFamily="18" charset="0"/>
                    <a:ea typeface="宋体" charset="-122"/>
                  </a:rPr>
                  <a:t>38     49</a:t>
                </a:r>
              </a:p>
            </p:txBody>
          </p:sp>
        </p:grpSp>
      </p:grpSp>
      <p:sp>
        <p:nvSpPr>
          <p:cNvPr id="256" name="Freeform 253"/>
          <p:cNvSpPr>
            <a:spLocks/>
          </p:cNvSpPr>
          <p:nvPr/>
        </p:nvSpPr>
        <p:spPr bwMode="auto">
          <a:xfrm>
            <a:off x="6423025" y="4764177"/>
            <a:ext cx="590550" cy="503237"/>
          </a:xfrm>
          <a:custGeom>
            <a:avLst/>
            <a:gdLst>
              <a:gd name="T0" fmla="*/ 2147483646 w 384"/>
              <a:gd name="T1" fmla="*/ 2147483646 h 269"/>
              <a:gd name="T2" fmla="*/ 2147483646 w 384"/>
              <a:gd name="T3" fmla="*/ 2147483646 h 269"/>
              <a:gd name="T4" fmla="*/ 2147483646 w 384"/>
              <a:gd name="T5" fmla="*/ 2147483646 h 269"/>
              <a:gd name="T6" fmla="*/ 2147483646 w 384"/>
              <a:gd name="T7" fmla="*/ 2147483646 h 269"/>
              <a:gd name="T8" fmla="*/ 2147483646 w 384"/>
              <a:gd name="T9" fmla="*/ 2147483646 h 269"/>
              <a:gd name="T10" fmla="*/ 2147483646 w 384"/>
              <a:gd name="T11" fmla="*/ 2147483646 h 269"/>
              <a:gd name="T12" fmla="*/ 2147483646 w 384"/>
              <a:gd name="T13" fmla="*/ 2147483646 h 269"/>
              <a:gd name="T14" fmla="*/ 2147483646 w 384"/>
              <a:gd name="T15" fmla="*/ 2147483646 h 269"/>
              <a:gd name="T16" fmla="*/ 2147483646 w 384"/>
              <a:gd name="T17" fmla="*/ 2147483646 h 2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4"/>
              <a:gd name="T28" fmla="*/ 0 h 269"/>
              <a:gd name="T29" fmla="*/ 384 w 384"/>
              <a:gd name="T30" fmla="*/ 269 h 2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4" h="269">
                <a:moveTo>
                  <a:pt x="146" y="32"/>
                </a:moveTo>
                <a:cubicBezTo>
                  <a:pt x="127" y="36"/>
                  <a:pt x="108" y="36"/>
                  <a:pt x="90" y="43"/>
                </a:cubicBezTo>
                <a:cubicBezTo>
                  <a:pt x="49" y="59"/>
                  <a:pt x="44" y="100"/>
                  <a:pt x="22" y="133"/>
                </a:cubicBezTo>
                <a:cubicBezTo>
                  <a:pt x="0" y="201"/>
                  <a:pt x="48" y="227"/>
                  <a:pt x="90" y="269"/>
                </a:cubicBezTo>
                <a:cubicBezTo>
                  <a:pt x="165" y="265"/>
                  <a:pt x="241" y="265"/>
                  <a:pt x="316" y="258"/>
                </a:cubicBezTo>
                <a:cubicBezTo>
                  <a:pt x="328" y="257"/>
                  <a:pt x="341" y="254"/>
                  <a:pt x="349" y="246"/>
                </a:cubicBezTo>
                <a:cubicBezTo>
                  <a:pt x="384" y="211"/>
                  <a:pt x="383" y="100"/>
                  <a:pt x="383" y="100"/>
                </a:cubicBezTo>
                <a:cubicBezTo>
                  <a:pt x="365" y="45"/>
                  <a:pt x="347" y="56"/>
                  <a:pt x="293" y="43"/>
                </a:cubicBezTo>
                <a:cubicBezTo>
                  <a:pt x="227" y="0"/>
                  <a:pt x="272" y="20"/>
                  <a:pt x="146" y="32"/>
                </a:cubicBezTo>
                <a:close/>
              </a:path>
            </a:pathLst>
          </a:custGeom>
          <a:noFill/>
          <a:ln w="47625" cap="sq" cmpd="sng">
            <a:solidFill>
              <a:srgbClr val="FF0000"/>
            </a:solidFill>
            <a:prstDash val="solid"/>
            <a:round/>
            <a:headEnd/>
            <a:tailEnd/>
          </a:ln>
        </p:spPr>
        <p:txBody>
          <a:bodyPr/>
          <a:lstStyle/>
          <a:p>
            <a:endParaRPr lang="zh-CN" altLang="en-US"/>
          </a:p>
        </p:txBody>
      </p:sp>
      <p:grpSp>
        <p:nvGrpSpPr>
          <p:cNvPr id="257" name="Group 254"/>
          <p:cNvGrpSpPr>
            <a:grpSpLocks/>
          </p:cNvGrpSpPr>
          <p:nvPr/>
        </p:nvGrpSpPr>
        <p:grpSpPr bwMode="auto">
          <a:xfrm>
            <a:off x="2424113" y="2911564"/>
            <a:ext cx="7221537" cy="519113"/>
            <a:chOff x="495" y="1017"/>
            <a:chExt cx="4549" cy="327"/>
          </a:xfrm>
        </p:grpSpPr>
        <p:sp>
          <p:nvSpPr>
            <p:cNvPr id="258" name="Rectangle 255"/>
            <p:cNvSpPr>
              <a:spLocks noChangeArrowheads="1"/>
            </p:cNvSpPr>
            <p:nvPr/>
          </p:nvSpPr>
          <p:spPr bwMode="auto">
            <a:xfrm>
              <a:off x="1232" y="1017"/>
              <a:ext cx="3812" cy="327"/>
            </a:xfrm>
            <a:prstGeom prst="rect">
              <a:avLst/>
            </a:prstGeom>
            <a:noFill/>
            <a:ln w="12700" cap="sq">
              <a:noFill/>
              <a:miter lim="800000"/>
              <a:headEnd/>
              <a:tailEnd/>
            </a:ln>
          </p:spPr>
          <p:txBody>
            <a:bodyPr wrap="none">
              <a:spAutoFit/>
            </a:bodyPr>
            <a:lstStyle/>
            <a:p>
              <a:pPr eaLnBrk="1" hangingPunct="1"/>
              <a:r>
                <a:rPr lang="en-US" altLang="zh-CN" sz="2800" b="1">
                  <a:solidFill>
                    <a:srgbClr val="FF0000"/>
                  </a:solidFill>
                  <a:latin typeface="Times New Roman" pitchFamily="18" charset="0"/>
                  <a:ea typeface="宋体" charset="-122"/>
                </a:rPr>
                <a:t>13     27    38     49     50</a:t>
              </a:r>
              <a:r>
                <a:rPr lang="en-US" altLang="zh-CN" sz="2800" b="1">
                  <a:solidFill>
                    <a:srgbClr val="003399"/>
                  </a:solidFill>
                  <a:latin typeface="Times New Roman" pitchFamily="18" charset="0"/>
                  <a:ea typeface="宋体" charset="-122"/>
                </a:rPr>
                <a:t>     </a:t>
              </a:r>
              <a:r>
                <a:rPr lang="en-US" altLang="zh-CN" sz="2800" b="1">
                  <a:solidFill>
                    <a:srgbClr val="FF0000"/>
                  </a:solidFill>
                  <a:latin typeface="Times New Roman" pitchFamily="18" charset="0"/>
                  <a:ea typeface="宋体" charset="-122"/>
                </a:rPr>
                <a:t>65</a:t>
              </a:r>
              <a:r>
                <a:rPr lang="en-US" altLang="zh-CN" sz="2800" b="1">
                  <a:solidFill>
                    <a:srgbClr val="003399"/>
                  </a:solidFill>
                  <a:latin typeface="Times New Roman" pitchFamily="18" charset="0"/>
                  <a:ea typeface="宋体" charset="-122"/>
                </a:rPr>
                <a:t>     </a:t>
              </a:r>
              <a:r>
                <a:rPr lang="en-US" altLang="zh-CN" sz="2800" b="1">
                  <a:solidFill>
                    <a:srgbClr val="FF0000"/>
                  </a:solidFill>
                  <a:latin typeface="Times New Roman" pitchFamily="18" charset="0"/>
                  <a:ea typeface="宋体" charset="-122"/>
                </a:rPr>
                <a:t>76</a:t>
              </a:r>
              <a:r>
                <a:rPr lang="en-US" altLang="zh-CN" sz="2800" b="1">
                  <a:solidFill>
                    <a:srgbClr val="003399"/>
                  </a:solidFill>
                  <a:latin typeface="Times New Roman" pitchFamily="18" charset="0"/>
                  <a:ea typeface="宋体" charset="-122"/>
                </a:rPr>
                <a:t>     </a:t>
              </a:r>
              <a:r>
                <a:rPr lang="en-US" altLang="zh-CN" sz="2800" b="1">
                  <a:solidFill>
                    <a:srgbClr val="FF0000"/>
                  </a:solidFill>
                  <a:latin typeface="Times New Roman" pitchFamily="18" charset="0"/>
                  <a:ea typeface="宋体" charset="-122"/>
                </a:rPr>
                <a:t>97</a:t>
              </a:r>
            </a:p>
          </p:txBody>
        </p:sp>
        <p:sp>
          <p:nvSpPr>
            <p:cNvPr id="259" name="Text Box 256"/>
            <p:cNvSpPr txBox="1">
              <a:spLocks noChangeArrowheads="1"/>
            </p:cNvSpPr>
            <p:nvPr/>
          </p:nvSpPr>
          <p:spPr bwMode="auto">
            <a:xfrm>
              <a:off x="495" y="1022"/>
              <a:ext cx="599" cy="288"/>
            </a:xfrm>
            <a:prstGeom prst="rect">
              <a:avLst/>
            </a:prstGeom>
            <a:noFill/>
            <a:ln w="12700" cap="sq">
              <a:noFill/>
              <a:miter lim="800000"/>
              <a:headEnd/>
              <a:tailEnd/>
            </a:ln>
          </p:spPr>
          <p:txBody>
            <a:bodyPr wrap="none">
              <a:spAutoFit/>
            </a:bodyPr>
            <a:lstStyle/>
            <a:p>
              <a:pPr eaLnBrk="1" hangingPunct="1"/>
              <a:r>
                <a:rPr lang="zh-CN" altLang="en-US" sz="2400" b="1">
                  <a:solidFill>
                    <a:srgbClr val="003399"/>
                  </a:solidFill>
                </a:rPr>
                <a:t>第</a:t>
              </a:r>
              <a:r>
                <a:rPr lang="en-US" altLang="zh-CN" sz="2400" b="1">
                  <a:solidFill>
                    <a:srgbClr val="003399"/>
                  </a:solidFill>
                </a:rPr>
                <a:t>4</a:t>
              </a:r>
              <a:r>
                <a:rPr lang="zh-CN" altLang="en-US" sz="2400" b="1">
                  <a:solidFill>
                    <a:srgbClr val="003399"/>
                  </a:solidFill>
                </a:rPr>
                <a:t>趟</a:t>
              </a:r>
            </a:p>
          </p:txBody>
        </p:sp>
      </p:grpSp>
      <p:grpSp>
        <p:nvGrpSpPr>
          <p:cNvPr id="260" name="Group 267"/>
          <p:cNvGrpSpPr>
            <a:grpSpLocks/>
          </p:cNvGrpSpPr>
          <p:nvPr/>
        </p:nvGrpSpPr>
        <p:grpSpPr bwMode="auto">
          <a:xfrm>
            <a:off x="2857500" y="2876639"/>
            <a:ext cx="7620000" cy="1501775"/>
            <a:chOff x="768" y="1776"/>
            <a:chExt cx="4800" cy="946"/>
          </a:xfrm>
        </p:grpSpPr>
        <p:sp>
          <p:nvSpPr>
            <p:cNvPr id="261" name="Freeform 268"/>
            <p:cNvSpPr>
              <a:spLocks/>
            </p:cNvSpPr>
            <p:nvPr/>
          </p:nvSpPr>
          <p:spPr bwMode="auto">
            <a:xfrm>
              <a:off x="768" y="1776"/>
              <a:ext cx="4608" cy="404"/>
            </a:xfrm>
            <a:custGeom>
              <a:avLst/>
              <a:gdLst>
                <a:gd name="T0" fmla="*/ 62417 w 858"/>
                <a:gd name="T1" fmla="*/ 81 h 352"/>
                <a:gd name="T2" fmla="*/ 692134 w 858"/>
                <a:gd name="T3" fmla="*/ 119 h 352"/>
                <a:gd name="T4" fmla="*/ 654809 w 858"/>
                <a:gd name="T5" fmla="*/ 413 h 352"/>
                <a:gd name="T6" fmla="*/ 335219 w 858"/>
                <a:gd name="T7" fmla="*/ 434 h 352"/>
                <a:gd name="T8" fmla="*/ 62417 w 858"/>
                <a:gd name="T9" fmla="*/ 81 h 352"/>
                <a:gd name="T10" fmla="*/ 0 60000 65536"/>
                <a:gd name="T11" fmla="*/ 0 60000 65536"/>
                <a:gd name="T12" fmla="*/ 0 60000 65536"/>
                <a:gd name="T13" fmla="*/ 0 60000 65536"/>
                <a:gd name="T14" fmla="*/ 0 60000 65536"/>
                <a:gd name="T15" fmla="*/ 0 w 858"/>
                <a:gd name="T16" fmla="*/ 0 h 352"/>
                <a:gd name="T17" fmla="*/ 858 w 858"/>
                <a:gd name="T18" fmla="*/ 352 h 352"/>
              </a:gdLst>
              <a:ahLst/>
              <a:cxnLst>
                <a:cxn ang="T10">
                  <a:pos x="T0" y="T1"/>
                </a:cxn>
                <a:cxn ang="T11">
                  <a:pos x="T2" y="T3"/>
                </a:cxn>
                <a:cxn ang="T12">
                  <a:pos x="T4" y="T5"/>
                </a:cxn>
                <a:cxn ang="T13">
                  <a:pos x="T6" y="T7"/>
                </a:cxn>
                <a:cxn ang="T14">
                  <a:pos x="T8" y="T9"/>
                </a:cxn>
              </a:cxnLst>
              <a:rect l="T15" t="T16" r="T17" b="T18"/>
              <a:pathLst>
                <a:path w="858" h="352">
                  <a:moveTo>
                    <a:pt x="75" y="47"/>
                  </a:moveTo>
                  <a:cubicBezTo>
                    <a:pt x="327" y="61"/>
                    <a:pt x="589" y="0"/>
                    <a:pt x="832" y="69"/>
                  </a:cubicBezTo>
                  <a:cubicBezTo>
                    <a:pt x="832" y="69"/>
                    <a:pt x="858" y="233"/>
                    <a:pt x="787" y="239"/>
                  </a:cubicBezTo>
                  <a:cubicBezTo>
                    <a:pt x="659" y="249"/>
                    <a:pt x="531" y="246"/>
                    <a:pt x="403" y="250"/>
                  </a:cubicBezTo>
                  <a:cubicBezTo>
                    <a:pt x="0" y="237"/>
                    <a:pt x="58" y="352"/>
                    <a:pt x="75" y="47"/>
                  </a:cubicBezTo>
                  <a:close/>
                </a:path>
              </a:pathLst>
            </a:custGeom>
            <a:noFill/>
            <a:ln w="57150" cap="sq" cmpd="sng">
              <a:solidFill>
                <a:srgbClr val="FF0000"/>
              </a:solidFill>
              <a:prstDash val="solid"/>
              <a:round/>
              <a:headEnd/>
              <a:tailEnd/>
            </a:ln>
          </p:spPr>
          <p:txBody>
            <a:bodyPr/>
            <a:lstStyle/>
            <a:p>
              <a:endParaRPr lang="zh-CN" altLang="en-US"/>
            </a:p>
          </p:txBody>
        </p:sp>
        <p:grpSp>
          <p:nvGrpSpPr>
            <p:cNvPr id="262" name="Group 269"/>
            <p:cNvGrpSpPr>
              <a:grpSpLocks/>
            </p:cNvGrpSpPr>
            <p:nvPr/>
          </p:nvGrpSpPr>
          <p:grpSpPr bwMode="auto">
            <a:xfrm>
              <a:off x="4224" y="2016"/>
              <a:ext cx="1344" cy="706"/>
              <a:chOff x="4224" y="2016"/>
              <a:chExt cx="1344" cy="706"/>
            </a:xfrm>
          </p:grpSpPr>
          <p:sp>
            <p:nvSpPr>
              <p:cNvPr id="263" name="AutoShape 270"/>
              <p:cNvSpPr>
                <a:spLocks noChangeArrowheads="1"/>
              </p:cNvSpPr>
              <p:nvPr/>
            </p:nvSpPr>
            <p:spPr bwMode="auto">
              <a:xfrm rot="322755">
                <a:off x="4224" y="2016"/>
                <a:ext cx="1344" cy="706"/>
              </a:xfrm>
              <a:prstGeom prst="irregularSeal2">
                <a:avLst/>
              </a:prstGeom>
              <a:solidFill>
                <a:srgbClr val="FF0000"/>
              </a:solidFill>
              <a:ln w="50800" cap="sq">
                <a:solidFill>
                  <a:srgbClr val="FFFF00"/>
                </a:solidFill>
                <a:miter lim="800000"/>
                <a:headEnd/>
                <a:tailEnd/>
              </a:ln>
              <a:effectLst>
                <a:outerShdw dist="160644" dir="1106097" algn="ctr" rotWithShape="0">
                  <a:schemeClr val="bg2"/>
                </a:outerShdw>
              </a:effectLst>
            </p:spPr>
            <p:txBody>
              <a:bodyPr wrap="none" anchor="ctr"/>
              <a:lstStyle/>
              <a:p>
                <a:pPr eaLnBrk="1" hangingPunct="1"/>
                <a:endParaRPr lang="zh-CN" altLang="en-US"/>
              </a:p>
            </p:txBody>
          </p:sp>
          <p:sp>
            <p:nvSpPr>
              <p:cNvPr id="264" name="Text Box 271"/>
              <p:cNvSpPr txBox="1">
                <a:spLocks noChangeArrowheads="1"/>
              </p:cNvSpPr>
              <p:nvPr/>
            </p:nvSpPr>
            <p:spPr bwMode="auto">
              <a:xfrm rot="-441397">
                <a:off x="4394" y="2097"/>
                <a:ext cx="1116" cy="509"/>
              </a:xfrm>
              <a:prstGeom prst="rect">
                <a:avLst/>
              </a:prstGeom>
              <a:noFill/>
              <a:ln w="12700" cap="sq">
                <a:noFill/>
                <a:miter lim="800000"/>
                <a:headEnd/>
                <a:tailEnd/>
              </a:ln>
              <a:effectLst>
                <a:outerShdw dist="17961" dir="2700000" algn="ctr" rotWithShape="0">
                  <a:schemeClr val="bg1"/>
                </a:outerShdw>
              </a:effectLst>
            </p:spPr>
            <p:txBody>
              <a:bodyPr>
                <a:spAutoFit/>
              </a:bodyPr>
              <a:lstStyle/>
              <a:p>
                <a:pPr eaLnBrk="1" hangingPunct="1"/>
                <a:r>
                  <a:rPr lang="zh-CN" altLang="en-US" sz="4700" b="1">
                    <a:solidFill>
                      <a:srgbClr val="00FFFF"/>
                    </a:solidFill>
                    <a:latin typeface="华文新魏" pitchFamily="2" charset="-122"/>
                    <a:ea typeface="华文新魏" pitchFamily="2" charset="-122"/>
                  </a:rPr>
                  <a:t>结果</a:t>
                </a:r>
              </a:p>
            </p:txBody>
          </p:sp>
        </p:grpSp>
      </p:grpSp>
      <p:grpSp>
        <p:nvGrpSpPr>
          <p:cNvPr id="265" name="Group 272"/>
          <p:cNvGrpSpPr>
            <a:grpSpLocks/>
          </p:cNvGrpSpPr>
          <p:nvPr/>
        </p:nvGrpSpPr>
        <p:grpSpPr bwMode="auto">
          <a:xfrm>
            <a:off x="3709988" y="5988139"/>
            <a:ext cx="4876800" cy="685800"/>
            <a:chOff x="192" y="3696"/>
            <a:chExt cx="3072" cy="432"/>
          </a:xfrm>
        </p:grpSpPr>
        <p:sp>
          <p:nvSpPr>
            <p:cNvPr id="266" name="Rectangle 273"/>
            <p:cNvSpPr>
              <a:spLocks noChangeArrowheads="1"/>
            </p:cNvSpPr>
            <p:nvPr/>
          </p:nvSpPr>
          <p:spPr bwMode="auto">
            <a:xfrm>
              <a:off x="192" y="3696"/>
              <a:ext cx="3072" cy="432"/>
            </a:xfrm>
            <a:prstGeom prst="rect">
              <a:avLst/>
            </a:prstGeom>
            <a:gradFill rotWithShape="1">
              <a:gsLst>
                <a:gs pos="0">
                  <a:srgbClr val="0000FF"/>
                </a:gs>
                <a:gs pos="50000">
                  <a:srgbClr val="000076"/>
                </a:gs>
                <a:gs pos="100000">
                  <a:srgbClr val="0000FF"/>
                </a:gs>
              </a:gsLst>
              <a:lin ang="5400000" scaled="1"/>
            </a:gradFill>
            <a:ln w="12700" cap="sq">
              <a:noFill/>
              <a:miter lim="800000"/>
              <a:headEnd/>
              <a:tailEnd/>
            </a:ln>
            <a:effectLst>
              <a:outerShdw dist="71842" dir="2700000" algn="ctr" rotWithShape="0">
                <a:srgbClr val="B2B2B2"/>
              </a:outerShdw>
            </a:effectLst>
          </p:spPr>
          <p:txBody>
            <a:bodyPr wrap="none" anchor="ctr"/>
            <a:lstStyle/>
            <a:p>
              <a:pPr eaLnBrk="1" hangingPunct="1"/>
              <a:endParaRPr lang="zh-CN" altLang="en-US"/>
            </a:p>
          </p:txBody>
        </p:sp>
        <p:sp>
          <p:nvSpPr>
            <p:cNvPr id="267" name="Text Box 274"/>
            <p:cNvSpPr txBox="1">
              <a:spLocks noChangeArrowheads="1"/>
            </p:cNvSpPr>
            <p:nvPr/>
          </p:nvSpPr>
          <p:spPr bwMode="auto">
            <a:xfrm>
              <a:off x="288" y="3734"/>
              <a:ext cx="2880" cy="346"/>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eaLnBrk="1" hangingPunct="1"/>
              <a:r>
                <a:rPr lang="zh-CN" altLang="en-US" sz="3000" b="1">
                  <a:solidFill>
                    <a:srgbClr val="FFFF00"/>
                  </a:solidFill>
                  <a:latin typeface="华文新魏" pitchFamily="2" charset="-122"/>
                  <a:ea typeface="华文新魏" pitchFamily="2" charset="-122"/>
                </a:rPr>
                <a:t>排序总趟数可以小于</a:t>
              </a:r>
              <a:r>
                <a:rPr lang="en-US" altLang="zh-CN" sz="3000" b="1">
                  <a:solidFill>
                    <a:srgbClr val="FFFF00"/>
                  </a:solidFill>
                  <a:latin typeface="Times New Roman" pitchFamily="18" charset="0"/>
                  <a:ea typeface="华文新魏" pitchFamily="2" charset="-122"/>
                </a:rPr>
                <a:t>n-1</a:t>
              </a:r>
            </a:p>
          </p:txBody>
        </p:sp>
        <p:grpSp>
          <p:nvGrpSpPr>
            <p:cNvPr id="268" name="Group 275"/>
            <p:cNvGrpSpPr>
              <a:grpSpLocks/>
            </p:cNvGrpSpPr>
            <p:nvPr/>
          </p:nvGrpSpPr>
          <p:grpSpPr bwMode="auto">
            <a:xfrm>
              <a:off x="2847" y="3810"/>
              <a:ext cx="251" cy="313"/>
              <a:chOff x="3109" y="3840"/>
              <a:chExt cx="251" cy="313"/>
            </a:xfrm>
          </p:grpSpPr>
          <p:sp>
            <p:nvSpPr>
              <p:cNvPr id="269" name="Freeform 276"/>
              <p:cNvSpPr>
                <a:spLocks/>
              </p:cNvSpPr>
              <p:nvPr/>
            </p:nvSpPr>
            <p:spPr bwMode="auto">
              <a:xfrm rot="1653698">
                <a:off x="3210" y="3840"/>
                <a:ext cx="150" cy="193"/>
              </a:xfrm>
              <a:custGeom>
                <a:avLst/>
                <a:gdLst>
                  <a:gd name="T0" fmla="*/ 18 w 291"/>
                  <a:gd name="T1" fmla="*/ 10 h 562"/>
                  <a:gd name="T2" fmla="*/ 73 w 291"/>
                  <a:gd name="T3" fmla="*/ 6 h 562"/>
                  <a:gd name="T4" fmla="*/ 70 w 291"/>
                  <a:gd name="T5" fmla="*/ 25 h 562"/>
                  <a:gd name="T6" fmla="*/ 64 w 291"/>
                  <a:gd name="T7" fmla="*/ 33 h 562"/>
                  <a:gd name="T8" fmla="*/ 61 w 291"/>
                  <a:gd name="T9" fmla="*/ 43 h 562"/>
                  <a:gd name="T10" fmla="*/ 56 w 291"/>
                  <a:gd name="T11" fmla="*/ 51 h 562"/>
                  <a:gd name="T12" fmla="*/ 53 w 291"/>
                  <a:gd name="T13" fmla="*/ 63 h 562"/>
                  <a:gd name="T14" fmla="*/ 18 w 291"/>
                  <a:gd name="T15" fmla="*/ 63 h 562"/>
                  <a:gd name="T16" fmla="*/ 9 w 291"/>
                  <a:gd name="T17" fmla="*/ 31 h 562"/>
                  <a:gd name="T18" fmla="*/ 18 w 291"/>
                  <a:gd name="T19" fmla="*/ 10 h 5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562">
                    <a:moveTo>
                      <a:pt x="68" y="84"/>
                    </a:moveTo>
                    <a:cubicBezTo>
                      <a:pt x="97" y="0"/>
                      <a:pt x="197" y="47"/>
                      <a:pt x="274" y="52"/>
                    </a:cubicBezTo>
                    <a:cubicBezTo>
                      <a:pt x="291" y="102"/>
                      <a:pt x="277" y="164"/>
                      <a:pt x="264" y="215"/>
                    </a:cubicBezTo>
                    <a:cubicBezTo>
                      <a:pt x="259" y="237"/>
                      <a:pt x="242" y="280"/>
                      <a:pt x="242" y="280"/>
                    </a:cubicBezTo>
                    <a:cubicBezTo>
                      <a:pt x="238" y="309"/>
                      <a:pt x="237" y="338"/>
                      <a:pt x="231" y="367"/>
                    </a:cubicBezTo>
                    <a:cubicBezTo>
                      <a:pt x="226" y="389"/>
                      <a:pt x="209" y="432"/>
                      <a:pt x="209" y="432"/>
                    </a:cubicBezTo>
                    <a:cubicBezTo>
                      <a:pt x="205" y="465"/>
                      <a:pt x="220" y="506"/>
                      <a:pt x="198" y="530"/>
                    </a:cubicBezTo>
                    <a:cubicBezTo>
                      <a:pt x="170" y="562"/>
                      <a:pt x="102" y="539"/>
                      <a:pt x="68" y="530"/>
                    </a:cubicBezTo>
                    <a:cubicBezTo>
                      <a:pt x="49" y="433"/>
                      <a:pt x="92" y="343"/>
                      <a:pt x="35" y="258"/>
                    </a:cubicBezTo>
                    <a:cubicBezTo>
                      <a:pt x="47" y="52"/>
                      <a:pt x="0" y="16"/>
                      <a:pt x="68" y="84"/>
                    </a:cubicBezTo>
                    <a:close/>
                  </a:path>
                </a:pathLst>
              </a:custGeom>
              <a:solidFill>
                <a:srgbClr val="00FFFF"/>
              </a:solidFill>
              <a:ln w="92075" cap="sq" cmpd="sng">
                <a:solidFill>
                  <a:srgbClr val="FFFF00"/>
                </a:solidFill>
                <a:prstDash val="solid"/>
                <a:round/>
                <a:headEnd/>
                <a:tailEnd/>
              </a:ln>
              <a:effectLst>
                <a:outerShdw dist="28398" dir="3806097" algn="ctr" rotWithShape="0">
                  <a:srgbClr val="C0C0C0"/>
                </a:outerShdw>
              </a:effectLst>
            </p:spPr>
            <p:txBody>
              <a:bodyPr wrap="none" anchor="ctr"/>
              <a:lstStyle/>
              <a:p>
                <a:endParaRPr lang="zh-CN" altLang="en-US"/>
              </a:p>
            </p:txBody>
          </p:sp>
          <p:sp>
            <p:nvSpPr>
              <p:cNvPr id="270" name="Freeform 277"/>
              <p:cNvSpPr>
                <a:spLocks/>
              </p:cNvSpPr>
              <p:nvPr/>
            </p:nvSpPr>
            <p:spPr bwMode="auto">
              <a:xfrm rot="1653698">
                <a:off x="3109" y="4090"/>
                <a:ext cx="103" cy="63"/>
              </a:xfrm>
              <a:custGeom>
                <a:avLst/>
                <a:gdLst>
                  <a:gd name="T0" fmla="*/ 22 w 200"/>
                  <a:gd name="T1" fmla="*/ 0 h 184"/>
                  <a:gd name="T2" fmla="*/ 8 w 200"/>
                  <a:gd name="T3" fmla="*/ 15 h 184"/>
                  <a:gd name="T4" fmla="*/ 11 w 200"/>
                  <a:gd name="T5" fmla="*/ 19 h 184"/>
                  <a:gd name="T6" fmla="*/ 28 w 200"/>
                  <a:gd name="T7" fmla="*/ 22 h 184"/>
                  <a:gd name="T8" fmla="*/ 48 w 200"/>
                  <a:gd name="T9" fmla="*/ 20 h 184"/>
                  <a:gd name="T10" fmla="*/ 51 w 200"/>
                  <a:gd name="T11" fmla="*/ 16 h 184"/>
                  <a:gd name="T12" fmla="*/ 45 w 200"/>
                  <a:gd name="T13" fmla="*/ 2 h 184"/>
                  <a:gd name="T14" fmla="*/ 22 w 200"/>
                  <a:gd name="T15" fmla="*/ 0 h 1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0" h="184">
                    <a:moveTo>
                      <a:pt x="84" y="0"/>
                    </a:moveTo>
                    <a:cubicBezTo>
                      <a:pt x="0" y="56"/>
                      <a:pt x="10" y="21"/>
                      <a:pt x="30" y="130"/>
                    </a:cubicBezTo>
                    <a:cubicBezTo>
                      <a:pt x="32" y="141"/>
                      <a:pt x="32" y="156"/>
                      <a:pt x="41" y="163"/>
                    </a:cubicBezTo>
                    <a:cubicBezTo>
                      <a:pt x="60" y="176"/>
                      <a:pt x="106" y="184"/>
                      <a:pt x="106" y="184"/>
                    </a:cubicBezTo>
                    <a:cubicBezTo>
                      <a:pt x="131" y="180"/>
                      <a:pt x="159" y="184"/>
                      <a:pt x="182" y="173"/>
                    </a:cubicBezTo>
                    <a:cubicBezTo>
                      <a:pt x="192" y="168"/>
                      <a:pt x="193" y="152"/>
                      <a:pt x="193" y="141"/>
                    </a:cubicBezTo>
                    <a:cubicBezTo>
                      <a:pt x="193" y="100"/>
                      <a:pt x="200" y="50"/>
                      <a:pt x="171" y="21"/>
                    </a:cubicBezTo>
                    <a:cubicBezTo>
                      <a:pt x="162" y="12"/>
                      <a:pt x="84" y="0"/>
                      <a:pt x="84" y="0"/>
                    </a:cubicBezTo>
                    <a:close/>
                  </a:path>
                </a:pathLst>
              </a:custGeom>
              <a:solidFill>
                <a:srgbClr val="00FFFF"/>
              </a:solidFill>
              <a:ln w="60325" cap="sq" cmpd="sng">
                <a:solidFill>
                  <a:srgbClr val="FFFF00"/>
                </a:solidFill>
                <a:prstDash val="solid"/>
                <a:round/>
                <a:headEnd/>
                <a:tailEnd/>
              </a:ln>
              <a:effectLst>
                <a:outerShdw dist="28398" dir="3806097" algn="ctr" rotWithShape="0">
                  <a:srgbClr val="C0C0C0"/>
                </a:outerShdw>
              </a:effectLst>
            </p:spPr>
            <p:txBody>
              <a:bodyPr wrap="none" anchor="ctr"/>
              <a:lstStyle/>
              <a:p>
                <a:endParaRPr lang="zh-CN" altLang="en-US"/>
              </a:p>
            </p:txBody>
          </p:sp>
        </p:grpSp>
      </p:grpSp>
      <p:sp>
        <p:nvSpPr>
          <p:cNvPr id="271" name="Line 278"/>
          <p:cNvSpPr>
            <a:spLocks noChangeShapeType="1"/>
          </p:cNvSpPr>
          <p:nvPr/>
        </p:nvSpPr>
        <p:spPr bwMode="auto">
          <a:xfrm>
            <a:off x="3602038" y="1533614"/>
            <a:ext cx="6019800" cy="0"/>
          </a:xfrm>
          <a:prstGeom prst="line">
            <a:avLst/>
          </a:prstGeom>
          <a:noFill/>
          <a:ln w="31750" cap="sq">
            <a:solidFill>
              <a:srgbClr val="FF0000"/>
            </a:solidFill>
            <a:round/>
            <a:headEnd/>
            <a:tailEnd/>
          </a:ln>
        </p:spPr>
        <p:txBody>
          <a:bodyPr/>
          <a:lstStyle/>
          <a:p>
            <a:endParaRPr lang="zh-CN" altLang="en-US"/>
          </a:p>
        </p:txBody>
      </p:sp>
      <p:sp>
        <p:nvSpPr>
          <p:cNvPr id="272" name="Line 279"/>
          <p:cNvSpPr>
            <a:spLocks noChangeShapeType="1"/>
          </p:cNvSpPr>
          <p:nvPr/>
        </p:nvSpPr>
        <p:spPr bwMode="auto">
          <a:xfrm flipV="1">
            <a:off x="3613150" y="1955889"/>
            <a:ext cx="5181600" cy="0"/>
          </a:xfrm>
          <a:prstGeom prst="line">
            <a:avLst/>
          </a:prstGeom>
          <a:noFill/>
          <a:ln w="31750" cap="sq">
            <a:solidFill>
              <a:srgbClr val="FF0000"/>
            </a:solidFill>
            <a:round/>
            <a:headEnd/>
            <a:tailEnd/>
          </a:ln>
        </p:spPr>
        <p:txBody>
          <a:bodyPr/>
          <a:lstStyle/>
          <a:p>
            <a:endParaRPr lang="zh-CN" altLang="en-US"/>
          </a:p>
        </p:txBody>
      </p:sp>
      <p:sp>
        <p:nvSpPr>
          <p:cNvPr id="273" name="Line 280"/>
          <p:cNvSpPr>
            <a:spLocks noChangeShapeType="1"/>
          </p:cNvSpPr>
          <p:nvPr/>
        </p:nvSpPr>
        <p:spPr bwMode="auto">
          <a:xfrm flipV="1">
            <a:off x="3625850" y="2430552"/>
            <a:ext cx="4402138" cy="0"/>
          </a:xfrm>
          <a:prstGeom prst="line">
            <a:avLst/>
          </a:prstGeom>
          <a:noFill/>
          <a:ln w="31750" cap="sq">
            <a:solidFill>
              <a:srgbClr val="FF0000"/>
            </a:solidFill>
            <a:round/>
            <a:headEnd/>
            <a:tailEnd/>
          </a:ln>
        </p:spPr>
        <p:txBody>
          <a:bodyPr/>
          <a:lstStyle/>
          <a:p>
            <a:endParaRPr lang="zh-CN" altLang="en-US"/>
          </a:p>
        </p:txBody>
      </p:sp>
      <p:sp>
        <p:nvSpPr>
          <p:cNvPr id="274" name="Line 281"/>
          <p:cNvSpPr>
            <a:spLocks noChangeShapeType="1"/>
          </p:cNvSpPr>
          <p:nvPr/>
        </p:nvSpPr>
        <p:spPr bwMode="auto">
          <a:xfrm flipV="1">
            <a:off x="3614738" y="2852827"/>
            <a:ext cx="3627437" cy="0"/>
          </a:xfrm>
          <a:prstGeom prst="line">
            <a:avLst/>
          </a:prstGeom>
          <a:noFill/>
          <a:ln w="31750" cap="sq">
            <a:solidFill>
              <a:srgbClr val="FF0000"/>
            </a:solidFill>
            <a:round/>
            <a:headEnd/>
            <a:tailEnd/>
          </a:ln>
        </p:spPr>
        <p:txBody>
          <a:bodyPr/>
          <a:lstStyle/>
          <a:p>
            <a:endParaRPr lang="zh-CN" altLang="en-US"/>
          </a:p>
        </p:txBody>
      </p:sp>
      <p:grpSp>
        <p:nvGrpSpPr>
          <p:cNvPr id="275" name="Group 282"/>
          <p:cNvGrpSpPr>
            <a:grpSpLocks/>
          </p:cNvGrpSpPr>
          <p:nvPr/>
        </p:nvGrpSpPr>
        <p:grpSpPr bwMode="auto">
          <a:xfrm>
            <a:off x="3706813" y="3470364"/>
            <a:ext cx="3384550" cy="923925"/>
            <a:chOff x="1303" y="2160"/>
            <a:chExt cx="2132" cy="582"/>
          </a:xfrm>
        </p:grpSpPr>
        <p:sp>
          <p:nvSpPr>
            <p:cNvPr id="276" name="Cloud"/>
            <p:cNvSpPr>
              <a:spLocks noChangeAspect="1" noEditPoints="1" noChangeArrowheads="1"/>
            </p:cNvSpPr>
            <p:nvPr/>
          </p:nvSpPr>
          <p:spPr bwMode="auto">
            <a:xfrm>
              <a:off x="1303" y="2160"/>
              <a:ext cx="1940" cy="582"/>
            </a:xfrm>
            <a:custGeom>
              <a:avLst/>
              <a:gdLst>
                <a:gd name="T0" fmla="*/ 0 w 21600"/>
                <a:gd name="T1" fmla="*/ 0 h 21600"/>
                <a:gd name="T2" fmla="*/ 8 w 21600"/>
                <a:gd name="T3" fmla="*/ 0 h 21600"/>
                <a:gd name="T4" fmla="*/ 16 w 21600"/>
                <a:gd name="T5" fmla="*/ 0 h 21600"/>
                <a:gd name="T6" fmla="*/ 8 w 21600"/>
                <a:gd name="T7" fmla="*/ 0 h 21600"/>
                <a:gd name="T8" fmla="*/ 0 60000 65536"/>
                <a:gd name="T9" fmla="*/ 0 60000 65536"/>
                <a:gd name="T10" fmla="*/ 0 60000 65536"/>
                <a:gd name="T11" fmla="*/ 0 60000 65536"/>
                <a:gd name="T12" fmla="*/ 2973 w 21600"/>
                <a:gd name="T13" fmla="*/ 3266 h 21600"/>
                <a:gd name="T14" fmla="*/ 17091 w 21600"/>
                <a:gd name="T15" fmla="*/ 17332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FFFF"/>
            </a:solidFill>
            <a:ln w="47625">
              <a:solidFill>
                <a:srgbClr val="969696"/>
              </a:solidFill>
              <a:miter lim="800000"/>
              <a:headEnd/>
              <a:tailEnd/>
            </a:ln>
            <a:effectLst>
              <a:outerShdw dist="85194" dir="1593903" algn="ctr" rotWithShape="0">
                <a:srgbClr val="B2B2B2"/>
              </a:outerShdw>
            </a:effectLst>
          </p:spPr>
          <p:txBody>
            <a:bodyPr/>
            <a:lstStyle/>
            <a:p>
              <a:endParaRPr lang="zh-CN" altLang="en-US"/>
            </a:p>
          </p:txBody>
        </p:sp>
        <p:sp>
          <p:nvSpPr>
            <p:cNvPr id="277" name="Text Box 284"/>
            <p:cNvSpPr txBox="1">
              <a:spLocks noChangeArrowheads="1"/>
            </p:cNvSpPr>
            <p:nvPr/>
          </p:nvSpPr>
          <p:spPr bwMode="auto">
            <a:xfrm>
              <a:off x="1508" y="2272"/>
              <a:ext cx="1150" cy="314"/>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wrap="none">
              <a:spAutoFit/>
            </a:bodyPr>
            <a:lstStyle/>
            <a:p>
              <a:pPr eaLnBrk="1" hangingPunct="1">
                <a:lnSpc>
                  <a:spcPct val="80000"/>
                </a:lnSpc>
              </a:pPr>
              <a:r>
                <a:rPr lang="zh-CN" altLang="en-US" sz="3200" b="1" dirty="0">
                  <a:solidFill>
                    <a:srgbClr val="FF3300"/>
                  </a:solidFill>
                  <a:latin typeface="Times New Roman" pitchFamily="18" charset="0"/>
                  <a:ea typeface="华文新魏" pitchFamily="2" charset="-122"/>
                </a:rPr>
                <a:t>排序结束</a:t>
              </a:r>
            </a:p>
          </p:txBody>
        </p:sp>
        <p:grpSp>
          <p:nvGrpSpPr>
            <p:cNvPr id="278" name="Group 285"/>
            <p:cNvGrpSpPr>
              <a:grpSpLocks/>
            </p:cNvGrpSpPr>
            <p:nvPr/>
          </p:nvGrpSpPr>
          <p:grpSpPr bwMode="auto">
            <a:xfrm rot="772500">
              <a:off x="2835" y="2251"/>
              <a:ext cx="385" cy="318"/>
              <a:chOff x="2995" y="2106"/>
              <a:chExt cx="989" cy="768"/>
            </a:xfrm>
          </p:grpSpPr>
          <p:sp>
            <p:nvSpPr>
              <p:cNvPr id="281" name="Freeform 286"/>
              <p:cNvSpPr>
                <a:spLocks/>
              </p:cNvSpPr>
              <p:nvPr/>
            </p:nvSpPr>
            <p:spPr bwMode="auto">
              <a:xfrm rot="421002">
                <a:off x="2995" y="2106"/>
                <a:ext cx="989" cy="768"/>
              </a:xfrm>
              <a:custGeom>
                <a:avLst/>
                <a:gdLst>
                  <a:gd name="T0" fmla="*/ 761 w 439"/>
                  <a:gd name="T1" fmla="*/ 234 h 683"/>
                  <a:gd name="T2" fmla="*/ 984 w 439"/>
                  <a:gd name="T3" fmla="*/ 174 h 683"/>
                  <a:gd name="T4" fmla="*/ 1381 w 439"/>
                  <a:gd name="T5" fmla="*/ 211 h 683"/>
                  <a:gd name="T6" fmla="*/ 1345 w 439"/>
                  <a:gd name="T7" fmla="*/ 308 h 683"/>
                  <a:gd name="T8" fmla="*/ 867 w 439"/>
                  <a:gd name="T9" fmla="*/ 385 h 683"/>
                  <a:gd name="T10" fmla="*/ 777 w 439"/>
                  <a:gd name="T11" fmla="*/ 599 h 683"/>
                  <a:gd name="T12" fmla="*/ 867 w 439"/>
                  <a:gd name="T13" fmla="*/ 667 h 683"/>
                  <a:gd name="T14" fmla="*/ 710 w 439"/>
                  <a:gd name="T15" fmla="*/ 740 h 683"/>
                  <a:gd name="T16" fmla="*/ 746 w 439"/>
                  <a:gd name="T17" fmla="*/ 815 h 683"/>
                  <a:gd name="T18" fmla="*/ 1081 w 439"/>
                  <a:gd name="T19" fmla="*/ 864 h 683"/>
                  <a:gd name="T20" fmla="*/ 1523 w 439"/>
                  <a:gd name="T21" fmla="*/ 830 h 683"/>
                  <a:gd name="T22" fmla="*/ 1665 w 439"/>
                  <a:gd name="T23" fmla="*/ 740 h 683"/>
                  <a:gd name="T24" fmla="*/ 1487 w 439"/>
                  <a:gd name="T25" fmla="*/ 654 h 683"/>
                  <a:gd name="T26" fmla="*/ 1681 w 439"/>
                  <a:gd name="T27" fmla="*/ 607 h 683"/>
                  <a:gd name="T28" fmla="*/ 1681 w 439"/>
                  <a:gd name="T29" fmla="*/ 489 h 683"/>
                  <a:gd name="T30" fmla="*/ 2176 w 439"/>
                  <a:gd name="T31" fmla="*/ 389 h 683"/>
                  <a:gd name="T32" fmla="*/ 2228 w 439"/>
                  <a:gd name="T33" fmla="*/ 237 h 683"/>
                  <a:gd name="T34" fmla="*/ 1908 w 439"/>
                  <a:gd name="T35" fmla="*/ 74 h 683"/>
                  <a:gd name="T36" fmla="*/ 1273 w 439"/>
                  <a:gd name="T37" fmla="*/ 0 h 683"/>
                  <a:gd name="T38" fmla="*/ 568 w 439"/>
                  <a:gd name="T39" fmla="*/ 48 h 683"/>
                  <a:gd name="T40" fmla="*/ 158 w 439"/>
                  <a:gd name="T41" fmla="*/ 145 h 683"/>
                  <a:gd name="T42" fmla="*/ 0 w 439"/>
                  <a:gd name="T43" fmla="*/ 296 h 683"/>
                  <a:gd name="T44" fmla="*/ 20 w 439"/>
                  <a:gd name="T45" fmla="*/ 385 h 683"/>
                  <a:gd name="T46" fmla="*/ 746 w 439"/>
                  <a:gd name="T47" fmla="*/ 374 h 683"/>
                  <a:gd name="T48" fmla="*/ 761 w 439"/>
                  <a:gd name="T49" fmla="*/ 234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a:effectLst>
                <a:outerShdw dist="28398" dir="3806097" algn="ctr" rotWithShape="0">
                  <a:srgbClr val="000000"/>
                </a:outerShdw>
              </a:effectLst>
            </p:spPr>
            <p:txBody>
              <a:bodyPr/>
              <a:lstStyle/>
              <a:p>
                <a:endParaRPr lang="zh-CN" altLang="en-US"/>
              </a:p>
            </p:txBody>
          </p:sp>
          <p:sp>
            <p:nvSpPr>
              <p:cNvPr id="282" name="Freeform 287"/>
              <p:cNvSpPr>
                <a:spLocks/>
              </p:cNvSpPr>
              <p:nvPr/>
            </p:nvSpPr>
            <p:spPr bwMode="auto">
              <a:xfrm rot="421002">
                <a:off x="3039" y="2105"/>
                <a:ext cx="881" cy="536"/>
              </a:xfrm>
              <a:custGeom>
                <a:avLst/>
                <a:gdLst>
                  <a:gd name="T0" fmla="*/ 0 w 390"/>
                  <a:gd name="T1" fmla="*/ 305 h 477"/>
                  <a:gd name="T2" fmla="*/ 291 w 390"/>
                  <a:gd name="T3" fmla="*/ 290 h 477"/>
                  <a:gd name="T4" fmla="*/ 454 w 390"/>
                  <a:gd name="T5" fmla="*/ 305 h 477"/>
                  <a:gd name="T6" fmla="*/ 445 w 390"/>
                  <a:gd name="T7" fmla="*/ 221 h 477"/>
                  <a:gd name="T8" fmla="*/ 567 w 390"/>
                  <a:gd name="T9" fmla="*/ 127 h 477"/>
                  <a:gd name="T10" fmla="*/ 1050 w 390"/>
                  <a:gd name="T11" fmla="*/ 93 h 477"/>
                  <a:gd name="T12" fmla="*/ 1281 w 390"/>
                  <a:gd name="T13" fmla="*/ 133 h 477"/>
                  <a:gd name="T14" fmla="*/ 1525 w 390"/>
                  <a:gd name="T15" fmla="*/ 193 h 477"/>
                  <a:gd name="T16" fmla="*/ 1455 w 390"/>
                  <a:gd name="T17" fmla="*/ 299 h 477"/>
                  <a:gd name="T18" fmla="*/ 996 w 390"/>
                  <a:gd name="T19" fmla="*/ 348 h 477"/>
                  <a:gd name="T20" fmla="*/ 872 w 390"/>
                  <a:gd name="T21" fmla="*/ 423 h 477"/>
                  <a:gd name="T22" fmla="*/ 908 w 390"/>
                  <a:gd name="T23" fmla="*/ 499 h 477"/>
                  <a:gd name="T24" fmla="*/ 847 w 390"/>
                  <a:gd name="T25" fmla="*/ 602 h 477"/>
                  <a:gd name="T26" fmla="*/ 1306 w 390"/>
                  <a:gd name="T27" fmla="*/ 602 h 477"/>
                  <a:gd name="T28" fmla="*/ 1367 w 390"/>
                  <a:gd name="T29" fmla="*/ 525 h 477"/>
                  <a:gd name="T30" fmla="*/ 1333 w 390"/>
                  <a:gd name="T31" fmla="*/ 436 h 477"/>
                  <a:gd name="T32" fmla="*/ 1613 w 390"/>
                  <a:gd name="T33" fmla="*/ 388 h 477"/>
                  <a:gd name="T34" fmla="*/ 1828 w 390"/>
                  <a:gd name="T35" fmla="*/ 362 h 477"/>
                  <a:gd name="T36" fmla="*/ 1990 w 390"/>
                  <a:gd name="T37" fmla="*/ 247 h 477"/>
                  <a:gd name="T38" fmla="*/ 1841 w 390"/>
                  <a:gd name="T39" fmla="*/ 124 h 477"/>
                  <a:gd name="T40" fmla="*/ 1346 w 390"/>
                  <a:gd name="T41" fmla="*/ 0 h 477"/>
                  <a:gd name="T42" fmla="*/ 745 w 390"/>
                  <a:gd name="T43" fmla="*/ 10 h 477"/>
                  <a:gd name="T44" fmla="*/ 260 w 390"/>
                  <a:gd name="T45" fmla="*/ 84 h 477"/>
                  <a:gd name="T46" fmla="*/ 52 w 390"/>
                  <a:gd name="T47" fmla="*/ 176 h 477"/>
                  <a:gd name="T48" fmla="*/ 0 w 390"/>
                  <a:gd name="T49" fmla="*/ 305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a:effectLst>
                <a:outerShdw dist="28398" dir="3806097" algn="ctr" rotWithShape="0">
                  <a:srgbClr val="000000"/>
                </a:outerShdw>
              </a:effectLst>
            </p:spPr>
            <p:txBody>
              <a:bodyPr/>
              <a:lstStyle/>
              <a:p>
                <a:endParaRPr lang="zh-CN" altLang="en-US"/>
              </a:p>
            </p:txBody>
          </p:sp>
          <p:sp>
            <p:nvSpPr>
              <p:cNvPr id="283" name="Freeform 288"/>
              <p:cNvSpPr>
                <a:spLocks/>
              </p:cNvSpPr>
              <p:nvPr/>
            </p:nvSpPr>
            <p:spPr bwMode="auto">
              <a:xfrm rot="421002">
                <a:off x="3333" y="2708"/>
                <a:ext cx="285" cy="121"/>
              </a:xfrm>
              <a:custGeom>
                <a:avLst/>
                <a:gdLst>
                  <a:gd name="T0" fmla="*/ 231 w 126"/>
                  <a:gd name="T1" fmla="*/ 0 h 109"/>
                  <a:gd name="T2" fmla="*/ 45 w 126"/>
                  <a:gd name="T3" fmla="*/ 24 h 109"/>
                  <a:gd name="T4" fmla="*/ 0 w 126"/>
                  <a:gd name="T5" fmla="*/ 90 h 109"/>
                  <a:gd name="T6" fmla="*/ 143 w 126"/>
                  <a:gd name="T7" fmla="*/ 134 h 109"/>
                  <a:gd name="T8" fmla="*/ 502 w 126"/>
                  <a:gd name="T9" fmla="*/ 134 h 109"/>
                  <a:gd name="T10" fmla="*/ 645 w 126"/>
                  <a:gd name="T11" fmla="*/ 81 h 109"/>
                  <a:gd name="T12" fmla="*/ 523 w 126"/>
                  <a:gd name="T13" fmla="*/ 18 h 109"/>
                  <a:gd name="T14" fmla="*/ 231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a:effectLst>
                <a:outerShdw dist="28398" dir="3806097" algn="ctr" rotWithShape="0">
                  <a:srgbClr val="000000"/>
                </a:outerShdw>
              </a:effectLst>
            </p:spPr>
            <p:txBody>
              <a:bodyPr/>
              <a:lstStyle/>
              <a:p>
                <a:endParaRPr lang="zh-CN" altLang="en-US"/>
              </a:p>
            </p:txBody>
          </p:sp>
        </p:grpSp>
        <p:sp>
          <p:nvSpPr>
            <p:cNvPr id="279" name="Freeform 289"/>
            <p:cNvSpPr>
              <a:spLocks/>
            </p:cNvSpPr>
            <p:nvPr/>
          </p:nvSpPr>
          <p:spPr bwMode="auto">
            <a:xfrm rot="1653698">
              <a:off x="3272" y="2286"/>
              <a:ext cx="163" cy="209"/>
            </a:xfrm>
            <a:custGeom>
              <a:avLst/>
              <a:gdLst>
                <a:gd name="T0" fmla="*/ 21 w 291"/>
                <a:gd name="T1" fmla="*/ 12 h 562"/>
                <a:gd name="T2" fmla="*/ 86 w 291"/>
                <a:gd name="T3" fmla="*/ 7 h 562"/>
                <a:gd name="T4" fmla="*/ 83 w 291"/>
                <a:gd name="T5" fmla="*/ 30 h 562"/>
                <a:gd name="T6" fmla="*/ 76 w 291"/>
                <a:gd name="T7" fmla="*/ 39 h 562"/>
                <a:gd name="T8" fmla="*/ 72 w 291"/>
                <a:gd name="T9" fmla="*/ 51 h 562"/>
                <a:gd name="T10" fmla="*/ 66 w 291"/>
                <a:gd name="T11" fmla="*/ 60 h 562"/>
                <a:gd name="T12" fmla="*/ 62 w 291"/>
                <a:gd name="T13" fmla="*/ 73 h 562"/>
                <a:gd name="T14" fmla="*/ 21 w 291"/>
                <a:gd name="T15" fmla="*/ 73 h 562"/>
                <a:gd name="T16" fmla="*/ 11 w 291"/>
                <a:gd name="T17" fmla="*/ 36 h 562"/>
                <a:gd name="T18" fmla="*/ 21 w 291"/>
                <a:gd name="T19" fmla="*/ 12 h 5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562">
                  <a:moveTo>
                    <a:pt x="68" y="84"/>
                  </a:moveTo>
                  <a:cubicBezTo>
                    <a:pt x="97" y="0"/>
                    <a:pt x="197" y="47"/>
                    <a:pt x="274" y="52"/>
                  </a:cubicBezTo>
                  <a:cubicBezTo>
                    <a:pt x="291" y="102"/>
                    <a:pt x="277" y="164"/>
                    <a:pt x="264" y="215"/>
                  </a:cubicBezTo>
                  <a:cubicBezTo>
                    <a:pt x="259" y="237"/>
                    <a:pt x="242" y="280"/>
                    <a:pt x="242" y="280"/>
                  </a:cubicBezTo>
                  <a:cubicBezTo>
                    <a:pt x="238" y="309"/>
                    <a:pt x="237" y="338"/>
                    <a:pt x="231" y="367"/>
                  </a:cubicBezTo>
                  <a:cubicBezTo>
                    <a:pt x="226" y="389"/>
                    <a:pt x="209" y="432"/>
                    <a:pt x="209" y="432"/>
                  </a:cubicBezTo>
                  <a:cubicBezTo>
                    <a:pt x="205" y="465"/>
                    <a:pt x="220" y="506"/>
                    <a:pt x="198" y="530"/>
                  </a:cubicBezTo>
                  <a:cubicBezTo>
                    <a:pt x="170" y="562"/>
                    <a:pt x="102" y="539"/>
                    <a:pt x="68" y="530"/>
                  </a:cubicBezTo>
                  <a:cubicBezTo>
                    <a:pt x="49" y="433"/>
                    <a:pt x="92" y="343"/>
                    <a:pt x="35" y="258"/>
                  </a:cubicBezTo>
                  <a:cubicBezTo>
                    <a:pt x="47" y="52"/>
                    <a:pt x="0" y="16"/>
                    <a:pt x="68" y="84"/>
                  </a:cubicBezTo>
                  <a:close/>
                </a:path>
              </a:pathLst>
            </a:custGeom>
            <a:solidFill>
              <a:srgbClr val="FF0000"/>
            </a:solidFill>
            <a:ln w="38100" cap="flat" cmpd="sng">
              <a:solidFill>
                <a:srgbClr val="FFFF00"/>
              </a:solidFill>
              <a:prstDash val="solid"/>
              <a:round/>
              <a:headEnd/>
              <a:tailEnd/>
            </a:ln>
            <a:effectLst>
              <a:outerShdw dist="25400" dir="5400000" algn="ctr" rotWithShape="0">
                <a:srgbClr val="000000"/>
              </a:outerShdw>
            </a:effectLst>
          </p:spPr>
          <p:txBody>
            <a:bodyPr wrap="none" anchor="ctr"/>
            <a:lstStyle/>
            <a:p>
              <a:endParaRPr lang="zh-CN" altLang="en-US"/>
            </a:p>
          </p:txBody>
        </p:sp>
        <p:sp>
          <p:nvSpPr>
            <p:cNvPr id="280" name="Freeform 290"/>
            <p:cNvSpPr>
              <a:spLocks/>
            </p:cNvSpPr>
            <p:nvPr/>
          </p:nvSpPr>
          <p:spPr bwMode="auto">
            <a:xfrm rot="1653698">
              <a:off x="3198" y="2513"/>
              <a:ext cx="112" cy="68"/>
            </a:xfrm>
            <a:custGeom>
              <a:avLst/>
              <a:gdLst>
                <a:gd name="T0" fmla="*/ 26 w 200"/>
                <a:gd name="T1" fmla="*/ 0 h 184"/>
                <a:gd name="T2" fmla="*/ 10 w 200"/>
                <a:gd name="T3" fmla="*/ 18 h 184"/>
                <a:gd name="T4" fmla="*/ 13 w 200"/>
                <a:gd name="T5" fmla="*/ 22 h 184"/>
                <a:gd name="T6" fmla="*/ 33 w 200"/>
                <a:gd name="T7" fmla="*/ 25 h 184"/>
                <a:gd name="T8" fmla="*/ 57 w 200"/>
                <a:gd name="T9" fmla="*/ 24 h 184"/>
                <a:gd name="T10" fmla="*/ 60 w 200"/>
                <a:gd name="T11" fmla="*/ 19 h 184"/>
                <a:gd name="T12" fmla="*/ 54 w 200"/>
                <a:gd name="T13" fmla="*/ 3 h 184"/>
                <a:gd name="T14" fmla="*/ 26 w 200"/>
                <a:gd name="T15" fmla="*/ 0 h 1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0" h="184">
                  <a:moveTo>
                    <a:pt x="84" y="0"/>
                  </a:moveTo>
                  <a:cubicBezTo>
                    <a:pt x="0" y="56"/>
                    <a:pt x="10" y="21"/>
                    <a:pt x="30" y="130"/>
                  </a:cubicBezTo>
                  <a:cubicBezTo>
                    <a:pt x="32" y="141"/>
                    <a:pt x="32" y="156"/>
                    <a:pt x="41" y="163"/>
                  </a:cubicBezTo>
                  <a:cubicBezTo>
                    <a:pt x="60" y="176"/>
                    <a:pt x="106" y="184"/>
                    <a:pt x="106" y="184"/>
                  </a:cubicBezTo>
                  <a:cubicBezTo>
                    <a:pt x="131" y="180"/>
                    <a:pt x="159" y="184"/>
                    <a:pt x="182" y="173"/>
                  </a:cubicBezTo>
                  <a:cubicBezTo>
                    <a:pt x="192" y="168"/>
                    <a:pt x="193" y="152"/>
                    <a:pt x="193" y="141"/>
                  </a:cubicBezTo>
                  <a:cubicBezTo>
                    <a:pt x="193" y="100"/>
                    <a:pt x="200" y="50"/>
                    <a:pt x="171" y="21"/>
                  </a:cubicBezTo>
                  <a:cubicBezTo>
                    <a:pt x="162" y="12"/>
                    <a:pt x="84" y="0"/>
                    <a:pt x="84" y="0"/>
                  </a:cubicBezTo>
                  <a:close/>
                </a:path>
              </a:pathLst>
            </a:custGeom>
            <a:solidFill>
              <a:srgbClr val="FF0000"/>
            </a:solidFill>
            <a:ln w="44450" cap="flat" cmpd="sng">
              <a:solidFill>
                <a:srgbClr val="FFFF00"/>
              </a:solidFill>
              <a:prstDash val="solid"/>
              <a:round/>
              <a:headEnd/>
              <a:tailEnd/>
            </a:ln>
            <a:effectLst>
              <a:outerShdw dist="28398" dir="3806097" algn="ctr" rotWithShape="0">
                <a:srgbClr val="000000"/>
              </a:outerShdw>
            </a:effectLst>
          </p:spPr>
          <p:txBody>
            <a:bodyPr wrap="none" anchor="ctr"/>
            <a:lstStyle/>
            <a:p>
              <a:endParaRPr lang="zh-CN" altLang="en-US"/>
            </a:p>
          </p:txBody>
        </p:sp>
      </p:grpSp>
      <p:grpSp>
        <p:nvGrpSpPr>
          <p:cNvPr id="284" name="Group 291"/>
          <p:cNvGrpSpPr>
            <a:grpSpLocks/>
          </p:cNvGrpSpPr>
          <p:nvPr/>
        </p:nvGrpSpPr>
        <p:grpSpPr bwMode="auto">
          <a:xfrm>
            <a:off x="6967538" y="473164"/>
            <a:ext cx="3275012" cy="549275"/>
            <a:chOff x="3357" y="73"/>
            <a:chExt cx="2063" cy="346"/>
          </a:xfrm>
        </p:grpSpPr>
        <p:sp>
          <p:nvSpPr>
            <p:cNvPr id="285" name="Text Box 292"/>
            <p:cNvSpPr txBox="1">
              <a:spLocks noChangeArrowheads="1"/>
            </p:cNvSpPr>
            <p:nvPr/>
          </p:nvSpPr>
          <p:spPr bwMode="auto">
            <a:xfrm>
              <a:off x="3515" y="73"/>
              <a:ext cx="1905" cy="346"/>
            </a:xfrm>
            <a:prstGeom prst="rect">
              <a:avLst/>
            </a:prstGeom>
            <a:noFill/>
            <a:ln w="12700" cap="sq">
              <a:noFill/>
              <a:miter lim="800000"/>
              <a:headEnd/>
              <a:tailEnd/>
            </a:ln>
            <a:effectLst>
              <a:outerShdw dist="12700" algn="ctr" rotWithShape="0">
                <a:schemeClr val="bg1"/>
              </a:outerShdw>
            </a:effectLst>
          </p:spPr>
          <p:txBody>
            <a:bodyPr>
              <a:spAutoFit/>
            </a:bodyPr>
            <a:lstStyle/>
            <a:p>
              <a:pPr eaLnBrk="1" hangingPunct="1"/>
              <a:r>
                <a:rPr lang="en-US" altLang="zh-CN" sz="3000" b="1">
                  <a:solidFill>
                    <a:schemeClr val="accent2"/>
                  </a:solidFill>
                  <a:latin typeface="Times New Roman" pitchFamily="18" charset="0"/>
                </a:rPr>
                <a:t>n=8     n</a:t>
              </a:r>
              <a:r>
                <a:rPr lang="en-US" altLang="zh-CN" sz="3000" b="1">
                  <a:solidFill>
                    <a:schemeClr val="accent2"/>
                  </a:solidFill>
                  <a:latin typeface="宋体" charset="-122"/>
                  <a:ea typeface="宋体" charset="-122"/>
                </a:rPr>
                <a:t>-</a:t>
              </a:r>
              <a:r>
                <a:rPr lang="en-US" altLang="zh-CN" sz="3000" b="1">
                  <a:solidFill>
                    <a:schemeClr val="accent2"/>
                  </a:solidFill>
                  <a:latin typeface="Times New Roman" pitchFamily="18" charset="0"/>
                </a:rPr>
                <a:t>i+1</a:t>
              </a:r>
            </a:p>
          </p:txBody>
        </p:sp>
        <p:sp>
          <p:nvSpPr>
            <p:cNvPr id="286" name="Rectangle 293"/>
            <p:cNvSpPr>
              <a:spLocks noChangeArrowheads="1"/>
            </p:cNvSpPr>
            <p:nvPr/>
          </p:nvSpPr>
          <p:spPr bwMode="auto">
            <a:xfrm>
              <a:off x="3357" y="111"/>
              <a:ext cx="1655" cy="280"/>
            </a:xfrm>
            <a:prstGeom prst="rect">
              <a:avLst/>
            </a:prstGeom>
            <a:noFill/>
            <a:ln w="47625" cap="sq">
              <a:solidFill>
                <a:srgbClr val="00CCFF"/>
              </a:solidFill>
              <a:miter lim="800000"/>
              <a:headEnd/>
              <a:tailEnd/>
            </a:ln>
            <a:effectLst>
              <a:outerShdw dist="35921" dir="2700000" algn="ctr" rotWithShape="0">
                <a:srgbClr val="C0C0C0"/>
              </a:outerShdw>
            </a:effectLst>
          </p:spPr>
          <p:txBody>
            <a:bodyPr wrap="none" anchor="ctr"/>
            <a:lstStyle/>
            <a:p>
              <a:pPr eaLnBrk="1" hangingPunct="1"/>
              <a:endParaRPr lang="zh-CN" altLang="en-US"/>
            </a:p>
          </p:txBody>
        </p:sp>
      </p:grpSp>
    </p:spTree>
    <p:extLst>
      <p:ext uri="{BB962C8B-B14F-4D97-AF65-F5344CB8AC3E}">
        <p14:creationId xmlns:p14="http://schemas.microsoft.com/office/powerpoint/2010/main" val="3730368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3" fill="hold" nodeType="clickEffect">
                                  <p:stCondLst>
                                    <p:cond delay="0"/>
                                  </p:stCondLst>
                                  <p:childTnLst>
                                    <p:set>
                                      <p:cBhvr>
                                        <p:cTn id="11" dur="1" fill="hold">
                                          <p:stCondLst>
                                            <p:cond delay="0"/>
                                          </p:stCondLst>
                                        </p:cTn>
                                        <p:tgtEl>
                                          <p:spTgt spid="284"/>
                                        </p:tgtEl>
                                        <p:attrNameLst>
                                          <p:attrName>style.visibility</p:attrName>
                                        </p:attrNameLst>
                                      </p:cBhvr>
                                      <p:to>
                                        <p:strVal val="visible"/>
                                      </p:to>
                                    </p:set>
                                    <p:anim calcmode="lin" valueType="num">
                                      <p:cBhvr additive="base">
                                        <p:cTn id="12" dur="500" fill="hold"/>
                                        <p:tgtEl>
                                          <p:spTgt spid="284"/>
                                        </p:tgtEl>
                                        <p:attrNameLst>
                                          <p:attrName>ppt_x</p:attrName>
                                        </p:attrNameLst>
                                      </p:cBhvr>
                                      <p:tavLst>
                                        <p:tav tm="0">
                                          <p:val>
                                            <p:strVal val="1+#ppt_w/2"/>
                                          </p:val>
                                        </p:tav>
                                        <p:tav tm="100000">
                                          <p:val>
                                            <p:strVal val="#ppt_x"/>
                                          </p:val>
                                        </p:tav>
                                      </p:tavLst>
                                    </p:anim>
                                    <p:anim calcmode="lin" valueType="num">
                                      <p:cBhvr additive="base">
                                        <p:cTn id="13" dur="500" fill="hold"/>
                                        <p:tgtEl>
                                          <p:spTgt spid="284"/>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7" presetClass="entr" presetSubtype="10" fill="hold" grpId="0" nodeType="clickEffect">
                                  <p:stCondLst>
                                    <p:cond delay="0"/>
                                  </p:stCondLst>
                                  <p:childTnLst>
                                    <p:set>
                                      <p:cBhvr>
                                        <p:cTn id="17" dur="1" fill="hold">
                                          <p:stCondLst>
                                            <p:cond delay="0"/>
                                          </p:stCondLst>
                                        </p:cTn>
                                        <p:tgtEl>
                                          <p:spTgt spid="271"/>
                                        </p:tgtEl>
                                        <p:attrNameLst>
                                          <p:attrName>style.visibility</p:attrName>
                                        </p:attrNameLst>
                                      </p:cBhvr>
                                      <p:to>
                                        <p:strVal val="visible"/>
                                      </p:to>
                                    </p:set>
                                    <p:anim calcmode="lin" valueType="num">
                                      <p:cBhvr>
                                        <p:cTn id="18" dur="500" fill="hold"/>
                                        <p:tgtEl>
                                          <p:spTgt spid="271"/>
                                        </p:tgtEl>
                                        <p:attrNameLst>
                                          <p:attrName>ppt_w</p:attrName>
                                        </p:attrNameLst>
                                      </p:cBhvr>
                                      <p:tavLst>
                                        <p:tav tm="0">
                                          <p:val>
                                            <p:fltVal val="0"/>
                                          </p:val>
                                        </p:tav>
                                        <p:tav tm="100000">
                                          <p:val>
                                            <p:strVal val="#ppt_w"/>
                                          </p:val>
                                        </p:tav>
                                      </p:tavLst>
                                    </p:anim>
                                    <p:anim calcmode="lin" valueType="num">
                                      <p:cBhvr>
                                        <p:cTn id="19" dur="500" fill="hold"/>
                                        <p:tgtEl>
                                          <p:spTgt spid="271"/>
                                        </p:tgtEl>
                                        <p:attrNameLst>
                                          <p:attrName>ppt_h</p:attrName>
                                        </p:attrNameLst>
                                      </p:cBhvr>
                                      <p:tavLst>
                                        <p:tav tm="0">
                                          <p:val>
                                            <p:strVal val="#ppt_h"/>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dissolve">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slide(fromBottom)">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12" presetClass="entr" presetSubtype="4"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slide(fromBottom)">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dissolve">
                                      <p:cBhvr>
                                        <p:cTn id="39" dur="500"/>
                                        <p:tgtEl>
                                          <p:spTgt spid="15"/>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dissolve">
                                      <p:cBhvr>
                                        <p:cTn id="44" dur="500"/>
                                        <p:tgtEl>
                                          <p:spTgt spid="16"/>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wipe(left)">
                                      <p:cBhvr>
                                        <p:cTn id="49" dur="500"/>
                                        <p:tgtEl>
                                          <p:spTgt spid="11"/>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nodeType="click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dissolve">
                                      <p:cBhvr>
                                        <p:cTn id="54" dur="500"/>
                                        <p:tgtEl>
                                          <p:spTgt spid="17"/>
                                        </p:tgtEl>
                                      </p:cBhvr>
                                    </p:animEffect>
                                  </p:childTnLst>
                                </p:cTn>
                              </p:par>
                            </p:childTnLst>
                          </p:cTn>
                        </p:par>
                      </p:childTnLst>
                    </p:cTn>
                  </p:par>
                  <p:par>
                    <p:cTn id="55" fill="hold">
                      <p:stCondLst>
                        <p:cond delay="indefinite"/>
                      </p:stCondLst>
                      <p:childTnLst>
                        <p:par>
                          <p:cTn id="56" fill="hold">
                            <p:stCondLst>
                              <p:cond delay="0"/>
                            </p:stCondLst>
                            <p:childTnLst>
                              <p:par>
                                <p:cTn id="57" presetID="12" presetClass="entr" presetSubtype="2" fill="hold" nodeType="click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slide(fromRight)">
                                      <p:cBhvr>
                                        <p:cTn id="59" dur="500"/>
                                        <p:tgtEl>
                                          <p:spTgt spid="22"/>
                                        </p:tgtEl>
                                      </p:cBhvr>
                                    </p:animEffect>
                                  </p:childTnLst>
                                </p:cTn>
                              </p:par>
                            </p:childTnLst>
                          </p:cTn>
                        </p:par>
                      </p:childTnLst>
                    </p:cTn>
                  </p:par>
                  <p:par>
                    <p:cTn id="60" fill="hold">
                      <p:stCondLst>
                        <p:cond delay="indefinite"/>
                      </p:stCondLst>
                      <p:childTnLst>
                        <p:par>
                          <p:cTn id="61" fill="hold">
                            <p:stCondLst>
                              <p:cond delay="0"/>
                            </p:stCondLst>
                            <p:childTnLst>
                              <p:par>
                                <p:cTn id="62" presetID="12" presetClass="entr" presetSubtype="8" fill="hold" nodeType="click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slide(fromLeft)">
                                      <p:cBhvr>
                                        <p:cTn id="64" dur="500"/>
                                        <p:tgtEl>
                                          <p:spTgt spid="25"/>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28"/>
                                        </p:tgtEl>
                                        <p:attrNameLst>
                                          <p:attrName>style.visibility</p:attrName>
                                        </p:attrNameLst>
                                      </p:cBhvr>
                                      <p:to>
                                        <p:strVal val="visible"/>
                                      </p:to>
                                    </p:set>
                                    <p:animEffect transition="in" filter="wipe(left)">
                                      <p:cBhvr>
                                        <p:cTn id="69" dur="500"/>
                                        <p:tgtEl>
                                          <p:spTgt spid="28"/>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dissolve">
                                      <p:cBhvr>
                                        <p:cTn id="74" dur="500"/>
                                        <p:tgtEl>
                                          <p:spTgt spid="32"/>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dissolve">
                                      <p:cBhvr>
                                        <p:cTn id="79" dur="500"/>
                                        <p:tgtEl>
                                          <p:spTgt spid="33"/>
                                        </p:tgtEl>
                                      </p:cBhvr>
                                    </p:animEffect>
                                  </p:childTnLst>
                                </p:cTn>
                              </p:par>
                            </p:childTnLst>
                          </p:cTn>
                        </p:par>
                      </p:childTnLst>
                    </p:cTn>
                  </p:par>
                  <p:par>
                    <p:cTn id="80" fill="hold">
                      <p:stCondLst>
                        <p:cond delay="indefinite"/>
                      </p:stCondLst>
                      <p:childTnLst>
                        <p:par>
                          <p:cTn id="81" fill="hold">
                            <p:stCondLst>
                              <p:cond delay="0"/>
                            </p:stCondLst>
                            <p:childTnLst>
                              <p:par>
                                <p:cTn id="82" presetID="12" presetClass="entr" presetSubtype="2" fill="hold" nodeType="clickEffect">
                                  <p:stCondLst>
                                    <p:cond delay="0"/>
                                  </p:stCondLst>
                                  <p:childTnLst>
                                    <p:set>
                                      <p:cBhvr>
                                        <p:cTn id="83" dur="1" fill="hold">
                                          <p:stCondLst>
                                            <p:cond delay="0"/>
                                          </p:stCondLst>
                                        </p:cTn>
                                        <p:tgtEl>
                                          <p:spTgt spid="34"/>
                                        </p:tgtEl>
                                        <p:attrNameLst>
                                          <p:attrName>style.visibility</p:attrName>
                                        </p:attrNameLst>
                                      </p:cBhvr>
                                      <p:to>
                                        <p:strVal val="visible"/>
                                      </p:to>
                                    </p:set>
                                    <p:animEffect transition="in" filter="slide(fromRight)">
                                      <p:cBhvr>
                                        <p:cTn id="84" dur="500"/>
                                        <p:tgtEl>
                                          <p:spTgt spid="34"/>
                                        </p:tgtEl>
                                      </p:cBhvr>
                                    </p:animEffect>
                                  </p:childTnLst>
                                </p:cTn>
                              </p:par>
                            </p:childTnLst>
                          </p:cTn>
                        </p:par>
                      </p:childTnLst>
                    </p:cTn>
                  </p:par>
                  <p:par>
                    <p:cTn id="85" fill="hold">
                      <p:stCondLst>
                        <p:cond delay="indefinite"/>
                      </p:stCondLst>
                      <p:childTnLst>
                        <p:par>
                          <p:cTn id="86" fill="hold">
                            <p:stCondLst>
                              <p:cond delay="0"/>
                            </p:stCondLst>
                            <p:childTnLst>
                              <p:par>
                                <p:cTn id="87" presetID="12" presetClass="entr" presetSubtype="8" fill="hold" nodeType="clickEffect">
                                  <p:stCondLst>
                                    <p:cond delay="0"/>
                                  </p:stCondLst>
                                  <p:childTnLst>
                                    <p:set>
                                      <p:cBhvr>
                                        <p:cTn id="88" dur="1" fill="hold">
                                          <p:stCondLst>
                                            <p:cond delay="0"/>
                                          </p:stCondLst>
                                        </p:cTn>
                                        <p:tgtEl>
                                          <p:spTgt spid="37"/>
                                        </p:tgtEl>
                                        <p:attrNameLst>
                                          <p:attrName>style.visibility</p:attrName>
                                        </p:attrNameLst>
                                      </p:cBhvr>
                                      <p:to>
                                        <p:strVal val="visible"/>
                                      </p:to>
                                    </p:set>
                                    <p:animEffect transition="in" filter="slide(fromLeft)">
                                      <p:cBhvr>
                                        <p:cTn id="89" dur="500"/>
                                        <p:tgtEl>
                                          <p:spTgt spid="37"/>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nodeType="clickEffect">
                                  <p:stCondLst>
                                    <p:cond delay="0"/>
                                  </p:stCondLst>
                                  <p:childTnLst>
                                    <p:set>
                                      <p:cBhvr>
                                        <p:cTn id="93" dur="1" fill="hold">
                                          <p:stCondLst>
                                            <p:cond delay="0"/>
                                          </p:stCondLst>
                                        </p:cTn>
                                        <p:tgtEl>
                                          <p:spTgt spid="40"/>
                                        </p:tgtEl>
                                        <p:attrNameLst>
                                          <p:attrName>style.visibility</p:attrName>
                                        </p:attrNameLst>
                                      </p:cBhvr>
                                      <p:to>
                                        <p:strVal val="visible"/>
                                      </p:to>
                                    </p:set>
                                    <p:animEffect transition="in" filter="wipe(left)">
                                      <p:cBhvr>
                                        <p:cTn id="94" dur="500"/>
                                        <p:tgtEl>
                                          <p:spTgt spid="40"/>
                                        </p:tgtEl>
                                      </p:cBhvr>
                                    </p:animEffect>
                                  </p:childTnLst>
                                </p:cTn>
                              </p:par>
                            </p:childTnLst>
                          </p:cTn>
                        </p:par>
                      </p:childTnLst>
                    </p:cTn>
                  </p:par>
                  <p:par>
                    <p:cTn id="95" fill="hold">
                      <p:stCondLst>
                        <p:cond delay="indefinite"/>
                      </p:stCondLst>
                      <p:childTnLst>
                        <p:par>
                          <p:cTn id="96" fill="hold">
                            <p:stCondLst>
                              <p:cond delay="0"/>
                            </p:stCondLst>
                            <p:childTnLst>
                              <p:par>
                                <p:cTn id="97" presetID="9" presetClass="entr" presetSubtype="0" fill="hold" grpId="0" nodeType="clickEffect">
                                  <p:stCondLst>
                                    <p:cond delay="0"/>
                                  </p:stCondLst>
                                  <p:childTnLst>
                                    <p:set>
                                      <p:cBhvr>
                                        <p:cTn id="98" dur="1" fill="hold">
                                          <p:stCondLst>
                                            <p:cond delay="0"/>
                                          </p:stCondLst>
                                        </p:cTn>
                                        <p:tgtEl>
                                          <p:spTgt spid="44"/>
                                        </p:tgtEl>
                                        <p:attrNameLst>
                                          <p:attrName>style.visibility</p:attrName>
                                        </p:attrNameLst>
                                      </p:cBhvr>
                                      <p:to>
                                        <p:strVal val="visible"/>
                                      </p:to>
                                    </p:set>
                                    <p:animEffect transition="in" filter="dissolve">
                                      <p:cBhvr>
                                        <p:cTn id="99" dur="500"/>
                                        <p:tgtEl>
                                          <p:spTgt spid="44"/>
                                        </p:tgtEl>
                                      </p:cBhvr>
                                    </p:animEffect>
                                  </p:childTnLst>
                                </p:cTn>
                              </p:par>
                            </p:childTnLst>
                          </p:cTn>
                        </p:par>
                      </p:childTnLst>
                    </p:cTn>
                  </p:par>
                  <p:par>
                    <p:cTn id="100" fill="hold">
                      <p:stCondLst>
                        <p:cond delay="indefinite"/>
                      </p:stCondLst>
                      <p:childTnLst>
                        <p:par>
                          <p:cTn id="101" fill="hold">
                            <p:stCondLst>
                              <p:cond delay="0"/>
                            </p:stCondLst>
                            <p:childTnLst>
                              <p:par>
                                <p:cTn id="102" presetID="9" presetClass="entr" presetSubtype="0" fill="hold" grpId="0" nodeType="clickEffect">
                                  <p:stCondLst>
                                    <p:cond delay="0"/>
                                  </p:stCondLst>
                                  <p:childTnLst>
                                    <p:set>
                                      <p:cBhvr>
                                        <p:cTn id="103" dur="1" fill="hold">
                                          <p:stCondLst>
                                            <p:cond delay="0"/>
                                          </p:stCondLst>
                                        </p:cTn>
                                        <p:tgtEl>
                                          <p:spTgt spid="45"/>
                                        </p:tgtEl>
                                        <p:attrNameLst>
                                          <p:attrName>style.visibility</p:attrName>
                                        </p:attrNameLst>
                                      </p:cBhvr>
                                      <p:to>
                                        <p:strVal val="visible"/>
                                      </p:to>
                                    </p:set>
                                    <p:animEffect transition="in" filter="dissolve">
                                      <p:cBhvr>
                                        <p:cTn id="104" dur="500"/>
                                        <p:tgtEl>
                                          <p:spTgt spid="45"/>
                                        </p:tgtEl>
                                      </p:cBhvr>
                                    </p:animEffect>
                                  </p:childTnLst>
                                </p:cTn>
                              </p:par>
                            </p:childTnLst>
                          </p:cTn>
                        </p:par>
                      </p:childTnLst>
                    </p:cTn>
                  </p:par>
                  <p:par>
                    <p:cTn id="105" fill="hold">
                      <p:stCondLst>
                        <p:cond delay="indefinite"/>
                      </p:stCondLst>
                      <p:childTnLst>
                        <p:par>
                          <p:cTn id="106" fill="hold">
                            <p:stCondLst>
                              <p:cond delay="0"/>
                            </p:stCondLst>
                            <p:childTnLst>
                              <p:par>
                                <p:cTn id="107" presetID="12" presetClass="entr" presetSubtype="2" fill="hold" nodeType="clickEffect">
                                  <p:stCondLst>
                                    <p:cond delay="0"/>
                                  </p:stCondLst>
                                  <p:childTnLst>
                                    <p:set>
                                      <p:cBhvr>
                                        <p:cTn id="108" dur="1" fill="hold">
                                          <p:stCondLst>
                                            <p:cond delay="0"/>
                                          </p:stCondLst>
                                        </p:cTn>
                                        <p:tgtEl>
                                          <p:spTgt spid="46"/>
                                        </p:tgtEl>
                                        <p:attrNameLst>
                                          <p:attrName>style.visibility</p:attrName>
                                        </p:attrNameLst>
                                      </p:cBhvr>
                                      <p:to>
                                        <p:strVal val="visible"/>
                                      </p:to>
                                    </p:set>
                                    <p:animEffect transition="in" filter="slide(fromRight)">
                                      <p:cBhvr>
                                        <p:cTn id="109" dur="500"/>
                                        <p:tgtEl>
                                          <p:spTgt spid="46"/>
                                        </p:tgtEl>
                                      </p:cBhvr>
                                    </p:animEffect>
                                  </p:childTnLst>
                                </p:cTn>
                              </p:par>
                            </p:childTnLst>
                          </p:cTn>
                        </p:par>
                      </p:childTnLst>
                    </p:cTn>
                  </p:par>
                  <p:par>
                    <p:cTn id="110" fill="hold">
                      <p:stCondLst>
                        <p:cond delay="indefinite"/>
                      </p:stCondLst>
                      <p:childTnLst>
                        <p:par>
                          <p:cTn id="111" fill="hold">
                            <p:stCondLst>
                              <p:cond delay="0"/>
                            </p:stCondLst>
                            <p:childTnLst>
                              <p:par>
                                <p:cTn id="112" presetID="12" presetClass="entr" presetSubtype="8" fill="hold" nodeType="clickEffect">
                                  <p:stCondLst>
                                    <p:cond delay="0"/>
                                  </p:stCondLst>
                                  <p:childTnLst>
                                    <p:set>
                                      <p:cBhvr>
                                        <p:cTn id="113" dur="1" fill="hold">
                                          <p:stCondLst>
                                            <p:cond delay="0"/>
                                          </p:stCondLst>
                                        </p:cTn>
                                        <p:tgtEl>
                                          <p:spTgt spid="49"/>
                                        </p:tgtEl>
                                        <p:attrNameLst>
                                          <p:attrName>style.visibility</p:attrName>
                                        </p:attrNameLst>
                                      </p:cBhvr>
                                      <p:to>
                                        <p:strVal val="visible"/>
                                      </p:to>
                                    </p:set>
                                    <p:animEffect transition="in" filter="slide(fromLeft)">
                                      <p:cBhvr>
                                        <p:cTn id="114" dur="500"/>
                                        <p:tgtEl>
                                          <p:spTgt spid="49"/>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nodeType="clickEffect">
                                  <p:stCondLst>
                                    <p:cond delay="0"/>
                                  </p:stCondLst>
                                  <p:childTnLst>
                                    <p:set>
                                      <p:cBhvr>
                                        <p:cTn id="118" dur="1" fill="hold">
                                          <p:stCondLst>
                                            <p:cond delay="0"/>
                                          </p:stCondLst>
                                        </p:cTn>
                                        <p:tgtEl>
                                          <p:spTgt spid="52"/>
                                        </p:tgtEl>
                                        <p:attrNameLst>
                                          <p:attrName>style.visibility</p:attrName>
                                        </p:attrNameLst>
                                      </p:cBhvr>
                                      <p:to>
                                        <p:strVal val="visible"/>
                                      </p:to>
                                    </p:set>
                                    <p:animEffect transition="in" filter="wipe(left)">
                                      <p:cBhvr>
                                        <p:cTn id="119" dur="500"/>
                                        <p:tgtEl>
                                          <p:spTgt spid="52"/>
                                        </p:tgtEl>
                                      </p:cBhvr>
                                    </p:animEffect>
                                  </p:childTnLst>
                                </p:cTn>
                              </p:par>
                            </p:childTnLst>
                          </p:cTn>
                        </p:par>
                      </p:childTnLst>
                    </p:cTn>
                  </p:par>
                  <p:par>
                    <p:cTn id="120" fill="hold">
                      <p:stCondLst>
                        <p:cond delay="indefinite"/>
                      </p:stCondLst>
                      <p:childTnLst>
                        <p:par>
                          <p:cTn id="121" fill="hold">
                            <p:stCondLst>
                              <p:cond delay="0"/>
                            </p:stCondLst>
                            <p:childTnLst>
                              <p:par>
                                <p:cTn id="122" presetID="9" presetClass="entr" presetSubtype="0" fill="hold" grpId="0" nodeType="clickEffect">
                                  <p:stCondLst>
                                    <p:cond delay="0"/>
                                  </p:stCondLst>
                                  <p:childTnLst>
                                    <p:set>
                                      <p:cBhvr>
                                        <p:cTn id="123" dur="1" fill="hold">
                                          <p:stCondLst>
                                            <p:cond delay="0"/>
                                          </p:stCondLst>
                                        </p:cTn>
                                        <p:tgtEl>
                                          <p:spTgt spid="56"/>
                                        </p:tgtEl>
                                        <p:attrNameLst>
                                          <p:attrName>style.visibility</p:attrName>
                                        </p:attrNameLst>
                                      </p:cBhvr>
                                      <p:to>
                                        <p:strVal val="visible"/>
                                      </p:to>
                                    </p:set>
                                    <p:animEffect transition="in" filter="dissolve">
                                      <p:cBhvr>
                                        <p:cTn id="124" dur="500"/>
                                        <p:tgtEl>
                                          <p:spTgt spid="56"/>
                                        </p:tgtEl>
                                      </p:cBhvr>
                                    </p:animEffec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57"/>
                                        </p:tgtEl>
                                        <p:attrNameLst>
                                          <p:attrName>style.visibility</p:attrName>
                                        </p:attrNameLst>
                                      </p:cBhvr>
                                      <p:to>
                                        <p:strVal val="visible"/>
                                      </p:to>
                                    </p:set>
                                    <p:animEffect transition="in" filter="dissolve">
                                      <p:cBhvr>
                                        <p:cTn id="129" dur="500"/>
                                        <p:tgtEl>
                                          <p:spTgt spid="57"/>
                                        </p:tgtEl>
                                      </p:cBhvr>
                                    </p:animEffect>
                                  </p:childTnLst>
                                </p:cTn>
                              </p:par>
                            </p:childTnLst>
                          </p:cTn>
                        </p:par>
                      </p:childTnLst>
                    </p:cTn>
                  </p:par>
                  <p:par>
                    <p:cTn id="130" fill="hold">
                      <p:stCondLst>
                        <p:cond delay="indefinite"/>
                      </p:stCondLst>
                      <p:childTnLst>
                        <p:par>
                          <p:cTn id="131" fill="hold">
                            <p:stCondLst>
                              <p:cond delay="0"/>
                            </p:stCondLst>
                            <p:childTnLst>
                              <p:par>
                                <p:cTn id="132" presetID="12" presetClass="entr" presetSubtype="2" fill="hold" nodeType="clickEffect">
                                  <p:stCondLst>
                                    <p:cond delay="0"/>
                                  </p:stCondLst>
                                  <p:childTnLst>
                                    <p:set>
                                      <p:cBhvr>
                                        <p:cTn id="133" dur="1" fill="hold">
                                          <p:stCondLst>
                                            <p:cond delay="0"/>
                                          </p:stCondLst>
                                        </p:cTn>
                                        <p:tgtEl>
                                          <p:spTgt spid="58"/>
                                        </p:tgtEl>
                                        <p:attrNameLst>
                                          <p:attrName>style.visibility</p:attrName>
                                        </p:attrNameLst>
                                      </p:cBhvr>
                                      <p:to>
                                        <p:strVal val="visible"/>
                                      </p:to>
                                    </p:set>
                                    <p:animEffect transition="in" filter="slide(fromRight)">
                                      <p:cBhvr>
                                        <p:cTn id="134" dur="500"/>
                                        <p:tgtEl>
                                          <p:spTgt spid="58"/>
                                        </p:tgtEl>
                                      </p:cBhvr>
                                    </p:animEffect>
                                  </p:childTnLst>
                                </p:cTn>
                              </p:par>
                            </p:childTnLst>
                          </p:cTn>
                        </p:par>
                      </p:childTnLst>
                    </p:cTn>
                  </p:par>
                  <p:par>
                    <p:cTn id="135" fill="hold">
                      <p:stCondLst>
                        <p:cond delay="indefinite"/>
                      </p:stCondLst>
                      <p:childTnLst>
                        <p:par>
                          <p:cTn id="136" fill="hold">
                            <p:stCondLst>
                              <p:cond delay="0"/>
                            </p:stCondLst>
                            <p:childTnLst>
                              <p:par>
                                <p:cTn id="137" presetID="12" presetClass="entr" presetSubtype="8" fill="hold" nodeType="clickEffect">
                                  <p:stCondLst>
                                    <p:cond delay="0"/>
                                  </p:stCondLst>
                                  <p:childTnLst>
                                    <p:set>
                                      <p:cBhvr>
                                        <p:cTn id="138" dur="1" fill="hold">
                                          <p:stCondLst>
                                            <p:cond delay="0"/>
                                          </p:stCondLst>
                                        </p:cTn>
                                        <p:tgtEl>
                                          <p:spTgt spid="61"/>
                                        </p:tgtEl>
                                        <p:attrNameLst>
                                          <p:attrName>style.visibility</p:attrName>
                                        </p:attrNameLst>
                                      </p:cBhvr>
                                      <p:to>
                                        <p:strVal val="visible"/>
                                      </p:to>
                                    </p:set>
                                    <p:animEffect transition="in" filter="slide(fromLeft)">
                                      <p:cBhvr>
                                        <p:cTn id="139" dur="500"/>
                                        <p:tgtEl>
                                          <p:spTgt spid="61"/>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8" fill="hold" nodeType="clickEffect">
                                  <p:stCondLst>
                                    <p:cond delay="0"/>
                                  </p:stCondLst>
                                  <p:childTnLst>
                                    <p:set>
                                      <p:cBhvr>
                                        <p:cTn id="143" dur="1" fill="hold">
                                          <p:stCondLst>
                                            <p:cond delay="0"/>
                                          </p:stCondLst>
                                        </p:cTn>
                                        <p:tgtEl>
                                          <p:spTgt spid="64"/>
                                        </p:tgtEl>
                                        <p:attrNameLst>
                                          <p:attrName>style.visibility</p:attrName>
                                        </p:attrNameLst>
                                      </p:cBhvr>
                                      <p:to>
                                        <p:strVal val="visible"/>
                                      </p:to>
                                    </p:set>
                                    <p:animEffect transition="in" filter="wipe(left)">
                                      <p:cBhvr>
                                        <p:cTn id="144" dur="500"/>
                                        <p:tgtEl>
                                          <p:spTgt spid="64"/>
                                        </p:tgtEl>
                                      </p:cBhvr>
                                    </p:animEffect>
                                  </p:childTnLst>
                                </p:cTn>
                              </p:par>
                            </p:childTnLst>
                          </p:cTn>
                        </p:par>
                      </p:childTnLst>
                    </p:cTn>
                  </p:par>
                  <p:par>
                    <p:cTn id="145" fill="hold">
                      <p:stCondLst>
                        <p:cond delay="indefinite"/>
                      </p:stCondLst>
                      <p:childTnLst>
                        <p:par>
                          <p:cTn id="146" fill="hold">
                            <p:stCondLst>
                              <p:cond delay="0"/>
                            </p:stCondLst>
                            <p:childTnLst>
                              <p:par>
                                <p:cTn id="147" presetID="9" presetClass="entr" presetSubtype="0" fill="hold" grpId="0" nodeType="clickEffect">
                                  <p:stCondLst>
                                    <p:cond delay="0"/>
                                  </p:stCondLst>
                                  <p:childTnLst>
                                    <p:set>
                                      <p:cBhvr>
                                        <p:cTn id="148" dur="1" fill="hold">
                                          <p:stCondLst>
                                            <p:cond delay="0"/>
                                          </p:stCondLst>
                                        </p:cTn>
                                        <p:tgtEl>
                                          <p:spTgt spid="68"/>
                                        </p:tgtEl>
                                        <p:attrNameLst>
                                          <p:attrName>style.visibility</p:attrName>
                                        </p:attrNameLst>
                                      </p:cBhvr>
                                      <p:to>
                                        <p:strVal val="visible"/>
                                      </p:to>
                                    </p:set>
                                    <p:animEffect transition="in" filter="dissolve">
                                      <p:cBhvr>
                                        <p:cTn id="149" dur="500"/>
                                        <p:tgtEl>
                                          <p:spTgt spid="68"/>
                                        </p:tgtEl>
                                      </p:cBhvr>
                                    </p:animEffect>
                                  </p:childTnLst>
                                </p:cTn>
                              </p:par>
                            </p:childTnLst>
                          </p:cTn>
                        </p:par>
                      </p:childTnLst>
                    </p:cTn>
                  </p:par>
                  <p:par>
                    <p:cTn id="150" fill="hold">
                      <p:stCondLst>
                        <p:cond delay="indefinite"/>
                      </p:stCondLst>
                      <p:childTnLst>
                        <p:par>
                          <p:cTn id="151" fill="hold">
                            <p:stCondLst>
                              <p:cond delay="0"/>
                            </p:stCondLst>
                            <p:childTnLst>
                              <p:par>
                                <p:cTn id="152" presetID="9" presetClass="entr" presetSubtype="0" fill="hold" grpId="0" nodeType="clickEffect">
                                  <p:stCondLst>
                                    <p:cond delay="0"/>
                                  </p:stCondLst>
                                  <p:childTnLst>
                                    <p:set>
                                      <p:cBhvr>
                                        <p:cTn id="153" dur="1" fill="hold">
                                          <p:stCondLst>
                                            <p:cond delay="0"/>
                                          </p:stCondLst>
                                        </p:cTn>
                                        <p:tgtEl>
                                          <p:spTgt spid="69"/>
                                        </p:tgtEl>
                                        <p:attrNameLst>
                                          <p:attrName>style.visibility</p:attrName>
                                        </p:attrNameLst>
                                      </p:cBhvr>
                                      <p:to>
                                        <p:strVal val="visible"/>
                                      </p:to>
                                    </p:set>
                                    <p:animEffect transition="in" filter="dissolve">
                                      <p:cBhvr>
                                        <p:cTn id="154" dur="500"/>
                                        <p:tgtEl>
                                          <p:spTgt spid="69"/>
                                        </p:tgtEl>
                                      </p:cBhvr>
                                    </p:animEffect>
                                  </p:childTnLst>
                                </p:cTn>
                              </p:par>
                            </p:childTnLst>
                          </p:cTn>
                        </p:par>
                      </p:childTnLst>
                    </p:cTn>
                  </p:par>
                  <p:par>
                    <p:cTn id="155" fill="hold">
                      <p:stCondLst>
                        <p:cond delay="indefinite"/>
                      </p:stCondLst>
                      <p:childTnLst>
                        <p:par>
                          <p:cTn id="156" fill="hold">
                            <p:stCondLst>
                              <p:cond delay="0"/>
                            </p:stCondLst>
                            <p:childTnLst>
                              <p:par>
                                <p:cTn id="157" presetID="12" presetClass="entr" presetSubtype="2" fill="hold" nodeType="clickEffect">
                                  <p:stCondLst>
                                    <p:cond delay="0"/>
                                  </p:stCondLst>
                                  <p:childTnLst>
                                    <p:set>
                                      <p:cBhvr>
                                        <p:cTn id="158" dur="1" fill="hold">
                                          <p:stCondLst>
                                            <p:cond delay="0"/>
                                          </p:stCondLst>
                                        </p:cTn>
                                        <p:tgtEl>
                                          <p:spTgt spid="70"/>
                                        </p:tgtEl>
                                        <p:attrNameLst>
                                          <p:attrName>style.visibility</p:attrName>
                                        </p:attrNameLst>
                                      </p:cBhvr>
                                      <p:to>
                                        <p:strVal val="visible"/>
                                      </p:to>
                                    </p:set>
                                    <p:animEffect transition="in" filter="slide(fromRight)">
                                      <p:cBhvr>
                                        <p:cTn id="159" dur="500"/>
                                        <p:tgtEl>
                                          <p:spTgt spid="70"/>
                                        </p:tgtEl>
                                      </p:cBhvr>
                                    </p:animEffect>
                                  </p:childTnLst>
                                </p:cTn>
                              </p:par>
                            </p:childTnLst>
                          </p:cTn>
                        </p:par>
                      </p:childTnLst>
                    </p:cTn>
                  </p:par>
                  <p:par>
                    <p:cTn id="160" fill="hold">
                      <p:stCondLst>
                        <p:cond delay="indefinite"/>
                      </p:stCondLst>
                      <p:childTnLst>
                        <p:par>
                          <p:cTn id="161" fill="hold">
                            <p:stCondLst>
                              <p:cond delay="0"/>
                            </p:stCondLst>
                            <p:childTnLst>
                              <p:par>
                                <p:cTn id="162" presetID="12" presetClass="entr" presetSubtype="8" fill="hold" nodeType="clickEffect">
                                  <p:stCondLst>
                                    <p:cond delay="0"/>
                                  </p:stCondLst>
                                  <p:childTnLst>
                                    <p:set>
                                      <p:cBhvr>
                                        <p:cTn id="163" dur="1" fill="hold">
                                          <p:stCondLst>
                                            <p:cond delay="0"/>
                                          </p:stCondLst>
                                        </p:cTn>
                                        <p:tgtEl>
                                          <p:spTgt spid="73"/>
                                        </p:tgtEl>
                                        <p:attrNameLst>
                                          <p:attrName>style.visibility</p:attrName>
                                        </p:attrNameLst>
                                      </p:cBhvr>
                                      <p:to>
                                        <p:strVal val="visible"/>
                                      </p:to>
                                    </p:set>
                                    <p:animEffect transition="in" filter="slide(fromLeft)">
                                      <p:cBhvr>
                                        <p:cTn id="164" dur="500"/>
                                        <p:tgtEl>
                                          <p:spTgt spid="73"/>
                                        </p:tgtEl>
                                      </p:cBhvr>
                                    </p:animEffect>
                                  </p:childTnLst>
                                </p:cTn>
                              </p:par>
                            </p:childTnLst>
                          </p:cTn>
                        </p:par>
                      </p:childTnLst>
                    </p:cTn>
                  </p:par>
                  <p:par>
                    <p:cTn id="165" fill="hold">
                      <p:stCondLst>
                        <p:cond delay="indefinite"/>
                      </p:stCondLst>
                      <p:childTnLst>
                        <p:par>
                          <p:cTn id="166" fill="hold">
                            <p:stCondLst>
                              <p:cond delay="0"/>
                            </p:stCondLst>
                            <p:childTnLst>
                              <p:par>
                                <p:cTn id="167" presetID="22" presetClass="entr" presetSubtype="8" fill="hold" nodeType="clickEffect">
                                  <p:stCondLst>
                                    <p:cond delay="0"/>
                                  </p:stCondLst>
                                  <p:childTnLst>
                                    <p:set>
                                      <p:cBhvr>
                                        <p:cTn id="168" dur="1" fill="hold">
                                          <p:stCondLst>
                                            <p:cond delay="0"/>
                                          </p:stCondLst>
                                        </p:cTn>
                                        <p:tgtEl>
                                          <p:spTgt spid="76"/>
                                        </p:tgtEl>
                                        <p:attrNameLst>
                                          <p:attrName>style.visibility</p:attrName>
                                        </p:attrNameLst>
                                      </p:cBhvr>
                                      <p:to>
                                        <p:strVal val="visible"/>
                                      </p:to>
                                    </p:set>
                                    <p:animEffect transition="in" filter="wipe(left)">
                                      <p:cBhvr>
                                        <p:cTn id="169" dur="500"/>
                                        <p:tgtEl>
                                          <p:spTgt spid="76"/>
                                        </p:tgtEl>
                                      </p:cBhvr>
                                    </p:animEffect>
                                  </p:childTnLst>
                                </p:cTn>
                              </p:par>
                            </p:childTnLst>
                          </p:cTn>
                        </p:par>
                      </p:childTnLst>
                    </p:cTn>
                  </p:par>
                  <p:par>
                    <p:cTn id="170" fill="hold">
                      <p:stCondLst>
                        <p:cond delay="indefinite"/>
                      </p:stCondLst>
                      <p:childTnLst>
                        <p:par>
                          <p:cTn id="171" fill="hold">
                            <p:stCondLst>
                              <p:cond delay="0"/>
                            </p:stCondLst>
                            <p:childTnLst>
                              <p:par>
                                <p:cTn id="172" presetID="9" presetClass="entr" presetSubtype="0" fill="hold" grpId="0" nodeType="clickEffect">
                                  <p:stCondLst>
                                    <p:cond delay="0"/>
                                  </p:stCondLst>
                                  <p:childTnLst>
                                    <p:set>
                                      <p:cBhvr>
                                        <p:cTn id="173" dur="1" fill="hold">
                                          <p:stCondLst>
                                            <p:cond delay="0"/>
                                          </p:stCondLst>
                                        </p:cTn>
                                        <p:tgtEl>
                                          <p:spTgt spid="80"/>
                                        </p:tgtEl>
                                        <p:attrNameLst>
                                          <p:attrName>style.visibility</p:attrName>
                                        </p:attrNameLst>
                                      </p:cBhvr>
                                      <p:to>
                                        <p:strVal val="visible"/>
                                      </p:to>
                                    </p:set>
                                    <p:animEffect transition="in" filter="dissolve">
                                      <p:cBhvr>
                                        <p:cTn id="174" dur="500"/>
                                        <p:tgtEl>
                                          <p:spTgt spid="80"/>
                                        </p:tgtEl>
                                      </p:cBhvr>
                                    </p:animEffect>
                                  </p:childTnLst>
                                </p:cTn>
                              </p:par>
                            </p:childTnLst>
                          </p:cTn>
                        </p:par>
                      </p:childTnLst>
                    </p:cTn>
                  </p:par>
                  <p:par>
                    <p:cTn id="175" fill="hold">
                      <p:stCondLst>
                        <p:cond delay="indefinite"/>
                      </p:stCondLst>
                      <p:childTnLst>
                        <p:par>
                          <p:cTn id="176" fill="hold">
                            <p:stCondLst>
                              <p:cond delay="0"/>
                            </p:stCondLst>
                            <p:childTnLst>
                              <p:par>
                                <p:cTn id="177" presetID="9" presetClass="entr" presetSubtype="0" fill="hold" grpId="0" nodeType="clickEffect">
                                  <p:stCondLst>
                                    <p:cond delay="0"/>
                                  </p:stCondLst>
                                  <p:childTnLst>
                                    <p:set>
                                      <p:cBhvr>
                                        <p:cTn id="178" dur="1" fill="hold">
                                          <p:stCondLst>
                                            <p:cond delay="0"/>
                                          </p:stCondLst>
                                        </p:cTn>
                                        <p:tgtEl>
                                          <p:spTgt spid="81"/>
                                        </p:tgtEl>
                                        <p:attrNameLst>
                                          <p:attrName>style.visibility</p:attrName>
                                        </p:attrNameLst>
                                      </p:cBhvr>
                                      <p:to>
                                        <p:strVal val="visible"/>
                                      </p:to>
                                    </p:set>
                                    <p:animEffect transition="in" filter="dissolve">
                                      <p:cBhvr>
                                        <p:cTn id="179" dur="500"/>
                                        <p:tgtEl>
                                          <p:spTgt spid="81"/>
                                        </p:tgtEl>
                                      </p:cBhvr>
                                    </p:animEffect>
                                  </p:childTnLst>
                                </p:cTn>
                              </p:par>
                            </p:childTnLst>
                          </p:cTn>
                        </p:par>
                      </p:childTnLst>
                    </p:cTn>
                  </p:par>
                  <p:par>
                    <p:cTn id="180" fill="hold">
                      <p:stCondLst>
                        <p:cond delay="indefinite"/>
                      </p:stCondLst>
                      <p:childTnLst>
                        <p:par>
                          <p:cTn id="181" fill="hold">
                            <p:stCondLst>
                              <p:cond delay="0"/>
                            </p:stCondLst>
                            <p:childTnLst>
                              <p:par>
                                <p:cTn id="182" presetID="12" presetClass="entr" presetSubtype="2" fill="hold" nodeType="clickEffect">
                                  <p:stCondLst>
                                    <p:cond delay="0"/>
                                  </p:stCondLst>
                                  <p:childTnLst>
                                    <p:set>
                                      <p:cBhvr>
                                        <p:cTn id="183" dur="1" fill="hold">
                                          <p:stCondLst>
                                            <p:cond delay="0"/>
                                          </p:stCondLst>
                                        </p:cTn>
                                        <p:tgtEl>
                                          <p:spTgt spid="82"/>
                                        </p:tgtEl>
                                        <p:attrNameLst>
                                          <p:attrName>style.visibility</p:attrName>
                                        </p:attrNameLst>
                                      </p:cBhvr>
                                      <p:to>
                                        <p:strVal val="visible"/>
                                      </p:to>
                                    </p:set>
                                    <p:animEffect transition="in" filter="slide(fromRight)">
                                      <p:cBhvr>
                                        <p:cTn id="184" dur="500"/>
                                        <p:tgtEl>
                                          <p:spTgt spid="82"/>
                                        </p:tgtEl>
                                      </p:cBhvr>
                                    </p:animEffect>
                                  </p:childTnLst>
                                </p:cTn>
                              </p:par>
                            </p:childTnLst>
                          </p:cTn>
                        </p:par>
                      </p:childTnLst>
                    </p:cTn>
                  </p:par>
                  <p:par>
                    <p:cTn id="185" fill="hold">
                      <p:stCondLst>
                        <p:cond delay="indefinite"/>
                      </p:stCondLst>
                      <p:childTnLst>
                        <p:par>
                          <p:cTn id="186" fill="hold">
                            <p:stCondLst>
                              <p:cond delay="0"/>
                            </p:stCondLst>
                            <p:childTnLst>
                              <p:par>
                                <p:cTn id="187" presetID="12" presetClass="entr" presetSubtype="8" fill="hold" nodeType="clickEffect">
                                  <p:stCondLst>
                                    <p:cond delay="0"/>
                                  </p:stCondLst>
                                  <p:childTnLst>
                                    <p:set>
                                      <p:cBhvr>
                                        <p:cTn id="188" dur="1" fill="hold">
                                          <p:stCondLst>
                                            <p:cond delay="0"/>
                                          </p:stCondLst>
                                        </p:cTn>
                                        <p:tgtEl>
                                          <p:spTgt spid="85"/>
                                        </p:tgtEl>
                                        <p:attrNameLst>
                                          <p:attrName>style.visibility</p:attrName>
                                        </p:attrNameLst>
                                      </p:cBhvr>
                                      <p:to>
                                        <p:strVal val="visible"/>
                                      </p:to>
                                    </p:set>
                                    <p:animEffect transition="in" filter="slide(fromLeft)">
                                      <p:cBhvr>
                                        <p:cTn id="189" dur="500"/>
                                        <p:tgtEl>
                                          <p:spTgt spid="85"/>
                                        </p:tgtEl>
                                      </p:cBhvr>
                                    </p:animEffect>
                                  </p:childTnLst>
                                </p:cTn>
                              </p:par>
                            </p:childTnLst>
                          </p:cTn>
                        </p:par>
                      </p:childTnLst>
                    </p:cTn>
                  </p:par>
                  <p:par>
                    <p:cTn id="190" fill="hold">
                      <p:stCondLst>
                        <p:cond delay="indefinite"/>
                      </p:stCondLst>
                      <p:childTnLst>
                        <p:par>
                          <p:cTn id="191" fill="hold">
                            <p:stCondLst>
                              <p:cond delay="0"/>
                            </p:stCondLst>
                            <p:childTnLst>
                              <p:par>
                                <p:cTn id="192" presetID="23" presetClass="entr" presetSubtype="288" fill="hold" grpId="0" nodeType="clickEffect">
                                  <p:stCondLst>
                                    <p:cond delay="0"/>
                                  </p:stCondLst>
                                  <p:childTnLst>
                                    <p:set>
                                      <p:cBhvr>
                                        <p:cTn id="193" dur="1" fill="hold">
                                          <p:stCondLst>
                                            <p:cond delay="0"/>
                                          </p:stCondLst>
                                        </p:cTn>
                                        <p:tgtEl>
                                          <p:spTgt spid="88"/>
                                        </p:tgtEl>
                                        <p:attrNameLst>
                                          <p:attrName>style.visibility</p:attrName>
                                        </p:attrNameLst>
                                      </p:cBhvr>
                                      <p:to>
                                        <p:strVal val="visible"/>
                                      </p:to>
                                    </p:set>
                                    <p:anim calcmode="lin" valueType="num">
                                      <p:cBhvr>
                                        <p:cTn id="194" dur="500" fill="hold"/>
                                        <p:tgtEl>
                                          <p:spTgt spid="88"/>
                                        </p:tgtEl>
                                        <p:attrNameLst>
                                          <p:attrName>ppt_w</p:attrName>
                                        </p:attrNameLst>
                                      </p:cBhvr>
                                      <p:tavLst>
                                        <p:tav tm="0">
                                          <p:val>
                                            <p:strVal val="4/3*#ppt_w"/>
                                          </p:val>
                                        </p:tav>
                                        <p:tav tm="100000">
                                          <p:val>
                                            <p:strVal val="#ppt_w"/>
                                          </p:val>
                                        </p:tav>
                                      </p:tavLst>
                                    </p:anim>
                                    <p:anim calcmode="lin" valueType="num">
                                      <p:cBhvr>
                                        <p:cTn id="195" dur="500" fill="hold"/>
                                        <p:tgtEl>
                                          <p:spTgt spid="88"/>
                                        </p:tgtEl>
                                        <p:attrNameLst>
                                          <p:attrName>ppt_h</p:attrName>
                                        </p:attrNameLst>
                                      </p:cBhvr>
                                      <p:tavLst>
                                        <p:tav tm="0">
                                          <p:val>
                                            <p:strVal val="4/3*#ppt_h"/>
                                          </p:val>
                                        </p:tav>
                                        <p:tav tm="100000">
                                          <p:val>
                                            <p:strVal val="#ppt_h"/>
                                          </p:val>
                                        </p:tav>
                                      </p:tavLst>
                                    </p:anim>
                                  </p:childTnLst>
                                </p:cTn>
                              </p:par>
                            </p:childTnLst>
                          </p:cTn>
                        </p:par>
                      </p:childTnLst>
                    </p:cTn>
                  </p:par>
                  <p:par>
                    <p:cTn id="196" fill="hold">
                      <p:stCondLst>
                        <p:cond delay="indefinite"/>
                      </p:stCondLst>
                      <p:childTnLst>
                        <p:par>
                          <p:cTn id="197" fill="hold">
                            <p:stCondLst>
                              <p:cond delay="0"/>
                            </p:stCondLst>
                            <p:childTnLst>
                              <p:par>
                                <p:cTn id="198" presetID="22" presetClass="entr" presetSubtype="8" fill="hold" nodeType="clickEffect">
                                  <p:stCondLst>
                                    <p:cond delay="0"/>
                                  </p:stCondLst>
                                  <p:childTnLst>
                                    <p:set>
                                      <p:cBhvr>
                                        <p:cTn id="199" dur="1" fill="hold">
                                          <p:stCondLst>
                                            <p:cond delay="0"/>
                                          </p:stCondLst>
                                        </p:cTn>
                                        <p:tgtEl>
                                          <p:spTgt spid="89"/>
                                        </p:tgtEl>
                                        <p:attrNameLst>
                                          <p:attrName>style.visibility</p:attrName>
                                        </p:attrNameLst>
                                      </p:cBhvr>
                                      <p:to>
                                        <p:strVal val="visible"/>
                                      </p:to>
                                    </p:set>
                                    <p:animEffect transition="in" filter="wipe(left)">
                                      <p:cBhvr>
                                        <p:cTn id="200" dur="500"/>
                                        <p:tgtEl>
                                          <p:spTgt spid="89"/>
                                        </p:tgtEl>
                                      </p:cBhvr>
                                    </p:animEffect>
                                  </p:childTnLst>
                                </p:cTn>
                              </p:par>
                            </p:childTnLst>
                          </p:cTn>
                        </p:par>
                      </p:childTnLst>
                    </p:cTn>
                  </p:par>
                  <p:par>
                    <p:cTn id="201" fill="hold">
                      <p:stCondLst>
                        <p:cond delay="indefinite"/>
                      </p:stCondLst>
                      <p:childTnLst>
                        <p:par>
                          <p:cTn id="202" fill="hold">
                            <p:stCondLst>
                              <p:cond delay="0"/>
                            </p:stCondLst>
                            <p:childTnLst>
                              <p:par>
                                <p:cTn id="203" presetID="17" presetClass="entr" presetSubtype="10" fill="hold" grpId="0" nodeType="clickEffect">
                                  <p:stCondLst>
                                    <p:cond delay="0"/>
                                  </p:stCondLst>
                                  <p:childTnLst>
                                    <p:set>
                                      <p:cBhvr>
                                        <p:cTn id="204" dur="1" fill="hold">
                                          <p:stCondLst>
                                            <p:cond delay="0"/>
                                          </p:stCondLst>
                                        </p:cTn>
                                        <p:tgtEl>
                                          <p:spTgt spid="272"/>
                                        </p:tgtEl>
                                        <p:attrNameLst>
                                          <p:attrName>style.visibility</p:attrName>
                                        </p:attrNameLst>
                                      </p:cBhvr>
                                      <p:to>
                                        <p:strVal val="visible"/>
                                      </p:to>
                                    </p:set>
                                    <p:anim calcmode="lin" valueType="num">
                                      <p:cBhvr>
                                        <p:cTn id="205" dur="500" fill="hold"/>
                                        <p:tgtEl>
                                          <p:spTgt spid="272"/>
                                        </p:tgtEl>
                                        <p:attrNameLst>
                                          <p:attrName>ppt_w</p:attrName>
                                        </p:attrNameLst>
                                      </p:cBhvr>
                                      <p:tavLst>
                                        <p:tav tm="0">
                                          <p:val>
                                            <p:fltVal val="0"/>
                                          </p:val>
                                        </p:tav>
                                        <p:tav tm="100000">
                                          <p:val>
                                            <p:strVal val="#ppt_w"/>
                                          </p:val>
                                        </p:tav>
                                      </p:tavLst>
                                    </p:anim>
                                    <p:anim calcmode="lin" valueType="num">
                                      <p:cBhvr>
                                        <p:cTn id="206" dur="500" fill="hold"/>
                                        <p:tgtEl>
                                          <p:spTgt spid="272"/>
                                        </p:tgtEl>
                                        <p:attrNameLst>
                                          <p:attrName>ppt_h</p:attrName>
                                        </p:attrNameLst>
                                      </p:cBhvr>
                                      <p:tavLst>
                                        <p:tav tm="0">
                                          <p:val>
                                            <p:strVal val="#ppt_h"/>
                                          </p:val>
                                        </p:tav>
                                        <p:tav tm="100000">
                                          <p:val>
                                            <p:strVal val="#ppt_h"/>
                                          </p:val>
                                        </p:tav>
                                      </p:tavLst>
                                    </p:anim>
                                  </p:childTnLst>
                                </p:cTn>
                              </p:par>
                            </p:childTnLst>
                          </p:cTn>
                        </p:par>
                      </p:childTnLst>
                    </p:cTn>
                  </p:par>
                  <p:par>
                    <p:cTn id="207" fill="hold">
                      <p:stCondLst>
                        <p:cond delay="indefinite"/>
                      </p:stCondLst>
                      <p:childTnLst>
                        <p:par>
                          <p:cTn id="208" fill="hold">
                            <p:stCondLst>
                              <p:cond delay="0"/>
                            </p:stCondLst>
                            <p:childTnLst>
                              <p:par>
                                <p:cTn id="209" presetID="9" presetClass="entr" presetSubtype="0" fill="hold" nodeType="clickEffect">
                                  <p:stCondLst>
                                    <p:cond delay="0"/>
                                  </p:stCondLst>
                                  <p:childTnLst>
                                    <p:set>
                                      <p:cBhvr>
                                        <p:cTn id="210" dur="1" fill="hold">
                                          <p:stCondLst>
                                            <p:cond delay="0"/>
                                          </p:stCondLst>
                                        </p:cTn>
                                        <p:tgtEl>
                                          <p:spTgt spid="92"/>
                                        </p:tgtEl>
                                        <p:attrNameLst>
                                          <p:attrName>style.visibility</p:attrName>
                                        </p:attrNameLst>
                                      </p:cBhvr>
                                      <p:to>
                                        <p:strVal val="visible"/>
                                      </p:to>
                                    </p:set>
                                    <p:animEffect transition="in" filter="dissolve">
                                      <p:cBhvr>
                                        <p:cTn id="211" dur="500"/>
                                        <p:tgtEl>
                                          <p:spTgt spid="92"/>
                                        </p:tgtEl>
                                      </p:cBhvr>
                                    </p:animEffect>
                                  </p:childTnLst>
                                </p:cTn>
                              </p:par>
                            </p:childTnLst>
                          </p:cTn>
                        </p:par>
                      </p:childTnLst>
                    </p:cTn>
                  </p:par>
                  <p:par>
                    <p:cTn id="212" fill="hold">
                      <p:stCondLst>
                        <p:cond delay="indefinite"/>
                      </p:stCondLst>
                      <p:childTnLst>
                        <p:par>
                          <p:cTn id="213" fill="hold">
                            <p:stCondLst>
                              <p:cond delay="0"/>
                            </p:stCondLst>
                            <p:childTnLst>
                              <p:par>
                                <p:cTn id="214" presetID="22" presetClass="entr" presetSubtype="8" fill="hold" grpId="0" nodeType="clickEffect">
                                  <p:stCondLst>
                                    <p:cond delay="0"/>
                                  </p:stCondLst>
                                  <p:childTnLst>
                                    <p:set>
                                      <p:cBhvr>
                                        <p:cTn id="215" dur="1" fill="hold">
                                          <p:stCondLst>
                                            <p:cond delay="0"/>
                                          </p:stCondLst>
                                        </p:cTn>
                                        <p:tgtEl>
                                          <p:spTgt spid="95"/>
                                        </p:tgtEl>
                                        <p:attrNameLst>
                                          <p:attrName>style.visibility</p:attrName>
                                        </p:attrNameLst>
                                      </p:cBhvr>
                                      <p:to>
                                        <p:strVal val="visible"/>
                                      </p:to>
                                    </p:set>
                                    <p:animEffect transition="in" filter="wipe(left)">
                                      <p:cBhvr>
                                        <p:cTn id="216" dur="500"/>
                                        <p:tgtEl>
                                          <p:spTgt spid="95"/>
                                        </p:tgtEl>
                                      </p:cBhvr>
                                    </p:animEffect>
                                  </p:childTnLst>
                                </p:cTn>
                              </p:par>
                            </p:childTnLst>
                          </p:cTn>
                        </p:par>
                      </p:childTnLst>
                    </p:cTn>
                  </p:par>
                  <p:par>
                    <p:cTn id="217" fill="hold">
                      <p:stCondLst>
                        <p:cond delay="indefinite"/>
                      </p:stCondLst>
                      <p:childTnLst>
                        <p:par>
                          <p:cTn id="218" fill="hold">
                            <p:stCondLst>
                              <p:cond delay="0"/>
                            </p:stCondLst>
                            <p:childTnLst>
                              <p:par>
                                <p:cTn id="219" presetID="12" presetClass="entr" presetSubtype="4" fill="hold" grpId="0" nodeType="clickEffect">
                                  <p:stCondLst>
                                    <p:cond delay="0"/>
                                  </p:stCondLst>
                                  <p:childTnLst>
                                    <p:set>
                                      <p:cBhvr>
                                        <p:cTn id="220" dur="1" fill="hold">
                                          <p:stCondLst>
                                            <p:cond delay="0"/>
                                          </p:stCondLst>
                                        </p:cTn>
                                        <p:tgtEl>
                                          <p:spTgt spid="96"/>
                                        </p:tgtEl>
                                        <p:attrNameLst>
                                          <p:attrName>style.visibility</p:attrName>
                                        </p:attrNameLst>
                                      </p:cBhvr>
                                      <p:to>
                                        <p:strVal val="visible"/>
                                      </p:to>
                                    </p:set>
                                    <p:animEffect transition="in" filter="slide(fromBottom)">
                                      <p:cBhvr>
                                        <p:cTn id="221" dur="500"/>
                                        <p:tgtEl>
                                          <p:spTgt spid="96"/>
                                        </p:tgtEl>
                                      </p:cBhvr>
                                    </p:animEffect>
                                  </p:childTnLst>
                                </p:cTn>
                              </p:par>
                            </p:childTnLst>
                          </p:cTn>
                        </p:par>
                      </p:childTnLst>
                    </p:cTn>
                  </p:par>
                  <p:par>
                    <p:cTn id="222" fill="hold">
                      <p:stCondLst>
                        <p:cond delay="indefinite"/>
                      </p:stCondLst>
                      <p:childTnLst>
                        <p:par>
                          <p:cTn id="223" fill="hold">
                            <p:stCondLst>
                              <p:cond delay="0"/>
                            </p:stCondLst>
                            <p:childTnLst>
                              <p:par>
                                <p:cTn id="224" presetID="12" presetClass="entr" presetSubtype="4" fill="hold" grpId="0" nodeType="clickEffect">
                                  <p:stCondLst>
                                    <p:cond delay="0"/>
                                  </p:stCondLst>
                                  <p:childTnLst>
                                    <p:set>
                                      <p:cBhvr>
                                        <p:cTn id="225" dur="1" fill="hold">
                                          <p:stCondLst>
                                            <p:cond delay="0"/>
                                          </p:stCondLst>
                                        </p:cTn>
                                        <p:tgtEl>
                                          <p:spTgt spid="97"/>
                                        </p:tgtEl>
                                        <p:attrNameLst>
                                          <p:attrName>style.visibility</p:attrName>
                                        </p:attrNameLst>
                                      </p:cBhvr>
                                      <p:to>
                                        <p:strVal val="visible"/>
                                      </p:to>
                                    </p:set>
                                    <p:animEffect transition="in" filter="slide(fromBottom)">
                                      <p:cBhvr>
                                        <p:cTn id="226" dur="500"/>
                                        <p:tgtEl>
                                          <p:spTgt spid="97"/>
                                        </p:tgtEl>
                                      </p:cBhvr>
                                    </p:animEffect>
                                  </p:childTnLst>
                                </p:cTn>
                              </p:par>
                            </p:childTnLst>
                          </p:cTn>
                        </p:par>
                      </p:childTnLst>
                    </p:cTn>
                  </p:par>
                  <p:par>
                    <p:cTn id="227" fill="hold">
                      <p:stCondLst>
                        <p:cond delay="indefinite"/>
                      </p:stCondLst>
                      <p:childTnLst>
                        <p:par>
                          <p:cTn id="228" fill="hold">
                            <p:stCondLst>
                              <p:cond delay="0"/>
                            </p:stCondLst>
                            <p:childTnLst>
                              <p:par>
                                <p:cTn id="229" presetID="9" presetClass="entr" presetSubtype="0" fill="hold" grpId="0" nodeType="clickEffect">
                                  <p:stCondLst>
                                    <p:cond delay="0"/>
                                  </p:stCondLst>
                                  <p:childTnLst>
                                    <p:set>
                                      <p:cBhvr>
                                        <p:cTn id="230" dur="1" fill="hold">
                                          <p:stCondLst>
                                            <p:cond delay="0"/>
                                          </p:stCondLst>
                                        </p:cTn>
                                        <p:tgtEl>
                                          <p:spTgt spid="98"/>
                                        </p:tgtEl>
                                        <p:attrNameLst>
                                          <p:attrName>style.visibility</p:attrName>
                                        </p:attrNameLst>
                                      </p:cBhvr>
                                      <p:to>
                                        <p:strVal val="visible"/>
                                      </p:to>
                                    </p:set>
                                    <p:animEffect transition="in" filter="dissolve">
                                      <p:cBhvr>
                                        <p:cTn id="231" dur="500"/>
                                        <p:tgtEl>
                                          <p:spTgt spid="98"/>
                                        </p:tgtEl>
                                      </p:cBhvr>
                                    </p:animEffect>
                                  </p:childTnLst>
                                </p:cTn>
                              </p:par>
                            </p:childTnLst>
                          </p:cTn>
                        </p:par>
                      </p:childTnLst>
                    </p:cTn>
                  </p:par>
                  <p:par>
                    <p:cTn id="232" fill="hold">
                      <p:stCondLst>
                        <p:cond delay="indefinite"/>
                      </p:stCondLst>
                      <p:childTnLst>
                        <p:par>
                          <p:cTn id="233" fill="hold">
                            <p:stCondLst>
                              <p:cond delay="0"/>
                            </p:stCondLst>
                            <p:childTnLst>
                              <p:par>
                                <p:cTn id="234" presetID="9" presetClass="entr" presetSubtype="0" fill="hold" grpId="0" nodeType="clickEffect">
                                  <p:stCondLst>
                                    <p:cond delay="0"/>
                                  </p:stCondLst>
                                  <p:childTnLst>
                                    <p:set>
                                      <p:cBhvr>
                                        <p:cTn id="235" dur="1" fill="hold">
                                          <p:stCondLst>
                                            <p:cond delay="0"/>
                                          </p:stCondLst>
                                        </p:cTn>
                                        <p:tgtEl>
                                          <p:spTgt spid="99"/>
                                        </p:tgtEl>
                                        <p:attrNameLst>
                                          <p:attrName>style.visibility</p:attrName>
                                        </p:attrNameLst>
                                      </p:cBhvr>
                                      <p:to>
                                        <p:strVal val="visible"/>
                                      </p:to>
                                    </p:set>
                                    <p:animEffect transition="in" filter="dissolve">
                                      <p:cBhvr>
                                        <p:cTn id="236" dur="500"/>
                                        <p:tgtEl>
                                          <p:spTgt spid="99"/>
                                        </p:tgtEl>
                                      </p:cBhvr>
                                    </p:animEffect>
                                  </p:childTnLst>
                                </p:cTn>
                              </p:par>
                            </p:childTnLst>
                          </p:cTn>
                        </p:par>
                      </p:childTnLst>
                    </p:cTn>
                  </p:par>
                  <p:par>
                    <p:cTn id="237" fill="hold">
                      <p:stCondLst>
                        <p:cond delay="indefinite"/>
                      </p:stCondLst>
                      <p:childTnLst>
                        <p:par>
                          <p:cTn id="238" fill="hold">
                            <p:stCondLst>
                              <p:cond delay="0"/>
                            </p:stCondLst>
                            <p:childTnLst>
                              <p:par>
                                <p:cTn id="239" presetID="12" presetClass="entr" presetSubtype="2" fill="hold" nodeType="clickEffect">
                                  <p:stCondLst>
                                    <p:cond delay="0"/>
                                  </p:stCondLst>
                                  <p:childTnLst>
                                    <p:set>
                                      <p:cBhvr>
                                        <p:cTn id="240" dur="1" fill="hold">
                                          <p:stCondLst>
                                            <p:cond delay="0"/>
                                          </p:stCondLst>
                                        </p:cTn>
                                        <p:tgtEl>
                                          <p:spTgt spid="100"/>
                                        </p:tgtEl>
                                        <p:attrNameLst>
                                          <p:attrName>style.visibility</p:attrName>
                                        </p:attrNameLst>
                                      </p:cBhvr>
                                      <p:to>
                                        <p:strVal val="visible"/>
                                      </p:to>
                                    </p:set>
                                    <p:animEffect transition="in" filter="slide(fromRight)">
                                      <p:cBhvr>
                                        <p:cTn id="241" dur="500"/>
                                        <p:tgtEl>
                                          <p:spTgt spid="100"/>
                                        </p:tgtEl>
                                      </p:cBhvr>
                                    </p:animEffect>
                                  </p:childTnLst>
                                </p:cTn>
                              </p:par>
                            </p:childTnLst>
                          </p:cTn>
                        </p:par>
                      </p:childTnLst>
                    </p:cTn>
                  </p:par>
                  <p:par>
                    <p:cTn id="242" fill="hold">
                      <p:stCondLst>
                        <p:cond delay="indefinite"/>
                      </p:stCondLst>
                      <p:childTnLst>
                        <p:par>
                          <p:cTn id="243" fill="hold">
                            <p:stCondLst>
                              <p:cond delay="0"/>
                            </p:stCondLst>
                            <p:childTnLst>
                              <p:par>
                                <p:cTn id="244" presetID="12" presetClass="entr" presetSubtype="8" fill="hold" nodeType="clickEffect">
                                  <p:stCondLst>
                                    <p:cond delay="0"/>
                                  </p:stCondLst>
                                  <p:childTnLst>
                                    <p:set>
                                      <p:cBhvr>
                                        <p:cTn id="245" dur="1" fill="hold">
                                          <p:stCondLst>
                                            <p:cond delay="0"/>
                                          </p:stCondLst>
                                        </p:cTn>
                                        <p:tgtEl>
                                          <p:spTgt spid="103"/>
                                        </p:tgtEl>
                                        <p:attrNameLst>
                                          <p:attrName>style.visibility</p:attrName>
                                        </p:attrNameLst>
                                      </p:cBhvr>
                                      <p:to>
                                        <p:strVal val="visible"/>
                                      </p:to>
                                    </p:set>
                                    <p:animEffect transition="in" filter="slide(fromLeft)">
                                      <p:cBhvr>
                                        <p:cTn id="246" dur="500"/>
                                        <p:tgtEl>
                                          <p:spTgt spid="103"/>
                                        </p:tgtEl>
                                      </p:cBhvr>
                                    </p:animEffect>
                                  </p:childTnLst>
                                </p:cTn>
                              </p:par>
                            </p:childTnLst>
                          </p:cTn>
                        </p:par>
                      </p:childTnLst>
                    </p:cTn>
                  </p:par>
                  <p:par>
                    <p:cTn id="247" fill="hold">
                      <p:stCondLst>
                        <p:cond delay="indefinite"/>
                      </p:stCondLst>
                      <p:childTnLst>
                        <p:par>
                          <p:cTn id="248" fill="hold">
                            <p:stCondLst>
                              <p:cond delay="0"/>
                            </p:stCondLst>
                            <p:childTnLst>
                              <p:par>
                                <p:cTn id="249" presetID="22" presetClass="entr" presetSubtype="8" fill="hold" nodeType="clickEffect">
                                  <p:stCondLst>
                                    <p:cond delay="0"/>
                                  </p:stCondLst>
                                  <p:childTnLst>
                                    <p:set>
                                      <p:cBhvr>
                                        <p:cTn id="250" dur="1" fill="hold">
                                          <p:stCondLst>
                                            <p:cond delay="0"/>
                                          </p:stCondLst>
                                        </p:cTn>
                                        <p:tgtEl>
                                          <p:spTgt spid="106"/>
                                        </p:tgtEl>
                                        <p:attrNameLst>
                                          <p:attrName>style.visibility</p:attrName>
                                        </p:attrNameLst>
                                      </p:cBhvr>
                                      <p:to>
                                        <p:strVal val="visible"/>
                                      </p:to>
                                    </p:set>
                                    <p:animEffect transition="in" filter="wipe(left)">
                                      <p:cBhvr>
                                        <p:cTn id="251" dur="500"/>
                                        <p:tgtEl>
                                          <p:spTgt spid="106"/>
                                        </p:tgtEl>
                                      </p:cBhvr>
                                    </p:animEffect>
                                  </p:childTnLst>
                                </p:cTn>
                              </p:par>
                            </p:childTnLst>
                          </p:cTn>
                        </p:par>
                      </p:childTnLst>
                    </p:cTn>
                  </p:par>
                  <p:par>
                    <p:cTn id="252" fill="hold">
                      <p:stCondLst>
                        <p:cond delay="indefinite"/>
                      </p:stCondLst>
                      <p:childTnLst>
                        <p:par>
                          <p:cTn id="253" fill="hold">
                            <p:stCondLst>
                              <p:cond delay="0"/>
                            </p:stCondLst>
                            <p:childTnLst>
                              <p:par>
                                <p:cTn id="254" presetID="9" presetClass="entr" presetSubtype="0" fill="hold" grpId="0" nodeType="clickEffect">
                                  <p:stCondLst>
                                    <p:cond delay="0"/>
                                  </p:stCondLst>
                                  <p:childTnLst>
                                    <p:set>
                                      <p:cBhvr>
                                        <p:cTn id="255" dur="1" fill="hold">
                                          <p:stCondLst>
                                            <p:cond delay="0"/>
                                          </p:stCondLst>
                                        </p:cTn>
                                        <p:tgtEl>
                                          <p:spTgt spid="110"/>
                                        </p:tgtEl>
                                        <p:attrNameLst>
                                          <p:attrName>style.visibility</p:attrName>
                                        </p:attrNameLst>
                                      </p:cBhvr>
                                      <p:to>
                                        <p:strVal val="visible"/>
                                      </p:to>
                                    </p:set>
                                    <p:animEffect transition="in" filter="dissolve">
                                      <p:cBhvr>
                                        <p:cTn id="256" dur="500"/>
                                        <p:tgtEl>
                                          <p:spTgt spid="110"/>
                                        </p:tgtEl>
                                      </p:cBhvr>
                                    </p:animEffect>
                                  </p:childTnLst>
                                </p:cTn>
                              </p:par>
                            </p:childTnLst>
                          </p:cTn>
                        </p:par>
                      </p:childTnLst>
                    </p:cTn>
                  </p:par>
                  <p:par>
                    <p:cTn id="257" fill="hold">
                      <p:stCondLst>
                        <p:cond delay="indefinite"/>
                      </p:stCondLst>
                      <p:childTnLst>
                        <p:par>
                          <p:cTn id="258" fill="hold">
                            <p:stCondLst>
                              <p:cond delay="0"/>
                            </p:stCondLst>
                            <p:childTnLst>
                              <p:par>
                                <p:cTn id="259" presetID="9" presetClass="entr" presetSubtype="0" fill="hold" grpId="0" nodeType="clickEffect">
                                  <p:stCondLst>
                                    <p:cond delay="0"/>
                                  </p:stCondLst>
                                  <p:childTnLst>
                                    <p:set>
                                      <p:cBhvr>
                                        <p:cTn id="260" dur="1" fill="hold">
                                          <p:stCondLst>
                                            <p:cond delay="0"/>
                                          </p:stCondLst>
                                        </p:cTn>
                                        <p:tgtEl>
                                          <p:spTgt spid="111"/>
                                        </p:tgtEl>
                                        <p:attrNameLst>
                                          <p:attrName>style.visibility</p:attrName>
                                        </p:attrNameLst>
                                      </p:cBhvr>
                                      <p:to>
                                        <p:strVal val="visible"/>
                                      </p:to>
                                    </p:set>
                                    <p:animEffect transition="in" filter="dissolve">
                                      <p:cBhvr>
                                        <p:cTn id="261" dur="500"/>
                                        <p:tgtEl>
                                          <p:spTgt spid="111"/>
                                        </p:tgtEl>
                                      </p:cBhvr>
                                    </p:animEffect>
                                  </p:childTnLst>
                                </p:cTn>
                              </p:par>
                            </p:childTnLst>
                          </p:cTn>
                        </p:par>
                      </p:childTnLst>
                    </p:cTn>
                  </p:par>
                  <p:par>
                    <p:cTn id="262" fill="hold">
                      <p:stCondLst>
                        <p:cond delay="indefinite"/>
                      </p:stCondLst>
                      <p:childTnLst>
                        <p:par>
                          <p:cTn id="263" fill="hold">
                            <p:stCondLst>
                              <p:cond delay="0"/>
                            </p:stCondLst>
                            <p:childTnLst>
                              <p:par>
                                <p:cTn id="264" presetID="12" presetClass="entr" presetSubtype="2" fill="hold" nodeType="clickEffect">
                                  <p:stCondLst>
                                    <p:cond delay="0"/>
                                  </p:stCondLst>
                                  <p:childTnLst>
                                    <p:set>
                                      <p:cBhvr>
                                        <p:cTn id="265" dur="1" fill="hold">
                                          <p:stCondLst>
                                            <p:cond delay="0"/>
                                          </p:stCondLst>
                                        </p:cTn>
                                        <p:tgtEl>
                                          <p:spTgt spid="112"/>
                                        </p:tgtEl>
                                        <p:attrNameLst>
                                          <p:attrName>style.visibility</p:attrName>
                                        </p:attrNameLst>
                                      </p:cBhvr>
                                      <p:to>
                                        <p:strVal val="visible"/>
                                      </p:to>
                                    </p:set>
                                    <p:animEffect transition="in" filter="slide(fromRight)">
                                      <p:cBhvr>
                                        <p:cTn id="266" dur="500"/>
                                        <p:tgtEl>
                                          <p:spTgt spid="112"/>
                                        </p:tgtEl>
                                      </p:cBhvr>
                                    </p:animEffect>
                                  </p:childTnLst>
                                </p:cTn>
                              </p:par>
                            </p:childTnLst>
                          </p:cTn>
                        </p:par>
                      </p:childTnLst>
                    </p:cTn>
                  </p:par>
                  <p:par>
                    <p:cTn id="267" fill="hold">
                      <p:stCondLst>
                        <p:cond delay="indefinite"/>
                      </p:stCondLst>
                      <p:childTnLst>
                        <p:par>
                          <p:cTn id="268" fill="hold">
                            <p:stCondLst>
                              <p:cond delay="0"/>
                            </p:stCondLst>
                            <p:childTnLst>
                              <p:par>
                                <p:cTn id="269" presetID="12" presetClass="entr" presetSubtype="8" fill="hold" nodeType="clickEffect">
                                  <p:stCondLst>
                                    <p:cond delay="0"/>
                                  </p:stCondLst>
                                  <p:childTnLst>
                                    <p:set>
                                      <p:cBhvr>
                                        <p:cTn id="270" dur="1" fill="hold">
                                          <p:stCondLst>
                                            <p:cond delay="0"/>
                                          </p:stCondLst>
                                        </p:cTn>
                                        <p:tgtEl>
                                          <p:spTgt spid="115"/>
                                        </p:tgtEl>
                                        <p:attrNameLst>
                                          <p:attrName>style.visibility</p:attrName>
                                        </p:attrNameLst>
                                      </p:cBhvr>
                                      <p:to>
                                        <p:strVal val="visible"/>
                                      </p:to>
                                    </p:set>
                                    <p:animEffect transition="in" filter="slide(fromLeft)">
                                      <p:cBhvr>
                                        <p:cTn id="271" dur="500"/>
                                        <p:tgtEl>
                                          <p:spTgt spid="115"/>
                                        </p:tgtEl>
                                      </p:cBhvr>
                                    </p:animEffect>
                                  </p:childTnLst>
                                </p:cTn>
                              </p:par>
                            </p:childTnLst>
                          </p:cTn>
                        </p:par>
                      </p:childTnLst>
                    </p:cTn>
                  </p:par>
                  <p:par>
                    <p:cTn id="272" fill="hold">
                      <p:stCondLst>
                        <p:cond delay="indefinite"/>
                      </p:stCondLst>
                      <p:childTnLst>
                        <p:par>
                          <p:cTn id="273" fill="hold">
                            <p:stCondLst>
                              <p:cond delay="0"/>
                            </p:stCondLst>
                            <p:childTnLst>
                              <p:par>
                                <p:cTn id="274" presetID="22" presetClass="entr" presetSubtype="8" fill="hold" nodeType="clickEffect">
                                  <p:stCondLst>
                                    <p:cond delay="0"/>
                                  </p:stCondLst>
                                  <p:childTnLst>
                                    <p:set>
                                      <p:cBhvr>
                                        <p:cTn id="275" dur="1" fill="hold">
                                          <p:stCondLst>
                                            <p:cond delay="0"/>
                                          </p:stCondLst>
                                        </p:cTn>
                                        <p:tgtEl>
                                          <p:spTgt spid="118"/>
                                        </p:tgtEl>
                                        <p:attrNameLst>
                                          <p:attrName>style.visibility</p:attrName>
                                        </p:attrNameLst>
                                      </p:cBhvr>
                                      <p:to>
                                        <p:strVal val="visible"/>
                                      </p:to>
                                    </p:set>
                                    <p:animEffect transition="in" filter="wipe(left)">
                                      <p:cBhvr>
                                        <p:cTn id="276" dur="500"/>
                                        <p:tgtEl>
                                          <p:spTgt spid="118"/>
                                        </p:tgtEl>
                                      </p:cBhvr>
                                    </p:animEffect>
                                  </p:childTnLst>
                                </p:cTn>
                              </p:par>
                            </p:childTnLst>
                          </p:cTn>
                        </p:par>
                      </p:childTnLst>
                    </p:cTn>
                  </p:par>
                  <p:par>
                    <p:cTn id="277" fill="hold">
                      <p:stCondLst>
                        <p:cond delay="indefinite"/>
                      </p:stCondLst>
                      <p:childTnLst>
                        <p:par>
                          <p:cTn id="278" fill="hold">
                            <p:stCondLst>
                              <p:cond delay="0"/>
                            </p:stCondLst>
                            <p:childTnLst>
                              <p:par>
                                <p:cTn id="279" presetID="9" presetClass="entr" presetSubtype="0" fill="hold" grpId="0" nodeType="clickEffect">
                                  <p:stCondLst>
                                    <p:cond delay="0"/>
                                  </p:stCondLst>
                                  <p:childTnLst>
                                    <p:set>
                                      <p:cBhvr>
                                        <p:cTn id="280" dur="1" fill="hold">
                                          <p:stCondLst>
                                            <p:cond delay="0"/>
                                          </p:stCondLst>
                                        </p:cTn>
                                        <p:tgtEl>
                                          <p:spTgt spid="122"/>
                                        </p:tgtEl>
                                        <p:attrNameLst>
                                          <p:attrName>style.visibility</p:attrName>
                                        </p:attrNameLst>
                                      </p:cBhvr>
                                      <p:to>
                                        <p:strVal val="visible"/>
                                      </p:to>
                                    </p:set>
                                    <p:animEffect transition="in" filter="dissolve">
                                      <p:cBhvr>
                                        <p:cTn id="281" dur="500"/>
                                        <p:tgtEl>
                                          <p:spTgt spid="122"/>
                                        </p:tgtEl>
                                      </p:cBhvr>
                                    </p:animEffect>
                                  </p:childTnLst>
                                </p:cTn>
                              </p:par>
                            </p:childTnLst>
                          </p:cTn>
                        </p:par>
                      </p:childTnLst>
                    </p:cTn>
                  </p:par>
                  <p:par>
                    <p:cTn id="282" fill="hold">
                      <p:stCondLst>
                        <p:cond delay="indefinite"/>
                      </p:stCondLst>
                      <p:childTnLst>
                        <p:par>
                          <p:cTn id="283" fill="hold">
                            <p:stCondLst>
                              <p:cond delay="0"/>
                            </p:stCondLst>
                            <p:childTnLst>
                              <p:par>
                                <p:cTn id="284" presetID="9" presetClass="entr" presetSubtype="0" fill="hold" grpId="0" nodeType="clickEffect">
                                  <p:stCondLst>
                                    <p:cond delay="0"/>
                                  </p:stCondLst>
                                  <p:childTnLst>
                                    <p:set>
                                      <p:cBhvr>
                                        <p:cTn id="285" dur="1" fill="hold">
                                          <p:stCondLst>
                                            <p:cond delay="0"/>
                                          </p:stCondLst>
                                        </p:cTn>
                                        <p:tgtEl>
                                          <p:spTgt spid="123"/>
                                        </p:tgtEl>
                                        <p:attrNameLst>
                                          <p:attrName>style.visibility</p:attrName>
                                        </p:attrNameLst>
                                      </p:cBhvr>
                                      <p:to>
                                        <p:strVal val="visible"/>
                                      </p:to>
                                    </p:set>
                                    <p:animEffect transition="in" filter="dissolve">
                                      <p:cBhvr>
                                        <p:cTn id="286" dur="500"/>
                                        <p:tgtEl>
                                          <p:spTgt spid="123"/>
                                        </p:tgtEl>
                                      </p:cBhvr>
                                    </p:animEffect>
                                  </p:childTnLst>
                                </p:cTn>
                              </p:par>
                            </p:childTnLst>
                          </p:cTn>
                        </p:par>
                      </p:childTnLst>
                    </p:cTn>
                  </p:par>
                  <p:par>
                    <p:cTn id="287" fill="hold">
                      <p:stCondLst>
                        <p:cond delay="indefinite"/>
                      </p:stCondLst>
                      <p:childTnLst>
                        <p:par>
                          <p:cTn id="288" fill="hold">
                            <p:stCondLst>
                              <p:cond delay="0"/>
                            </p:stCondLst>
                            <p:childTnLst>
                              <p:par>
                                <p:cTn id="289" presetID="12" presetClass="entr" presetSubtype="2" fill="hold" nodeType="clickEffect">
                                  <p:stCondLst>
                                    <p:cond delay="0"/>
                                  </p:stCondLst>
                                  <p:childTnLst>
                                    <p:set>
                                      <p:cBhvr>
                                        <p:cTn id="290" dur="1" fill="hold">
                                          <p:stCondLst>
                                            <p:cond delay="0"/>
                                          </p:stCondLst>
                                        </p:cTn>
                                        <p:tgtEl>
                                          <p:spTgt spid="124"/>
                                        </p:tgtEl>
                                        <p:attrNameLst>
                                          <p:attrName>style.visibility</p:attrName>
                                        </p:attrNameLst>
                                      </p:cBhvr>
                                      <p:to>
                                        <p:strVal val="visible"/>
                                      </p:to>
                                    </p:set>
                                    <p:animEffect transition="in" filter="slide(fromRight)">
                                      <p:cBhvr>
                                        <p:cTn id="291" dur="500"/>
                                        <p:tgtEl>
                                          <p:spTgt spid="124"/>
                                        </p:tgtEl>
                                      </p:cBhvr>
                                    </p:animEffect>
                                  </p:childTnLst>
                                </p:cTn>
                              </p:par>
                            </p:childTnLst>
                          </p:cTn>
                        </p:par>
                      </p:childTnLst>
                    </p:cTn>
                  </p:par>
                  <p:par>
                    <p:cTn id="292" fill="hold">
                      <p:stCondLst>
                        <p:cond delay="indefinite"/>
                      </p:stCondLst>
                      <p:childTnLst>
                        <p:par>
                          <p:cTn id="293" fill="hold">
                            <p:stCondLst>
                              <p:cond delay="0"/>
                            </p:stCondLst>
                            <p:childTnLst>
                              <p:par>
                                <p:cTn id="294" presetID="12" presetClass="entr" presetSubtype="8" fill="hold" nodeType="clickEffect">
                                  <p:stCondLst>
                                    <p:cond delay="0"/>
                                  </p:stCondLst>
                                  <p:childTnLst>
                                    <p:set>
                                      <p:cBhvr>
                                        <p:cTn id="295" dur="1" fill="hold">
                                          <p:stCondLst>
                                            <p:cond delay="0"/>
                                          </p:stCondLst>
                                        </p:cTn>
                                        <p:tgtEl>
                                          <p:spTgt spid="127"/>
                                        </p:tgtEl>
                                        <p:attrNameLst>
                                          <p:attrName>style.visibility</p:attrName>
                                        </p:attrNameLst>
                                      </p:cBhvr>
                                      <p:to>
                                        <p:strVal val="visible"/>
                                      </p:to>
                                    </p:set>
                                    <p:animEffect transition="in" filter="slide(fromLeft)">
                                      <p:cBhvr>
                                        <p:cTn id="296" dur="500"/>
                                        <p:tgtEl>
                                          <p:spTgt spid="127"/>
                                        </p:tgtEl>
                                      </p:cBhvr>
                                    </p:animEffect>
                                  </p:childTnLst>
                                </p:cTn>
                              </p:par>
                            </p:childTnLst>
                          </p:cTn>
                        </p:par>
                      </p:childTnLst>
                    </p:cTn>
                  </p:par>
                  <p:par>
                    <p:cTn id="297" fill="hold">
                      <p:stCondLst>
                        <p:cond delay="indefinite"/>
                      </p:stCondLst>
                      <p:childTnLst>
                        <p:par>
                          <p:cTn id="298" fill="hold">
                            <p:stCondLst>
                              <p:cond delay="0"/>
                            </p:stCondLst>
                            <p:childTnLst>
                              <p:par>
                                <p:cTn id="299" presetID="22" presetClass="entr" presetSubtype="8" fill="hold" nodeType="clickEffect">
                                  <p:stCondLst>
                                    <p:cond delay="0"/>
                                  </p:stCondLst>
                                  <p:childTnLst>
                                    <p:set>
                                      <p:cBhvr>
                                        <p:cTn id="300" dur="1" fill="hold">
                                          <p:stCondLst>
                                            <p:cond delay="0"/>
                                          </p:stCondLst>
                                        </p:cTn>
                                        <p:tgtEl>
                                          <p:spTgt spid="130"/>
                                        </p:tgtEl>
                                        <p:attrNameLst>
                                          <p:attrName>style.visibility</p:attrName>
                                        </p:attrNameLst>
                                      </p:cBhvr>
                                      <p:to>
                                        <p:strVal val="visible"/>
                                      </p:to>
                                    </p:set>
                                    <p:animEffect transition="in" filter="wipe(left)">
                                      <p:cBhvr>
                                        <p:cTn id="301" dur="500"/>
                                        <p:tgtEl>
                                          <p:spTgt spid="130"/>
                                        </p:tgtEl>
                                      </p:cBhvr>
                                    </p:animEffect>
                                  </p:childTnLst>
                                </p:cTn>
                              </p:par>
                            </p:childTnLst>
                          </p:cTn>
                        </p:par>
                      </p:childTnLst>
                    </p:cTn>
                  </p:par>
                  <p:par>
                    <p:cTn id="302" fill="hold">
                      <p:stCondLst>
                        <p:cond delay="indefinite"/>
                      </p:stCondLst>
                      <p:childTnLst>
                        <p:par>
                          <p:cTn id="303" fill="hold">
                            <p:stCondLst>
                              <p:cond delay="0"/>
                            </p:stCondLst>
                            <p:childTnLst>
                              <p:par>
                                <p:cTn id="304" presetID="9" presetClass="entr" presetSubtype="0" fill="hold" grpId="0" nodeType="clickEffect">
                                  <p:stCondLst>
                                    <p:cond delay="0"/>
                                  </p:stCondLst>
                                  <p:childTnLst>
                                    <p:set>
                                      <p:cBhvr>
                                        <p:cTn id="305" dur="1" fill="hold">
                                          <p:stCondLst>
                                            <p:cond delay="0"/>
                                          </p:stCondLst>
                                        </p:cTn>
                                        <p:tgtEl>
                                          <p:spTgt spid="134"/>
                                        </p:tgtEl>
                                        <p:attrNameLst>
                                          <p:attrName>style.visibility</p:attrName>
                                        </p:attrNameLst>
                                      </p:cBhvr>
                                      <p:to>
                                        <p:strVal val="visible"/>
                                      </p:to>
                                    </p:set>
                                    <p:animEffect transition="in" filter="dissolve">
                                      <p:cBhvr>
                                        <p:cTn id="306" dur="500"/>
                                        <p:tgtEl>
                                          <p:spTgt spid="134"/>
                                        </p:tgtEl>
                                      </p:cBhvr>
                                    </p:animEffect>
                                  </p:childTnLst>
                                </p:cTn>
                              </p:par>
                            </p:childTnLst>
                          </p:cTn>
                        </p:par>
                      </p:childTnLst>
                    </p:cTn>
                  </p:par>
                  <p:par>
                    <p:cTn id="307" fill="hold">
                      <p:stCondLst>
                        <p:cond delay="indefinite"/>
                      </p:stCondLst>
                      <p:childTnLst>
                        <p:par>
                          <p:cTn id="308" fill="hold">
                            <p:stCondLst>
                              <p:cond delay="0"/>
                            </p:stCondLst>
                            <p:childTnLst>
                              <p:par>
                                <p:cTn id="309" presetID="9" presetClass="entr" presetSubtype="0" fill="hold" grpId="0" nodeType="clickEffect">
                                  <p:stCondLst>
                                    <p:cond delay="0"/>
                                  </p:stCondLst>
                                  <p:childTnLst>
                                    <p:set>
                                      <p:cBhvr>
                                        <p:cTn id="310" dur="1" fill="hold">
                                          <p:stCondLst>
                                            <p:cond delay="0"/>
                                          </p:stCondLst>
                                        </p:cTn>
                                        <p:tgtEl>
                                          <p:spTgt spid="135"/>
                                        </p:tgtEl>
                                        <p:attrNameLst>
                                          <p:attrName>style.visibility</p:attrName>
                                        </p:attrNameLst>
                                      </p:cBhvr>
                                      <p:to>
                                        <p:strVal val="visible"/>
                                      </p:to>
                                    </p:set>
                                    <p:animEffect transition="in" filter="dissolve">
                                      <p:cBhvr>
                                        <p:cTn id="311" dur="500"/>
                                        <p:tgtEl>
                                          <p:spTgt spid="135"/>
                                        </p:tgtEl>
                                      </p:cBhvr>
                                    </p:animEffect>
                                  </p:childTnLst>
                                </p:cTn>
                              </p:par>
                            </p:childTnLst>
                          </p:cTn>
                        </p:par>
                      </p:childTnLst>
                    </p:cTn>
                  </p:par>
                  <p:par>
                    <p:cTn id="312" fill="hold">
                      <p:stCondLst>
                        <p:cond delay="indefinite"/>
                      </p:stCondLst>
                      <p:childTnLst>
                        <p:par>
                          <p:cTn id="313" fill="hold">
                            <p:stCondLst>
                              <p:cond delay="0"/>
                            </p:stCondLst>
                            <p:childTnLst>
                              <p:par>
                                <p:cTn id="314" presetID="22" presetClass="entr" presetSubtype="8" fill="hold" nodeType="clickEffect">
                                  <p:stCondLst>
                                    <p:cond delay="0"/>
                                  </p:stCondLst>
                                  <p:childTnLst>
                                    <p:set>
                                      <p:cBhvr>
                                        <p:cTn id="315" dur="1" fill="hold">
                                          <p:stCondLst>
                                            <p:cond delay="0"/>
                                          </p:stCondLst>
                                        </p:cTn>
                                        <p:tgtEl>
                                          <p:spTgt spid="136"/>
                                        </p:tgtEl>
                                        <p:attrNameLst>
                                          <p:attrName>style.visibility</p:attrName>
                                        </p:attrNameLst>
                                      </p:cBhvr>
                                      <p:to>
                                        <p:strVal val="visible"/>
                                      </p:to>
                                    </p:set>
                                    <p:animEffect transition="in" filter="wipe(left)">
                                      <p:cBhvr>
                                        <p:cTn id="316" dur="500"/>
                                        <p:tgtEl>
                                          <p:spTgt spid="136"/>
                                        </p:tgtEl>
                                      </p:cBhvr>
                                    </p:animEffect>
                                  </p:childTnLst>
                                </p:cTn>
                              </p:par>
                            </p:childTnLst>
                          </p:cTn>
                        </p:par>
                      </p:childTnLst>
                    </p:cTn>
                  </p:par>
                  <p:par>
                    <p:cTn id="317" fill="hold">
                      <p:stCondLst>
                        <p:cond delay="indefinite"/>
                      </p:stCondLst>
                      <p:childTnLst>
                        <p:par>
                          <p:cTn id="318" fill="hold">
                            <p:stCondLst>
                              <p:cond delay="0"/>
                            </p:stCondLst>
                            <p:childTnLst>
                              <p:par>
                                <p:cTn id="319" presetID="9" presetClass="entr" presetSubtype="0" fill="hold" grpId="0" nodeType="clickEffect">
                                  <p:stCondLst>
                                    <p:cond delay="0"/>
                                  </p:stCondLst>
                                  <p:childTnLst>
                                    <p:set>
                                      <p:cBhvr>
                                        <p:cTn id="320" dur="1" fill="hold">
                                          <p:stCondLst>
                                            <p:cond delay="0"/>
                                          </p:stCondLst>
                                        </p:cTn>
                                        <p:tgtEl>
                                          <p:spTgt spid="144"/>
                                        </p:tgtEl>
                                        <p:attrNameLst>
                                          <p:attrName>style.visibility</p:attrName>
                                        </p:attrNameLst>
                                      </p:cBhvr>
                                      <p:to>
                                        <p:strVal val="visible"/>
                                      </p:to>
                                    </p:set>
                                    <p:animEffect transition="in" filter="dissolve">
                                      <p:cBhvr>
                                        <p:cTn id="321" dur="500"/>
                                        <p:tgtEl>
                                          <p:spTgt spid="144"/>
                                        </p:tgtEl>
                                      </p:cBhvr>
                                    </p:animEffect>
                                  </p:childTnLst>
                                </p:cTn>
                              </p:par>
                            </p:childTnLst>
                          </p:cTn>
                        </p:par>
                      </p:childTnLst>
                    </p:cTn>
                  </p:par>
                  <p:par>
                    <p:cTn id="322" fill="hold">
                      <p:stCondLst>
                        <p:cond delay="indefinite"/>
                      </p:stCondLst>
                      <p:childTnLst>
                        <p:par>
                          <p:cTn id="323" fill="hold">
                            <p:stCondLst>
                              <p:cond delay="0"/>
                            </p:stCondLst>
                            <p:childTnLst>
                              <p:par>
                                <p:cTn id="324" presetID="9" presetClass="entr" presetSubtype="0" fill="hold" grpId="0" nodeType="clickEffect">
                                  <p:stCondLst>
                                    <p:cond delay="0"/>
                                  </p:stCondLst>
                                  <p:childTnLst>
                                    <p:set>
                                      <p:cBhvr>
                                        <p:cTn id="325" dur="1" fill="hold">
                                          <p:stCondLst>
                                            <p:cond delay="0"/>
                                          </p:stCondLst>
                                        </p:cTn>
                                        <p:tgtEl>
                                          <p:spTgt spid="145"/>
                                        </p:tgtEl>
                                        <p:attrNameLst>
                                          <p:attrName>style.visibility</p:attrName>
                                        </p:attrNameLst>
                                      </p:cBhvr>
                                      <p:to>
                                        <p:strVal val="visible"/>
                                      </p:to>
                                    </p:set>
                                    <p:animEffect transition="in" filter="dissolve">
                                      <p:cBhvr>
                                        <p:cTn id="326" dur="500"/>
                                        <p:tgtEl>
                                          <p:spTgt spid="145"/>
                                        </p:tgtEl>
                                      </p:cBhvr>
                                    </p:animEffect>
                                  </p:childTnLst>
                                </p:cTn>
                              </p:par>
                            </p:childTnLst>
                          </p:cTn>
                        </p:par>
                      </p:childTnLst>
                    </p:cTn>
                  </p:par>
                  <p:par>
                    <p:cTn id="327" fill="hold">
                      <p:stCondLst>
                        <p:cond delay="indefinite"/>
                      </p:stCondLst>
                      <p:childTnLst>
                        <p:par>
                          <p:cTn id="328" fill="hold">
                            <p:stCondLst>
                              <p:cond delay="0"/>
                            </p:stCondLst>
                            <p:childTnLst>
                              <p:par>
                                <p:cTn id="329" presetID="22" presetClass="entr" presetSubtype="8" fill="hold" nodeType="clickEffect">
                                  <p:stCondLst>
                                    <p:cond delay="0"/>
                                  </p:stCondLst>
                                  <p:childTnLst>
                                    <p:set>
                                      <p:cBhvr>
                                        <p:cTn id="330" dur="1" fill="hold">
                                          <p:stCondLst>
                                            <p:cond delay="0"/>
                                          </p:stCondLst>
                                        </p:cTn>
                                        <p:tgtEl>
                                          <p:spTgt spid="146"/>
                                        </p:tgtEl>
                                        <p:attrNameLst>
                                          <p:attrName>style.visibility</p:attrName>
                                        </p:attrNameLst>
                                      </p:cBhvr>
                                      <p:to>
                                        <p:strVal val="visible"/>
                                      </p:to>
                                    </p:set>
                                    <p:animEffect transition="in" filter="wipe(left)">
                                      <p:cBhvr>
                                        <p:cTn id="331" dur="500"/>
                                        <p:tgtEl>
                                          <p:spTgt spid="146"/>
                                        </p:tgtEl>
                                      </p:cBhvr>
                                    </p:animEffect>
                                  </p:childTnLst>
                                </p:cTn>
                              </p:par>
                            </p:childTnLst>
                          </p:cTn>
                        </p:par>
                      </p:childTnLst>
                    </p:cTn>
                  </p:par>
                  <p:par>
                    <p:cTn id="332" fill="hold">
                      <p:stCondLst>
                        <p:cond delay="indefinite"/>
                      </p:stCondLst>
                      <p:childTnLst>
                        <p:par>
                          <p:cTn id="333" fill="hold">
                            <p:stCondLst>
                              <p:cond delay="0"/>
                            </p:stCondLst>
                            <p:childTnLst>
                              <p:par>
                                <p:cTn id="334" presetID="9" presetClass="entr" presetSubtype="0" fill="hold" grpId="0" nodeType="clickEffect">
                                  <p:stCondLst>
                                    <p:cond delay="0"/>
                                  </p:stCondLst>
                                  <p:childTnLst>
                                    <p:set>
                                      <p:cBhvr>
                                        <p:cTn id="335" dur="1" fill="hold">
                                          <p:stCondLst>
                                            <p:cond delay="0"/>
                                          </p:stCondLst>
                                        </p:cTn>
                                        <p:tgtEl>
                                          <p:spTgt spid="154"/>
                                        </p:tgtEl>
                                        <p:attrNameLst>
                                          <p:attrName>style.visibility</p:attrName>
                                        </p:attrNameLst>
                                      </p:cBhvr>
                                      <p:to>
                                        <p:strVal val="visible"/>
                                      </p:to>
                                    </p:set>
                                    <p:animEffect transition="in" filter="dissolve">
                                      <p:cBhvr>
                                        <p:cTn id="336" dur="500"/>
                                        <p:tgtEl>
                                          <p:spTgt spid="154"/>
                                        </p:tgtEl>
                                      </p:cBhvr>
                                    </p:animEffect>
                                  </p:childTnLst>
                                </p:cTn>
                              </p:par>
                            </p:childTnLst>
                          </p:cTn>
                        </p:par>
                      </p:childTnLst>
                    </p:cTn>
                  </p:par>
                  <p:par>
                    <p:cTn id="337" fill="hold">
                      <p:stCondLst>
                        <p:cond delay="indefinite"/>
                      </p:stCondLst>
                      <p:childTnLst>
                        <p:par>
                          <p:cTn id="338" fill="hold">
                            <p:stCondLst>
                              <p:cond delay="0"/>
                            </p:stCondLst>
                            <p:childTnLst>
                              <p:par>
                                <p:cTn id="339" presetID="9" presetClass="entr" presetSubtype="0" fill="hold" grpId="0" nodeType="clickEffect">
                                  <p:stCondLst>
                                    <p:cond delay="0"/>
                                  </p:stCondLst>
                                  <p:childTnLst>
                                    <p:set>
                                      <p:cBhvr>
                                        <p:cTn id="340" dur="1" fill="hold">
                                          <p:stCondLst>
                                            <p:cond delay="0"/>
                                          </p:stCondLst>
                                        </p:cTn>
                                        <p:tgtEl>
                                          <p:spTgt spid="155"/>
                                        </p:tgtEl>
                                        <p:attrNameLst>
                                          <p:attrName>style.visibility</p:attrName>
                                        </p:attrNameLst>
                                      </p:cBhvr>
                                      <p:to>
                                        <p:strVal val="visible"/>
                                      </p:to>
                                    </p:set>
                                    <p:animEffect transition="in" filter="dissolve">
                                      <p:cBhvr>
                                        <p:cTn id="341" dur="500"/>
                                        <p:tgtEl>
                                          <p:spTgt spid="155"/>
                                        </p:tgtEl>
                                      </p:cBhvr>
                                    </p:animEffect>
                                  </p:childTnLst>
                                </p:cTn>
                              </p:par>
                            </p:childTnLst>
                          </p:cTn>
                        </p:par>
                      </p:childTnLst>
                    </p:cTn>
                  </p:par>
                  <p:par>
                    <p:cTn id="342" fill="hold">
                      <p:stCondLst>
                        <p:cond delay="indefinite"/>
                      </p:stCondLst>
                      <p:childTnLst>
                        <p:par>
                          <p:cTn id="343" fill="hold">
                            <p:stCondLst>
                              <p:cond delay="0"/>
                            </p:stCondLst>
                            <p:childTnLst>
                              <p:par>
                                <p:cTn id="344" presetID="12" presetClass="entr" presetSubtype="2" fill="hold" nodeType="clickEffect">
                                  <p:stCondLst>
                                    <p:cond delay="0"/>
                                  </p:stCondLst>
                                  <p:childTnLst>
                                    <p:set>
                                      <p:cBhvr>
                                        <p:cTn id="345" dur="1" fill="hold">
                                          <p:stCondLst>
                                            <p:cond delay="0"/>
                                          </p:stCondLst>
                                        </p:cTn>
                                        <p:tgtEl>
                                          <p:spTgt spid="156"/>
                                        </p:tgtEl>
                                        <p:attrNameLst>
                                          <p:attrName>style.visibility</p:attrName>
                                        </p:attrNameLst>
                                      </p:cBhvr>
                                      <p:to>
                                        <p:strVal val="visible"/>
                                      </p:to>
                                    </p:set>
                                    <p:animEffect transition="in" filter="slide(fromRight)">
                                      <p:cBhvr>
                                        <p:cTn id="346" dur="500"/>
                                        <p:tgtEl>
                                          <p:spTgt spid="156"/>
                                        </p:tgtEl>
                                      </p:cBhvr>
                                    </p:animEffect>
                                  </p:childTnLst>
                                </p:cTn>
                              </p:par>
                            </p:childTnLst>
                          </p:cTn>
                        </p:par>
                      </p:childTnLst>
                    </p:cTn>
                  </p:par>
                  <p:par>
                    <p:cTn id="347" fill="hold">
                      <p:stCondLst>
                        <p:cond delay="indefinite"/>
                      </p:stCondLst>
                      <p:childTnLst>
                        <p:par>
                          <p:cTn id="348" fill="hold">
                            <p:stCondLst>
                              <p:cond delay="0"/>
                            </p:stCondLst>
                            <p:childTnLst>
                              <p:par>
                                <p:cTn id="349" presetID="12" presetClass="entr" presetSubtype="8" fill="hold" nodeType="clickEffect">
                                  <p:stCondLst>
                                    <p:cond delay="0"/>
                                  </p:stCondLst>
                                  <p:childTnLst>
                                    <p:set>
                                      <p:cBhvr>
                                        <p:cTn id="350" dur="1" fill="hold">
                                          <p:stCondLst>
                                            <p:cond delay="0"/>
                                          </p:stCondLst>
                                        </p:cTn>
                                        <p:tgtEl>
                                          <p:spTgt spid="159"/>
                                        </p:tgtEl>
                                        <p:attrNameLst>
                                          <p:attrName>style.visibility</p:attrName>
                                        </p:attrNameLst>
                                      </p:cBhvr>
                                      <p:to>
                                        <p:strVal val="visible"/>
                                      </p:to>
                                    </p:set>
                                    <p:animEffect transition="in" filter="slide(fromLeft)">
                                      <p:cBhvr>
                                        <p:cTn id="351" dur="500"/>
                                        <p:tgtEl>
                                          <p:spTgt spid="159"/>
                                        </p:tgtEl>
                                      </p:cBhvr>
                                    </p:animEffect>
                                  </p:childTnLst>
                                </p:cTn>
                              </p:par>
                            </p:childTnLst>
                          </p:cTn>
                        </p:par>
                      </p:childTnLst>
                    </p:cTn>
                  </p:par>
                  <p:par>
                    <p:cTn id="352" fill="hold">
                      <p:stCondLst>
                        <p:cond delay="indefinite"/>
                      </p:stCondLst>
                      <p:childTnLst>
                        <p:par>
                          <p:cTn id="353" fill="hold">
                            <p:stCondLst>
                              <p:cond delay="0"/>
                            </p:stCondLst>
                            <p:childTnLst>
                              <p:par>
                                <p:cTn id="354" presetID="23" presetClass="entr" presetSubtype="288" fill="hold" grpId="0" nodeType="clickEffect">
                                  <p:stCondLst>
                                    <p:cond delay="0"/>
                                  </p:stCondLst>
                                  <p:childTnLst>
                                    <p:set>
                                      <p:cBhvr>
                                        <p:cTn id="355" dur="1" fill="hold">
                                          <p:stCondLst>
                                            <p:cond delay="0"/>
                                          </p:stCondLst>
                                        </p:cTn>
                                        <p:tgtEl>
                                          <p:spTgt spid="162"/>
                                        </p:tgtEl>
                                        <p:attrNameLst>
                                          <p:attrName>style.visibility</p:attrName>
                                        </p:attrNameLst>
                                      </p:cBhvr>
                                      <p:to>
                                        <p:strVal val="visible"/>
                                      </p:to>
                                    </p:set>
                                    <p:anim calcmode="lin" valueType="num">
                                      <p:cBhvr>
                                        <p:cTn id="356" dur="500" fill="hold"/>
                                        <p:tgtEl>
                                          <p:spTgt spid="162"/>
                                        </p:tgtEl>
                                        <p:attrNameLst>
                                          <p:attrName>ppt_w</p:attrName>
                                        </p:attrNameLst>
                                      </p:cBhvr>
                                      <p:tavLst>
                                        <p:tav tm="0">
                                          <p:val>
                                            <p:strVal val="4/3*#ppt_w"/>
                                          </p:val>
                                        </p:tav>
                                        <p:tav tm="100000">
                                          <p:val>
                                            <p:strVal val="#ppt_w"/>
                                          </p:val>
                                        </p:tav>
                                      </p:tavLst>
                                    </p:anim>
                                    <p:anim calcmode="lin" valueType="num">
                                      <p:cBhvr>
                                        <p:cTn id="357" dur="500" fill="hold"/>
                                        <p:tgtEl>
                                          <p:spTgt spid="162"/>
                                        </p:tgtEl>
                                        <p:attrNameLst>
                                          <p:attrName>ppt_h</p:attrName>
                                        </p:attrNameLst>
                                      </p:cBhvr>
                                      <p:tavLst>
                                        <p:tav tm="0">
                                          <p:val>
                                            <p:strVal val="4/3*#ppt_h"/>
                                          </p:val>
                                        </p:tav>
                                        <p:tav tm="100000">
                                          <p:val>
                                            <p:strVal val="#ppt_h"/>
                                          </p:val>
                                        </p:tav>
                                      </p:tavLst>
                                    </p:anim>
                                  </p:childTnLst>
                                </p:cTn>
                              </p:par>
                            </p:childTnLst>
                          </p:cTn>
                        </p:par>
                      </p:childTnLst>
                    </p:cTn>
                  </p:par>
                  <p:par>
                    <p:cTn id="358" fill="hold">
                      <p:stCondLst>
                        <p:cond delay="indefinite"/>
                      </p:stCondLst>
                      <p:childTnLst>
                        <p:par>
                          <p:cTn id="359" fill="hold">
                            <p:stCondLst>
                              <p:cond delay="0"/>
                            </p:stCondLst>
                            <p:childTnLst>
                              <p:par>
                                <p:cTn id="360" presetID="22" presetClass="entr" presetSubtype="2" fill="hold" nodeType="clickEffect">
                                  <p:stCondLst>
                                    <p:cond delay="0"/>
                                  </p:stCondLst>
                                  <p:childTnLst>
                                    <p:set>
                                      <p:cBhvr>
                                        <p:cTn id="361" dur="1" fill="hold">
                                          <p:stCondLst>
                                            <p:cond delay="0"/>
                                          </p:stCondLst>
                                        </p:cTn>
                                        <p:tgtEl>
                                          <p:spTgt spid="163"/>
                                        </p:tgtEl>
                                        <p:attrNameLst>
                                          <p:attrName>style.visibility</p:attrName>
                                        </p:attrNameLst>
                                      </p:cBhvr>
                                      <p:to>
                                        <p:strVal val="visible"/>
                                      </p:to>
                                    </p:set>
                                    <p:animEffect transition="in" filter="wipe(right)">
                                      <p:cBhvr>
                                        <p:cTn id="362" dur="500"/>
                                        <p:tgtEl>
                                          <p:spTgt spid="163"/>
                                        </p:tgtEl>
                                      </p:cBhvr>
                                    </p:animEffect>
                                  </p:childTnLst>
                                </p:cTn>
                              </p:par>
                            </p:childTnLst>
                          </p:cTn>
                        </p:par>
                      </p:childTnLst>
                    </p:cTn>
                  </p:par>
                  <p:par>
                    <p:cTn id="363" fill="hold">
                      <p:stCondLst>
                        <p:cond delay="indefinite"/>
                      </p:stCondLst>
                      <p:childTnLst>
                        <p:par>
                          <p:cTn id="364" fill="hold">
                            <p:stCondLst>
                              <p:cond delay="0"/>
                            </p:stCondLst>
                            <p:childTnLst>
                              <p:par>
                                <p:cTn id="365" presetID="17" presetClass="entr" presetSubtype="10" fill="hold" grpId="0" nodeType="clickEffect">
                                  <p:stCondLst>
                                    <p:cond delay="0"/>
                                  </p:stCondLst>
                                  <p:childTnLst>
                                    <p:set>
                                      <p:cBhvr>
                                        <p:cTn id="366" dur="1" fill="hold">
                                          <p:stCondLst>
                                            <p:cond delay="0"/>
                                          </p:stCondLst>
                                        </p:cTn>
                                        <p:tgtEl>
                                          <p:spTgt spid="273"/>
                                        </p:tgtEl>
                                        <p:attrNameLst>
                                          <p:attrName>style.visibility</p:attrName>
                                        </p:attrNameLst>
                                      </p:cBhvr>
                                      <p:to>
                                        <p:strVal val="visible"/>
                                      </p:to>
                                    </p:set>
                                    <p:anim calcmode="lin" valueType="num">
                                      <p:cBhvr>
                                        <p:cTn id="367" dur="500" fill="hold"/>
                                        <p:tgtEl>
                                          <p:spTgt spid="273"/>
                                        </p:tgtEl>
                                        <p:attrNameLst>
                                          <p:attrName>ppt_w</p:attrName>
                                        </p:attrNameLst>
                                      </p:cBhvr>
                                      <p:tavLst>
                                        <p:tav tm="0">
                                          <p:val>
                                            <p:fltVal val="0"/>
                                          </p:val>
                                        </p:tav>
                                        <p:tav tm="100000">
                                          <p:val>
                                            <p:strVal val="#ppt_w"/>
                                          </p:val>
                                        </p:tav>
                                      </p:tavLst>
                                    </p:anim>
                                    <p:anim calcmode="lin" valueType="num">
                                      <p:cBhvr>
                                        <p:cTn id="368" dur="500" fill="hold"/>
                                        <p:tgtEl>
                                          <p:spTgt spid="273"/>
                                        </p:tgtEl>
                                        <p:attrNameLst>
                                          <p:attrName>ppt_h</p:attrName>
                                        </p:attrNameLst>
                                      </p:cBhvr>
                                      <p:tavLst>
                                        <p:tav tm="0">
                                          <p:val>
                                            <p:strVal val="#ppt_h"/>
                                          </p:val>
                                        </p:tav>
                                        <p:tav tm="100000">
                                          <p:val>
                                            <p:strVal val="#ppt_h"/>
                                          </p:val>
                                        </p:tav>
                                      </p:tavLst>
                                    </p:anim>
                                  </p:childTnLst>
                                </p:cTn>
                              </p:par>
                            </p:childTnLst>
                          </p:cTn>
                        </p:par>
                      </p:childTnLst>
                    </p:cTn>
                  </p:par>
                  <p:par>
                    <p:cTn id="369" fill="hold">
                      <p:stCondLst>
                        <p:cond delay="indefinite"/>
                      </p:stCondLst>
                      <p:childTnLst>
                        <p:par>
                          <p:cTn id="370" fill="hold">
                            <p:stCondLst>
                              <p:cond delay="0"/>
                            </p:stCondLst>
                            <p:childTnLst>
                              <p:par>
                                <p:cTn id="371" presetID="9" presetClass="entr" presetSubtype="0" fill="hold" nodeType="clickEffect">
                                  <p:stCondLst>
                                    <p:cond delay="0"/>
                                  </p:stCondLst>
                                  <p:childTnLst>
                                    <p:set>
                                      <p:cBhvr>
                                        <p:cTn id="372" dur="1" fill="hold">
                                          <p:stCondLst>
                                            <p:cond delay="0"/>
                                          </p:stCondLst>
                                        </p:cTn>
                                        <p:tgtEl>
                                          <p:spTgt spid="166"/>
                                        </p:tgtEl>
                                        <p:attrNameLst>
                                          <p:attrName>style.visibility</p:attrName>
                                        </p:attrNameLst>
                                      </p:cBhvr>
                                      <p:to>
                                        <p:strVal val="visible"/>
                                      </p:to>
                                    </p:set>
                                    <p:animEffect transition="in" filter="dissolve">
                                      <p:cBhvr>
                                        <p:cTn id="373" dur="500"/>
                                        <p:tgtEl>
                                          <p:spTgt spid="166"/>
                                        </p:tgtEl>
                                      </p:cBhvr>
                                    </p:animEffect>
                                  </p:childTnLst>
                                </p:cTn>
                              </p:par>
                            </p:childTnLst>
                          </p:cTn>
                        </p:par>
                      </p:childTnLst>
                    </p:cTn>
                  </p:par>
                  <p:par>
                    <p:cTn id="374" fill="hold">
                      <p:stCondLst>
                        <p:cond delay="indefinite"/>
                      </p:stCondLst>
                      <p:childTnLst>
                        <p:par>
                          <p:cTn id="375" fill="hold">
                            <p:stCondLst>
                              <p:cond delay="0"/>
                            </p:stCondLst>
                            <p:childTnLst>
                              <p:par>
                                <p:cTn id="376" presetID="22" presetClass="entr" presetSubtype="8" fill="hold" grpId="0" nodeType="clickEffect">
                                  <p:stCondLst>
                                    <p:cond delay="0"/>
                                  </p:stCondLst>
                                  <p:childTnLst>
                                    <p:set>
                                      <p:cBhvr>
                                        <p:cTn id="377" dur="1" fill="hold">
                                          <p:stCondLst>
                                            <p:cond delay="0"/>
                                          </p:stCondLst>
                                        </p:cTn>
                                        <p:tgtEl>
                                          <p:spTgt spid="169"/>
                                        </p:tgtEl>
                                        <p:attrNameLst>
                                          <p:attrName>style.visibility</p:attrName>
                                        </p:attrNameLst>
                                      </p:cBhvr>
                                      <p:to>
                                        <p:strVal val="visible"/>
                                      </p:to>
                                    </p:set>
                                    <p:animEffect transition="in" filter="wipe(left)">
                                      <p:cBhvr>
                                        <p:cTn id="378" dur="500"/>
                                        <p:tgtEl>
                                          <p:spTgt spid="169"/>
                                        </p:tgtEl>
                                      </p:cBhvr>
                                    </p:animEffect>
                                  </p:childTnLst>
                                </p:cTn>
                              </p:par>
                            </p:childTnLst>
                          </p:cTn>
                        </p:par>
                      </p:childTnLst>
                    </p:cTn>
                  </p:par>
                  <p:par>
                    <p:cTn id="379" fill="hold">
                      <p:stCondLst>
                        <p:cond delay="indefinite"/>
                      </p:stCondLst>
                      <p:childTnLst>
                        <p:par>
                          <p:cTn id="380" fill="hold">
                            <p:stCondLst>
                              <p:cond delay="0"/>
                            </p:stCondLst>
                            <p:childTnLst>
                              <p:par>
                                <p:cTn id="381" presetID="12" presetClass="entr" presetSubtype="4" fill="hold" grpId="0" nodeType="clickEffect">
                                  <p:stCondLst>
                                    <p:cond delay="0"/>
                                  </p:stCondLst>
                                  <p:childTnLst>
                                    <p:set>
                                      <p:cBhvr>
                                        <p:cTn id="382" dur="1" fill="hold">
                                          <p:stCondLst>
                                            <p:cond delay="0"/>
                                          </p:stCondLst>
                                        </p:cTn>
                                        <p:tgtEl>
                                          <p:spTgt spid="170"/>
                                        </p:tgtEl>
                                        <p:attrNameLst>
                                          <p:attrName>style.visibility</p:attrName>
                                        </p:attrNameLst>
                                      </p:cBhvr>
                                      <p:to>
                                        <p:strVal val="visible"/>
                                      </p:to>
                                    </p:set>
                                    <p:animEffect transition="in" filter="slide(fromBottom)">
                                      <p:cBhvr>
                                        <p:cTn id="383" dur="500"/>
                                        <p:tgtEl>
                                          <p:spTgt spid="170"/>
                                        </p:tgtEl>
                                      </p:cBhvr>
                                    </p:animEffect>
                                  </p:childTnLst>
                                </p:cTn>
                              </p:par>
                            </p:childTnLst>
                          </p:cTn>
                        </p:par>
                      </p:childTnLst>
                    </p:cTn>
                  </p:par>
                  <p:par>
                    <p:cTn id="384" fill="hold">
                      <p:stCondLst>
                        <p:cond delay="indefinite"/>
                      </p:stCondLst>
                      <p:childTnLst>
                        <p:par>
                          <p:cTn id="385" fill="hold">
                            <p:stCondLst>
                              <p:cond delay="0"/>
                            </p:stCondLst>
                            <p:childTnLst>
                              <p:par>
                                <p:cTn id="386" presetID="12" presetClass="entr" presetSubtype="4" fill="hold" grpId="0" nodeType="clickEffect">
                                  <p:stCondLst>
                                    <p:cond delay="0"/>
                                  </p:stCondLst>
                                  <p:childTnLst>
                                    <p:set>
                                      <p:cBhvr>
                                        <p:cTn id="387" dur="1" fill="hold">
                                          <p:stCondLst>
                                            <p:cond delay="0"/>
                                          </p:stCondLst>
                                        </p:cTn>
                                        <p:tgtEl>
                                          <p:spTgt spid="171"/>
                                        </p:tgtEl>
                                        <p:attrNameLst>
                                          <p:attrName>style.visibility</p:attrName>
                                        </p:attrNameLst>
                                      </p:cBhvr>
                                      <p:to>
                                        <p:strVal val="visible"/>
                                      </p:to>
                                    </p:set>
                                    <p:animEffect transition="in" filter="slide(fromBottom)">
                                      <p:cBhvr>
                                        <p:cTn id="388" dur="500"/>
                                        <p:tgtEl>
                                          <p:spTgt spid="171"/>
                                        </p:tgtEl>
                                      </p:cBhvr>
                                    </p:animEffect>
                                  </p:childTnLst>
                                </p:cTn>
                              </p:par>
                            </p:childTnLst>
                          </p:cTn>
                        </p:par>
                      </p:childTnLst>
                    </p:cTn>
                  </p:par>
                  <p:par>
                    <p:cTn id="389" fill="hold">
                      <p:stCondLst>
                        <p:cond delay="indefinite"/>
                      </p:stCondLst>
                      <p:childTnLst>
                        <p:par>
                          <p:cTn id="390" fill="hold">
                            <p:stCondLst>
                              <p:cond delay="0"/>
                            </p:stCondLst>
                            <p:childTnLst>
                              <p:par>
                                <p:cTn id="391" presetID="9" presetClass="entr" presetSubtype="0" fill="hold" grpId="0" nodeType="clickEffect">
                                  <p:stCondLst>
                                    <p:cond delay="0"/>
                                  </p:stCondLst>
                                  <p:childTnLst>
                                    <p:set>
                                      <p:cBhvr>
                                        <p:cTn id="392" dur="1" fill="hold">
                                          <p:stCondLst>
                                            <p:cond delay="0"/>
                                          </p:stCondLst>
                                        </p:cTn>
                                        <p:tgtEl>
                                          <p:spTgt spid="172"/>
                                        </p:tgtEl>
                                        <p:attrNameLst>
                                          <p:attrName>style.visibility</p:attrName>
                                        </p:attrNameLst>
                                      </p:cBhvr>
                                      <p:to>
                                        <p:strVal val="visible"/>
                                      </p:to>
                                    </p:set>
                                    <p:animEffect transition="in" filter="dissolve">
                                      <p:cBhvr>
                                        <p:cTn id="393" dur="500"/>
                                        <p:tgtEl>
                                          <p:spTgt spid="172"/>
                                        </p:tgtEl>
                                      </p:cBhvr>
                                    </p:animEffect>
                                  </p:childTnLst>
                                </p:cTn>
                              </p:par>
                            </p:childTnLst>
                          </p:cTn>
                        </p:par>
                      </p:childTnLst>
                    </p:cTn>
                  </p:par>
                  <p:par>
                    <p:cTn id="394" fill="hold">
                      <p:stCondLst>
                        <p:cond delay="indefinite"/>
                      </p:stCondLst>
                      <p:childTnLst>
                        <p:par>
                          <p:cTn id="395" fill="hold">
                            <p:stCondLst>
                              <p:cond delay="0"/>
                            </p:stCondLst>
                            <p:childTnLst>
                              <p:par>
                                <p:cTn id="396" presetID="9" presetClass="entr" presetSubtype="0" fill="hold" grpId="0" nodeType="clickEffect">
                                  <p:stCondLst>
                                    <p:cond delay="0"/>
                                  </p:stCondLst>
                                  <p:childTnLst>
                                    <p:set>
                                      <p:cBhvr>
                                        <p:cTn id="397" dur="1" fill="hold">
                                          <p:stCondLst>
                                            <p:cond delay="0"/>
                                          </p:stCondLst>
                                        </p:cTn>
                                        <p:tgtEl>
                                          <p:spTgt spid="173"/>
                                        </p:tgtEl>
                                        <p:attrNameLst>
                                          <p:attrName>style.visibility</p:attrName>
                                        </p:attrNameLst>
                                      </p:cBhvr>
                                      <p:to>
                                        <p:strVal val="visible"/>
                                      </p:to>
                                    </p:set>
                                    <p:animEffect transition="in" filter="dissolve">
                                      <p:cBhvr>
                                        <p:cTn id="398" dur="500"/>
                                        <p:tgtEl>
                                          <p:spTgt spid="173"/>
                                        </p:tgtEl>
                                      </p:cBhvr>
                                    </p:animEffect>
                                  </p:childTnLst>
                                </p:cTn>
                              </p:par>
                            </p:childTnLst>
                          </p:cTn>
                        </p:par>
                      </p:childTnLst>
                    </p:cTn>
                  </p:par>
                  <p:par>
                    <p:cTn id="399" fill="hold">
                      <p:stCondLst>
                        <p:cond delay="indefinite"/>
                      </p:stCondLst>
                      <p:childTnLst>
                        <p:par>
                          <p:cTn id="400" fill="hold">
                            <p:stCondLst>
                              <p:cond delay="0"/>
                            </p:stCondLst>
                            <p:childTnLst>
                              <p:par>
                                <p:cTn id="401" presetID="12" presetClass="entr" presetSubtype="2" fill="hold" nodeType="clickEffect">
                                  <p:stCondLst>
                                    <p:cond delay="0"/>
                                  </p:stCondLst>
                                  <p:childTnLst>
                                    <p:set>
                                      <p:cBhvr>
                                        <p:cTn id="402" dur="1" fill="hold">
                                          <p:stCondLst>
                                            <p:cond delay="0"/>
                                          </p:stCondLst>
                                        </p:cTn>
                                        <p:tgtEl>
                                          <p:spTgt spid="174"/>
                                        </p:tgtEl>
                                        <p:attrNameLst>
                                          <p:attrName>style.visibility</p:attrName>
                                        </p:attrNameLst>
                                      </p:cBhvr>
                                      <p:to>
                                        <p:strVal val="visible"/>
                                      </p:to>
                                    </p:set>
                                    <p:animEffect transition="in" filter="slide(fromRight)">
                                      <p:cBhvr>
                                        <p:cTn id="403" dur="500"/>
                                        <p:tgtEl>
                                          <p:spTgt spid="174"/>
                                        </p:tgtEl>
                                      </p:cBhvr>
                                    </p:animEffect>
                                  </p:childTnLst>
                                </p:cTn>
                              </p:par>
                            </p:childTnLst>
                          </p:cTn>
                        </p:par>
                      </p:childTnLst>
                    </p:cTn>
                  </p:par>
                  <p:par>
                    <p:cTn id="404" fill="hold">
                      <p:stCondLst>
                        <p:cond delay="indefinite"/>
                      </p:stCondLst>
                      <p:childTnLst>
                        <p:par>
                          <p:cTn id="405" fill="hold">
                            <p:stCondLst>
                              <p:cond delay="0"/>
                            </p:stCondLst>
                            <p:childTnLst>
                              <p:par>
                                <p:cTn id="406" presetID="12" presetClass="entr" presetSubtype="8" fill="hold" nodeType="clickEffect">
                                  <p:stCondLst>
                                    <p:cond delay="0"/>
                                  </p:stCondLst>
                                  <p:childTnLst>
                                    <p:set>
                                      <p:cBhvr>
                                        <p:cTn id="407" dur="1" fill="hold">
                                          <p:stCondLst>
                                            <p:cond delay="0"/>
                                          </p:stCondLst>
                                        </p:cTn>
                                        <p:tgtEl>
                                          <p:spTgt spid="177"/>
                                        </p:tgtEl>
                                        <p:attrNameLst>
                                          <p:attrName>style.visibility</p:attrName>
                                        </p:attrNameLst>
                                      </p:cBhvr>
                                      <p:to>
                                        <p:strVal val="visible"/>
                                      </p:to>
                                    </p:set>
                                    <p:animEffect transition="in" filter="slide(fromLeft)">
                                      <p:cBhvr>
                                        <p:cTn id="408" dur="500"/>
                                        <p:tgtEl>
                                          <p:spTgt spid="177"/>
                                        </p:tgtEl>
                                      </p:cBhvr>
                                    </p:animEffect>
                                  </p:childTnLst>
                                </p:cTn>
                              </p:par>
                            </p:childTnLst>
                          </p:cTn>
                        </p:par>
                      </p:childTnLst>
                    </p:cTn>
                  </p:par>
                  <p:par>
                    <p:cTn id="409" fill="hold">
                      <p:stCondLst>
                        <p:cond delay="indefinite"/>
                      </p:stCondLst>
                      <p:childTnLst>
                        <p:par>
                          <p:cTn id="410" fill="hold">
                            <p:stCondLst>
                              <p:cond delay="0"/>
                            </p:stCondLst>
                            <p:childTnLst>
                              <p:par>
                                <p:cTn id="411" presetID="22" presetClass="entr" presetSubtype="8" fill="hold" nodeType="clickEffect">
                                  <p:stCondLst>
                                    <p:cond delay="0"/>
                                  </p:stCondLst>
                                  <p:childTnLst>
                                    <p:set>
                                      <p:cBhvr>
                                        <p:cTn id="412" dur="1" fill="hold">
                                          <p:stCondLst>
                                            <p:cond delay="0"/>
                                          </p:stCondLst>
                                        </p:cTn>
                                        <p:tgtEl>
                                          <p:spTgt spid="180"/>
                                        </p:tgtEl>
                                        <p:attrNameLst>
                                          <p:attrName>style.visibility</p:attrName>
                                        </p:attrNameLst>
                                      </p:cBhvr>
                                      <p:to>
                                        <p:strVal val="visible"/>
                                      </p:to>
                                    </p:set>
                                    <p:animEffect transition="in" filter="wipe(left)">
                                      <p:cBhvr>
                                        <p:cTn id="413" dur="500"/>
                                        <p:tgtEl>
                                          <p:spTgt spid="180"/>
                                        </p:tgtEl>
                                      </p:cBhvr>
                                    </p:animEffect>
                                  </p:childTnLst>
                                </p:cTn>
                              </p:par>
                            </p:childTnLst>
                          </p:cTn>
                        </p:par>
                      </p:childTnLst>
                    </p:cTn>
                  </p:par>
                  <p:par>
                    <p:cTn id="414" fill="hold">
                      <p:stCondLst>
                        <p:cond delay="indefinite"/>
                      </p:stCondLst>
                      <p:childTnLst>
                        <p:par>
                          <p:cTn id="415" fill="hold">
                            <p:stCondLst>
                              <p:cond delay="0"/>
                            </p:stCondLst>
                            <p:childTnLst>
                              <p:par>
                                <p:cTn id="416" presetID="9" presetClass="entr" presetSubtype="0" fill="hold" grpId="0" nodeType="clickEffect">
                                  <p:stCondLst>
                                    <p:cond delay="0"/>
                                  </p:stCondLst>
                                  <p:childTnLst>
                                    <p:set>
                                      <p:cBhvr>
                                        <p:cTn id="417" dur="1" fill="hold">
                                          <p:stCondLst>
                                            <p:cond delay="0"/>
                                          </p:stCondLst>
                                        </p:cTn>
                                        <p:tgtEl>
                                          <p:spTgt spid="184"/>
                                        </p:tgtEl>
                                        <p:attrNameLst>
                                          <p:attrName>style.visibility</p:attrName>
                                        </p:attrNameLst>
                                      </p:cBhvr>
                                      <p:to>
                                        <p:strVal val="visible"/>
                                      </p:to>
                                    </p:set>
                                    <p:animEffect transition="in" filter="dissolve">
                                      <p:cBhvr>
                                        <p:cTn id="418" dur="500"/>
                                        <p:tgtEl>
                                          <p:spTgt spid="184"/>
                                        </p:tgtEl>
                                      </p:cBhvr>
                                    </p:animEffect>
                                  </p:childTnLst>
                                </p:cTn>
                              </p:par>
                            </p:childTnLst>
                          </p:cTn>
                        </p:par>
                      </p:childTnLst>
                    </p:cTn>
                  </p:par>
                  <p:par>
                    <p:cTn id="419" fill="hold">
                      <p:stCondLst>
                        <p:cond delay="indefinite"/>
                      </p:stCondLst>
                      <p:childTnLst>
                        <p:par>
                          <p:cTn id="420" fill="hold">
                            <p:stCondLst>
                              <p:cond delay="0"/>
                            </p:stCondLst>
                            <p:childTnLst>
                              <p:par>
                                <p:cTn id="421" presetID="9" presetClass="entr" presetSubtype="0" fill="hold" grpId="0" nodeType="clickEffect">
                                  <p:stCondLst>
                                    <p:cond delay="0"/>
                                  </p:stCondLst>
                                  <p:childTnLst>
                                    <p:set>
                                      <p:cBhvr>
                                        <p:cTn id="422" dur="1" fill="hold">
                                          <p:stCondLst>
                                            <p:cond delay="0"/>
                                          </p:stCondLst>
                                        </p:cTn>
                                        <p:tgtEl>
                                          <p:spTgt spid="185"/>
                                        </p:tgtEl>
                                        <p:attrNameLst>
                                          <p:attrName>style.visibility</p:attrName>
                                        </p:attrNameLst>
                                      </p:cBhvr>
                                      <p:to>
                                        <p:strVal val="visible"/>
                                      </p:to>
                                    </p:set>
                                    <p:animEffect transition="in" filter="dissolve">
                                      <p:cBhvr>
                                        <p:cTn id="423" dur="500"/>
                                        <p:tgtEl>
                                          <p:spTgt spid="185"/>
                                        </p:tgtEl>
                                      </p:cBhvr>
                                    </p:animEffect>
                                  </p:childTnLst>
                                </p:cTn>
                              </p:par>
                            </p:childTnLst>
                          </p:cTn>
                        </p:par>
                      </p:childTnLst>
                    </p:cTn>
                  </p:par>
                  <p:par>
                    <p:cTn id="424" fill="hold">
                      <p:stCondLst>
                        <p:cond delay="indefinite"/>
                      </p:stCondLst>
                      <p:childTnLst>
                        <p:par>
                          <p:cTn id="425" fill="hold">
                            <p:stCondLst>
                              <p:cond delay="0"/>
                            </p:stCondLst>
                            <p:childTnLst>
                              <p:par>
                                <p:cTn id="426" presetID="12" presetClass="entr" presetSubtype="2" fill="hold" nodeType="clickEffect">
                                  <p:stCondLst>
                                    <p:cond delay="0"/>
                                  </p:stCondLst>
                                  <p:childTnLst>
                                    <p:set>
                                      <p:cBhvr>
                                        <p:cTn id="427" dur="1" fill="hold">
                                          <p:stCondLst>
                                            <p:cond delay="0"/>
                                          </p:stCondLst>
                                        </p:cTn>
                                        <p:tgtEl>
                                          <p:spTgt spid="186"/>
                                        </p:tgtEl>
                                        <p:attrNameLst>
                                          <p:attrName>style.visibility</p:attrName>
                                        </p:attrNameLst>
                                      </p:cBhvr>
                                      <p:to>
                                        <p:strVal val="visible"/>
                                      </p:to>
                                    </p:set>
                                    <p:animEffect transition="in" filter="slide(fromRight)">
                                      <p:cBhvr>
                                        <p:cTn id="428" dur="500"/>
                                        <p:tgtEl>
                                          <p:spTgt spid="186"/>
                                        </p:tgtEl>
                                      </p:cBhvr>
                                    </p:animEffect>
                                  </p:childTnLst>
                                </p:cTn>
                              </p:par>
                            </p:childTnLst>
                          </p:cTn>
                        </p:par>
                      </p:childTnLst>
                    </p:cTn>
                  </p:par>
                  <p:par>
                    <p:cTn id="429" fill="hold">
                      <p:stCondLst>
                        <p:cond delay="indefinite"/>
                      </p:stCondLst>
                      <p:childTnLst>
                        <p:par>
                          <p:cTn id="430" fill="hold">
                            <p:stCondLst>
                              <p:cond delay="0"/>
                            </p:stCondLst>
                            <p:childTnLst>
                              <p:par>
                                <p:cTn id="431" presetID="12" presetClass="entr" presetSubtype="8" fill="hold" nodeType="clickEffect">
                                  <p:stCondLst>
                                    <p:cond delay="0"/>
                                  </p:stCondLst>
                                  <p:childTnLst>
                                    <p:set>
                                      <p:cBhvr>
                                        <p:cTn id="432" dur="1" fill="hold">
                                          <p:stCondLst>
                                            <p:cond delay="0"/>
                                          </p:stCondLst>
                                        </p:cTn>
                                        <p:tgtEl>
                                          <p:spTgt spid="189"/>
                                        </p:tgtEl>
                                        <p:attrNameLst>
                                          <p:attrName>style.visibility</p:attrName>
                                        </p:attrNameLst>
                                      </p:cBhvr>
                                      <p:to>
                                        <p:strVal val="visible"/>
                                      </p:to>
                                    </p:set>
                                    <p:animEffect transition="in" filter="slide(fromLeft)">
                                      <p:cBhvr>
                                        <p:cTn id="433" dur="500"/>
                                        <p:tgtEl>
                                          <p:spTgt spid="189"/>
                                        </p:tgtEl>
                                      </p:cBhvr>
                                    </p:animEffect>
                                  </p:childTnLst>
                                </p:cTn>
                              </p:par>
                            </p:childTnLst>
                          </p:cTn>
                        </p:par>
                      </p:childTnLst>
                    </p:cTn>
                  </p:par>
                  <p:par>
                    <p:cTn id="434" fill="hold">
                      <p:stCondLst>
                        <p:cond delay="indefinite"/>
                      </p:stCondLst>
                      <p:childTnLst>
                        <p:par>
                          <p:cTn id="435" fill="hold">
                            <p:stCondLst>
                              <p:cond delay="0"/>
                            </p:stCondLst>
                            <p:childTnLst>
                              <p:par>
                                <p:cTn id="436" presetID="22" presetClass="entr" presetSubtype="8" fill="hold" nodeType="clickEffect">
                                  <p:stCondLst>
                                    <p:cond delay="0"/>
                                  </p:stCondLst>
                                  <p:childTnLst>
                                    <p:set>
                                      <p:cBhvr>
                                        <p:cTn id="437" dur="1" fill="hold">
                                          <p:stCondLst>
                                            <p:cond delay="0"/>
                                          </p:stCondLst>
                                        </p:cTn>
                                        <p:tgtEl>
                                          <p:spTgt spid="192"/>
                                        </p:tgtEl>
                                        <p:attrNameLst>
                                          <p:attrName>style.visibility</p:attrName>
                                        </p:attrNameLst>
                                      </p:cBhvr>
                                      <p:to>
                                        <p:strVal val="visible"/>
                                      </p:to>
                                    </p:set>
                                    <p:animEffect transition="in" filter="wipe(left)">
                                      <p:cBhvr>
                                        <p:cTn id="438" dur="500"/>
                                        <p:tgtEl>
                                          <p:spTgt spid="192"/>
                                        </p:tgtEl>
                                      </p:cBhvr>
                                    </p:animEffect>
                                  </p:childTnLst>
                                </p:cTn>
                              </p:par>
                            </p:childTnLst>
                          </p:cTn>
                        </p:par>
                      </p:childTnLst>
                    </p:cTn>
                  </p:par>
                  <p:par>
                    <p:cTn id="439" fill="hold">
                      <p:stCondLst>
                        <p:cond delay="indefinite"/>
                      </p:stCondLst>
                      <p:childTnLst>
                        <p:par>
                          <p:cTn id="440" fill="hold">
                            <p:stCondLst>
                              <p:cond delay="0"/>
                            </p:stCondLst>
                            <p:childTnLst>
                              <p:par>
                                <p:cTn id="441" presetID="9" presetClass="entr" presetSubtype="0" fill="hold" grpId="0" nodeType="clickEffect">
                                  <p:stCondLst>
                                    <p:cond delay="0"/>
                                  </p:stCondLst>
                                  <p:childTnLst>
                                    <p:set>
                                      <p:cBhvr>
                                        <p:cTn id="442" dur="1" fill="hold">
                                          <p:stCondLst>
                                            <p:cond delay="0"/>
                                          </p:stCondLst>
                                        </p:cTn>
                                        <p:tgtEl>
                                          <p:spTgt spid="196"/>
                                        </p:tgtEl>
                                        <p:attrNameLst>
                                          <p:attrName>style.visibility</p:attrName>
                                        </p:attrNameLst>
                                      </p:cBhvr>
                                      <p:to>
                                        <p:strVal val="visible"/>
                                      </p:to>
                                    </p:set>
                                    <p:animEffect transition="in" filter="dissolve">
                                      <p:cBhvr>
                                        <p:cTn id="443" dur="500"/>
                                        <p:tgtEl>
                                          <p:spTgt spid="196"/>
                                        </p:tgtEl>
                                      </p:cBhvr>
                                    </p:animEffect>
                                  </p:childTnLst>
                                </p:cTn>
                              </p:par>
                            </p:childTnLst>
                          </p:cTn>
                        </p:par>
                      </p:childTnLst>
                    </p:cTn>
                  </p:par>
                  <p:par>
                    <p:cTn id="444" fill="hold">
                      <p:stCondLst>
                        <p:cond delay="indefinite"/>
                      </p:stCondLst>
                      <p:childTnLst>
                        <p:par>
                          <p:cTn id="445" fill="hold">
                            <p:stCondLst>
                              <p:cond delay="0"/>
                            </p:stCondLst>
                            <p:childTnLst>
                              <p:par>
                                <p:cTn id="446" presetID="9" presetClass="entr" presetSubtype="0" fill="hold" grpId="0" nodeType="clickEffect">
                                  <p:stCondLst>
                                    <p:cond delay="0"/>
                                  </p:stCondLst>
                                  <p:childTnLst>
                                    <p:set>
                                      <p:cBhvr>
                                        <p:cTn id="447" dur="1" fill="hold">
                                          <p:stCondLst>
                                            <p:cond delay="0"/>
                                          </p:stCondLst>
                                        </p:cTn>
                                        <p:tgtEl>
                                          <p:spTgt spid="197"/>
                                        </p:tgtEl>
                                        <p:attrNameLst>
                                          <p:attrName>style.visibility</p:attrName>
                                        </p:attrNameLst>
                                      </p:cBhvr>
                                      <p:to>
                                        <p:strVal val="visible"/>
                                      </p:to>
                                    </p:set>
                                    <p:animEffect transition="in" filter="dissolve">
                                      <p:cBhvr>
                                        <p:cTn id="448" dur="500"/>
                                        <p:tgtEl>
                                          <p:spTgt spid="197"/>
                                        </p:tgtEl>
                                      </p:cBhvr>
                                    </p:animEffect>
                                  </p:childTnLst>
                                </p:cTn>
                              </p:par>
                            </p:childTnLst>
                          </p:cTn>
                        </p:par>
                      </p:childTnLst>
                    </p:cTn>
                  </p:par>
                  <p:par>
                    <p:cTn id="449" fill="hold">
                      <p:stCondLst>
                        <p:cond delay="indefinite"/>
                      </p:stCondLst>
                      <p:childTnLst>
                        <p:par>
                          <p:cTn id="450" fill="hold">
                            <p:stCondLst>
                              <p:cond delay="0"/>
                            </p:stCondLst>
                            <p:childTnLst>
                              <p:par>
                                <p:cTn id="451" presetID="22" presetClass="entr" presetSubtype="8" fill="hold" nodeType="clickEffect">
                                  <p:stCondLst>
                                    <p:cond delay="0"/>
                                  </p:stCondLst>
                                  <p:childTnLst>
                                    <p:set>
                                      <p:cBhvr>
                                        <p:cTn id="452" dur="1" fill="hold">
                                          <p:stCondLst>
                                            <p:cond delay="0"/>
                                          </p:stCondLst>
                                        </p:cTn>
                                        <p:tgtEl>
                                          <p:spTgt spid="198"/>
                                        </p:tgtEl>
                                        <p:attrNameLst>
                                          <p:attrName>style.visibility</p:attrName>
                                        </p:attrNameLst>
                                      </p:cBhvr>
                                      <p:to>
                                        <p:strVal val="visible"/>
                                      </p:to>
                                    </p:set>
                                    <p:animEffect transition="in" filter="wipe(left)">
                                      <p:cBhvr>
                                        <p:cTn id="453" dur="500"/>
                                        <p:tgtEl>
                                          <p:spTgt spid="198"/>
                                        </p:tgtEl>
                                      </p:cBhvr>
                                    </p:animEffect>
                                  </p:childTnLst>
                                </p:cTn>
                              </p:par>
                            </p:childTnLst>
                          </p:cTn>
                        </p:par>
                      </p:childTnLst>
                    </p:cTn>
                  </p:par>
                  <p:par>
                    <p:cTn id="454" fill="hold">
                      <p:stCondLst>
                        <p:cond delay="indefinite"/>
                      </p:stCondLst>
                      <p:childTnLst>
                        <p:par>
                          <p:cTn id="455" fill="hold">
                            <p:stCondLst>
                              <p:cond delay="0"/>
                            </p:stCondLst>
                            <p:childTnLst>
                              <p:par>
                                <p:cTn id="456" presetID="9" presetClass="entr" presetSubtype="0" fill="hold" grpId="0" nodeType="clickEffect">
                                  <p:stCondLst>
                                    <p:cond delay="0"/>
                                  </p:stCondLst>
                                  <p:childTnLst>
                                    <p:set>
                                      <p:cBhvr>
                                        <p:cTn id="457" dur="1" fill="hold">
                                          <p:stCondLst>
                                            <p:cond delay="0"/>
                                          </p:stCondLst>
                                        </p:cTn>
                                        <p:tgtEl>
                                          <p:spTgt spid="205"/>
                                        </p:tgtEl>
                                        <p:attrNameLst>
                                          <p:attrName>style.visibility</p:attrName>
                                        </p:attrNameLst>
                                      </p:cBhvr>
                                      <p:to>
                                        <p:strVal val="visible"/>
                                      </p:to>
                                    </p:set>
                                    <p:animEffect transition="in" filter="dissolve">
                                      <p:cBhvr>
                                        <p:cTn id="458" dur="500"/>
                                        <p:tgtEl>
                                          <p:spTgt spid="205"/>
                                        </p:tgtEl>
                                      </p:cBhvr>
                                    </p:animEffect>
                                  </p:childTnLst>
                                </p:cTn>
                              </p:par>
                            </p:childTnLst>
                          </p:cTn>
                        </p:par>
                      </p:childTnLst>
                    </p:cTn>
                  </p:par>
                  <p:par>
                    <p:cTn id="459" fill="hold">
                      <p:stCondLst>
                        <p:cond delay="indefinite"/>
                      </p:stCondLst>
                      <p:childTnLst>
                        <p:par>
                          <p:cTn id="460" fill="hold">
                            <p:stCondLst>
                              <p:cond delay="0"/>
                            </p:stCondLst>
                            <p:childTnLst>
                              <p:par>
                                <p:cTn id="461" presetID="9" presetClass="entr" presetSubtype="0" fill="hold" grpId="0" nodeType="clickEffect">
                                  <p:stCondLst>
                                    <p:cond delay="0"/>
                                  </p:stCondLst>
                                  <p:childTnLst>
                                    <p:set>
                                      <p:cBhvr>
                                        <p:cTn id="462" dur="1" fill="hold">
                                          <p:stCondLst>
                                            <p:cond delay="0"/>
                                          </p:stCondLst>
                                        </p:cTn>
                                        <p:tgtEl>
                                          <p:spTgt spid="206"/>
                                        </p:tgtEl>
                                        <p:attrNameLst>
                                          <p:attrName>style.visibility</p:attrName>
                                        </p:attrNameLst>
                                      </p:cBhvr>
                                      <p:to>
                                        <p:strVal val="visible"/>
                                      </p:to>
                                    </p:set>
                                    <p:animEffect transition="in" filter="dissolve">
                                      <p:cBhvr>
                                        <p:cTn id="463" dur="500"/>
                                        <p:tgtEl>
                                          <p:spTgt spid="206"/>
                                        </p:tgtEl>
                                      </p:cBhvr>
                                    </p:animEffect>
                                  </p:childTnLst>
                                </p:cTn>
                              </p:par>
                            </p:childTnLst>
                          </p:cTn>
                        </p:par>
                      </p:childTnLst>
                    </p:cTn>
                  </p:par>
                  <p:par>
                    <p:cTn id="464" fill="hold">
                      <p:stCondLst>
                        <p:cond delay="indefinite"/>
                      </p:stCondLst>
                      <p:childTnLst>
                        <p:par>
                          <p:cTn id="465" fill="hold">
                            <p:stCondLst>
                              <p:cond delay="0"/>
                            </p:stCondLst>
                            <p:childTnLst>
                              <p:par>
                                <p:cTn id="466" presetID="22" presetClass="entr" presetSubtype="8" fill="hold" nodeType="clickEffect">
                                  <p:stCondLst>
                                    <p:cond delay="0"/>
                                  </p:stCondLst>
                                  <p:childTnLst>
                                    <p:set>
                                      <p:cBhvr>
                                        <p:cTn id="467" dur="1" fill="hold">
                                          <p:stCondLst>
                                            <p:cond delay="0"/>
                                          </p:stCondLst>
                                        </p:cTn>
                                        <p:tgtEl>
                                          <p:spTgt spid="207"/>
                                        </p:tgtEl>
                                        <p:attrNameLst>
                                          <p:attrName>style.visibility</p:attrName>
                                        </p:attrNameLst>
                                      </p:cBhvr>
                                      <p:to>
                                        <p:strVal val="visible"/>
                                      </p:to>
                                    </p:set>
                                    <p:animEffect transition="in" filter="wipe(left)">
                                      <p:cBhvr>
                                        <p:cTn id="468" dur="500"/>
                                        <p:tgtEl>
                                          <p:spTgt spid="207"/>
                                        </p:tgtEl>
                                      </p:cBhvr>
                                    </p:animEffect>
                                  </p:childTnLst>
                                </p:cTn>
                              </p:par>
                            </p:childTnLst>
                          </p:cTn>
                        </p:par>
                      </p:childTnLst>
                    </p:cTn>
                  </p:par>
                  <p:par>
                    <p:cTn id="469" fill="hold">
                      <p:stCondLst>
                        <p:cond delay="indefinite"/>
                      </p:stCondLst>
                      <p:childTnLst>
                        <p:par>
                          <p:cTn id="470" fill="hold">
                            <p:stCondLst>
                              <p:cond delay="0"/>
                            </p:stCondLst>
                            <p:childTnLst>
                              <p:par>
                                <p:cTn id="471" presetID="9" presetClass="entr" presetSubtype="0" fill="hold" grpId="0" nodeType="clickEffect">
                                  <p:stCondLst>
                                    <p:cond delay="0"/>
                                  </p:stCondLst>
                                  <p:childTnLst>
                                    <p:set>
                                      <p:cBhvr>
                                        <p:cTn id="472" dur="1" fill="hold">
                                          <p:stCondLst>
                                            <p:cond delay="0"/>
                                          </p:stCondLst>
                                        </p:cTn>
                                        <p:tgtEl>
                                          <p:spTgt spid="214"/>
                                        </p:tgtEl>
                                        <p:attrNameLst>
                                          <p:attrName>style.visibility</p:attrName>
                                        </p:attrNameLst>
                                      </p:cBhvr>
                                      <p:to>
                                        <p:strVal val="visible"/>
                                      </p:to>
                                    </p:set>
                                    <p:animEffect transition="in" filter="dissolve">
                                      <p:cBhvr>
                                        <p:cTn id="473" dur="500"/>
                                        <p:tgtEl>
                                          <p:spTgt spid="214"/>
                                        </p:tgtEl>
                                      </p:cBhvr>
                                    </p:animEffect>
                                  </p:childTnLst>
                                </p:cTn>
                              </p:par>
                            </p:childTnLst>
                          </p:cTn>
                        </p:par>
                      </p:childTnLst>
                    </p:cTn>
                  </p:par>
                  <p:par>
                    <p:cTn id="474" fill="hold">
                      <p:stCondLst>
                        <p:cond delay="indefinite"/>
                      </p:stCondLst>
                      <p:childTnLst>
                        <p:par>
                          <p:cTn id="475" fill="hold">
                            <p:stCondLst>
                              <p:cond delay="0"/>
                            </p:stCondLst>
                            <p:childTnLst>
                              <p:par>
                                <p:cTn id="476" presetID="9" presetClass="entr" presetSubtype="0" fill="hold" grpId="0" nodeType="clickEffect">
                                  <p:stCondLst>
                                    <p:cond delay="0"/>
                                  </p:stCondLst>
                                  <p:childTnLst>
                                    <p:set>
                                      <p:cBhvr>
                                        <p:cTn id="477" dur="1" fill="hold">
                                          <p:stCondLst>
                                            <p:cond delay="0"/>
                                          </p:stCondLst>
                                        </p:cTn>
                                        <p:tgtEl>
                                          <p:spTgt spid="215"/>
                                        </p:tgtEl>
                                        <p:attrNameLst>
                                          <p:attrName>style.visibility</p:attrName>
                                        </p:attrNameLst>
                                      </p:cBhvr>
                                      <p:to>
                                        <p:strVal val="visible"/>
                                      </p:to>
                                    </p:set>
                                    <p:animEffect transition="in" filter="dissolve">
                                      <p:cBhvr>
                                        <p:cTn id="478" dur="500"/>
                                        <p:tgtEl>
                                          <p:spTgt spid="215"/>
                                        </p:tgtEl>
                                      </p:cBhvr>
                                    </p:animEffect>
                                  </p:childTnLst>
                                </p:cTn>
                              </p:par>
                            </p:childTnLst>
                          </p:cTn>
                        </p:par>
                      </p:childTnLst>
                    </p:cTn>
                  </p:par>
                  <p:par>
                    <p:cTn id="479" fill="hold">
                      <p:stCondLst>
                        <p:cond delay="indefinite"/>
                      </p:stCondLst>
                      <p:childTnLst>
                        <p:par>
                          <p:cTn id="480" fill="hold">
                            <p:stCondLst>
                              <p:cond delay="0"/>
                            </p:stCondLst>
                            <p:childTnLst>
                              <p:par>
                                <p:cTn id="481" presetID="9" presetClass="entr" presetSubtype="0" fill="hold" nodeType="clickEffect">
                                  <p:stCondLst>
                                    <p:cond delay="0"/>
                                  </p:stCondLst>
                                  <p:childTnLst>
                                    <p:set>
                                      <p:cBhvr>
                                        <p:cTn id="482" dur="1" fill="hold">
                                          <p:stCondLst>
                                            <p:cond delay="0"/>
                                          </p:stCondLst>
                                        </p:cTn>
                                        <p:tgtEl>
                                          <p:spTgt spid="216"/>
                                        </p:tgtEl>
                                        <p:attrNameLst>
                                          <p:attrName>style.visibility</p:attrName>
                                        </p:attrNameLst>
                                      </p:cBhvr>
                                      <p:to>
                                        <p:strVal val="visible"/>
                                      </p:to>
                                    </p:set>
                                    <p:animEffect transition="in" filter="dissolve">
                                      <p:cBhvr>
                                        <p:cTn id="483" dur="500"/>
                                        <p:tgtEl>
                                          <p:spTgt spid="216"/>
                                        </p:tgtEl>
                                      </p:cBhvr>
                                    </p:animEffect>
                                  </p:childTnLst>
                                </p:cTn>
                              </p:par>
                            </p:childTnLst>
                          </p:cTn>
                        </p:par>
                      </p:childTnLst>
                    </p:cTn>
                  </p:par>
                  <p:par>
                    <p:cTn id="484" fill="hold">
                      <p:stCondLst>
                        <p:cond delay="indefinite"/>
                      </p:stCondLst>
                      <p:childTnLst>
                        <p:par>
                          <p:cTn id="485" fill="hold">
                            <p:stCondLst>
                              <p:cond delay="0"/>
                            </p:stCondLst>
                            <p:childTnLst>
                              <p:par>
                                <p:cTn id="486" presetID="23" presetClass="entr" presetSubtype="288" fill="hold" grpId="0" nodeType="clickEffect">
                                  <p:stCondLst>
                                    <p:cond delay="0"/>
                                  </p:stCondLst>
                                  <p:childTnLst>
                                    <p:set>
                                      <p:cBhvr>
                                        <p:cTn id="487" dur="1" fill="hold">
                                          <p:stCondLst>
                                            <p:cond delay="0"/>
                                          </p:stCondLst>
                                        </p:cTn>
                                        <p:tgtEl>
                                          <p:spTgt spid="219"/>
                                        </p:tgtEl>
                                        <p:attrNameLst>
                                          <p:attrName>style.visibility</p:attrName>
                                        </p:attrNameLst>
                                      </p:cBhvr>
                                      <p:to>
                                        <p:strVal val="visible"/>
                                      </p:to>
                                    </p:set>
                                    <p:anim calcmode="lin" valueType="num">
                                      <p:cBhvr>
                                        <p:cTn id="488" dur="500" fill="hold"/>
                                        <p:tgtEl>
                                          <p:spTgt spid="219"/>
                                        </p:tgtEl>
                                        <p:attrNameLst>
                                          <p:attrName>ppt_w</p:attrName>
                                        </p:attrNameLst>
                                      </p:cBhvr>
                                      <p:tavLst>
                                        <p:tav tm="0">
                                          <p:val>
                                            <p:strVal val="4/3*#ppt_w"/>
                                          </p:val>
                                        </p:tav>
                                        <p:tav tm="100000">
                                          <p:val>
                                            <p:strVal val="#ppt_w"/>
                                          </p:val>
                                        </p:tav>
                                      </p:tavLst>
                                    </p:anim>
                                    <p:anim calcmode="lin" valueType="num">
                                      <p:cBhvr>
                                        <p:cTn id="489" dur="500" fill="hold"/>
                                        <p:tgtEl>
                                          <p:spTgt spid="219"/>
                                        </p:tgtEl>
                                        <p:attrNameLst>
                                          <p:attrName>ppt_h</p:attrName>
                                        </p:attrNameLst>
                                      </p:cBhvr>
                                      <p:tavLst>
                                        <p:tav tm="0">
                                          <p:val>
                                            <p:strVal val="4/3*#ppt_h"/>
                                          </p:val>
                                        </p:tav>
                                        <p:tav tm="100000">
                                          <p:val>
                                            <p:strVal val="#ppt_h"/>
                                          </p:val>
                                        </p:tav>
                                      </p:tavLst>
                                    </p:anim>
                                  </p:childTnLst>
                                </p:cTn>
                              </p:par>
                            </p:childTnLst>
                          </p:cTn>
                        </p:par>
                      </p:childTnLst>
                    </p:cTn>
                  </p:par>
                  <p:par>
                    <p:cTn id="490" fill="hold">
                      <p:stCondLst>
                        <p:cond delay="indefinite"/>
                      </p:stCondLst>
                      <p:childTnLst>
                        <p:par>
                          <p:cTn id="491" fill="hold">
                            <p:stCondLst>
                              <p:cond delay="0"/>
                            </p:stCondLst>
                            <p:childTnLst>
                              <p:par>
                                <p:cTn id="492" presetID="22" presetClass="entr" presetSubtype="8" fill="hold" nodeType="clickEffect">
                                  <p:stCondLst>
                                    <p:cond delay="0"/>
                                  </p:stCondLst>
                                  <p:childTnLst>
                                    <p:set>
                                      <p:cBhvr>
                                        <p:cTn id="493" dur="1" fill="hold">
                                          <p:stCondLst>
                                            <p:cond delay="0"/>
                                          </p:stCondLst>
                                        </p:cTn>
                                        <p:tgtEl>
                                          <p:spTgt spid="220"/>
                                        </p:tgtEl>
                                        <p:attrNameLst>
                                          <p:attrName>style.visibility</p:attrName>
                                        </p:attrNameLst>
                                      </p:cBhvr>
                                      <p:to>
                                        <p:strVal val="visible"/>
                                      </p:to>
                                    </p:set>
                                    <p:animEffect transition="in" filter="wipe(left)">
                                      <p:cBhvr>
                                        <p:cTn id="494" dur="500"/>
                                        <p:tgtEl>
                                          <p:spTgt spid="220"/>
                                        </p:tgtEl>
                                      </p:cBhvr>
                                    </p:animEffect>
                                  </p:childTnLst>
                                </p:cTn>
                              </p:par>
                            </p:childTnLst>
                          </p:cTn>
                        </p:par>
                      </p:childTnLst>
                    </p:cTn>
                  </p:par>
                  <p:par>
                    <p:cTn id="495" fill="hold">
                      <p:stCondLst>
                        <p:cond delay="indefinite"/>
                      </p:stCondLst>
                      <p:childTnLst>
                        <p:par>
                          <p:cTn id="496" fill="hold">
                            <p:stCondLst>
                              <p:cond delay="0"/>
                            </p:stCondLst>
                            <p:childTnLst>
                              <p:par>
                                <p:cTn id="497" presetID="17" presetClass="entr" presetSubtype="10" fill="hold" grpId="0" nodeType="clickEffect">
                                  <p:stCondLst>
                                    <p:cond delay="0"/>
                                  </p:stCondLst>
                                  <p:childTnLst>
                                    <p:set>
                                      <p:cBhvr>
                                        <p:cTn id="498" dur="1" fill="hold">
                                          <p:stCondLst>
                                            <p:cond delay="0"/>
                                          </p:stCondLst>
                                        </p:cTn>
                                        <p:tgtEl>
                                          <p:spTgt spid="274"/>
                                        </p:tgtEl>
                                        <p:attrNameLst>
                                          <p:attrName>style.visibility</p:attrName>
                                        </p:attrNameLst>
                                      </p:cBhvr>
                                      <p:to>
                                        <p:strVal val="visible"/>
                                      </p:to>
                                    </p:set>
                                    <p:anim calcmode="lin" valueType="num">
                                      <p:cBhvr>
                                        <p:cTn id="499" dur="500" fill="hold"/>
                                        <p:tgtEl>
                                          <p:spTgt spid="274"/>
                                        </p:tgtEl>
                                        <p:attrNameLst>
                                          <p:attrName>ppt_w</p:attrName>
                                        </p:attrNameLst>
                                      </p:cBhvr>
                                      <p:tavLst>
                                        <p:tav tm="0">
                                          <p:val>
                                            <p:fltVal val="0"/>
                                          </p:val>
                                        </p:tav>
                                        <p:tav tm="100000">
                                          <p:val>
                                            <p:strVal val="#ppt_w"/>
                                          </p:val>
                                        </p:tav>
                                      </p:tavLst>
                                    </p:anim>
                                    <p:anim calcmode="lin" valueType="num">
                                      <p:cBhvr>
                                        <p:cTn id="500" dur="500" fill="hold"/>
                                        <p:tgtEl>
                                          <p:spTgt spid="274"/>
                                        </p:tgtEl>
                                        <p:attrNameLst>
                                          <p:attrName>ppt_h</p:attrName>
                                        </p:attrNameLst>
                                      </p:cBhvr>
                                      <p:tavLst>
                                        <p:tav tm="0">
                                          <p:val>
                                            <p:strVal val="#ppt_h"/>
                                          </p:val>
                                        </p:tav>
                                        <p:tav tm="100000">
                                          <p:val>
                                            <p:strVal val="#ppt_h"/>
                                          </p:val>
                                        </p:tav>
                                      </p:tavLst>
                                    </p:anim>
                                  </p:childTnLst>
                                </p:cTn>
                              </p:par>
                            </p:childTnLst>
                          </p:cTn>
                        </p:par>
                      </p:childTnLst>
                    </p:cTn>
                  </p:par>
                  <p:par>
                    <p:cTn id="501" fill="hold">
                      <p:stCondLst>
                        <p:cond delay="indefinite"/>
                      </p:stCondLst>
                      <p:childTnLst>
                        <p:par>
                          <p:cTn id="502" fill="hold">
                            <p:stCondLst>
                              <p:cond delay="0"/>
                            </p:stCondLst>
                            <p:childTnLst>
                              <p:par>
                                <p:cTn id="503" presetID="7" presetClass="entr" presetSubtype="8" fill="hold" nodeType="clickEffect">
                                  <p:stCondLst>
                                    <p:cond delay="0"/>
                                  </p:stCondLst>
                                  <p:childTnLst>
                                    <p:set>
                                      <p:cBhvr>
                                        <p:cTn id="504" dur="1" fill="hold">
                                          <p:stCondLst>
                                            <p:cond delay="0"/>
                                          </p:stCondLst>
                                        </p:cTn>
                                        <p:tgtEl>
                                          <p:spTgt spid="275"/>
                                        </p:tgtEl>
                                        <p:attrNameLst>
                                          <p:attrName>style.visibility</p:attrName>
                                        </p:attrNameLst>
                                      </p:cBhvr>
                                      <p:to>
                                        <p:strVal val="visible"/>
                                      </p:to>
                                    </p:set>
                                    <p:anim calcmode="lin" valueType="num">
                                      <p:cBhvr additive="base">
                                        <p:cTn id="505" dur="5000" fill="hold"/>
                                        <p:tgtEl>
                                          <p:spTgt spid="275"/>
                                        </p:tgtEl>
                                        <p:attrNameLst>
                                          <p:attrName>ppt_x</p:attrName>
                                        </p:attrNameLst>
                                      </p:cBhvr>
                                      <p:tavLst>
                                        <p:tav tm="0">
                                          <p:val>
                                            <p:strVal val="0-#ppt_w/2"/>
                                          </p:val>
                                        </p:tav>
                                        <p:tav tm="100000">
                                          <p:val>
                                            <p:strVal val="#ppt_x"/>
                                          </p:val>
                                        </p:tav>
                                      </p:tavLst>
                                    </p:anim>
                                    <p:anim calcmode="lin" valueType="num">
                                      <p:cBhvr additive="base">
                                        <p:cTn id="506" dur="5000" fill="hold"/>
                                        <p:tgtEl>
                                          <p:spTgt spid="275"/>
                                        </p:tgtEl>
                                        <p:attrNameLst>
                                          <p:attrName>ppt_y</p:attrName>
                                        </p:attrNameLst>
                                      </p:cBhvr>
                                      <p:tavLst>
                                        <p:tav tm="0">
                                          <p:val>
                                            <p:strVal val="#ppt_y"/>
                                          </p:val>
                                        </p:tav>
                                        <p:tav tm="100000">
                                          <p:val>
                                            <p:strVal val="#ppt_y"/>
                                          </p:val>
                                        </p:tav>
                                      </p:tavLst>
                                    </p:anim>
                                  </p:childTnLst>
                                </p:cTn>
                              </p:par>
                            </p:childTnLst>
                          </p:cTn>
                        </p:par>
                      </p:childTnLst>
                    </p:cTn>
                  </p:par>
                  <p:par>
                    <p:cTn id="507" fill="hold">
                      <p:stCondLst>
                        <p:cond delay="indefinite"/>
                      </p:stCondLst>
                      <p:childTnLst>
                        <p:par>
                          <p:cTn id="508" fill="hold">
                            <p:stCondLst>
                              <p:cond delay="0"/>
                            </p:stCondLst>
                            <p:childTnLst>
                              <p:par>
                                <p:cTn id="509" presetID="2" presetClass="entr" presetSubtype="4" fill="hold" nodeType="clickEffect">
                                  <p:stCondLst>
                                    <p:cond delay="0"/>
                                  </p:stCondLst>
                                  <p:childTnLst>
                                    <p:set>
                                      <p:cBhvr>
                                        <p:cTn id="510" dur="1" fill="hold">
                                          <p:stCondLst>
                                            <p:cond delay="0"/>
                                          </p:stCondLst>
                                        </p:cTn>
                                        <p:tgtEl>
                                          <p:spTgt spid="265"/>
                                        </p:tgtEl>
                                        <p:attrNameLst>
                                          <p:attrName>style.visibility</p:attrName>
                                        </p:attrNameLst>
                                      </p:cBhvr>
                                      <p:to>
                                        <p:strVal val="visible"/>
                                      </p:to>
                                    </p:set>
                                    <p:anim calcmode="lin" valueType="num">
                                      <p:cBhvr additive="base">
                                        <p:cTn id="511" dur="500" fill="hold"/>
                                        <p:tgtEl>
                                          <p:spTgt spid="265"/>
                                        </p:tgtEl>
                                        <p:attrNameLst>
                                          <p:attrName>ppt_x</p:attrName>
                                        </p:attrNameLst>
                                      </p:cBhvr>
                                      <p:tavLst>
                                        <p:tav tm="0">
                                          <p:val>
                                            <p:strVal val="#ppt_x"/>
                                          </p:val>
                                        </p:tav>
                                        <p:tav tm="100000">
                                          <p:val>
                                            <p:strVal val="#ppt_x"/>
                                          </p:val>
                                        </p:tav>
                                      </p:tavLst>
                                    </p:anim>
                                    <p:anim calcmode="lin" valueType="num">
                                      <p:cBhvr additive="base">
                                        <p:cTn id="512" dur="500" fill="hold"/>
                                        <p:tgtEl>
                                          <p:spTgt spid="265"/>
                                        </p:tgtEl>
                                        <p:attrNameLst>
                                          <p:attrName>ppt_y</p:attrName>
                                        </p:attrNameLst>
                                      </p:cBhvr>
                                      <p:tavLst>
                                        <p:tav tm="0">
                                          <p:val>
                                            <p:strVal val="1+#ppt_h/2"/>
                                          </p:val>
                                        </p:tav>
                                        <p:tav tm="100000">
                                          <p:val>
                                            <p:strVal val="#ppt_y"/>
                                          </p:val>
                                        </p:tav>
                                      </p:tavLst>
                                    </p:anim>
                                  </p:childTnLst>
                                </p:cTn>
                              </p:par>
                            </p:childTnLst>
                          </p:cTn>
                        </p:par>
                      </p:childTnLst>
                    </p:cTn>
                  </p:par>
                  <p:par>
                    <p:cTn id="513" fill="hold">
                      <p:stCondLst>
                        <p:cond delay="indefinite"/>
                      </p:stCondLst>
                      <p:childTnLst>
                        <p:par>
                          <p:cTn id="514" fill="hold">
                            <p:stCondLst>
                              <p:cond delay="0"/>
                            </p:stCondLst>
                            <p:childTnLst>
                              <p:par>
                                <p:cTn id="515" presetID="9" presetClass="entr" presetSubtype="0" fill="hold" nodeType="clickEffect">
                                  <p:stCondLst>
                                    <p:cond delay="0"/>
                                  </p:stCondLst>
                                  <p:childTnLst>
                                    <p:set>
                                      <p:cBhvr>
                                        <p:cTn id="516" dur="1" fill="hold">
                                          <p:stCondLst>
                                            <p:cond delay="0"/>
                                          </p:stCondLst>
                                        </p:cTn>
                                        <p:tgtEl>
                                          <p:spTgt spid="223"/>
                                        </p:tgtEl>
                                        <p:attrNameLst>
                                          <p:attrName>style.visibility</p:attrName>
                                        </p:attrNameLst>
                                      </p:cBhvr>
                                      <p:to>
                                        <p:strVal val="visible"/>
                                      </p:to>
                                    </p:set>
                                    <p:animEffect transition="in" filter="dissolve">
                                      <p:cBhvr>
                                        <p:cTn id="517" dur="500"/>
                                        <p:tgtEl>
                                          <p:spTgt spid="223"/>
                                        </p:tgtEl>
                                      </p:cBhvr>
                                    </p:animEffect>
                                  </p:childTnLst>
                                </p:cTn>
                              </p:par>
                            </p:childTnLst>
                          </p:cTn>
                        </p:par>
                      </p:childTnLst>
                    </p:cTn>
                  </p:par>
                  <p:par>
                    <p:cTn id="518" fill="hold">
                      <p:stCondLst>
                        <p:cond delay="indefinite"/>
                      </p:stCondLst>
                      <p:childTnLst>
                        <p:par>
                          <p:cTn id="519" fill="hold">
                            <p:stCondLst>
                              <p:cond delay="0"/>
                            </p:stCondLst>
                            <p:childTnLst>
                              <p:par>
                                <p:cTn id="520" presetID="22" presetClass="entr" presetSubtype="8" fill="hold" grpId="0" nodeType="clickEffect">
                                  <p:stCondLst>
                                    <p:cond delay="0"/>
                                  </p:stCondLst>
                                  <p:childTnLst>
                                    <p:set>
                                      <p:cBhvr>
                                        <p:cTn id="521" dur="1" fill="hold">
                                          <p:stCondLst>
                                            <p:cond delay="0"/>
                                          </p:stCondLst>
                                        </p:cTn>
                                        <p:tgtEl>
                                          <p:spTgt spid="226"/>
                                        </p:tgtEl>
                                        <p:attrNameLst>
                                          <p:attrName>style.visibility</p:attrName>
                                        </p:attrNameLst>
                                      </p:cBhvr>
                                      <p:to>
                                        <p:strVal val="visible"/>
                                      </p:to>
                                    </p:set>
                                    <p:animEffect transition="in" filter="wipe(left)">
                                      <p:cBhvr>
                                        <p:cTn id="522" dur="500"/>
                                        <p:tgtEl>
                                          <p:spTgt spid="226"/>
                                        </p:tgtEl>
                                      </p:cBhvr>
                                    </p:animEffect>
                                  </p:childTnLst>
                                </p:cTn>
                              </p:par>
                            </p:childTnLst>
                          </p:cTn>
                        </p:par>
                      </p:childTnLst>
                    </p:cTn>
                  </p:par>
                  <p:par>
                    <p:cTn id="523" fill="hold">
                      <p:stCondLst>
                        <p:cond delay="indefinite"/>
                      </p:stCondLst>
                      <p:childTnLst>
                        <p:par>
                          <p:cTn id="524" fill="hold">
                            <p:stCondLst>
                              <p:cond delay="0"/>
                            </p:stCondLst>
                            <p:childTnLst>
                              <p:par>
                                <p:cTn id="525" presetID="12" presetClass="entr" presetSubtype="4" fill="hold" grpId="0" nodeType="clickEffect">
                                  <p:stCondLst>
                                    <p:cond delay="0"/>
                                  </p:stCondLst>
                                  <p:childTnLst>
                                    <p:set>
                                      <p:cBhvr>
                                        <p:cTn id="526" dur="1" fill="hold">
                                          <p:stCondLst>
                                            <p:cond delay="0"/>
                                          </p:stCondLst>
                                        </p:cTn>
                                        <p:tgtEl>
                                          <p:spTgt spid="227"/>
                                        </p:tgtEl>
                                        <p:attrNameLst>
                                          <p:attrName>style.visibility</p:attrName>
                                        </p:attrNameLst>
                                      </p:cBhvr>
                                      <p:to>
                                        <p:strVal val="visible"/>
                                      </p:to>
                                    </p:set>
                                    <p:animEffect transition="in" filter="slide(fromBottom)">
                                      <p:cBhvr>
                                        <p:cTn id="527" dur="500"/>
                                        <p:tgtEl>
                                          <p:spTgt spid="227"/>
                                        </p:tgtEl>
                                      </p:cBhvr>
                                    </p:animEffect>
                                  </p:childTnLst>
                                </p:cTn>
                              </p:par>
                            </p:childTnLst>
                          </p:cTn>
                        </p:par>
                      </p:childTnLst>
                    </p:cTn>
                  </p:par>
                  <p:par>
                    <p:cTn id="528" fill="hold">
                      <p:stCondLst>
                        <p:cond delay="indefinite"/>
                      </p:stCondLst>
                      <p:childTnLst>
                        <p:par>
                          <p:cTn id="529" fill="hold">
                            <p:stCondLst>
                              <p:cond delay="0"/>
                            </p:stCondLst>
                            <p:childTnLst>
                              <p:par>
                                <p:cTn id="530" presetID="12" presetClass="entr" presetSubtype="4" fill="hold" grpId="0" nodeType="clickEffect">
                                  <p:stCondLst>
                                    <p:cond delay="0"/>
                                  </p:stCondLst>
                                  <p:childTnLst>
                                    <p:set>
                                      <p:cBhvr>
                                        <p:cTn id="531" dur="1" fill="hold">
                                          <p:stCondLst>
                                            <p:cond delay="0"/>
                                          </p:stCondLst>
                                        </p:cTn>
                                        <p:tgtEl>
                                          <p:spTgt spid="228"/>
                                        </p:tgtEl>
                                        <p:attrNameLst>
                                          <p:attrName>style.visibility</p:attrName>
                                        </p:attrNameLst>
                                      </p:cBhvr>
                                      <p:to>
                                        <p:strVal val="visible"/>
                                      </p:to>
                                    </p:set>
                                    <p:animEffect transition="in" filter="slide(fromBottom)">
                                      <p:cBhvr>
                                        <p:cTn id="532" dur="500"/>
                                        <p:tgtEl>
                                          <p:spTgt spid="228"/>
                                        </p:tgtEl>
                                      </p:cBhvr>
                                    </p:animEffect>
                                  </p:childTnLst>
                                </p:cTn>
                              </p:par>
                            </p:childTnLst>
                          </p:cTn>
                        </p:par>
                      </p:childTnLst>
                    </p:cTn>
                  </p:par>
                  <p:par>
                    <p:cTn id="533" fill="hold">
                      <p:stCondLst>
                        <p:cond delay="indefinite"/>
                      </p:stCondLst>
                      <p:childTnLst>
                        <p:par>
                          <p:cTn id="534" fill="hold">
                            <p:stCondLst>
                              <p:cond delay="0"/>
                            </p:stCondLst>
                            <p:childTnLst>
                              <p:par>
                                <p:cTn id="535" presetID="9" presetClass="entr" presetSubtype="0" fill="hold" grpId="0" nodeType="clickEffect">
                                  <p:stCondLst>
                                    <p:cond delay="0"/>
                                  </p:stCondLst>
                                  <p:childTnLst>
                                    <p:set>
                                      <p:cBhvr>
                                        <p:cTn id="536" dur="1" fill="hold">
                                          <p:stCondLst>
                                            <p:cond delay="0"/>
                                          </p:stCondLst>
                                        </p:cTn>
                                        <p:tgtEl>
                                          <p:spTgt spid="229"/>
                                        </p:tgtEl>
                                        <p:attrNameLst>
                                          <p:attrName>style.visibility</p:attrName>
                                        </p:attrNameLst>
                                      </p:cBhvr>
                                      <p:to>
                                        <p:strVal val="visible"/>
                                      </p:to>
                                    </p:set>
                                    <p:animEffect transition="in" filter="dissolve">
                                      <p:cBhvr>
                                        <p:cTn id="537" dur="500"/>
                                        <p:tgtEl>
                                          <p:spTgt spid="229"/>
                                        </p:tgtEl>
                                      </p:cBhvr>
                                    </p:animEffect>
                                  </p:childTnLst>
                                </p:cTn>
                              </p:par>
                            </p:childTnLst>
                          </p:cTn>
                        </p:par>
                      </p:childTnLst>
                    </p:cTn>
                  </p:par>
                  <p:par>
                    <p:cTn id="538" fill="hold">
                      <p:stCondLst>
                        <p:cond delay="indefinite"/>
                      </p:stCondLst>
                      <p:childTnLst>
                        <p:par>
                          <p:cTn id="539" fill="hold">
                            <p:stCondLst>
                              <p:cond delay="0"/>
                            </p:stCondLst>
                            <p:childTnLst>
                              <p:par>
                                <p:cTn id="540" presetID="9" presetClass="entr" presetSubtype="0" fill="hold" grpId="0" nodeType="clickEffect">
                                  <p:stCondLst>
                                    <p:cond delay="0"/>
                                  </p:stCondLst>
                                  <p:childTnLst>
                                    <p:set>
                                      <p:cBhvr>
                                        <p:cTn id="541" dur="1" fill="hold">
                                          <p:stCondLst>
                                            <p:cond delay="0"/>
                                          </p:stCondLst>
                                        </p:cTn>
                                        <p:tgtEl>
                                          <p:spTgt spid="230"/>
                                        </p:tgtEl>
                                        <p:attrNameLst>
                                          <p:attrName>style.visibility</p:attrName>
                                        </p:attrNameLst>
                                      </p:cBhvr>
                                      <p:to>
                                        <p:strVal val="visible"/>
                                      </p:to>
                                    </p:set>
                                    <p:animEffect transition="in" filter="dissolve">
                                      <p:cBhvr>
                                        <p:cTn id="542" dur="500"/>
                                        <p:tgtEl>
                                          <p:spTgt spid="230"/>
                                        </p:tgtEl>
                                      </p:cBhvr>
                                    </p:animEffect>
                                  </p:childTnLst>
                                </p:cTn>
                              </p:par>
                            </p:childTnLst>
                          </p:cTn>
                        </p:par>
                      </p:childTnLst>
                    </p:cTn>
                  </p:par>
                  <p:par>
                    <p:cTn id="543" fill="hold">
                      <p:stCondLst>
                        <p:cond delay="indefinite"/>
                      </p:stCondLst>
                      <p:childTnLst>
                        <p:par>
                          <p:cTn id="544" fill="hold">
                            <p:stCondLst>
                              <p:cond delay="0"/>
                            </p:stCondLst>
                            <p:childTnLst>
                              <p:par>
                                <p:cTn id="545" presetID="22" presetClass="entr" presetSubtype="8" fill="hold" nodeType="clickEffect">
                                  <p:stCondLst>
                                    <p:cond delay="0"/>
                                  </p:stCondLst>
                                  <p:childTnLst>
                                    <p:set>
                                      <p:cBhvr>
                                        <p:cTn id="546" dur="1" fill="hold">
                                          <p:stCondLst>
                                            <p:cond delay="0"/>
                                          </p:stCondLst>
                                        </p:cTn>
                                        <p:tgtEl>
                                          <p:spTgt spid="231"/>
                                        </p:tgtEl>
                                        <p:attrNameLst>
                                          <p:attrName>style.visibility</p:attrName>
                                        </p:attrNameLst>
                                      </p:cBhvr>
                                      <p:to>
                                        <p:strVal val="visible"/>
                                      </p:to>
                                    </p:set>
                                    <p:animEffect transition="in" filter="wipe(left)">
                                      <p:cBhvr>
                                        <p:cTn id="547" dur="500"/>
                                        <p:tgtEl>
                                          <p:spTgt spid="231"/>
                                        </p:tgtEl>
                                      </p:cBhvr>
                                    </p:animEffect>
                                  </p:childTnLst>
                                </p:cTn>
                              </p:par>
                            </p:childTnLst>
                          </p:cTn>
                        </p:par>
                      </p:childTnLst>
                    </p:cTn>
                  </p:par>
                  <p:par>
                    <p:cTn id="548" fill="hold">
                      <p:stCondLst>
                        <p:cond delay="indefinite"/>
                      </p:stCondLst>
                      <p:childTnLst>
                        <p:par>
                          <p:cTn id="549" fill="hold">
                            <p:stCondLst>
                              <p:cond delay="0"/>
                            </p:stCondLst>
                            <p:childTnLst>
                              <p:par>
                                <p:cTn id="550" presetID="9" presetClass="entr" presetSubtype="0" fill="hold" grpId="0" nodeType="clickEffect">
                                  <p:stCondLst>
                                    <p:cond delay="0"/>
                                  </p:stCondLst>
                                  <p:childTnLst>
                                    <p:set>
                                      <p:cBhvr>
                                        <p:cTn id="551" dur="1" fill="hold">
                                          <p:stCondLst>
                                            <p:cond delay="0"/>
                                          </p:stCondLst>
                                        </p:cTn>
                                        <p:tgtEl>
                                          <p:spTgt spid="238"/>
                                        </p:tgtEl>
                                        <p:attrNameLst>
                                          <p:attrName>style.visibility</p:attrName>
                                        </p:attrNameLst>
                                      </p:cBhvr>
                                      <p:to>
                                        <p:strVal val="visible"/>
                                      </p:to>
                                    </p:set>
                                    <p:animEffect transition="in" filter="dissolve">
                                      <p:cBhvr>
                                        <p:cTn id="552" dur="500"/>
                                        <p:tgtEl>
                                          <p:spTgt spid="238"/>
                                        </p:tgtEl>
                                      </p:cBhvr>
                                    </p:animEffect>
                                  </p:childTnLst>
                                </p:cTn>
                              </p:par>
                            </p:childTnLst>
                          </p:cTn>
                        </p:par>
                      </p:childTnLst>
                    </p:cTn>
                  </p:par>
                  <p:par>
                    <p:cTn id="553" fill="hold">
                      <p:stCondLst>
                        <p:cond delay="indefinite"/>
                      </p:stCondLst>
                      <p:childTnLst>
                        <p:par>
                          <p:cTn id="554" fill="hold">
                            <p:stCondLst>
                              <p:cond delay="0"/>
                            </p:stCondLst>
                            <p:childTnLst>
                              <p:par>
                                <p:cTn id="555" presetID="9" presetClass="entr" presetSubtype="0" fill="hold" grpId="0" nodeType="clickEffect">
                                  <p:stCondLst>
                                    <p:cond delay="0"/>
                                  </p:stCondLst>
                                  <p:childTnLst>
                                    <p:set>
                                      <p:cBhvr>
                                        <p:cTn id="556" dur="1" fill="hold">
                                          <p:stCondLst>
                                            <p:cond delay="0"/>
                                          </p:stCondLst>
                                        </p:cTn>
                                        <p:tgtEl>
                                          <p:spTgt spid="239"/>
                                        </p:tgtEl>
                                        <p:attrNameLst>
                                          <p:attrName>style.visibility</p:attrName>
                                        </p:attrNameLst>
                                      </p:cBhvr>
                                      <p:to>
                                        <p:strVal val="visible"/>
                                      </p:to>
                                    </p:set>
                                    <p:animEffect transition="in" filter="dissolve">
                                      <p:cBhvr>
                                        <p:cTn id="557" dur="500"/>
                                        <p:tgtEl>
                                          <p:spTgt spid="239"/>
                                        </p:tgtEl>
                                      </p:cBhvr>
                                    </p:animEffect>
                                  </p:childTnLst>
                                </p:cTn>
                              </p:par>
                            </p:childTnLst>
                          </p:cTn>
                        </p:par>
                      </p:childTnLst>
                    </p:cTn>
                  </p:par>
                  <p:par>
                    <p:cTn id="558" fill="hold">
                      <p:stCondLst>
                        <p:cond delay="indefinite"/>
                      </p:stCondLst>
                      <p:childTnLst>
                        <p:par>
                          <p:cTn id="559" fill="hold">
                            <p:stCondLst>
                              <p:cond delay="0"/>
                            </p:stCondLst>
                            <p:childTnLst>
                              <p:par>
                                <p:cTn id="560" presetID="22" presetClass="entr" presetSubtype="8" fill="hold" nodeType="clickEffect">
                                  <p:stCondLst>
                                    <p:cond delay="0"/>
                                  </p:stCondLst>
                                  <p:childTnLst>
                                    <p:set>
                                      <p:cBhvr>
                                        <p:cTn id="561" dur="1" fill="hold">
                                          <p:stCondLst>
                                            <p:cond delay="0"/>
                                          </p:stCondLst>
                                        </p:cTn>
                                        <p:tgtEl>
                                          <p:spTgt spid="240"/>
                                        </p:tgtEl>
                                        <p:attrNameLst>
                                          <p:attrName>style.visibility</p:attrName>
                                        </p:attrNameLst>
                                      </p:cBhvr>
                                      <p:to>
                                        <p:strVal val="visible"/>
                                      </p:to>
                                    </p:set>
                                    <p:animEffect transition="in" filter="wipe(left)">
                                      <p:cBhvr>
                                        <p:cTn id="562" dur="500"/>
                                        <p:tgtEl>
                                          <p:spTgt spid="240"/>
                                        </p:tgtEl>
                                      </p:cBhvr>
                                    </p:animEffect>
                                  </p:childTnLst>
                                </p:cTn>
                              </p:par>
                            </p:childTnLst>
                          </p:cTn>
                        </p:par>
                      </p:childTnLst>
                    </p:cTn>
                  </p:par>
                  <p:par>
                    <p:cTn id="563" fill="hold">
                      <p:stCondLst>
                        <p:cond delay="indefinite"/>
                      </p:stCondLst>
                      <p:childTnLst>
                        <p:par>
                          <p:cTn id="564" fill="hold">
                            <p:stCondLst>
                              <p:cond delay="0"/>
                            </p:stCondLst>
                            <p:childTnLst>
                              <p:par>
                                <p:cTn id="565" presetID="9" presetClass="entr" presetSubtype="0" fill="hold" grpId="0" nodeType="clickEffect">
                                  <p:stCondLst>
                                    <p:cond delay="0"/>
                                  </p:stCondLst>
                                  <p:childTnLst>
                                    <p:set>
                                      <p:cBhvr>
                                        <p:cTn id="566" dur="1" fill="hold">
                                          <p:stCondLst>
                                            <p:cond delay="0"/>
                                          </p:stCondLst>
                                        </p:cTn>
                                        <p:tgtEl>
                                          <p:spTgt spid="247"/>
                                        </p:tgtEl>
                                        <p:attrNameLst>
                                          <p:attrName>style.visibility</p:attrName>
                                        </p:attrNameLst>
                                      </p:cBhvr>
                                      <p:to>
                                        <p:strVal val="visible"/>
                                      </p:to>
                                    </p:set>
                                    <p:animEffect transition="in" filter="dissolve">
                                      <p:cBhvr>
                                        <p:cTn id="567" dur="500"/>
                                        <p:tgtEl>
                                          <p:spTgt spid="247"/>
                                        </p:tgtEl>
                                      </p:cBhvr>
                                    </p:animEffect>
                                  </p:childTnLst>
                                </p:cTn>
                              </p:par>
                            </p:childTnLst>
                          </p:cTn>
                        </p:par>
                      </p:childTnLst>
                    </p:cTn>
                  </p:par>
                  <p:par>
                    <p:cTn id="568" fill="hold">
                      <p:stCondLst>
                        <p:cond delay="indefinite"/>
                      </p:stCondLst>
                      <p:childTnLst>
                        <p:par>
                          <p:cTn id="569" fill="hold">
                            <p:stCondLst>
                              <p:cond delay="0"/>
                            </p:stCondLst>
                            <p:childTnLst>
                              <p:par>
                                <p:cTn id="570" presetID="9" presetClass="entr" presetSubtype="0" fill="hold" grpId="0" nodeType="clickEffect">
                                  <p:stCondLst>
                                    <p:cond delay="0"/>
                                  </p:stCondLst>
                                  <p:childTnLst>
                                    <p:set>
                                      <p:cBhvr>
                                        <p:cTn id="571" dur="1" fill="hold">
                                          <p:stCondLst>
                                            <p:cond delay="0"/>
                                          </p:stCondLst>
                                        </p:cTn>
                                        <p:tgtEl>
                                          <p:spTgt spid="248"/>
                                        </p:tgtEl>
                                        <p:attrNameLst>
                                          <p:attrName>style.visibility</p:attrName>
                                        </p:attrNameLst>
                                      </p:cBhvr>
                                      <p:to>
                                        <p:strVal val="visible"/>
                                      </p:to>
                                    </p:set>
                                    <p:animEffect transition="in" filter="dissolve">
                                      <p:cBhvr>
                                        <p:cTn id="572" dur="500"/>
                                        <p:tgtEl>
                                          <p:spTgt spid="248"/>
                                        </p:tgtEl>
                                      </p:cBhvr>
                                    </p:animEffect>
                                  </p:childTnLst>
                                </p:cTn>
                              </p:par>
                            </p:childTnLst>
                          </p:cTn>
                        </p:par>
                      </p:childTnLst>
                    </p:cTn>
                  </p:par>
                  <p:par>
                    <p:cTn id="573" fill="hold">
                      <p:stCondLst>
                        <p:cond delay="indefinite"/>
                      </p:stCondLst>
                      <p:childTnLst>
                        <p:par>
                          <p:cTn id="574" fill="hold">
                            <p:stCondLst>
                              <p:cond delay="0"/>
                            </p:stCondLst>
                            <p:childTnLst>
                              <p:par>
                                <p:cTn id="575" presetID="22" presetClass="entr" presetSubtype="8" fill="hold" nodeType="clickEffect">
                                  <p:stCondLst>
                                    <p:cond delay="0"/>
                                  </p:stCondLst>
                                  <p:childTnLst>
                                    <p:set>
                                      <p:cBhvr>
                                        <p:cTn id="576" dur="1" fill="hold">
                                          <p:stCondLst>
                                            <p:cond delay="0"/>
                                          </p:stCondLst>
                                        </p:cTn>
                                        <p:tgtEl>
                                          <p:spTgt spid="249"/>
                                        </p:tgtEl>
                                        <p:attrNameLst>
                                          <p:attrName>style.visibility</p:attrName>
                                        </p:attrNameLst>
                                      </p:cBhvr>
                                      <p:to>
                                        <p:strVal val="visible"/>
                                      </p:to>
                                    </p:set>
                                    <p:animEffect transition="in" filter="wipe(left)">
                                      <p:cBhvr>
                                        <p:cTn id="577" dur="500"/>
                                        <p:tgtEl>
                                          <p:spTgt spid="249"/>
                                        </p:tgtEl>
                                      </p:cBhvr>
                                    </p:animEffect>
                                  </p:childTnLst>
                                </p:cTn>
                              </p:par>
                            </p:childTnLst>
                          </p:cTn>
                        </p:par>
                      </p:childTnLst>
                    </p:cTn>
                  </p:par>
                  <p:par>
                    <p:cTn id="578" fill="hold">
                      <p:stCondLst>
                        <p:cond delay="indefinite"/>
                      </p:stCondLst>
                      <p:childTnLst>
                        <p:par>
                          <p:cTn id="579" fill="hold">
                            <p:stCondLst>
                              <p:cond delay="0"/>
                            </p:stCondLst>
                            <p:childTnLst>
                              <p:par>
                                <p:cTn id="580" presetID="23" presetClass="entr" presetSubtype="288" fill="hold" grpId="0" nodeType="clickEffect">
                                  <p:stCondLst>
                                    <p:cond delay="0"/>
                                  </p:stCondLst>
                                  <p:childTnLst>
                                    <p:set>
                                      <p:cBhvr>
                                        <p:cTn id="581" dur="1" fill="hold">
                                          <p:stCondLst>
                                            <p:cond delay="0"/>
                                          </p:stCondLst>
                                        </p:cTn>
                                        <p:tgtEl>
                                          <p:spTgt spid="256"/>
                                        </p:tgtEl>
                                        <p:attrNameLst>
                                          <p:attrName>style.visibility</p:attrName>
                                        </p:attrNameLst>
                                      </p:cBhvr>
                                      <p:to>
                                        <p:strVal val="visible"/>
                                      </p:to>
                                    </p:set>
                                    <p:anim calcmode="lin" valueType="num">
                                      <p:cBhvr>
                                        <p:cTn id="582" dur="500" fill="hold"/>
                                        <p:tgtEl>
                                          <p:spTgt spid="256"/>
                                        </p:tgtEl>
                                        <p:attrNameLst>
                                          <p:attrName>ppt_w</p:attrName>
                                        </p:attrNameLst>
                                      </p:cBhvr>
                                      <p:tavLst>
                                        <p:tav tm="0">
                                          <p:val>
                                            <p:strVal val="4/3*#ppt_w"/>
                                          </p:val>
                                        </p:tav>
                                        <p:tav tm="100000">
                                          <p:val>
                                            <p:strVal val="#ppt_w"/>
                                          </p:val>
                                        </p:tav>
                                      </p:tavLst>
                                    </p:anim>
                                    <p:anim calcmode="lin" valueType="num">
                                      <p:cBhvr>
                                        <p:cTn id="583" dur="500" fill="hold"/>
                                        <p:tgtEl>
                                          <p:spTgt spid="256"/>
                                        </p:tgtEl>
                                        <p:attrNameLst>
                                          <p:attrName>ppt_h</p:attrName>
                                        </p:attrNameLst>
                                      </p:cBhvr>
                                      <p:tavLst>
                                        <p:tav tm="0">
                                          <p:val>
                                            <p:strVal val="4/3*#ppt_h"/>
                                          </p:val>
                                        </p:tav>
                                        <p:tav tm="100000">
                                          <p:val>
                                            <p:strVal val="#ppt_h"/>
                                          </p:val>
                                        </p:tav>
                                      </p:tavLst>
                                    </p:anim>
                                  </p:childTnLst>
                                </p:cTn>
                              </p:par>
                            </p:childTnLst>
                          </p:cTn>
                        </p:par>
                      </p:childTnLst>
                    </p:cTn>
                  </p:par>
                  <p:par>
                    <p:cTn id="584" fill="hold">
                      <p:stCondLst>
                        <p:cond delay="indefinite"/>
                      </p:stCondLst>
                      <p:childTnLst>
                        <p:par>
                          <p:cTn id="585" fill="hold">
                            <p:stCondLst>
                              <p:cond delay="0"/>
                            </p:stCondLst>
                            <p:childTnLst>
                              <p:par>
                                <p:cTn id="586" presetID="22" presetClass="entr" presetSubtype="8" fill="hold" nodeType="clickEffect">
                                  <p:stCondLst>
                                    <p:cond delay="0"/>
                                  </p:stCondLst>
                                  <p:childTnLst>
                                    <p:set>
                                      <p:cBhvr>
                                        <p:cTn id="587" dur="1" fill="hold">
                                          <p:stCondLst>
                                            <p:cond delay="0"/>
                                          </p:stCondLst>
                                        </p:cTn>
                                        <p:tgtEl>
                                          <p:spTgt spid="257"/>
                                        </p:tgtEl>
                                        <p:attrNameLst>
                                          <p:attrName>style.visibility</p:attrName>
                                        </p:attrNameLst>
                                      </p:cBhvr>
                                      <p:to>
                                        <p:strVal val="visible"/>
                                      </p:to>
                                    </p:set>
                                    <p:animEffect transition="in" filter="wipe(left)">
                                      <p:cBhvr>
                                        <p:cTn id="588" dur="500"/>
                                        <p:tgtEl>
                                          <p:spTgt spid="257"/>
                                        </p:tgtEl>
                                      </p:cBhvr>
                                    </p:animEffect>
                                  </p:childTnLst>
                                </p:cTn>
                              </p:par>
                            </p:childTnLst>
                          </p:cTn>
                        </p:par>
                      </p:childTnLst>
                    </p:cTn>
                  </p:par>
                  <p:par>
                    <p:cTn id="589" fill="hold">
                      <p:stCondLst>
                        <p:cond delay="indefinite"/>
                      </p:stCondLst>
                      <p:childTnLst>
                        <p:par>
                          <p:cTn id="590" fill="hold">
                            <p:stCondLst>
                              <p:cond delay="0"/>
                            </p:stCondLst>
                            <p:childTnLst>
                              <p:par>
                                <p:cTn id="591" presetID="22" presetClass="entr" presetSubtype="2" fill="hold" nodeType="clickEffect">
                                  <p:stCondLst>
                                    <p:cond delay="0"/>
                                  </p:stCondLst>
                                  <p:childTnLst>
                                    <p:set>
                                      <p:cBhvr>
                                        <p:cTn id="592" dur="1" fill="hold">
                                          <p:stCondLst>
                                            <p:cond delay="0"/>
                                          </p:stCondLst>
                                        </p:cTn>
                                        <p:tgtEl>
                                          <p:spTgt spid="260"/>
                                        </p:tgtEl>
                                        <p:attrNameLst>
                                          <p:attrName>style.visibility</p:attrName>
                                        </p:attrNameLst>
                                      </p:cBhvr>
                                      <p:to>
                                        <p:strVal val="visible"/>
                                      </p:to>
                                    </p:set>
                                    <p:animEffect transition="in" filter="wipe(right)">
                                      <p:cBhvr>
                                        <p:cTn id="593" dur="500"/>
                                        <p:tgtEl>
                                          <p:spTgt spid="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autoUpdateAnimBg="0"/>
      <p:bldP spid="10" grpId="0" autoUpdateAnimBg="0"/>
      <p:bldP spid="15" grpId="0" animBg="1"/>
      <p:bldP spid="16" grpId="0" animBg="1"/>
      <p:bldP spid="32" grpId="0" animBg="1"/>
      <p:bldP spid="33" grpId="0" animBg="1"/>
      <p:bldP spid="44" grpId="0" animBg="1"/>
      <p:bldP spid="45" grpId="0" animBg="1"/>
      <p:bldP spid="56" grpId="0" animBg="1"/>
      <p:bldP spid="57" grpId="0" animBg="1"/>
      <p:bldP spid="68" grpId="0" animBg="1"/>
      <p:bldP spid="69" grpId="0" animBg="1"/>
      <p:bldP spid="80" grpId="0" animBg="1"/>
      <p:bldP spid="81" grpId="0" animBg="1"/>
      <p:bldP spid="88" grpId="0" animBg="1"/>
      <p:bldP spid="95" grpId="0" animBg="1"/>
      <p:bldP spid="96" grpId="0" autoUpdateAnimBg="0"/>
      <p:bldP spid="97" grpId="0" autoUpdateAnimBg="0"/>
      <p:bldP spid="98" grpId="0" animBg="1"/>
      <p:bldP spid="99" grpId="0" animBg="1"/>
      <p:bldP spid="110" grpId="0" animBg="1"/>
      <p:bldP spid="111" grpId="0" animBg="1"/>
      <p:bldP spid="122" grpId="0" animBg="1"/>
      <p:bldP spid="123" grpId="0" animBg="1"/>
      <p:bldP spid="134" grpId="0" animBg="1"/>
      <p:bldP spid="135" grpId="0" animBg="1"/>
      <p:bldP spid="144" grpId="0" animBg="1"/>
      <p:bldP spid="145" grpId="0" animBg="1"/>
      <p:bldP spid="154" grpId="0" animBg="1"/>
      <p:bldP spid="155" grpId="0" animBg="1"/>
      <p:bldP spid="162" grpId="0" animBg="1"/>
      <p:bldP spid="169" grpId="0" animBg="1"/>
      <p:bldP spid="170" grpId="0" autoUpdateAnimBg="0"/>
      <p:bldP spid="171" grpId="0" autoUpdateAnimBg="0"/>
      <p:bldP spid="172" grpId="0" animBg="1"/>
      <p:bldP spid="173" grpId="0" animBg="1"/>
      <p:bldP spid="184" grpId="0" animBg="1"/>
      <p:bldP spid="185" grpId="0" animBg="1"/>
      <p:bldP spid="196" grpId="0" animBg="1"/>
      <p:bldP spid="197" grpId="0" animBg="1"/>
      <p:bldP spid="205" grpId="0" animBg="1"/>
      <p:bldP spid="206" grpId="0" animBg="1"/>
      <p:bldP spid="214" grpId="0" animBg="1"/>
      <p:bldP spid="215" grpId="0" animBg="1"/>
      <p:bldP spid="219" grpId="0" animBg="1"/>
      <p:bldP spid="226" grpId="0" animBg="1"/>
      <p:bldP spid="227" grpId="0" autoUpdateAnimBg="0"/>
      <p:bldP spid="228" grpId="0" autoUpdateAnimBg="0"/>
      <p:bldP spid="229" grpId="0" animBg="1"/>
      <p:bldP spid="230" grpId="0" animBg="1"/>
      <p:bldP spid="238" grpId="0" animBg="1"/>
      <p:bldP spid="239" grpId="0" animBg="1"/>
      <p:bldP spid="247" grpId="0" animBg="1"/>
      <p:bldP spid="248" grpId="0" animBg="1"/>
      <p:bldP spid="256" grpId="0" animBg="1"/>
      <p:bldP spid="271" grpId="0" animBg="1"/>
      <p:bldP spid="272" grpId="0" animBg="1"/>
      <p:bldP spid="273" grpId="0" animBg="1"/>
      <p:bldP spid="27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算法实现</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27</a:t>
            </a:fld>
            <a:endParaRPr lang="zh-CN" altLang="en-US"/>
          </a:p>
        </p:txBody>
      </p:sp>
      <p:sp>
        <p:nvSpPr>
          <p:cNvPr id="5" name="Text Box 3"/>
          <p:cNvSpPr txBox="1">
            <a:spLocks noChangeArrowheads="1"/>
          </p:cNvSpPr>
          <p:nvPr/>
        </p:nvSpPr>
        <p:spPr bwMode="auto">
          <a:xfrm>
            <a:off x="1460500" y="1122602"/>
            <a:ext cx="7772400" cy="5478423"/>
          </a:xfrm>
          <a:prstGeom prst="rect">
            <a:avLst/>
          </a:prstGeom>
          <a:noFill/>
          <a:ln w="12700" cap="sq">
            <a:noFill/>
            <a:miter lim="800000"/>
            <a:headEnd type="none" w="sm" len="sm"/>
            <a:tailEnd type="none" w="sm" len="sm"/>
          </a:ln>
        </p:spPr>
        <p:txBody>
          <a:bodyPr>
            <a:spAutoFit/>
          </a:bodyPr>
          <a:lstStyle/>
          <a:p>
            <a:pPr eaLnBrk="1" hangingPunct="1"/>
            <a:r>
              <a:rPr lang="en-US" altLang="zh-CN" sz="2500" b="1" dirty="0">
                <a:solidFill>
                  <a:srgbClr val="002D86"/>
                </a:solidFill>
                <a:latin typeface="Times New Roman" pitchFamily="18" charset="0"/>
                <a:ea typeface="MingLiU" pitchFamily="49" charset="-120"/>
              </a:rPr>
              <a:t>void  </a:t>
            </a:r>
            <a:r>
              <a:rPr lang="en-US" altLang="zh-CN" sz="2500" b="1" dirty="0" err="1">
                <a:solidFill>
                  <a:srgbClr val="002D86"/>
                </a:solidFill>
                <a:latin typeface="Times New Roman" pitchFamily="18" charset="0"/>
                <a:ea typeface="宋体" charset="-122"/>
              </a:rPr>
              <a:t>bubbleSort</a:t>
            </a:r>
            <a:r>
              <a:rPr lang="en-US" altLang="zh-CN" sz="2500" b="1" dirty="0">
                <a:solidFill>
                  <a:srgbClr val="002D86"/>
                </a:solidFill>
                <a:latin typeface="Times New Roman" pitchFamily="18" charset="0"/>
                <a:ea typeface="MingLiU" pitchFamily="49" charset="-120"/>
              </a:rPr>
              <a:t>(</a:t>
            </a:r>
            <a:r>
              <a:rPr lang="en-US" altLang="zh-CN" sz="2500" b="1" dirty="0" err="1">
                <a:solidFill>
                  <a:srgbClr val="002D86"/>
                </a:solidFill>
                <a:latin typeface="Times New Roman" pitchFamily="18" charset="0"/>
                <a:ea typeface="MingLiU" pitchFamily="49" charset="-120"/>
              </a:rPr>
              <a:t>keytype</a:t>
            </a:r>
            <a:r>
              <a:rPr lang="en-US" altLang="zh-CN" sz="2500" b="1" dirty="0">
                <a:solidFill>
                  <a:srgbClr val="002D86"/>
                </a:solidFill>
                <a:latin typeface="Times New Roman" pitchFamily="18" charset="0"/>
                <a:ea typeface="MingLiU" pitchFamily="49" charset="-120"/>
              </a:rPr>
              <a:t> k[ ],</a:t>
            </a:r>
            <a:r>
              <a:rPr lang="en-US" altLang="zh-CN" sz="2500" b="1" dirty="0" err="1">
                <a:solidFill>
                  <a:srgbClr val="002D86"/>
                </a:solidFill>
                <a:latin typeface="Times New Roman" pitchFamily="18" charset="0"/>
                <a:ea typeface="MingLiU" pitchFamily="49" charset="-120"/>
              </a:rPr>
              <a:t>int</a:t>
            </a:r>
            <a:r>
              <a:rPr lang="en-US" altLang="zh-CN" sz="2500" b="1" dirty="0">
                <a:solidFill>
                  <a:srgbClr val="002D86"/>
                </a:solidFill>
                <a:latin typeface="Times New Roman" pitchFamily="18" charset="0"/>
                <a:ea typeface="MingLiU" pitchFamily="49" charset="-120"/>
              </a:rPr>
              <a:t> n)</a:t>
            </a:r>
          </a:p>
          <a:p>
            <a:pPr eaLnBrk="1" hangingPunct="1"/>
            <a:r>
              <a:rPr lang="en-US" altLang="zh-CN" sz="2500" b="1" dirty="0">
                <a:solidFill>
                  <a:srgbClr val="002D86"/>
                </a:solidFill>
                <a:latin typeface="Times New Roman" pitchFamily="18" charset="0"/>
                <a:ea typeface="MingLiU" pitchFamily="49" charset="-120"/>
              </a:rPr>
              <a:t>{     </a:t>
            </a:r>
            <a:r>
              <a:rPr lang="en-US" altLang="zh-CN" sz="2500" b="1" dirty="0" err="1">
                <a:solidFill>
                  <a:srgbClr val="002D86"/>
                </a:solidFill>
                <a:latin typeface="Times New Roman" pitchFamily="18" charset="0"/>
                <a:ea typeface="MingLiU" pitchFamily="49" charset="-120"/>
              </a:rPr>
              <a:t>int</a:t>
            </a:r>
            <a:r>
              <a:rPr lang="en-US" altLang="zh-CN" sz="2500" b="1" dirty="0">
                <a:solidFill>
                  <a:srgbClr val="002D86"/>
                </a:solidFill>
                <a:latin typeface="Times New Roman" pitchFamily="18" charset="0"/>
                <a:ea typeface="MingLiU" pitchFamily="49" charset="-120"/>
              </a:rPr>
              <a:t> </a:t>
            </a:r>
            <a:r>
              <a:rPr lang="en-US" altLang="zh-CN" sz="2500" b="1" dirty="0" err="1">
                <a:solidFill>
                  <a:srgbClr val="002D86"/>
                </a:solidFill>
                <a:latin typeface="Times New Roman" pitchFamily="18" charset="0"/>
                <a:ea typeface="MingLiU" pitchFamily="49" charset="-120"/>
              </a:rPr>
              <a:t>i</a:t>
            </a:r>
            <a:r>
              <a:rPr lang="en-US" altLang="zh-CN" sz="2500" b="1" dirty="0">
                <a:solidFill>
                  <a:srgbClr val="002D86"/>
                </a:solidFill>
                <a:latin typeface="Times New Roman" pitchFamily="18" charset="0"/>
                <a:ea typeface="MingLiU" pitchFamily="49" charset="-120"/>
              </a:rPr>
              <a:t>, j, </a:t>
            </a:r>
            <a:r>
              <a:rPr lang="en-US" altLang="zh-CN" sz="2500" b="1" dirty="0">
                <a:solidFill>
                  <a:srgbClr val="FF0000"/>
                </a:solidFill>
                <a:latin typeface="Times New Roman" pitchFamily="18" charset="0"/>
                <a:ea typeface="MingLiU" pitchFamily="49" charset="-120"/>
              </a:rPr>
              <a:t>flag=1</a:t>
            </a:r>
            <a:r>
              <a:rPr lang="en-US" altLang="zh-CN" sz="2500" b="1" dirty="0">
                <a:solidFill>
                  <a:srgbClr val="002D86"/>
                </a:solidFill>
                <a:latin typeface="Times New Roman" pitchFamily="18" charset="0"/>
                <a:ea typeface="MingLiU" pitchFamily="49" charset="-120"/>
              </a:rPr>
              <a:t>;</a:t>
            </a:r>
          </a:p>
          <a:p>
            <a:pPr eaLnBrk="1" hangingPunct="1"/>
            <a:r>
              <a:rPr lang="en-US" altLang="zh-CN" sz="2500" b="1" dirty="0">
                <a:solidFill>
                  <a:srgbClr val="002D86"/>
                </a:solidFill>
                <a:latin typeface="Times New Roman" pitchFamily="18" charset="0"/>
                <a:ea typeface="MingLiU" pitchFamily="49" charset="-120"/>
              </a:rPr>
              <a:t>       </a:t>
            </a:r>
            <a:r>
              <a:rPr lang="en-US" altLang="zh-CN" sz="2500" b="1" dirty="0" err="1">
                <a:solidFill>
                  <a:srgbClr val="002D86"/>
                </a:solidFill>
                <a:latin typeface="Times New Roman" pitchFamily="18" charset="0"/>
                <a:ea typeface="MingLiU" pitchFamily="49" charset="-120"/>
              </a:rPr>
              <a:t>keytype</a:t>
            </a:r>
            <a:r>
              <a:rPr lang="en-US" altLang="zh-CN" sz="2500" b="1" dirty="0">
                <a:solidFill>
                  <a:srgbClr val="002D86"/>
                </a:solidFill>
                <a:latin typeface="Times New Roman" pitchFamily="18" charset="0"/>
                <a:ea typeface="MingLiU" pitchFamily="49" charset="-120"/>
              </a:rPr>
              <a:t> temp;</a:t>
            </a:r>
          </a:p>
          <a:p>
            <a:pPr eaLnBrk="1" hangingPunct="1"/>
            <a:r>
              <a:rPr lang="en-US" altLang="zh-CN" sz="2500" b="1" dirty="0">
                <a:solidFill>
                  <a:srgbClr val="002D86"/>
                </a:solidFill>
                <a:latin typeface="Times New Roman" pitchFamily="18" charset="0"/>
                <a:ea typeface="MingLiU" pitchFamily="49" charset="-120"/>
                <a:sym typeface="Symbol" pitchFamily="18" charset="2"/>
              </a:rPr>
              <a:t>       for(</a:t>
            </a:r>
            <a:r>
              <a:rPr lang="en-US" altLang="zh-CN" sz="2500" b="1" dirty="0" err="1">
                <a:solidFill>
                  <a:srgbClr val="002D86"/>
                </a:solidFill>
                <a:latin typeface="Times New Roman" pitchFamily="18" charset="0"/>
                <a:ea typeface="MingLiU" pitchFamily="49" charset="-120"/>
                <a:sym typeface="Symbol" pitchFamily="18" charset="2"/>
              </a:rPr>
              <a:t>i</a:t>
            </a:r>
            <a:r>
              <a:rPr lang="en-US" altLang="zh-CN" sz="2500" b="1" dirty="0">
                <a:solidFill>
                  <a:srgbClr val="002D86"/>
                </a:solidFill>
                <a:latin typeface="Times New Roman" pitchFamily="18" charset="0"/>
                <a:ea typeface="MingLiU" pitchFamily="49" charset="-120"/>
                <a:sym typeface="Symbol" pitchFamily="18" charset="2"/>
              </a:rPr>
              <a:t>=n-1; </a:t>
            </a:r>
            <a:r>
              <a:rPr lang="en-US" altLang="zh-CN" sz="2500" b="1" dirty="0" err="1">
                <a:solidFill>
                  <a:srgbClr val="002D86"/>
                </a:solidFill>
                <a:latin typeface="Times New Roman" pitchFamily="18" charset="0"/>
                <a:ea typeface="MingLiU" pitchFamily="49" charset="-120"/>
                <a:sym typeface="Symbol" pitchFamily="18" charset="2"/>
              </a:rPr>
              <a:t>i</a:t>
            </a:r>
            <a:r>
              <a:rPr lang="en-US" altLang="zh-CN" sz="2500" b="1" dirty="0">
                <a:solidFill>
                  <a:srgbClr val="002D86"/>
                </a:solidFill>
                <a:latin typeface="Times New Roman" pitchFamily="18" charset="0"/>
                <a:ea typeface="MingLiU" pitchFamily="49" charset="-120"/>
                <a:sym typeface="Symbol" pitchFamily="18" charset="2"/>
              </a:rPr>
              <a:t>&gt;0 </a:t>
            </a:r>
            <a:r>
              <a:rPr lang="en-US" altLang="zh-CN" sz="2300" b="1" dirty="0">
                <a:solidFill>
                  <a:srgbClr val="002D86"/>
                </a:solidFill>
                <a:latin typeface="Times New Roman" pitchFamily="18" charset="0"/>
                <a:ea typeface="MingLiU" pitchFamily="49" charset="-120"/>
                <a:sym typeface="Symbol" pitchFamily="18" charset="2"/>
              </a:rPr>
              <a:t>&amp;&amp;</a:t>
            </a:r>
            <a:r>
              <a:rPr lang="en-US" altLang="zh-CN" sz="2500" b="1" dirty="0">
                <a:solidFill>
                  <a:srgbClr val="002D86"/>
                </a:solidFill>
                <a:latin typeface="Times New Roman" pitchFamily="18" charset="0"/>
                <a:ea typeface="MingLiU" pitchFamily="49" charset="-120"/>
                <a:sym typeface="Symbol" pitchFamily="18" charset="2"/>
              </a:rPr>
              <a:t> flag==1; </a:t>
            </a:r>
            <a:r>
              <a:rPr lang="en-US" altLang="zh-CN" sz="2500" b="1" dirty="0" err="1">
                <a:solidFill>
                  <a:srgbClr val="002D86"/>
                </a:solidFill>
                <a:latin typeface="Times New Roman" pitchFamily="18" charset="0"/>
                <a:ea typeface="MingLiU" pitchFamily="49" charset="-120"/>
                <a:sym typeface="Symbol" pitchFamily="18" charset="2"/>
              </a:rPr>
              <a:t>i</a:t>
            </a:r>
            <a:r>
              <a:rPr lang="en-US" altLang="zh-CN" sz="2500" b="1" dirty="0">
                <a:solidFill>
                  <a:srgbClr val="002D86"/>
                </a:solidFill>
                <a:latin typeface="Times New Roman" pitchFamily="18" charset="0"/>
                <a:ea typeface="MingLiU" pitchFamily="49" charset="-120"/>
                <a:sym typeface="Symbol" pitchFamily="18" charset="2"/>
              </a:rPr>
              <a:t>--){</a:t>
            </a:r>
          </a:p>
          <a:p>
            <a:pPr eaLnBrk="1" hangingPunct="1"/>
            <a:r>
              <a:rPr lang="en-US" altLang="zh-CN" sz="2500" b="1" dirty="0">
                <a:solidFill>
                  <a:srgbClr val="002D86"/>
                </a:solidFill>
                <a:latin typeface="Times New Roman" pitchFamily="18" charset="0"/>
                <a:ea typeface="MingLiU" pitchFamily="49" charset="-120"/>
                <a:sym typeface="Symbol" pitchFamily="18" charset="2"/>
              </a:rPr>
              <a:t>              flag=0;                        </a:t>
            </a:r>
            <a:r>
              <a:rPr lang="en-US" altLang="zh-CN" sz="2000" b="1" dirty="0">
                <a:solidFill>
                  <a:srgbClr val="002D86"/>
                </a:solidFill>
                <a:latin typeface="Times New Roman" pitchFamily="18" charset="0"/>
                <a:ea typeface="MingLiU" pitchFamily="49" charset="-120"/>
                <a:sym typeface="Symbol" pitchFamily="18" charset="2"/>
              </a:rPr>
              <a:t>/* </a:t>
            </a:r>
            <a:r>
              <a:rPr lang="zh-CN" altLang="en-US" sz="2000" b="1" dirty="0">
                <a:solidFill>
                  <a:srgbClr val="002D86"/>
                </a:solidFill>
                <a:latin typeface="幼圆" pitchFamily="49" charset="-122"/>
                <a:ea typeface="幼圆" pitchFamily="49" charset="-122"/>
                <a:sym typeface="Symbol" pitchFamily="18" charset="2"/>
              </a:rPr>
              <a:t>每趟排序前标志</a:t>
            </a:r>
            <a:r>
              <a:rPr lang="en-US" altLang="zh-CN" sz="2000" b="1" dirty="0">
                <a:solidFill>
                  <a:srgbClr val="002D86"/>
                </a:solidFill>
                <a:latin typeface="Times New Roman" pitchFamily="18" charset="0"/>
                <a:ea typeface="幼圆" pitchFamily="49" charset="-122"/>
                <a:sym typeface="Symbol" pitchFamily="18" charset="2"/>
              </a:rPr>
              <a:t>flag</a:t>
            </a:r>
            <a:r>
              <a:rPr lang="zh-CN" altLang="en-US" sz="2000" b="1" dirty="0">
                <a:solidFill>
                  <a:srgbClr val="002D86"/>
                </a:solidFill>
                <a:latin typeface="幼圆" pitchFamily="49" charset="-122"/>
                <a:ea typeface="幼圆" pitchFamily="49" charset="-122"/>
                <a:sym typeface="Symbol" pitchFamily="18" charset="2"/>
              </a:rPr>
              <a:t>置</a:t>
            </a:r>
            <a:r>
              <a:rPr lang="en-US" altLang="zh-CN" sz="2000" b="1" dirty="0">
                <a:solidFill>
                  <a:srgbClr val="002D86"/>
                </a:solidFill>
                <a:latin typeface="Times New Roman" pitchFamily="18" charset="0"/>
                <a:ea typeface="幼圆" pitchFamily="49" charset="-122"/>
                <a:sym typeface="Symbol" pitchFamily="18" charset="2"/>
              </a:rPr>
              <a:t>0</a:t>
            </a:r>
            <a:r>
              <a:rPr lang="en-US" altLang="zh-CN" sz="2000" b="1" dirty="0">
                <a:solidFill>
                  <a:srgbClr val="002D86"/>
                </a:solidFill>
                <a:latin typeface="Times New Roman" pitchFamily="18" charset="0"/>
                <a:ea typeface="宋体" charset="-122"/>
                <a:sym typeface="Symbol" pitchFamily="18" charset="2"/>
              </a:rPr>
              <a:t> </a:t>
            </a:r>
            <a:r>
              <a:rPr lang="en-US" altLang="zh-CN" sz="2000" b="1" dirty="0">
                <a:solidFill>
                  <a:srgbClr val="002D86"/>
                </a:solidFill>
                <a:latin typeface="Times New Roman" pitchFamily="18" charset="0"/>
                <a:ea typeface="MingLiU" pitchFamily="49" charset="-120"/>
                <a:sym typeface="Symbol" pitchFamily="18" charset="2"/>
              </a:rPr>
              <a:t>*/ </a:t>
            </a:r>
            <a:endParaRPr lang="en-US" altLang="zh-CN" sz="2500" b="1" dirty="0">
              <a:solidFill>
                <a:srgbClr val="002D86"/>
              </a:solidFill>
              <a:latin typeface="Times New Roman" pitchFamily="18" charset="0"/>
              <a:ea typeface="MingLiU" pitchFamily="49" charset="-120"/>
              <a:sym typeface="Symbol" pitchFamily="18" charset="2"/>
            </a:endParaRPr>
          </a:p>
          <a:p>
            <a:pPr eaLnBrk="1" hangingPunct="1"/>
            <a:r>
              <a:rPr lang="en-US" altLang="zh-CN" sz="2500" b="1" dirty="0">
                <a:solidFill>
                  <a:srgbClr val="002D86"/>
                </a:solidFill>
                <a:latin typeface="Times New Roman" pitchFamily="18" charset="0"/>
                <a:ea typeface="MingLiU" pitchFamily="49" charset="-120"/>
              </a:rPr>
              <a:t>              for(j</a:t>
            </a:r>
            <a:r>
              <a:rPr lang="en-US" altLang="zh-CN" sz="2500" b="1" dirty="0">
                <a:solidFill>
                  <a:srgbClr val="002D86"/>
                </a:solidFill>
                <a:latin typeface="Times New Roman" pitchFamily="18" charset="0"/>
                <a:ea typeface="MingLiU" pitchFamily="49" charset="-120"/>
                <a:sym typeface="Symbol" pitchFamily="18" charset="2"/>
              </a:rPr>
              <a:t>=0;j&lt;</a:t>
            </a:r>
            <a:r>
              <a:rPr lang="en-US" altLang="zh-CN" sz="2500" b="1" dirty="0" err="1">
                <a:solidFill>
                  <a:srgbClr val="002D86"/>
                </a:solidFill>
                <a:latin typeface="Times New Roman" pitchFamily="18" charset="0"/>
                <a:ea typeface="MingLiU" pitchFamily="49" charset="-120"/>
                <a:sym typeface="Symbol" pitchFamily="18" charset="2"/>
              </a:rPr>
              <a:t>i;j</a:t>
            </a:r>
            <a:r>
              <a:rPr lang="en-US" altLang="zh-CN" sz="2500" b="1" dirty="0">
                <a:solidFill>
                  <a:srgbClr val="002D86"/>
                </a:solidFill>
                <a:latin typeface="Times New Roman" pitchFamily="18" charset="0"/>
                <a:ea typeface="MingLiU" pitchFamily="49" charset="-120"/>
                <a:sym typeface="Symbol" pitchFamily="18" charset="2"/>
              </a:rPr>
              <a:t>++) </a:t>
            </a:r>
          </a:p>
          <a:p>
            <a:pPr eaLnBrk="1" hangingPunct="1"/>
            <a:r>
              <a:rPr lang="en-US" altLang="zh-CN" sz="2500" b="1" dirty="0">
                <a:solidFill>
                  <a:srgbClr val="002D86"/>
                </a:solidFill>
                <a:latin typeface="Times New Roman" pitchFamily="18" charset="0"/>
                <a:ea typeface="MingLiU" pitchFamily="49" charset="-120"/>
                <a:sym typeface="Symbol" pitchFamily="18" charset="2"/>
              </a:rPr>
              <a:t>                    if(k[j]&gt;k[j+1]){</a:t>
            </a:r>
          </a:p>
          <a:p>
            <a:pPr eaLnBrk="1" hangingPunct="1"/>
            <a:r>
              <a:rPr lang="en-US" altLang="zh-CN" sz="2500" b="1" dirty="0">
                <a:solidFill>
                  <a:srgbClr val="002D86"/>
                </a:solidFill>
                <a:latin typeface="Times New Roman" pitchFamily="18" charset="0"/>
                <a:ea typeface="MingLiU" pitchFamily="49" charset="-120"/>
                <a:sym typeface="Symbol" pitchFamily="18" charset="2"/>
              </a:rPr>
              <a:t>                         temp=k[j];</a:t>
            </a:r>
          </a:p>
          <a:p>
            <a:pPr eaLnBrk="1" hangingPunct="1"/>
            <a:r>
              <a:rPr lang="en-US" altLang="zh-CN" sz="2500" b="1" dirty="0">
                <a:solidFill>
                  <a:srgbClr val="002D86"/>
                </a:solidFill>
                <a:latin typeface="Times New Roman" pitchFamily="18" charset="0"/>
                <a:ea typeface="MingLiU" pitchFamily="49" charset="-120"/>
                <a:sym typeface="Symbol" pitchFamily="18" charset="2"/>
              </a:rPr>
              <a:t>                         k[j]=k[j+1];</a:t>
            </a:r>
          </a:p>
          <a:p>
            <a:pPr eaLnBrk="1" hangingPunct="1"/>
            <a:r>
              <a:rPr lang="en-US" altLang="zh-CN" sz="2500" b="1" dirty="0">
                <a:solidFill>
                  <a:srgbClr val="002D86"/>
                </a:solidFill>
                <a:latin typeface="Times New Roman" pitchFamily="18" charset="0"/>
                <a:ea typeface="MingLiU" pitchFamily="49" charset="-120"/>
                <a:sym typeface="Symbol" pitchFamily="18" charset="2"/>
              </a:rPr>
              <a:t>                         k[j+1]=temp;  </a:t>
            </a:r>
            <a:r>
              <a:rPr lang="en-US" altLang="zh-CN" sz="2000" b="1" dirty="0">
                <a:solidFill>
                  <a:srgbClr val="002D86"/>
                </a:solidFill>
                <a:latin typeface="Times New Roman" pitchFamily="18" charset="0"/>
                <a:ea typeface="MingLiU" pitchFamily="49" charset="-120"/>
                <a:sym typeface="Symbol" pitchFamily="18" charset="2"/>
              </a:rPr>
              <a:t>/* </a:t>
            </a:r>
            <a:r>
              <a:rPr lang="zh-CN" altLang="en-US" sz="2000" b="1" dirty="0">
                <a:solidFill>
                  <a:srgbClr val="002D86"/>
                </a:solidFill>
                <a:latin typeface="Times New Roman" pitchFamily="18" charset="0"/>
                <a:ea typeface="幼圆" pitchFamily="49" charset="-122"/>
                <a:sym typeface="Symbol" pitchFamily="18" charset="2"/>
              </a:rPr>
              <a:t>交换两个元素的位置</a:t>
            </a:r>
            <a:r>
              <a:rPr lang="zh-CN" altLang="en-US" sz="2000" b="1" dirty="0">
                <a:solidFill>
                  <a:srgbClr val="002D86"/>
                </a:solidFill>
                <a:latin typeface="Times New Roman" pitchFamily="18" charset="0"/>
                <a:ea typeface="宋体" charset="-122"/>
                <a:sym typeface="Symbol" pitchFamily="18" charset="2"/>
              </a:rPr>
              <a:t> </a:t>
            </a:r>
            <a:r>
              <a:rPr lang="zh-CN" altLang="en-US" sz="2000" b="1" dirty="0">
                <a:solidFill>
                  <a:srgbClr val="002D86"/>
                </a:solidFill>
                <a:latin typeface="Times New Roman" pitchFamily="18" charset="0"/>
                <a:ea typeface="MingLiU" pitchFamily="49" charset="-120"/>
                <a:sym typeface="Symbol" pitchFamily="18" charset="2"/>
              </a:rPr>
              <a:t>*</a:t>
            </a:r>
            <a:r>
              <a:rPr lang="en-US" altLang="zh-CN" sz="2000" b="1" dirty="0">
                <a:solidFill>
                  <a:srgbClr val="002D86"/>
                </a:solidFill>
                <a:latin typeface="Times New Roman" pitchFamily="18" charset="0"/>
                <a:ea typeface="MingLiU" pitchFamily="49" charset="-120"/>
                <a:sym typeface="Symbol" pitchFamily="18" charset="2"/>
              </a:rPr>
              <a:t>/  </a:t>
            </a:r>
            <a:r>
              <a:rPr lang="en-US" altLang="zh-CN" sz="2500" b="1" dirty="0">
                <a:solidFill>
                  <a:srgbClr val="002D86"/>
                </a:solidFill>
                <a:latin typeface="Times New Roman" pitchFamily="18" charset="0"/>
                <a:ea typeface="MingLiU" pitchFamily="49" charset="-120"/>
                <a:sym typeface="Symbol" pitchFamily="18" charset="2"/>
              </a:rPr>
              <a:t>   </a:t>
            </a:r>
          </a:p>
          <a:p>
            <a:pPr eaLnBrk="1" hangingPunct="1"/>
            <a:r>
              <a:rPr lang="en-US" altLang="zh-CN" sz="2500" b="1" dirty="0">
                <a:solidFill>
                  <a:srgbClr val="002D86"/>
                </a:solidFill>
                <a:latin typeface="Times New Roman" pitchFamily="18" charset="0"/>
                <a:ea typeface="MingLiU" pitchFamily="49" charset="-120"/>
                <a:sym typeface="Symbol" pitchFamily="18" charset="2"/>
              </a:rPr>
              <a:t>                         flag=1;              </a:t>
            </a:r>
            <a:r>
              <a:rPr lang="en-US" altLang="zh-CN" sz="2000" b="1" dirty="0">
                <a:solidFill>
                  <a:srgbClr val="002D86"/>
                </a:solidFill>
                <a:latin typeface="Times New Roman" pitchFamily="18" charset="0"/>
                <a:ea typeface="MingLiU" pitchFamily="49" charset="-120"/>
                <a:sym typeface="Symbol" pitchFamily="18" charset="2"/>
              </a:rPr>
              <a:t>/* </a:t>
            </a:r>
            <a:r>
              <a:rPr lang="zh-CN" altLang="en-US" sz="2000" b="1" dirty="0">
                <a:solidFill>
                  <a:srgbClr val="002D86"/>
                </a:solidFill>
                <a:latin typeface="幼圆" pitchFamily="49" charset="-122"/>
                <a:ea typeface="幼圆" pitchFamily="49" charset="-122"/>
                <a:sym typeface="Symbol" pitchFamily="18" charset="2"/>
              </a:rPr>
              <a:t>标志</a:t>
            </a:r>
            <a:r>
              <a:rPr lang="en-US" altLang="zh-CN" sz="2000" b="1" dirty="0">
                <a:solidFill>
                  <a:srgbClr val="002D86"/>
                </a:solidFill>
                <a:latin typeface="Times New Roman" pitchFamily="18" charset="0"/>
                <a:ea typeface="幼圆" pitchFamily="49" charset="-122"/>
                <a:sym typeface="Symbol" pitchFamily="18" charset="2"/>
              </a:rPr>
              <a:t>flag</a:t>
            </a:r>
            <a:r>
              <a:rPr lang="zh-CN" altLang="en-US" sz="2000" b="1" dirty="0">
                <a:solidFill>
                  <a:srgbClr val="002D86"/>
                </a:solidFill>
                <a:latin typeface="幼圆" pitchFamily="49" charset="-122"/>
                <a:ea typeface="幼圆" pitchFamily="49" charset="-122"/>
                <a:sym typeface="Symbol" pitchFamily="18" charset="2"/>
              </a:rPr>
              <a:t>置</a:t>
            </a:r>
            <a:r>
              <a:rPr lang="en-US" altLang="zh-CN" sz="2000" b="1" dirty="0">
                <a:solidFill>
                  <a:srgbClr val="002D86"/>
                </a:solidFill>
                <a:latin typeface="Times New Roman" pitchFamily="18" charset="0"/>
                <a:ea typeface="幼圆" pitchFamily="49" charset="-122"/>
                <a:sym typeface="Symbol" pitchFamily="18" charset="2"/>
              </a:rPr>
              <a:t>1</a:t>
            </a:r>
            <a:r>
              <a:rPr lang="en-US" altLang="zh-CN" sz="2000" b="1" dirty="0">
                <a:solidFill>
                  <a:srgbClr val="002D86"/>
                </a:solidFill>
                <a:latin typeface="Times New Roman" pitchFamily="18" charset="0"/>
                <a:ea typeface="宋体" charset="-122"/>
                <a:sym typeface="Symbol" pitchFamily="18" charset="2"/>
              </a:rPr>
              <a:t> </a:t>
            </a:r>
            <a:r>
              <a:rPr lang="en-US" altLang="zh-CN" sz="2000" b="1" dirty="0">
                <a:solidFill>
                  <a:srgbClr val="002D86"/>
                </a:solidFill>
                <a:latin typeface="Times New Roman" pitchFamily="18" charset="0"/>
                <a:ea typeface="MingLiU" pitchFamily="49" charset="-120"/>
                <a:sym typeface="Symbol" pitchFamily="18" charset="2"/>
              </a:rPr>
              <a:t>*/ </a:t>
            </a:r>
            <a:endParaRPr lang="en-US" altLang="zh-CN" sz="2500" b="1" dirty="0">
              <a:solidFill>
                <a:srgbClr val="002D86"/>
              </a:solidFill>
              <a:latin typeface="Times New Roman" pitchFamily="18" charset="0"/>
              <a:ea typeface="MingLiU" pitchFamily="49" charset="-120"/>
              <a:sym typeface="Symbol" pitchFamily="18" charset="2"/>
            </a:endParaRPr>
          </a:p>
          <a:p>
            <a:pPr eaLnBrk="1" hangingPunct="1"/>
            <a:r>
              <a:rPr lang="en-US" altLang="zh-CN" sz="2500" b="1" dirty="0">
                <a:solidFill>
                  <a:srgbClr val="002D86"/>
                </a:solidFill>
                <a:latin typeface="Times New Roman" pitchFamily="18" charset="0"/>
                <a:ea typeface="MingLiU" pitchFamily="49" charset="-120"/>
                <a:sym typeface="Symbol" pitchFamily="18" charset="2"/>
              </a:rPr>
              <a:t>                    }</a:t>
            </a:r>
          </a:p>
          <a:p>
            <a:pPr eaLnBrk="1" hangingPunct="1"/>
            <a:r>
              <a:rPr lang="en-US" altLang="zh-CN" sz="2500" b="1" dirty="0">
                <a:solidFill>
                  <a:srgbClr val="002D86"/>
                </a:solidFill>
                <a:latin typeface="Times New Roman" pitchFamily="18" charset="0"/>
                <a:ea typeface="MingLiU" pitchFamily="49" charset="-120"/>
                <a:sym typeface="Symbol" pitchFamily="18" charset="2"/>
              </a:rPr>
              <a:t>        }</a:t>
            </a:r>
            <a:endParaRPr lang="en-US" altLang="zh-CN" sz="2500" b="1" dirty="0">
              <a:solidFill>
                <a:srgbClr val="002D86"/>
              </a:solidFill>
              <a:latin typeface="Times New Roman" pitchFamily="18" charset="0"/>
              <a:ea typeface="MingLiU" pitchFamily="49" charset="-120"/>
            </a:endParaRPr>
          </a:p>
          <a:p>
            <a:pPr eaLnBrk="1" hangingPunct="1"/>
            <a:r>
              <a:rPr lang="en-US" altLang="zh-CN" sz="2500" b="1" dirty="0">
                <a:solidFill>
                  <a:srgbClr val="002D86"/>
                </a:solidFill>
                <a:latin typeface="Times New Roman" pitchFamily="18" charset="0"/>
                <a:ea typeface="MingLiU" pitchFamily="49" charset="-120"/>
              </a:rPr>
              <a:t> }</a:t>
            </a:r>
          </a:p>
        </p:txBody>
      </p:sp>
    </p:spTree>
    <p:extLst>
      <p:ext uri="{BB962C8B-B14F-4D97-AF65-F5344CB8AC3E}">
        <p14:creationId xmlns:p14="http://schemas.microsoft.com/office/powerpoint/2010/main" val="4206601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算法性能分析</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28</a:t>
            </a:fld>
            <a:endParaRPr lang="zh-CN" altLang="en-US"/>
          </a:p>
        </p:txBody>
      </p:sp>
      <p:grpSp>
        <p:nvGrpSpPr>
          <p:cNvPr id="5" name="Group 119"/>
          <p:cNvGrpSpPr>
            <a:grpSpLocks/>
          </p:cNvGrpSpPr>
          <p:nvPr/>
        </p:nvGrpSpPr>
        <p:grpSpPr bwMode="auto">
          <a:xfrm>
            <a:off x="4635562" y="307628"/>
            <a:ext cx="7127875" cy="1570038"/>
            <a:chOff x="528" y="96"/>
            <a:chExt cx="4490" cy="989"/>
          </a:xfrm>
        </p:grpSpPr>
        <p:sp>
          <p:nvSpPr>
            <p:cNvPr id="6" name="Rectangle 3"/>
            <p:cNvSpPr>
              <a:spLocks noChangeArrowheads="1"/>
            </p:cNvSpPr>
            <p:nvPr/>
          </p:nvSpPr>
          <p:spPr bwMode="auto">
            <a:xfrm>
              <a:off x="619" y="169"/>
              <a:ext cx="4264" cy="916"/>
            </a:xfrm>
            <a:prstGeom prst="rect">
              <a:avLst/>
            </a:prstGeom>
            <a:noFill/>
            <a:ln w="92075" cap="sq">
              <a:solidFill>
                <a:schemeClr val="accent1"/>
              </a:solidFill>
              <a:miter lim="800000"/>
              <a:headEnd type="none" w="sm" len="sm"/>
              <a:tailEnd type="none" w="sm" len="sm"/>
            </a:ln>
            <a:effectLst>
              <a:outerShdw dist="56796" dir="1593903" algn="ctr" rotWithShape="0">
                <a:srgbClr val="D7D7D7"/>
              </a:outerShdw>
            </a:effectLst>
          </p:spPr>
          <p:txBody>
            <a:bodyPr wrap="none" anchor="ctr"/>
            <a:lstStyle/>
            <a:p>
              <a:pPr eaLnBrk="1" hangingPunct="1"/>
              <a:endParaRPr lang="zh-CN" altLang="en-US"/>
            </a:p>
          </p:txBody>
        </p:sp>
        <p:sp>
          <p:nvSpPr>
            <p:cNvPr id="7" name="Rectangle 4"/>
            <p:cNvSpPr>
              <a:spLocks noChangeArrowheads="1"/>
            </p:cNvSpPr>
            <p:nvPr/>
          </p:nvSpPr>
          <p:spPr bwMode="auto">
            <a:xfrm>
              <a:off x="528" y="96"/>
              <a:ext cx="4490" cy="960"/>
            </a:xfrm>
            <a:prstGeom prst="rect">
              <a:avLst/>
            </a:prstGeom>
            <a:noFill/>
            <a:ln w="12700" cap="sq">
              <a:noFill/>
              <a:miter lim="800000"/>
              <a:headEnd type="none" w="sm" len="sm"/>
              <a:tailEnd type="none" w="sm" len="sm"/>
            </a:ln>
            <a:effectLst>
              <a:outerShdw dist="28398" dir="1593903" algn="ctr" rotWithShape="0">
                <a:schemeClr val="bg2"/>
              </a:outerShdw>
            </a:effectLst>
          </p:spPr>
          <p:txBody>
            <a:bodyPr wrap="none" anchor="ctr"/>
            <a:lstStyle/>
            <a:p>
              <a:pPr eaLnBrk="1" hangingPunct="1"/>
              <a:endParaRPr lang="zh-CN" altLang="en-US"/>
            </a:p>
          </p:txBody>
        </p:sp>
        <p:sp>
          <p:nvSpPr>
            <p:cNvPr id="8" name="Text Box 5"/>
            <p:cNvSpPr txBox="1">
              <a:spLocks noChangeArrowheads="1"/>
            </p:cNvSpPr>
            <p:nvPr/>
          </p:nvSpPr>
          <p:spPr bwMode="auto">
            <a:xfrm>
              <a:off x="730" y="240"/>
              <a:ext cx="4186" cy="785"/>
            </a:xfrm>
            <a:prstGeom prst="rect">
              <a:avLst/>
            </a:prstGeom>
            <a:noFill/>
            <a:ln w="12700" cap="sq">
              <a:noFill/>
              <a:miter lim="800000"/>
              <a:headEnd type="none" w="sm" len="sm"/>
              <a:tailEnd type="none" w="sm" len="sm"/>
            </a:ln>
          </p:spPr>
          <p:txBody>
            <a:bodyPr>
              <a:spAutoFit/>
            </a:bodyPr>
            <a:lstStyle/>
            <a:p>
              <a:pPr eaLnBrk="1" hangingPunct="1"/>
              <a:r>
                <a:rPr lang="en-US" altLang="zh-CN" sz="2500" b="1" dirty="0">
                  <a:solidFill>
                    <a:srgbClr val="000068"/>
                  </a:solidFill>
                </a:rPr>
                <a:t>    </a:t>
              </a:r>
              <a:r>
                <a:rPr lang="zh-CN" altLang="en-US" sz="2500" b="1" dirty="0">
                  <a:solidFill>
                    <a:srgbClr val="FF0000"/>
                  </a:solidFill>
                </a:rPr>
                <a:t>泡排序法</a:t>
              </a:r>
              <a:r>
                <a:rPr lang="zh-CN" altLang="en-US" sz="2500" b="1" dirty="0">
                  <a:solidFill>
                    <a:srgbClr val="000068"/>
                  </a:solidFill>
                </a:rPr>
                <a:t>的排序趟数与原始序列中数据元素的排列有关，因此，排序的趟数为一个范围，即</a:t>
              </a:r>
              <a:r>
                <a:rPr lang="en-US" altLang="zh-CN" sz="2500" b="1" dirty="0">
                  <a:solidFill>
                    <a:srgbClr val="000068"/>
                  </a:solidFill>
                  <a:latin typeface="Times New Roman" pitchFamily="18" charset="0"/>
                </a:rPr>
                <a:t>[1..n</a:t>
              </a:r>
              <a:r>
                <a:rPr lang="en-US" altLang="zh-CN" sz="2500" b="1" dirty="0">
                  <a:solidFill>
                    <a:srgbClr val="000068"/>
                  </a:solidFill>
                  <a:latin typeface="宋体" charset="-122"/>
                  <a:ea typeface="宋体" charset="-122"/>
                </a:rPr>
                <a:t>-</a:t>
              </a:r>
              <a:r>
                <a:rPr lang="en-US" altLang="zh-CN" sz="2500" b="1" dirty="0">
                  <a:solidFill>
                    <a:srgbClr val="000068"/>
                  </a:solidFill>
                  <a:latin typeface="Times New Roman" pitchFamily="18" charset="0"/>
                </a:rPr>
                <a:t>1]</a:t>
              </a:r>
              <a:r>
                <a:rPr lang="zh-CN" altLang="en-US" sz="2500" b="1" dirty="0">
                  <a:solidFill>
                    <a:srgbClr val="000068"/>
                  </a:solidFill>
                </a:rPr>
                <a:t>。</a:t>
              </a:r>
            </a:p>
          </p:txBody>
        </p:sp>
      </p:grpSp>
      <p:grpSp>
        <p:nvGrpSpPr>
          <p:cNvPr id="9" name="Group 104"/>
          <p:cNvGrpSpPr>
            <a:grpSpLocks/>
          </p:cNvGrpSpPr>
          <p:nvPr/>
        </p:nvGrpSpPr>
        <p:grpSpPr bwMode="auto">
          <a:xfrm>
            <a:off x="1625662" y="2096609"/>
            <a:ext cx="6019800" cy="1371600"/>
            <a:chOff x="144" y="1413"/>
            <a:chExt cx="3792" cy="864"/>
          </a:xfrm>
        </p:grpSpPr>
        <p:sp>
          <p:nvSpPr>
            <p:cNvPr id="10" name="AutoShape 7"/>
            <p:cNvSpPr>
              <a:spLocks noChangeArrowheads="1"/>
            </p:cNvSpPr>
            <p:nvPr/>
          </p:nvSpPr>
          <p:spPr bwMode="auto">
            <a:xfrm>
              <a:off x="144" y="1413"/>
              <a:ext cx="3792" cy="864"/>
            </a:xfrm>
            <a:prstGeom prst="cloudCallout">
              <a:avLst>
                <a:gd name="adj1" fmla="val -19935"/>
                <a:gd name="adj2" fmla="val 31134"/>
              </a:avLst>
            </a:prstGeom>
            <a:solidFill>
              <a:srgbClr val="EAEAEA"/>
            </a:solidFill>
            <a:ln w="19050" cap="sq">
              <a:solidFill>
                <a:srgbClr val="C0C0C0"/>
              </a:solidFill>
              <a:round/>
              <a:headEnd type="none" w="sm" len="sm"/>
              <a:tailEnd type="none" w="sm" len="sm"/>
            </a:ln>
            <a:effectLst>
              <a:outerShdw dist="45791" dir="2021404" algn="ctr" rotWithShape="0">
                <a:srgbClr val="969696"/>
              </a:outerShdw>
            </a:effectLst>
          </p:spPr>
          <p:txBody>
            <a:bodyPr wrap="none" anchor="ctr"/>
            <a:lstStyle/>
            <a:p>
              <a:pPr algn="ctr" eaLnBrk="1" hangingPunct="1"/>
              <a:endParaRPr lang="en-US" altLang="zh-CN" sz="2400" b="1">
                <a:latin typeface="Times New Roman" pitchFamily="18" charset="0"/>
                <a:ea typeface="宋体" charset="-122"/>
              </a:endParaRPr>
            </a:p>
          </p:txBody>
        </p:sp>
        <p:sp>
          <p:nvSpPr>
            <p:cNvPr id="11" name="Text Box 8"/>
            <p:cNvSpPr txBox="1">
              <a:spLocks noChangeArrowheads="1"/>
            </p:cNvSpPr>
            <p:nvPr/>
          </p:nvSpPr>
          <p:spPr bwMode="auto">
            <a:xfrm>
              <a:off x="624" y="1549"/>
              <a:ext cx="2544" cy="308"/>
            </a:xfrm>
            <a:prstGeom prst="rect">
              <a:avLst/>
            </a:prstGeom>
            <a:noFill/>
            <a:ln w="12700" cap="sq">
              <a:noFill/>
              <a:miter lim="800000"/>
              <a:headEnd type="none" w="sm" len="sm"/>
              <a:tailEnd type="none" w="sm" len="sm"/>
            </a:ln>
          </p:spPr>
          <p:txBody>
            <a:bodyPr>
              <a:spAutoFit/>
            </a:bodyPr>
            <a:lstStyle/>
            <a:p>
              <a:pPr eaLnBrk="1" hangingPunct="1"/>
              <a:r>
                <a:rPr lang="zh-CN" altLang="en-US" sz="2600" b="1">
                  <a:solidFill>
                    <a:srgbClr val="000099"/>
                  </a:solidFill>
                  <a:latin typeface="Times New Roman" pitchFamily="18" charset="0"/>
                  <a:ea typeface="幼圆" pitchFamily="49" charset="-122"/>
                </a:rPr>
                <a:t>什么情况下只要排序一趟</a:t>
              </a:r>
            </a:p>
          </p:txBody>
        </p:sp>
        <p:grpSp>
          <p:nvGrpSpPr>
            <p:cNvPr id="12" name="Group 42"/>
            <p:cNvGrpSpPr>
              <a:grpSpLocks/>
            </p:cNvGrpSpPr>
            <p:nvPr/>
          </p:nvGrpSpPr>
          <p:grpSpPr bwMode="auto">
            <a:xfrm rot="906271">
              <a:off x="2995" y="1486"/>
              <a:ext cx="749" cy="576"/>
              <a:chOff x="2995" y="2106"/>
              <a:chExt cx="989" cy="768"/>
            </a:xfrm>
          </p:grpSpPr>
          <p:sp>
            <p:nvSpPr>
              <p:cNvPr id="13" name="Freeform 43"/>
              <p:cNvSpPr>
                <a:spLocks/>
              </p:cNvSpPr>
              <p:nvPr/>
            </p:nvSpPr>
            <p:spPr bwMode="auto">
              <a:xfrm rot="421002">
                <a:off x="2995" y="2106"/>
                <a:ext cx="989" cy="768"/>
              </a:xfrm>
              <a:custGeom>
                <a:avLst/>
                <a:gdLst>
                  <a:gd name="T0" fmla="*/ 761 w 439"/>
                  <a:gd name="T1" fmla="*/ 234 h 683"/>
                  <a:gd name="T2" fmla="*/ 984 w 439"/>
                  <a:gd name="T3" fmla="*/ 174 h 683"/>
                  <a:gd name="T4" fmla="*/ 1381 w 439"/>
                  <a:gd name="T5" fmla="*/ 211 h 683"/>
                  <a:gd name="T6" fmla="*/ 1345 w 439"/>
                  <a:gd name="T7" fmla="*/ 308 h 683"/>
                  <a:gd name="T8" fmla="*/ 867 w 439"/>
                  <a:gd name="T9" fmla="*/ 385 h 683"/>
                  <a:gd name="T10" fmla="*/ 777 w 439"/>
                  <a:gd name="T11" fmla="*/ 599 h 683"/>
                  <a:gd name="T12" fmla="*/ 867 w 439"/>
                  <a:gd name="T13" fmla="*/ 667 h 683"/>
                  <a:gd name="T14" fmla="*/ 710 w 439"/>
                  <a:gd name="T15" fmla="*/ 740 h 683"/>
                  <a:gd name="T16" fmla="*/ 746 w 439"/>
                  <a:gd name="T17" fmla="*/ 815 h 683"/>
                  <a:gd name="T18" fmla="*/ 1081 w 439"/>
                  <a:gd name="T19" fmla="*/ 864 h 683"/>
                  <a:gd name="T20" fmla="*/ 1523 w 439"/>
                  <a:gd name="T21" fmla="*/ 830 h 683"/>
                  <a:gd name="T22" fmla="*/ 1665 w 439"/>
                  <a:gd name="T23" fmla="*/ 740 h 683"/>
                  <a:gd name="T24" fmla="*/ 1487 w 439"/>
                  <a:gd name="T25" fmla="*/ 654 h 683"/>
                  <a:gd name="T26" fmla="*/ 1681 w 439"/>
                  <a:gd name="T27" fmla="*/ 607 h 683"/>
                  <a:gd name="T28" fmla="*/ 1681 w 439"/>
                  <a:gd name="T29" fmla="*/ 489 h 683"/>
                  <a:gd name="T30" fmla="*/ 2176 w 439"/>
                  <a:gd name="T31" fmla="*/ 389 h 683"/>
                  <a:gd name="T32" fmla="*/ 2228 w 439"/>
                  <a:gd name="T33" fmla="*/ 237 h 683"/>
                  <a:gd name="T34" fmla="*/ 1908 w 439"/>
                  <a:gd name="T35" fmla="*/ 74 h 683"/>
                  <a:gd name="T36" fmla="*/ 1273 w 439"/>
                  <a:gd name="T37" fmla="*/ 0 h 683"/>
                  <a:gd name="T38" fmla="*/ 568 w 439"/>
                  <a:gd name="T39" fmla="*/ 48 h 683"/>
                  <a:gd name="T40" fmla="*/ 158 w 439"/>
                  <a:gd name="T41" fmla="*/ 145 h 683"/>
                  <a:gd name="T42" fmla="*/ 0 w 439"/>
                  <a:gd name="T43" fmla="*/ 296 h 683"/>
                  <a:gd name="T44" fmla="*/ 20 w 439"/>
                  <a:gd name="T45" fmla="*/ 385 h 683"/>
                  <a:gd name="T46" fmla="*/ 746 w 439"/>
                  <a:gd name="T47" fmla="*/ 374 h 683"/>
                  <a:gd name="T48" fmla="*/ 761 w 439"/>
                  <a:gd name="T49" fmla="*/ 234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a:effectLst>
                <a:outerShdw dist="35921" dir="2700000" algn="ctr" rotWithShape="0">
                  <a:srgbClr val="969696"/>
                </a:outerShdw>
              </a:effectLst>
            </p:spPr>
            <p:txBody>
              <a:bodyPr/>
              <a:lstStyle/>
              <a:p>
                <a:endParaRPr lang="zh-CN" altLang="en-US"/>
              </a:p>
            </p:txBody>
          </p:sp>
          <p:sp>
            <p:nvSpPr>
              <p:cNvPr id="14" name="Freeform 44"/>
              <p:cNvSpPr>
                <a:spLocks/>
              </p:cNvSpPr>
              <p:nvPr/>
            </p:nvSpPr>
            <p:spPr bwMode="auto">
              <a:xfrm rot="421002">
                <a:off x="3041" y="2104"/>
                <a:ext cx="882" cy="536"/>
              </a:xfrm>
              <a:custGeom>
                <a:avLst/>
                <a:gdLst>
                  <a:gd name="T0" fmla="*/ 0 w 390"/>
                  <a:gd name="T1" fmla="*/ 305 h 477"/>
                  <a:gd name="T2" fmla="*/ 292 w 390"/>
                  <a:gd name="T3" fmla="*/ 290 h 477"/>
                  <a:gd name="T4" fmla="*/ 455 w 390"/>
                  <a:gd name="T5" fmla="*/ 305 h 477"/>
                  <a:gd name="T6" fmla="*/ 446 w 390"/>
                  <a:gd name="T7" fmla="*/ 221 h 477"/>
                  <a:gd name="T8" fmla="*/ 568 w 390"/>
                  <a:gd name="T9" fmla="*/ 127 h 477"/>
                  <a:gd name="T10" fmla="*/ 1054 w 390"/>
                  <a:gd name="T11" fmla="*/ 93 h 477"/>
                  <a:gd name="T12" fmla="*/ 1285 w 390"/>
                  <a:gd name="T13" fmla="*/ 133 h 477"/>
                  <a:gd name="T14" fmla="*/ 1529 w 390"/>
                  <a:gd name="T15" fmla="*/ 193 h 477"/>
                  <a:gd name="T16" fmla="*/ 1459 w 390"/>
                  <a:gd name="T17" fmla="*/ 299 h 477"/>
                  <a:gd name="T18" fmla="*/ 997 w 390"/>
                  <a:gd name="T19" fmla="*/ 348 h 477"/>
                  <a:gd name="T20" fmla="*/ 875 w 390"/>
                  <a:gd name="T21" fmla="*/ 423 h 477"/>
                  <a:gd name="T22" fmla="*/ 911 w 390"/>
                  <a:gd name="T23" fmla="*/ 499 h 477"/>
                  <a:gd name="T24" fmla="*/ 848 w 390"/>
                  <a:gd name="T25" fmla="*/ 602 h 477"/>
                  <a:gd name="T26" fmla="*/ 1309 w 390"/>
                  <a:gd name="T27" fmla="*/ 602 h 477"/>
                  <a:gd name="T28" fmla="*/ 1370 w 390"/>
                  <a:gd name="T29" fmla="*/ 525 h 477"/>
                  <a:gd name="T30" fmla="*/ 1334 w 390"/>
                  <a:gd name="T31" fmla="*/ 436 h 477"/>
                  <a:gd name="T32" fmla="*/ 1617 w 390"/>
                  <a:gd name="T33" fmla="*/ 388 h 477"/>
                  <a:gd name="T34" fmla="*/ 1832 w 390"/>
                  <a:gd name="T35" fmla="*/ 362 h 477"/>
                  <a:gd name="T36" fmla="*/ 1995 w 390"/>
                  <a:gd name="T37" fmla="*/ 247 h 477"/>
                  <a:gd name="T38" fmla="*/ 1845 w 390"/>
                  <a:gd name="T39" fmla="*/ 124 h 477"/>
                  <a:gd name="T40" fmla="*/ 1350 w 390"/>
                  <a:gd name="T41" fmla="*/ 0 h 477"/>
                  <a:gd name="T42" fmla="*/ 746 w 390"/>
                  <a:gd name="T43" fmla="*/ 10 h 477"/>
                  <a:gd name="T44" fmla="*/ 260 w 390"/>
                  <a:gd name="T45" fmla="*/ 84 h 477"/>
                  <a:gd name="T46" fmla="*/ 52 w 390"/>
                  <a:gd name="T47" fmla="*/ 176 h 477"/>
                  <a:gd name="T48" fmla="*/ 0 w 390"/>
                  <a:gd name="T49" fmla="*/ 305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a:effectLst>
                <a:outerShdw dist="35921" dir="2700000" algn="ctr" rotWithShape="0">
                  <a:srgbClr val="969696"/>
                </a:outerShdw>
              </a:effectLst>
            </p:spPr>
            <p:txBody>
              <a:bodyPr/>
              <a:lstStyle/>
              <a:p>
                <a:endParaRPr lang="zh-CN" altLang="en-US"/>
              </a:p>
            </p:txBody>
          </p:sp>
          <p:sp>
            <p:nvSpPr>
              <p:cNvPr id="15" name="Freeform 45"/>
              <p:cNvSpPr>
                <a:spLocks/>
              </p:cNvSpPr>
              <p:nvPr/>
            </p:nvSpPr>
            <p:spPr bwMode="auto">
              <a:xfrm rot="421002">
                <a:off x="3331" y="2712"/>
                <a:ext cx="285" cy="121"/>
              </a:xfrm>
              <a:custGeom>
                <a:avLst/>
                <a:gdLst>
                  <a:gd name="T0" fmla="*/ 231 w 126"/>
                  <a:gd name="T1" fmla="*/ 0 h 109"/>
                  <a:gd name="T2" fmla="*/ 45 w 126"/>
                  <a:gd name="T3" fmla="*/ 24 h 109"/>
                  <a:gd name="T4" fmla="*/ 0 w 126"/>
                  <a:gd name="T5" fmla="*/ 90 h 109"/>
                  <a:gd name="T6" fmla="*/ 143 w 126"/>
                  <a:gd name="T7" fmla="*/ 134 h 109"/>
                  <a:gd name="T8" fmla="*/ 502 w 126"/>
                  <a:gd name="T9" fmla="*/ 134 h 109"/>
                  <a:gd name="T10" fmla="*/ 645 w 126"/>
                  <a:gd name="T11" fmla="*/ 81 h 109"/>
                  <a:gd name="T12" fmla="*/ 523 w 126"/>
                  <a:gd name="T13" fmla="*/ 18 h 109"/>
                  <a:gd name="T14" fmla="*/ 231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a:effectLst>
                <a:outerShdw dist="35921" dir="2700000" algn="ctr" rotWithShape="0">
                  <a:srgbClr val="969696"/>
                </a:outerShdw>
              </a:effectLst>
            </p:spPr>
            <p:txBody>
              <a:bodyPr/>
              <a:lstStyle/>
              <a:p>
                <a:endParaRPr lang="zh-CN" altLang="en-US"/>
              </a:p>
            </p:txBody>
          </p:sp>
        </p:grpSp>
      </p:grpSp>
      <p:sp>
        <p:nvSpPr>
          <p:cNvPr id="16" name="Text Box 47"/>
          <p:cNvSpPr txBox="1">
            <a:spLocks noChangeArrowheads="1"/>
          </p:cNvSpPr>
          <p:nvPr/>
        </p:nvSpPr>
        <p:spPr bwMode="auto">
          <a:xfrm>
            <a:off x="2360674" y="2696684"/>
            <a:ext cx="4133850" cy="488950"/>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eaLnBrk="1" hangingPunct="1"/>
            <a:r>
              <a:rPr lang="zh-CN" altLang="en-US" sz="2600" b="1">
                <a:solidFill>
                  <a:srgbClr val="FF3300"/>
                </a:solidFill>
                <a:latin typeface="幼圆" pitchFamily="49" charset="-122"/>
                <a:ea typeface="幼圆" pitchFamily="49" charset="-122"/>
              </a:rPr>
              <a:t>什么情况下要排序</a:t>
            </a:r>
            <a:r>
              <a:rPr lang="en-US" altLang="zh-CN" sz="2600" b="1">
                <a:solidFill>
                  <a:srgbClr val="FF3300"/>
                </a:solidFill>
                <a:latin typeface="幼圆" pitchFamily="49" charset="-122"/>
                <a:ea typeface="幼圆" pitchFamily="49" charset="-122"/>
              </a:rPr>
              <a:t>n-1</a:t>
            </a:r>
            <a:r>
              <a:rPr lang="zh-CN" altLang="zh-CN" sz="2600" b="1">
                <a:solidFill>
                  <a:srgbClr val="FF3300"/>
                </a:solidFill>
                <a:latin typeface="幼圆" pitchFamily="49" charset="-122"/>
                <a:ea typeface="幼圆" pitchFamily="49" charset="-122"/>
              </a:rPr>
              <a:t>趟</a:t>
            </a:r>
            <a:endParaRPr lang="zh-CN" altLang="en-US" sz="2600" b="1">
              <a:solidFill>
                <a:srgbClr val="FF3300"/>
              </a:solidFill>
              <a:latin typeface="幼圆" pitchFamily="49" charset="-122"/>
              <a:ea typeface="幼圆" pitchFamily="49" charset="-122"/>
            </a:endParaRPr>
          </a:p>
        </p:txBody>
      </p:sp>
      <p:sp>
        <p:nvSpPr>
          <p:cNvPr id="17" name="Text Box 48"/>
          <p:cNvSpPr txBox="1">
            <a:spLocks noChangeArrowheads="1"/>
          </p:cNvSpPr>
          <p:nvPr/>
        </p:nvSpPr>
        <p:spPr bwMode="auto">
          <a:xfrm rot="-918668">
            <a:off x="8115362" y="2226784"/>
            <a:ext cx="1900237" cy="854075"/>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eaLnBrk="1" hangingPunct="1"/>
            <a:r>
              <a:rPr lang="en-US" altLang="zh-CN" sz="5000" b="1">
                <a:solidFill>
                  <a:srgbClr val="FF3300"/>
                </a:solidFill>
                <a:latin typeface="Times New Roman" pitchFamily="18" charset="0"/>
                <a:ea typeface="宋体" charset="-122"/>
                <a:cs typeface="Times New Roman" pitchFamily="18" charset="0"/>
              </a:rPr>
              <a:t>O</a:t>
            </a:r>
            <a:r>
              <a:rPr lang="en-US" altLang="zh-CN" sz="3800" b="1">
                <a:solidFill>
                  <a:srgbClr val="FF3300"/>
                </a:solidFill>
                <a:latin typeface="Times New Roman" pitchFamily="18" charset="0"/>
                <a:ea typeface="宋体" charset="-122"/>
                <a:cs typeface="Times New Roman" pitchFamily="18" charset="0"/>
              </a:rPr>
              <a:t>(n</a:t>
            </a:r>
            <a:r>
              <a:rPr lang="en-US" altLang="zh-CN" sz="3800" b="1" baseline="30000">
                <a:solidFill>
                  <a:srgbClr val="FF3300"/>
                </a:solidFill>
                <a:latin typeface="Times New Roman" pitchFamily="18" charset="0"/>
                <a:ea typeface="宋体" charset="-122"/>
                <a:cs typeface="Times New Roman" pitchFamily="18" charset="0"/>
              </a:rPr>
              <a:t>2</a:t>
            </a:r>
            <a:r>
              <a:rPr lang="en-US" altLang="zh-CN" sz="3800" b="1">
                <a:solidFill>
                  <a:srgbClr val="FF3300"/>
                </a:solidFill>
                <a:latin typeface="Times New Roman" pitchFamily="18" charset="0"/>
                <a:ea typeface="宋体" charset="-122"/>
              </a:rPr>
              <a:t>)</a:t>
            </a:r>
          </a:p>
        </p:txBody>
      </p:sp>
      <p:grpSp>
        <p:nvGrpSpPr>
          <p:cNvPr id="18" name="Group 112"/>
          <p:cNvGrpSpPr>
            <a:grpSpLocks/>
          </p:cNvGrpSpPr>
          <p:nvPr/>
        </p:nvGrpSpPr>
        <p:grpSpPr bwMode="auto">
          <a:xfrm>
            <a:off x="3043299" y="5481159"/>
            <a:ext cx="5683250" cy="609600"/>
            <a:chOff x="748" y="3545"/>
            <a:chExt cx="3580" cy="384"/>
          </a:xfrm>
        </p:grpSpPr>
        <p:sp>
          <p:nvSpPr>
            <p:cNvPr id="19" name="Rectangle 100"/>
            <p:cNvSpPr>
              <a:spLocks noChangeArrowheads="1"/>
            </p:cNvSpPr>
            <p:nvPr/>
          </p:nvSpPr>
          <p:spPr bwMode="auto">
            <a:xfrm>
              <a:off x="748" y="3545"/>
              <a:ext cx="3221" cy="384"/>
            </a:xfrm>
            <a:prstGeom prst="rect">
              <a:avLst/>
            </a:prstGeom>
            <a:solidFill>
              <a:srgbClr val="FFFF99"/>
            </a:solidFill>
            <a:ln w="12700" cap="sq">
              <a:noFill/>
              <a:miter lim="800000"/>
              <a:headEnd/>
              <a:tailEnd/>
            </a:ln>
            <a:effectLst>
              <a:outerShdw dist="89803" dir="2700000" algn="ctr" rotWithShape="0">
                <a:srgbClr val="B2B2B2"/>
              </a:outerShdw>
            </a:effectLst>
          </p:spPr>
          <p:txBody>
            <a:bodyPr wrap="none" anchor="ctr"/>
            <a:lstStyle/>
            <a:p>
              <a:pPr eaLnBrk="1" hangingPunct="1"/>
              <a:endParaRPr lang="zh-CN" altLang="en-US"/>
            </a:p>
          </p:txBody>
        </p:sp>
        <p:sp>
          <p:nvSpPr>
            <p:cNvPr id="20" name="Rectangle 101"/>
            <p:cNvSpPr>
              <a:spLocks noChangeArrowheads="1"/>
            </p:cNvSpPr>
            <p:nvPr/>
          </p:nvSpPr>
          <p:spPr bwMode="auto">
            <a:xfrm>
              <a:off x="1977" y="3552"/>
              <a:ext cx="2173" cy="336"/>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pPr eaLnBrk="1" hangingPunct="1"/>
              <a:r>
                <a:rPr lang="zh-CN" altLang="en-US" sz="2900" b="1">
                  <a:solidFill>
                    <a:srgbClr val="FF3300"/>
                  </a:solidFill>
                  <a:latin typeface="Times New Roman" pitchFamily="18" charset="0"/>
                </a:rPr>
                <a:t>稳定性排序方法</a:t>
              </a:r>
              <a:endParaRPr lang="en-US" altLang="zh-CN" sz="2900" b="1">
                <a:solidFill>
                  <a:srgbClr val="FFFF00"/>
                </a:solidFill>
                <a:latin typeface="Times New Roman" pitchFamily="18" charset="0"/>
              </a:endParaRPr>
            </a:p>
          </p:txBody>
        </p:sp>
        <p:sp>
          <p:nvSpPr>
            <p:cNvPr id="21" name="Rectangle 102"/>
            <p:cNvSpPr>
              <a:spLocks noChangeArrowheads="1"/>
            </p:cNvSpPr>
            <p:nvPr/>
          </p:nvSpPr>
          <p:spPr bwMode="auto">
            <a:xfrm>
              <a:off x="844" y="3581"/>
              <a:ext cx="3484" cy="327"/>
            </a:xfrm>
            <a:prstGeom prst="rect">
              <a:avLst/>
            </a:prstGeom>
            <a:noFill/>
            <a:ln w="12700" cap="sq">
              <a:noFill/>
              <a:miter lim="800000"/>
              <a:headEnd/>
              <a:tailEnd/>
            </a:ln>
          </p:spPr>
          <p:txBody>
            <a:bodyPr>
              <a:spAutoFit/>
            </a:bodyPr>
            <a:lstStyle/>
            <a:p>
              <a:pPr eaLnBrk="1" hangingPunct="1"/>
              <a:r>
                <a:rPr lang="zh-CN" altLang="en-US" sz="2800" b="1">
                  <a:solidFill>
                    <a:srgbClr val="002D86"/>
                  </a:solidFill>
                  <a:latin typeface="Times New Roman" pitchFamily="18" charset="0"/>
                </a:rPr>
                <a:t>泡排序法是                             。</a:t>
              </a:r>
            </a:p>
          </p:txBody>
        </p:sp>
      </p:grpSp>
      <p:grpSp>
        <p:nvGrpSpPr>
          <p:cNvPr id="25" name="Group 113"/>
          <p:cNvGrpSpPr>
            <a:grpSpLocks/>
          </p:cNvGrpSpPr>
          <p:nvPr/>
        </p:nvGrpSpPr>
        <p:grpSpPr bwMode="auto">
          <a:xfrm>
            <a:off x="4478399" y="3650771"/>
            <a:ext cx="4953000" cy="1576388"/>
            <a:chOff x="2208" y="2256"/>
            <a:chExt cx="3120" cy="993"/>
          </a:xfrm>
        </p:grpSpPr>
        <p:sp>
          <p:nvSpPr>
            <p:cNvPr id="26" name="Cloud"/>
            <p:cNvSpPr>
              <a:spLocks noChangeAspect="1" noEditPoints="1" noChangeArrowheads="1"/>
            </p:cNvSpPr>
            <p:nvPr/>
          </p:nvSpPr>
          <p:spPr bwMode="auto">
            <a:xfrm>
              <a:off x="2208" y="2256"/>
              <a:ext cx="3120" cy="993"/>
            </a:xfrm>
            <a:custGeom>
              <a:avLst/>
              <a:gdLst>
                <a:gd name="T0" fmla="*/ 0 w 21600"/>
                <a:gd name="T1" fmla="*/ 1 h 21600"/>
                <a:gd name="T2" fmla="*/ 33 w 21600"/>
                <a:gd name="T3" fmla="*/ 2 h 21600"/>
                <a:gd name="T4" fmla="*/ 65 w 21600"/>
                <a:gd name="T5" fmla="*/ 1 h 21600"/>
                <a:gd name="T6" fmla="*/ 33 w 21600"/>
                <a:gd name="T7" fmla="*/ 0 h 21600"/>
                <a:gd name="T8" fmla="*/ 0 60000 65536"/>
                <a:gd name="T9" fmla="*/ 0 60000 65536"/>
                <a:gd name="T10" fmla="*/ 0 60000 65536"/>
                <a:gd name="T11" fmla="*/ 0 60000 65536"/>
                <a:gd name="T12" fmla="*/ 2977 w 21600"/>
                <a:gd name="T13" fmla="*/ 3263 h 21600"/>
                <a:gd name="T14" fmla="*/ 17086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noFill/>
            <a:ln w="76200">
              <a:solidFill>
                <a:srgbClr val="00CCFF"/>
              </a:solidFill>
              <a:miter lim="800000"/>
              <a:headEnd/>
              <a:tailEnd/>
            </a:ln>
            <a:effectLst>
              <a:outerShdw dist="74053" dir="1857825" algn="ctr" rotWithShape="0">
                <a:srgbClr val="B2B2B2"/>
              </a:outerShdw>
            </a:effectLst>
          </p:spPr>
          <p:txBody>
            <a:bodyPr/>
            <a:lstStyle/>
            <a:p>
              <a:endParaRPr lang="zh-CN" altLang="en-US"/>
            </a:p>
          </p:txBody>
        </p:sp>
        <p:sp>
          <p:nvSpPr>
            <p:cNvPr id="27" name="Text Box 115"/>
            <p:cNvSpPr txBox="1">
              <a:spLocks noChangeArrowheads="1"/>
            </p:cNvSpPr>
            <p:nvPr/>
          </p:nvSpPr>
          <p:spPr bwMode="auto">
            <a:xfrm>
              <a:off x="2456" y="2411"/>
              <a:ext cx="2697" cy="658"/>
            </a:xfrm>
            <a:prstGeom prst="rect">
              <a:avLst/>
            </a:prstGeom>
            <a:noFill/>
            <a:ln w="12700" cap="sq">
              <a:noFill/>
              <a:miter lim="800000"/>
              <a:headEnd type="none" w="sm" len="sm"/>
              <a:tailEnd type="none" w="sm" len="sm"/>
            </a:ln>
          </p:spPr>
          <p:txBody>
            <a:bodyPr>
              <a:spAutoFit/>
            </a:bodyPr>
            <a:lstStyle/>
            <a:p>
              <a:pPr eaLnBrk="1" hangingPunct="1">
                <a:lnSpc>
                  <a:spcPct val="80000"/>
                </a:lnSpc>
              </a:pPr>
              <a:r>
                <a:rPr lang="en-US" altLang="zh-CN" sz="2600" b="1">
                  <a:solidFill>
                    <a:schemeClr val="accent2"/>
                  </a:solidFill>
                </a:rPr>
                <a:t>    </a:t>
              </a:r>
              <a:r>
                <a:rPr lang="zh-CN" altLang="en-US" sz="2600" b="1">
                  <a:solidFill>
                    <a:schemeClr val="accent2"/>
                  </a:solidFill>
                </a:rPr>
                <a:t>泡排序方法比较适合于</a:t>
              </a:r>
            </a:p>
            <a:p>
              <a:pPr eaLnBrk="1" hangingPunct="1">
                <a:lnSpc>
                  <a:spcPct val="80000"/>
                </a:lnSpc>
              </a:pPr>
              <a:r>
                <a:rPr lang="zh-CN" altLang="en-US" sz="2600" b="1">
                  <a:solidFill>
                    <a:schemeClr val="accent2"/>
                  </a:solidFill>
                </a:rPr>
                <a:t>参加排序的序列的原始状态</a:t>
              </a:r>
            </a:p>
            <a:p>
              <a:pPr eaLnBrk="1" hangingPunct="1">
                <a:lnSpc>
                  <a:spcPct val="80000"/>
                </a:lnSpc>
              </a:pPr>
              <a:r>
                <a:rPr lang="zh-CN" altLang="en-US" sz="2600" b="1">
                  <a:solidFill>
                    <a:schemeClr val="accent2"/>
                  </a:solidFill>
                </a:rPr>
                <a:t>  基本有序的情况</a:t>
              </a:r>
            </a:p>
          </p:txBody>
        </p:sp>
        <p:grpSp>
          <p:nvGrpSpPr>
            <p:cNvPr id="28" name="Group 116"/>
            <p:cNvGrpSpPr>
              <a:grpSpLocks/>
            </p:cNvGrpSpPr>
            <p:nvPr/>
          </p:nvGrpSpPr>
          <p:grpSpPr bwMode="auto">
            <a:xfrm rot="742817">
              <a:off x="4233" y="2795"/>
              <a:ext cx="144" cy="318"/>
              <a:chOff x="3703" y="3411"/>
              <a:chExt cx="254" cy="414"/>
            </a:xfrm>
          </p:grpSpPr>
          <p:sp>
            <p:nvSpPr>
              <p:cNvPr id="29" name="Freeform 117"/>
              <p:cNvSpPr>
                <a:spLocks/>
              </p:cNvSpPr>
              <p:nvPr/>
            </p:nvSpPr>
            <p:spPr bwMode="auto">
              <a:xfrm rot="1102032">
                <a:off x="3764" y="3409"/>
                <a:ext cx="191" cy="297"/>
              </a:xfrm>
              <a:custGeom>
                <a:avLst/>
                <a:gdLst>
                  <a:gd name="T0" fmla="*/ 30 w 291"/>
                  <a:gd name="T1" fmla="*/ 23 h 562"/>
                  <a:gd name="T2" fmla="*/ 118 w 291"/>
                  <a:gd name="T3" fmla="*/ 14 h 562"/>
                  <a:gd name="T4" fmla="*/ 114 w 291"/>
                  <a:gd name="T5" fmla="*/ 60 h 562"/>
                  <a:gd name="T6" fmla="*/ 104 w 291"/>
                  <a:gd name="T7" fmla="*/ 78 h 562"/>
                  <a:gd name="T8" fmla="*/ 100 w 291"/>
                  <a:gd name="T9" fmla="*/ 103 h 562"/>
                  <a:gd name="T10" fmla="*/ 90 w 291"/>
                  <a:gd name="T11" fmla="*/ 120 h 562"/>
                  <a:gd name="T12" fmla="*/ 85 w 291"/>
                  <a:gd name="T13" fmla="*/ 148 h 562"/>
                  <a:gd name="T14" fmla="*/ 30 w 291"/>
                  <a:gd name="T15" fmla="*/ 148 h 562"/>
                  <a:gd name="T16" fmla="*/ 15 w 291"/>
                  <a:gd name="T17" fmla="*/ 72 h 562"/>
                  <a:gd name="T18" fmla="*/ 30 w 291"/>
                  <a:gd name="T19" fmla="*/ 23 h 5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562">
                    <a:moveTo>
                      <a:pt x="68" y="84"/>
                    </a:moveTo>
                    <a:cubicBezTo>
                      <a:pt x="97" y="0"/>
                      <a:pt x="197" y="47"/>
                      <a:pt x="274" y="52"/>
                    </a:cubicBezTo>
                    <a:cubicBezTo>
                      <a:pt x="291" y="102"/>
                      <a:pt x="277" y="164"/>
                      <a:pt x="264" y="215"/>
                    </a:cubicBezTo>
                    <a:cubicBezTo>
                      <a:pt x="259" y="237"/>
                      <a:pt x="242" y="280"/>
                      <a:pt x="242" y="280"/>
                    </a:cubicBezTo>
                    <a:cubicBezTo>
                      <a:pt x="238" y="309"/>
                      <a:pt x="237" y="338"/>
                      <a:pt x="231" y="367"/>
                    </a:cubicBezTo>
                    <a:cubicBezTo>
                      <a:pt x="226" y="389"/>
                      <a:pt x="209" y="432"/>
                      <a:pt x="209" y="432"/>
                    </a:cubicBezTo>
                    <a:cubicBezTo>
                      <a:pt x="205" y="465"/>
                      <a:pt x="220" y="506"/>
                      <a:pt x="198" y="530"/>
                    </a:cubicBezTo>
                    <a:cubicBezTo>
                      <a:pt x="170" y="562"/>
                      <a:pt x="102" y="539"/>
                      <a:pt x="68" y="530"/>
                    </a:cubicBezTo>
                    <a:cubicBezTo>
                      <a:pt x="49" y="433"/>
                      <a:pt x="92" y="343"/>
                      <a:pt x="35" y="258"/>
                    </a:cubicBezTo>
                    <a:cubicBezTo>
                      <a:pt x="47" y="52"/>
                      <a:pt x="0" y="16"/>
                      <a:pt x="68" y="84"/>
                    </a:cubicBezTo>
                    <a:close/>
                  </a:path>
                </a:pathLst>
              </a:custGeom>
              <a:solidFill>
                <a:srgbClr val="FF0000"/>
              </a:solidFill>
              <a:ln w="73025" cap="sq" cmpd="sng">
                <a:solidFill>
                  <a:srgbClr val="FFFF00"/>
                </a:solidFill>
                <a:prstDash val="solid"/>
                <a:round/>
                <a:headEnd/>
                <a:tailEnd/>
              </a:ln>
              <a:effectLst>
                <a:outerShdw dist="28398" dir="3806097" algn="ctr" rotWithShape="0">
                  <a:srgbClr val="000000"/>
                </a:outerShdw>
              </a:effectLst>
            </p:spPr>
            <p:txBody>
              <a:bodyPr wrap="none" anchor="ctr"/>
              <a:lstStyle/>
              <a:p>
                <a:endParaRPr lang="zh-CN" altLang="en-US"/>
              </a:p>
            </p:txBody>
          </p:sp>
          <p:sp>
            <p:nvSpPr>
              <p:cNvPr id="30" name="Freeform 118"/>
              <p:cNvSpPr>
                <a:spLocks/>
              </p:cNvSpPr>
              <p:nvPr/>
            </p:nvSpPr>
            <p:spPr bwMode="auto">
              <a:xfrm rot="1102032">
                <a:off x="3700" y="3727"/>
                <a:ext cx="132" cy="98"/>
              </a:xfrm>
              <a:custGeom>
                <a:avLst/>
                <a:gdLst>
                  <a:gd name="T0" fmla="*/ 36 w 200"/>
                  <a:gd name="T1" fmla="*/ 0 h 184"/>
                  <a:gd name="T2" fmla="*/ 13 w 200"/>
                  <a:gd name="T3" fmla="*/ 37 h 184"/>
                  <a:gd name="T4" fmla="*/ 18 w 200"/>
                  <a:gd name="T5" fmla="*/ 46 h 184"/>
                  <a:gd name="T6" fmla="*/ 46 w 200"/>
                  <a:gd name="T7" fmla="*/ 52 h 184"/>
                  <a:gd name="T8" fmla="*/ 79 w 200"/>
                  <a:gd name="T9" fmla="*/ 49 h 184"/>
                  <a:gd name="T10" fmla="*/ 84 w 200"/>
                  <a:gd name="T11" fmla="*/ 40 h 184"/>
                  <a:gd name="T12" fmla="*/ 75 w 200"/>
                  <a:gd name="T13" fmla="*/ 6 h 184"/>
                  <a:gd name="T14" fmla="*/ 36 w 200"/>
                  <a:gd name="T15" fmla="*/ 0 h 1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0" h="184">
                    <a:moveTo>
                      <a:pt x="84" y="0"/>
                    </a:moveTo>
                    <a:cubicBezTo>
                      <a:pt x="0" y="56"/>
                      <a:pt x="10" y="21"/>
                      <a:pt x="30" y="130"/>
                    </a:cubicBezTo>
                    <a:cubicBezTo>
                      <a:pt x="32" y="141"/>
                      <a:pt x="32" y="156"/>
                      <a:pt x="41" y="163"/>
                    </a:cubicBezTo>
                    <a:cubicBezTo>
                      <a:pt x="60" y="176"/>
                      <a:pt x="106" y="184"/>
                      <a:pt x="106" y="184"/>
                    </a:cubicBezTo>
                    <a:cubicBezTo>
                      <a:pt x="131" y="180"/>
                      <a:pt x="159" y="184"/>
                      <a:pt x="182" y="173"/>
                    </a:cubicBezTo>
                    <a:cubicBezTo>
                      <a:pt x="192" y="168"/>
                      <a:pt x="193" y="152"/>
                      <a:pt x="193" y="141"/>
                    </a:cubicBezTo>
                    <a:cubicBezTo>
                      <a:pt x="193" y="100"/>
                      <a:pt x="200" y="50"/>
                      <a:pt x="171" y="21"/>
                    </a:cubicBezTo>
                    <a:cubicBezTo>
                      <a:pt x="162" y="12"/>
                      <a:pt x="84" y="0"/>
                      <a:pt x="84" y="0"/>
                    </a:cubicBezTo>
                    <a:close/>
                  </a:path>
                </a:pathLst>
              </a:custGeom>
              <a:solidFill>
                <a:srgbClr val="FF0000"/>
              </a:solidFill>
              <a:ln w="76200" cap="sq" cmpd="sng">
                <a:solidFill>
                  <a:srgbClr val="FFFF00"/>
                </a:solidFill>
                <a:prstDash val="solid"/>
                <a:round/>
                <a:headEnd/>
                <a:tailEnd/>
              </a:ln>
              <a:effectLst>
                <a:outerShdw dist="28398" dir="3806097" algn="ctr" rotWithShape="0">
                  <a:srgbClr val="000000"/>
                </a:outerShdw>
              </a:effectLst>
            </p:spPr>
            <p:txBody>
              <a:bodyPr wrap="none" anchor="ctr"/>
              <a:lstStyle/>
              <a:p>
                <a:endParaRPr lang="zh-CN" altLang="en-US"/>
              </a:p>
            </p:txBody>
          </p:sp>
        </p:grpSp>
      </p:grpSp>
    </p:spTree>
    <p:extLst>
      <p:ext uri="{BB962C8B-B14F-4D97-AF65-F5344CB8AC3E}">
        <p14:creationId xmlns:p14="http://schemas.microsoft.com/office/powerpoint/2010/main" val="1986591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52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 calcmode="lin" valueType="num">
                                      <p:cBhvr>
                                        <p:cTn id="14" dur="500" fill="hold"/>
                                        <p:tgtEl>
                                          <p:spTgt spid="9"/>
                                        </p:tgtEl>
                                        <p:attrNameLst>
                                          <p:attrName>ppt_x</p:attrName>
                                        </p:attrNameLst>
                                      </p:cBhvr>
                                      <p:tavLst>
                                        <p:tav tm="0">
                                          <p:val>
                                            <p:fltVal val="0.5"/>
                                          </p:val>
                                        </p:tav>
                                        <p:tav tm="100000">
                                          <p:val>
                                            <p:strVal val="#ppt_x"/>
                                          </p:val>
                                        </p:tav>
                                      </p:tavLst>
                                    </p:anim>
                                    <p:anim calcmode="lin" valueType="num">
                                      <p:cBhvr>
                                        <p:cTn id="15" dur="500" fill="hold"/>
                                        <p:tgtEl>
                                          <p:spTgt spid="9"/>
                                        </p:tgtEl>
                                        <p:attrNameLst>
                                          <p:attrName>ppt_y</p:attrName>
                                        </p:attrNameLst>
                                      </p:cBhvr>
                                      <p:tavLst>
                                        <p:tav tm="0">
                                          <p:val>
                                            <p:fltVal val="0.5"/>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dissolve">
                                      <p:cBhvr>
                                        <p:cTn id="20" dur="5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23" presetClass="entr" presetSubtype="272"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p:cTn id="25" dur="500" fill="hold"/>
                                        <p:tgtEl>
                                          <p:spTgt spid="17"/>
                                        </p:tgtEl>
                                        <p:attrNameLst>
                                          <p:attrName>ppt_w</p:attrName>
                                        </p:attrNameLst>
                                      </p:cBhvr>
                                      <p:tavLst>
                                        <p:tav tm="0">
                                          <p:val>
                                            <p:strVal val="2/3*#ppt_w"/>
                                          </p:val>
                                        </p:tav>
                                        <p:tav tm="100000">
                                          <p:val>
                                            <p:strVal val="#ppt_w"/>
                                          </p:val>
                                        </p:tav>
                                      </p:tavLst>
                                    </p:anim>
                                    <p:anim calcmode="lin" valueType="num">
                                      <p:cBhvr>
                                        <p:cTn id="26" dur="500" fill="hold"/>
                                        <p:tgtEl>
                                          <p:spTgt spid="17"/>
                                        </p:tgtEl>
                                        <p:attrNameLst>
                                          <p:attrName>ppt_h</p:attrName>
                                        </p:attrNameLst>
                                      </p:cBhvr>
                                      <p:tavLst>
                                        <p:tav tm="0">
                                          <p:val>
                                            <p:strVal val="2/3*#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272"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p:cTn id="31" dur="500" fill="hold"/>
                                        <p:tgtEl>
                                          <p:spTgt spid="25"/>
                                        </p:tgtEl>
                                        <p:attrNameLst>
                                          <p:attrName>ppt_w</p:attrName>
                                        </p:attrNameLst>
                                      </p:cBhvr>
                                      <p:tavLst>
                                        <p:tav tm="0">
                                          <p:val>
                                            <p:strVal val="2/3*#ppt_w"/>
                                          </p:val>
                                        </p:tav>
                                        <p:tav tm="100000">
                                          <p:val>
                                            <p:strVal val="#ppt_w"/>
                                          </p:val>
                                        </p:tav>
                                      </p:tavLst>
                                    </p:anim>
                                    <p:anim calcmode="lin" valueType="num">
                                      <p:cBhvr>
                                        <p:cTn id="32" dur="500" fill="hold"/>
                                        <p:tgtEl>
                                          <p:spTgt spid="25"/>
                                        </p:tgtEl>
                                        <p:attrNameLst>
                                          <p:attrName>ppt_h</p:attrName>
                                        </p:attrNameLst>
                                      </p:cBhvr>
                                      <p:tavLst>
                                        <p:tav tm="0">
                                          <p:val>
                                            <p:strVal val="2/3*#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right)">
                                      <p:cBhvr>
                                        <p:cTn id="3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utoUpdateAnimBg="0"/>
      <p:bldP spid="17"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（改进）冒泡排序算法性能分析</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29</a:t>
            </a:fld>
            <a:endParaRPr lang="zh-CN" altLang="en-US"/>
          </a:p>
        </p:txBody>
      </p:sp>
      <p:graphicFrame>
        <p:nvGraphicFramePr>
          <p:cNvPr id="6" name="表格 5"/>
          <p:cNvGraphicFramePr>
            <a:graphicFrameLocks noGrp="1"/>
          </p:cNvGraphicFramePr>
          <p:nvPr>
            <p:extLst>
              <p:ext uri="{D42A27DB-BD31-4B8C-83A1-F6EECF244321}">
                <p14:modId xmlns:p14="http://schemas.microsoft.com/office/powerpoint/2010/main" val="846529276"/>
              </p:ext>
            </p:extLst>
          </p:nvPr>
        </p:nvGraphicFramePr>
        <p:xfrm>
          <a:off x="755576" y="1264444"/>
          <a:ext cx="7560840" cy="4114800"/>
        </p:xfrm>
        <a:graphic>
          <a:graphicData uri="http://schemas.openxmlformats.org/drawingml/2006/table">
            <a:tbl>
              <a:tblPr firstRow="1" bandRow="1"/>
              <a:tblGrid>
                <a:gridCol w="1982836">
                  <a:extLst>
                    <a:ext uri="{9D8B030D-6E8A-4147-A177-3AD203B41FA5}">
                      <a16:colId xmlns:a16="http://schemas.microsoft.com/office/drawing/2014/main" val="20000"/>
                    </a:ext>
                  </a:extLst>
                </a:gridCol>
                <a:gridCol w="5578004">
                  <a:extLst>
                    <a:ext uri="{9D8B030D-6E8A-4147-A177-3AD203B41FA5}">
                      <a16:colId xmlns:a16="http://schemas.microsoft.com/office/drawing/2014/main" val="20001"/>
                    </a:ext>
                  </a:extLst>
                </a:gridCol>
              </a:tblGrid>
              <a:tr h="370840">
                <a:tc>
                  <a:txBody>
                    <a:bodyPr/>
                    <a:lstStyle>
                      <a:lvl1pPr marL="0" algn="l" defTabSz="914400" rtl="0" eaLnBrk="1" latinLnBrk="0" hangingPunct="1">
                        <a:defRPr sz="1800" b="1" kern="1200">
                          <a:solidFill>
                            <a:schemeClr val="lt1"/>
                          </a:solidFill>
                          <a:latin typeface="Arial Narrow"/>
                        </a:defRPr>
                      </a:lvl1pPr>
                      <a:lvl2pPr marL="457200" algn="l" defTabSz="914400" rtl="0" eaLnBrk="1" latinLnBrk="0" hangingPunct="1">
                        <a:defRPr sz="1800" b="1" kern="1200">
                          <a:solidFill>
                            <a:schemeClr val="lt1"/>
                          </a:solidFill>
                          <a:latin typeface="Arial Narrow"/>
                        </a:defRPr>
                      </a:lvl2pPr>
                      <a:lvl3pPr marL="914400" algn="l" defTabSz="914400" rtl="0" eaLnBrk="1" latinLnBrk="0" hangingPunct="1">
                        <a:defRPr sz="1800" b="1" kern="1200">
                          <a:solidFill>
                            <a:schemeClr val="lt1"/>
                          </a:solidFill>
                          <a:latin typeface="Arial Narrow"/>
                        </a:defRPr>
                      </a:lvl3pPr>
                      <a:lvl4pPr marL="1371600" algn="l" defTabSz="914400" rtl="0" eaLnBrk="1" latinLnBrk="0" hangingPunct="1">
                        <a:defRPr sz="1800" b="1" kern="1200">
                          <a:solidFill>
                            <a:schemeClr val="lt1"/>
                          </a:solidFill>
                          <a:latin typeface="Arial Narrow"/>
                        </a:defRPr>
                      </a:lvl4pPr>
                      <a:lvl5pPr marL="1828800" algn="l" defTabSz="914400" rtl="0" eaLnBrk="1" latinLnBrk="0" hangingPunct="1">
                        <a:defRPr sz="1800" b="1" kern="1200">
                          <a:solidFill>
                            <a:schemeClr val="lt1"/>
                          </a:solidFill>
                          <a:latin typeface="Arial Narrow"/>
                        </a:defRPr>
                      </a:lvl5pPr>
                      <a:lvl6pPr marL="2286000" algn="l" defTabSz="914400" rtl="0" eaLnBrk="1" latinLnBrk="0" hangingPunct="1">
                        <a:defRPr sz="1800" b="1" kern="1200">
                          <a:solidFill>
                            <a:schemeClr val="lt1"/>
                          </a:solidFill>
                          <a:latin typeface="Arial Narrow"/>
                        </a:defRPr>
                      </a:lvl6pPr>
                      <a:lvl7pPr marL="2743200" algn="l" defTabSz="914400" rtl="0" eaLnBrk="1" latinLnBrk="0" hangingPunct="1">
                        <a:defRPr sz="1800" b="1" kern="1200">
                          <a:solidFill>
                            <a:schemeClr val="lt1"/>
                          </a:solidFill>
                          <a:latin typeface="Arial Narrow"/>
                        </a:defRPr>
                      </a:lvl7pPr>
                      <a:lvl8pPr marL="3200400" algn="l" defTabSz="914400" rtl="0" eaLnBrk="1" latinLnBrk="0" hangingPunct="1">
                        <a:defRPr sz="1800" b="1" kern="1200">
                          <a:solidFill>
                            <a:schemeClr val="lt1"/>
                          </a:solidFill>
                          <a:latin typeface="Arial Narrow"/>
                        </a:defRPr>
                      </a:lvl8pPr>
                      <a:lvl9pPr marL="3657600" algn="l" defTabSz="914400" rtl="0" eaLnBrk="1" latinLnBrk="0" hangingPunct="1">
                        <a:defRPr sz="1800" b="1" kern="1200">
                          <a:solidFill>
                            <a:schemeClr val="lt1"/>
                          </a:solidFill>
                          <a:latin typeface="Arial Narrow"/>
                        </a:defRPr>
                      </a:lvl9pPr>
                    </a:lstStyle>
                    <a:p>
                      <a:r>
                        <a:rPr lang="zh-CN" altLang="en-US" sz="2800" dirty="0">
                          <a:solidFill>
                            <a:schemeClr val="tx1"/>
                          </a:solidFill>
                        </a:rPr>
                        <a:t>稳定性：</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C1FEF9"/>
                    </a:solidFill>
                  </a:tcPr>
                </a:tc>
                <a:tc>
                  <a:txBody>
                    <a:bodyPr/>
                    <a:lstStyle>
                      <a:lvl1pPr marL="0" algn="l" defTabSz="914400" rtl="0" eaLnBrk="1" latinLnBrk="0" hangingPunct="1">
                        <a:defRPr sz="1800" b="1" kern="1200">
                          <a:solidFill>
                            <a:schemeClr val="lt1"/>
                          </a:solidFill>
                          <a:latin typeface="Arial Narrow"/>
                        </a:defRPr>
                      </a:lvl1pPr>
                      <a:lvl2pPr marL="457200" algn="l" defTabSz="914400" rtl="0" eaLnBrk="1" latinLnBrk="0" hangingPunct="1">
                        <a:defRPr sz="1800" b="1" kern="1200">
                          <a:solidFill>
                            <a:schemeClr val="lt1"/>
                          </a:solidFill>
                          <a:latin typeface="Arial Narrow"/>
                        </a:defRPr>
                      </a:lvl2pPr>
                      <a:lvl3pPr marL="914400" algn="l" defTabSz="914400" rtl="0" eaLnBrk="1" latinLnBrk="0" hangingPunct="1">
                        <a:defRPr sz="1800" b="1" kern="1200">
                          <a:solidFill>
                            <a:schemeClr val="lt1"/>
                          </a:solidFill>
                          <a:latin typeface="Arial Narrow"/>
                        </a:defRPr>
                      </a:lvl3pPr>
                      <a:lvl4pPr marL="1371600" algn="l" defTabSz="914400" rtl="0" eaLnBrk="1" latinLnBrk="0" hangingPunct="1">
                        <a:defRPr sz="1800" b="1" kern="1200">
                          <a:solidFill>
                            <a:schemeClr val="lt1"/>
                          </a:solidFill>
                          <a:latin typeface="Arial Narrow"/>
                        </a:defRPr>
                      </a:lvl4pPr>
                      <a:lvl5pPr marL="1828800" algn="l" defTabSz="914400" rtl="0" eaLnBrk="1" latinLnBrk="0" hangingPunct="1">
                        <a:defRPr sz="1800" b="1" kern="1200">
                          <a:solidFill>
                            <a:schemeClr val="lt1"/>
                          </a:solidFill>
                          <a:latin typeface="Arial Narrow"/>
                        </a:defRPr>
                      </a:lvl5pPr>
                      <a:lvl6pPr marL="2286000" algn="l" defTabSz="914400" rtl="0" eaLnBrk="1" latinLnBrk="0" hangingPunct="1">
                        <a:defRPr sz="1800" b="1" kern="1200">
                          <a:solidFill>
                            <a:schemeClr val="lt1"/>
                          </a:solidFill>
                          <a:latin typeface="Arial Narrow"/>
                        </a:defRPr>
                      </a:lvl6pPr>
                      <a:lvl7pPr marL="2743200" algn="l" defTabSz="914400" rtl="0" eaLnBrk="1" latinLnBrk="0" hangingPunct="1">
                        <a:defRPr sz="1800" b="1" kern="1200">
                          <a:solidFill>
                            <a:schemeClr val="lt1"/>
                          </a:solidFill>
                          <a:latin typeface="Arial Narrow"/>
                        </a:defRPr>
                      </a:lvl7pPr>
                      <a:lvl8pPr marL="3200400" algn="l" defTabSz="914400" rtl="0" eaLnBrk="1" latinLnBrk="0" hangingPunct="1">
                        <a:defRPr sz="1800" b="1" kern="1200">
                          <a:solidFill>
                            <a:schemeClr val="lt1"/>
                          </a:solidFill>
                          <a:latin typeface="Arial Narrow"/>
                        </a:defRPr>
                      </a:lvl8pPr>
                      <a:lvl9pPr marL="3657600" algn="l" defTabSz="914400" rtl="0" eaLnBrk="1" latinLnBrk="0" hangingPunct="1">
                        <a:defRPr sz="1800" b="1" kern="1200">
                          <a:solidFill>
                            <a:schemeClr val="lt1"/>
                          </a:solidFill>
                          <a:latin typeface="Arial Narrow"/>
                        </a:defRPr>
                      </a:lvl9pPr>
                    </a:lstStyle>
                    <a:p>
                      <a:r>
                        <a:rPr lang="zh-CN" altLang="en-US" sz="2800" dirty="0">
                          <a:solidFill>
                            <a:srgbClr val="7030A0"/>
                          </a:solidFill>
                          <a:latin typeface="楷体" pitchFamily="49" charset="-122"/>
                          <a:ea typeface="楷体" pitchFamily="49" charset="-122"/>
                        </a:rPr>
                        <a:t>稳定</a:t>
                      </a:r>
                      <a:endParaRPr lang="en-US" altLang="zh-CN" sz="2800" dirty="0">
                        <a:solidFill>
                          <a:srgbClr val="7030A0"/>
                        </a:solidFill>
                        <a:latin typeface="楷体" pitchFamily="49" charset="-122"/>
                        <a:ea typeface="楷体" pitchFamily="49" charset="-122"/>
                      </a:endParaRPr>
                    </a:p>
                    <a:p>
                      <a:endParaRPr lang="zh-CN" altLang="en-US" sz="2800" dirty="0">
                        <a:solidFill>
                          <a:srgbClr val="7030A0"/>
                        </a:solidFill>
                        <a:latin typeface="楷体" pitchFamily="49" charset="-122"/>
                        <a:ea typeface="楷体" pitchFamily="49" charset="-122"/>
                      </a:endParaRP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C1FEF9"/>
                    </a:solidFill>
                  </a:tcPr>
                </a:tc>
                <a:extLst>
                  <a:ext uri="{0D108BD9-81ED-4DB2-BD59-A6C34878D82A}">
                    <a16:rowId xmlns:a16="http://schemas.microsoft.com/office/drawing/2014/main" val="10000"/>
                  </a:ext>
                </a:extLst>
              </a:tr>
              <a:tr h="370840">
                <a:tc>
                  <a:txBody>
                    <a:bodyPr/>
                    <a:lstStyle>
                      <a:lvl1pPr marL="0" algn="l" defTabSz="914400" rtl="0" eaLnBrk="1" latinLnBrk="0" hangingPunct="1">
                        <a:defRPr sz="1800" kern="1200">
                          <a:solidFill>
                            <a:schemeClr val="dk1"/>
                          </a:solidFill>
                          <a:latin typeface="Arial Narrow"/>
                        </a:defRPr>
                      </a:lvl1pPr>
                      <a:lvl2pPr marL="457200" algn="l" defTabSz="914400" rtl="0" eaLnBrk="1" latinLnBrk="0" hangingPunct="1">
                        <a:defRPr sz="1800" kern="1200">
                          <a:solidFill>
                            <a:schemeClr val="dk1"/>
                          </a:solidFill>
                          <a:latin typeface="Arial Narrow"/>
                        </a:defRPr>
                      </a:lvl2pPr>
                      <a:lvl3pPr marL="914400" algn="l" defTabSz="914400" rtl="0" eaLnBrk="1" latinLnBrk="0" hangingPunct="1">
                        <a:defRPr sz="1800" kern="1200">
                          <a:solidFill>
                            <a:schemeClr val="dk1"/>
                          </a:solidFill>
                          <a:latin typeface="Arial Narrow"/>
                        </a:defRPr>
                      </a:lvl3pPr>
                      <a:lvl4pPr marL="1371600" algn="l" defTabSz="914400" rtl="0" eaLnBrk="1" latinLnBrk="0" hangingPunct="1">
                        <a:defRPr sz="1800" kern="1200">
                          <a:solidFill>
                            <a:schemeClr val="dk1"/>
                          </a:solidFill>
                          <a:latin typeface="Arial Narrow"/>
                        </a:defRPr>
                      </a:lvl4pPr>
                      <a:lvl5pPr marL="1828800" algn="l" defTabSz="914400" rtl="0" eaLnBrk="1" latinLnBrk="0" hangingPunct="1">
                        <a:defRPr sz="1800" kern="1200">
                          <a:solidFill>
                            <a:schemeClr val="dk1"/>
                          </a:solidFill>
                          <a:latin typeface="Arial Narrow"/>
                        </a:defRPr>
                      </a:lvl5pPr>
                      <a:lvl6pPr marL="2286000" algn="l" defTabSz="914400" rtl="0" eaLnBrk="1" latinLnBrk="0" hangingPunct="1">
                        <a:defRPr sz="1800" kern="1200">
                          <a:solidFill>
                            <a:schemeClr val="dk1"/>
                          </a:solidFill>
                          <a:latin typeface="Arial Narrow"/>
                        </a:defRPr>
                      </a:lvl6pPr>
                      <a:lvl7pPr marL="2743200" algn="l" defTabSz="914400" rtl="0" eaLnBrk="1" latinLnBrk="0" hangingPunct="1">
                        <a:defRPr sz="1800" kern="1200">
                          <a:solidFill>
                            <a:schemeClr val="dk1"/>
                          </a:solidFill>
                          <a:latin typeface="Arial Narrow"/>
                        </a:defRPr>
                      </a:lvl7pPr>
                      <a:lvl8pPr marL="3200400" algn="l" defTabSz="914400" rtl="0" eaLnBrk="1" latinLnBrk="0" hangingPunct="1">
                        <a:defRPr sz="1800" kern="1200">
                          <a:solidFill>
                            <a:schemeClr val="dk1"/>
                          </a:solidFill>
                          <a:latin typeface="Arial Narrow"/>
                        </a:defRPr>
                      </a:lvl8pPr>
                      <a:lvl9pPr marL="3657600" algn="l" defTabSz="914400" rtl="0" eaLnBrk="1" latinLnBrk="0" hangingPunct="1">
                        <a:defRPr sz="1800" kern="1200">
                          <a:solidFill>
                            <a:schemeClr val="dk1"/>
                          </a:solidFill>
                          <a:latin typeface="Arial Narrow"/>
                        </a:defRPr>
                      </a:lvl9pPr>
                    </a:lstStyle>
                    <a:p>
                      <a:r>
                        <a:rPr lang="zh-CN" altLang="en-US" sz="2800" b="1" dirty="0">
                          <a:solidFill>
                            <a:schemeClr val="tx1"/>
                          </a:solidFill>
                        </a:rPr>
                        <a:t>时间代价：</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C1FEF9">
                        <a:tint val="40000"/>
                      </a:srgbClr>
                    </a:solidFill>
                  </a:tcPr>
                </a:tc>
                <a:tc>
                  <a:txBody>
                    <a:bodyPr/>
                    <a:lstStyle>
                      <a:lvl1pPr marL="0" algn="l" defTabSz="914400" rtl="0" eaLnBrk="1" latinLnBrk="0" hangingPunct="1">
                        <a:defRPr sz="1800" kern="1200">
                          <a:solidFill>
                            <a:schemeClr val="dk1"/>
                          </a:solidFill>
                          <a:latin typeface="Arial Narrow"/>
                        </a:defRPr>
                      </a:lvl1pPr>
                      <a:lvl2pPr marL="457200" algn="l" defTabSz="914400" rtl="0" eaLnBrk="1" latinLnBrk="0" hangingPunct="1">
                        <a:defRPr sz="1800" kern="1200">
                          <a:solidFill>
                            <a:schemeClr val="dk1"/>
                          </a:solidFill>
                          <a:latin typeface="Arial Narrow"/>
                        </a:defRPr>
                      </a:lvl2pPr>
                      <a:lvl3pPr marL="914400" algn="l" defTabSz="914400" rtl="0" eaLnBrk="1" latinLnBrk="0" hangingPunct="1">
                        <a:defRPr sz="1800" kern="1200">
                          <a:solidFill>
                            <a:schemeClr val="dk1"/>
                          </a:solidFill>
                          <a:latin typeface="Arial Narrow"/>
                        </a:defRPr>
                      </a:lvl3pPr>
                      <a:lvl4pPr marL="1371600" algn="l" defTabSz="914400" rtl="0" eaLnBrk="1" latinLnBrk="0" hangingPunct="1">
                        <a:defRPr sz="1800" kern="1200">
                          <a:solidFill>
                            <a:schemeClr val="dk1"/>
                          </a:solidFill>
                          <a:latin typeface="Arial Narrow"/>
                        </a:defRPr>
                      </a:lvl4pPr>
                      <a:lvl5pPr marL="1828800" algn="l" defTabSz="914400" rtl="0" eaLnBrk="1" latinLnBrk="0" hangingPunct="1">
                        <a:defRPr sz="1800" kern="1200">
                          <a:solidFill>
                            <a:schemeClr val="dk1"/>
                          </a:solidFill>
                          <a:latin typeface="Arial Narrow"/>
                        </a:defRPr>
                      </a:lvl5pPr>
                      <a:lvl6pPr marL="2286000" algn="l" defTabSz="914400" rtl="0" eaLnBrk="1" latinLnBrk="0" hangingPunct="1">
                        <a:defRPr sz="1800" kern="1200">
                          <a:solidFill>
                            <a:schemeClr val="dk1"/>
                          </a:solidFill>
                          <a:latin typeface="Arial Narrow"/>
                        </a:defRPr>
                      </a:lvl6pPr>
                      <a:lvl7pPr marL="2743200" algn="l" defTabSz="914400" rtl="0" eaLnBrk="1" latinLnBrk="0" hangingPunct="1">
                        <a:defRPr sz="1800" kern="1200">
                          <a:solidFill>
                            <a:schemeClr val="dk1"/>
                          </a:solidFill>
                          <a:latin typeface="Arial Narrow"/>
                        </a:defRPr>
                      </a:lvl7pPr>
                      <a:lvl8pPr marL="3200400" algn="l" defTabSz="914400" rtl="0" eaLnBrk="1" latinLnBrk="0" hangingPunct="1">
                        <a:defRPr sz="1800" kern="1200">
                          <a:solidFill>
                            <a:schemeClr val="dk1"/>
                          </a:solidFill>
                          <a:latin typeface="Arial Narrow"/>
                        </a:defRPr>
                      </a:lvl8pPr>
                      <a:lvl9pPr marL="3657600" algn="l" defTabSz="914400" rtl="0" eaLnBrk="1" latinLnBrk="0" hangingPunct="1">
                        <a:defRPr sz="1800" kern="1200">
                          <a:solidFill>
                            <a:schemeClr val="dk1"/>
                          </a:solidFill>
                          <a:latin typeface="Arial Narrow"/>
                        </a:defRPr>
                      </a:lvl9pPr>
                    </a:lstStyle>
                    <a:p>
                      <a:pPr marL="449263" indent="-449263">
                        <a:buFont typeface="Wingdings" pitchFamily="2" charset="2"/>
                        <a:buChar char="Ø"/>
                      </a:pPr>
                      <a:r>
                        <a:rPr lang="zh-CN" altLang="en-US" sz="2800" b="1" baseline="0" dirty="0">
                          <a:solidFill>
                            <a:srgbClr val="7030A0"/>
                          </a:solidFill>
                          <a:latin typeface="楷体" pitchFamily="49" charset="-122"/>
                          <a:ea typeface="楷体" pitchFamily="49" charset="-122"/>
                        </a:rPr>
                        <a:t>时间代价：</a:t>
                      </a:r>
                      <a:endParaRPr lang="en-US" altLang="zh-CN" sz="2800" b="1" baseline="0" dirty="0">
                        <a:solidFill>
                          <a:srgbClr val="7030A0"/>
                        </a:solidFill>
                        <a:latin typeface="楷体" pitchFamily="49" charset="-122"/>
                        <a:ea typeface="楷体" pitchFamily="49" charset="-122"/>
                      </a:endParaRPr>
                    </a:p>
                    <a:p>
                      <a:pPr marL="906463" lvl="1" indent="-449263">
                        <a:buFont typeface="Wingdings" pitchFamily="2" charset="2"/>
                        <a:buChar char="u"/>
                      </a:pPr>
                      <a:r>
                        <a:rPr lang="zh-CN" altLang="en-US" sz="2800" b="1" baseline="0" dirty="0">
                          <a:solidFill>
                            <a:srgbClr val="7030A0"/>
                          </a:solidFill>
                          <a:latin typeface="楷体" pitchFamily="49" charset="-122"/>
                          <a:ea typeface="楷体" pitchFamily="49" charset="-122"/>
                        </a:rPr>
                        <a:t>最小时间代价为</a:t>
                      </a:r>
                      <a:r>
                        <a:rPr lang="en-US" altLang="zh-CN" sz="2800" b="1" baseline="0" dirty="0">
                          <a:solidFill>
                            <a:srgbClr val="7030A0"/>
                          </a:solidFill>
                          <a:latin typeface="楷体" pitchFamily="49" charset="-122"/>
                          <a:ea typeface="楷体" pitchFamily="49" charset="-122"/>
                        </a:rPr>
                        <a:t>O(n)</a:t>
                      </a:r>
                      <a:r>
                        <a:rPr lang="zh-CN" altLang="en-US" sz="2800" b="1" baseline="0" dirty="0">
                          <a:solidFill>
                            <a:srgbClr val="7030A0"/>
                          </a:solidFill>
                          <a:latin typeface="楷体" pitchFamily="49" charset="-122"/>
                          <a:ea typeface="楷体" pitchFamily="49" charset="-122"/>
                        </a:rPr>
                        <a:t>，最佳情况下只运行第一轮循环</a:t>
                      </a:r>
                      <a:endParaRPr lang="en-US" altLang="zh-CN" sz="2800" b="1" baseline="0" dirty="0">
                        <a:solidFill>
                          <a:srgbClr val="7030A0"/>
                        </a:solidFill>
                        <a:latin typeface="楷体" pitchFamily="49" charset="-122"/>
                        <a:ea typeface="楷体" pitchFamily="49" charset="-122"/>
                      </a:endParaRPr>
                    </a:p>
                    <a:p>
                      <a:pPr marL="906463" lvl="1" indent="-449263">
                        <a:buFont typeface="Wingdings" pitchFamily="2" charset="2"/>
                        <a:buChar char="u"/>
                      </a:pPr>
                      <a:r>
                        <a:rPr lang="zh-CN" altLang="en-US" sz="2800" b="1" baseline="0" dirty="0">
                          <a:solidFill>
                            <a:srgbClr val="7030A0"/>
                          </a:solidFill>
                          <a:latin typeface="楷体" pitchFamily="49" charset="-122"/>
                          <a:ea typeface="楷体" pitchFamily="49" charset="-122"/>
                        </a:rPr>
                        <a:t>一般情况下为</a:t>
                      </a:r>
                      <a:r>
                        <a:rPr lang="en-US" altLang="zh-CN" sz="2800" b="1" baseline="0" dirty="0">
                          <a:solidFill>
                            <a:srgbClr val="7030A0"/>
                          </a:solidFill>
                          <a:latin typeface="楷体" pitchFamily="49" charset="-122"/>
                          <a:ea typeface="楷体" pitchFamily="49" charset="-122"/>
                        </a:rPr>
                        <a:t>O(n</a:t>
                      </a:r>
                      <a:r>
                        <a:rPr lang="en-US" altLang="zh-CN" sz="2800" b="1" baseline="30000" dirty="0">
                          <a:solidFill>
                            <a:srgbClr val="7030A0"/>
                          </a:solidFill>
                          <a:latin typeface="楷体" pitchFamily="49" charset="-122"/>
                          <a:ea typeface="楷体" pitchFamily="49" charset="-122"/>
                        </a:rPr>
                        <a:t>2</a:t>
                      </a:r>
                      <a:r>
                        <a:rPr lang="en-US" altLang="zh-CN" sz="2800" b="1" baseline="0" dirty="0">
                          <a:solidFill>
                            <a:srgbClr val="7030A0"/>
                          </a:solidFill>
                          <a:latin typeface="楷体" pitchFamily="49" charset="-122"/>
                          <a:ea typeface="楷体" pitchFamily="49" charset="-122"/>
                        </a:rPr>
                        <a:t>)</a:t>
                      </a:r>
                    </a:p>
                    <a:p>
                      <a:pPr>
                        <a:buFont typeface="Wingdings" pitchFamily="2" charset="2"/>
                        <a:buNone/>
                      </a:pPr>
                      <a:endParaRPr lang="zh-CN" altLang="en-US" sz="2800" b="1" dirty="0">
                        <a:solidFill>
                          <a:srgbClr val="7030A0"/>
                        </a:solidFill>
                        <a:latin typeface="楷体" pitchFamily="49" charset="-122"/>
                        <a:ea typeface="楷体" pitchFamily="49" charset="-122"/>
                      </a:endParaRP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C1FEF9">
                        <a:tint val="40000"/>
                      </a:srgbClr>
                    </a:solidFill>
                  </a:tcPr>
                </a:tc>
                <a:extLst>
                  <a:ext uri="{0D108BD9-81ED-4DB2-BD59-A6C34878D82A}">
                    <a16:rowId xmlns:a16="http://schemas.microsoft.com/office/drawing/2014/main" val="10001"/>
                  </a:ext>
                </a:extLst>
              </a:tr>
              <a:tr h="370840">
                <a:tc>
                  <a:txBody>
                    <a:bodyPr/>
                    <a:lstStyle>
                      <a:lvl1pPr marL="0" algn="l" defTabSz="914400" rtl="0" eaLnBrk="1" latinLnBrk="0" hangingPunct="1">
                        <a:defRPr sz="1800" kern="1200">
                          <a:solidFill>
                            <a:schemeClr val="dk1"/>
                          </a:solidFill>
                          <a:latin typeface="Arial Narrow"/>
                        </a:defRPr>
                      </a:lvl1pPr>
                      <a:lvl2pPr marL="457200" algn="l" defTabSz="914400" rtl="0" eaLnBrk="1" latinLnBrk="0" hangingPunct="1">
                        <a:defRPr sz="1800" kern="1200">
                          <a:solidFill>
                            <a:schemeClr val="dk1"/>
                          </a:solidFill>
                          <a:latin typeface="Arial Narrow"/>
                        </a:defRPr>
                      </a:lvl2pPr>
                      <a:lvl3pPr marL="914400" algn="l" defTabSz="914400" rtl="0" eaLnBrk="1" latinLnBrk="0" hangingPunct="1">
                        <a:defRPr sz="1800" kern="1200">
                          <a:solidFill>
                            <a:schemeClr val="dk1"/>
                          </a:solidFill>
                          <a:latin typeface="Arial Narrow"/>
                        </a:defRPr>
                      </a:lvl3pPr>
                      <a:lvl4pPr marL="1371600" algn="l" defTabSz="914400" rtl="0" eaLnBrk="1" latinLnBrk="0" hangingPunct="1">
                        <a:defRPr sz="1800" kern="1200">
                          <a:solidFill>
                            <a:schemeClr val="dk1"/>
                          </a:solidFill>
                          <a:latin typeface="Arial Narrow"/>
                        </a:defRPr>
                      </a:lvl4pPr>
                      <a:lvl5pPr marL="1828800" algn="l" defTabSz="914400" rtl="0" eaLnBrk="1" latinLnBrk="0" hangingPunct="1">
                        <a:defRPr sz="1800" kern="1200">
                          <a:solidFill>
                            <a:schemeClr val="dk1"/>
                          </a:solidFill>
                          <a:latin typeface="Arial Narrow"/>
                        </a:defRPr>
                      </a:lvl5pPr>
                      <a:lvl6pPr marL="2286000" algn="l" defTabSz="914400" rtl="0" eaLnBrk="1" latinLnBrk="0" hangingPunct="1">
                        <a:defRPr sz="1800" kern="1200">
                          <a:solidFill>
                            <a:schemeClr val="dk1"/>
                          </a:solidFill>
                          <a:latin typeface="Arial Narrow"/>
                        </a:defRPr>
                      </a:lvl6pPr>
                      <a:lvl7pPr marL="2743200" algn="l" defTabSz="914400" rtl="0" eaLnBrk="1" latinLnBrk="0" hangingPunct="1">
                        <a:defRPr sz="1800" kern="1200">
                          <a:solidFill>
                            <a:schemeClr val="dk1"/>
                          </a:solidFill>
                          <a:latin typeface="Arial Narrow"/>
                        </a:defRPr>
                      </a:lvl7pPr>
                      <a:lvl8pPr marL="3200400" algn="l" defTabSz="914400" rtl="0" eaLnBrk="1" latinLnBrk="0" hangingPunct="1">
                        <a:defRPr sz="1800" kern="1200">
                          <a:solidFill>
                            <a:schemeClr val="dk1"/>
                          </a:solidFill>
                          <a:latin typeface="Arial Narrow"/>
                        </a:defRPr>
                      </a:lvl8pPr>
                      <a:lvl9pPr marL="3657600" algn="l" defTabSz="914400" rtl="0" eaLnBrk="1" latinLnBrk="0" hangingPunct="1">
                        <a:defRPr sz="1800" kern="1200">
                          <a:solidFill>
                            <a:schemeClr val="dk1"/>
                          </a:solidFill>
                          <a:latin typeface="Arial Narrow"/>
                        </a:defRPr>
                      </a:lvl9pPr>
                    </a:lstStyle>
                    <a:p>
                      <a:r>
                        <a:rPr lang="zh-CN" altLang="en-US" sz="2800" b="1" dirty="0">
                          <a:solidFill>
                            <a:schemeClr val="tx1"/>
                          </a:solidFill>
                        </a:rPr>
                        <a:t>空间代价：</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C1FEF9">
                        <a:tint val="20000"/>
                      </a:srgbClr>
                    </a:solidFill>
                  </a:tcPr>
                </a:tc>
                <a:tc>
                  <a:txBody>
                    <a:bodyPr/>
                    <a:lstStyle>
                      <a:lvl1pPr marL="0" algn="l" defTabSz="914400" rtl="0" eaLnBrk="1" latinLnBrk="0" hangingPunct="1">
                        <a:defRPr sz="1800" kern="1200">
                          <a:solidFill>
                            <a:schemeClr val="dk1"/>
                          </a:solidFill>
                          <a:latin typeface="Arial Narrow"/>
                        </a:defRPr>
                      </a:lvl1pPr>
                      <a:lvl2pPr marL="457200" algn="l" defTabSz="914400" rtl="0" eaLnBrk="1" latinLnBrk="0" hangingPunct="1">
                        <a:defRPr sz="1800" kern="1200">
                          <a:solidFill>
                            <a:schemeClr val="dk1"/>
                          </a:solidFill>
                          <a:latin typeface="Arial Narrow"/>
                        </a:defRPr>
                      </a:lvl2pPr>
                      <a:lvl3pPr marL="914400" algn="l" defTabSz="914400" rtl="0" eaLnBrk="1" latinLnBrk="0" hangingPunct="1">
                        <a:defRPr sz="1800" kern="1200">
                          <a:solidFill>
                            <a:schemeClr val="dk1"/>
                          </a:solidFill>
                          <a:latin typeface="Arial Narrow"/>
                        </a:defRPr>
                      </a:lvl3pPr>
                      <a:lvl4pPr marL="1371600" algn="l" defTabSz="914400" rtl="0" eaLnBrk="1" latinLnBrk="0" hangingPunct="1">
                        <a:defRPr sz="1800" kern="1200">
                          <a:solidFill>
                            <a:schemeClr val="dk1"/>
                          </a:solidFill>
                          <a:latin typeface="Arial Narrow"/>
                        </a:defRPr>
                      </a:lvl4pPr>
                      <a:lvl5pPr marL="1828800" algn="l" defTabSz="914400" rtl="0" eaLnBrk="1" latinLnBrk="0" hangingPunct="1">
                        <a:defRPr sz="1800" kern="1200">
                          <a:solidFill>
                            <a:schemeClr val="dk1"/>
                          </a:solidFill>
                          <a:latin typeface="Arial Narrow"/>
                        </a:defRPr>
                      </a:lvl5pPr>
                      <a:lvl6pPr marL="2286000" algn="l" defTabSz="914400" rtl="0" eaLnBrk="1" latinLnBrk="0" hangingPunct="1">
                        <a:defRPr sz="1800" kern="1200">
                          <a:solidFill>
                            <a:schemeClr val="dk1"/>
                          </a:solidFill>
                          <a:latin typeface="Arial Narrow"/>
                        </a:defRPr>
                      </a:lvl6pPr>
                      <a:lvl7pPr marL="2743200" algn="l" defTabSz="914400" rtl="0" eaLnBrk="1" latinLnBrk="0" hangingPunct="1">
                        <a:defRPr sz="1800" kern="1200">
                          <a:solidFill>
                            <a:schemeClr val="dk1"/>
                          </a:solidFill>
                          <a:latin typeface="Arial Narrow"/>
                        </a:defRPr>
                      </a:lvl7pPr>
                      <a:lvl8pPr marL="3200400" algn="l" defTabSz="914400" rtl="0" eaLnBrk="1" latinLnBrk="0" hangingPunct="1">
                        <a:defRPr sz="1800" kern="1200">
                          <a:solidFill>
                            <a:schemeClr val="dk1"/>
                          </a:solidFill>
                          <a:latin typeface="Arial Narrow"/>
                        </a:defRPr>
                      </a:lvl8pPr>
                      <a:lvl9pPr marL="3657600" algn="l" defTabSz="914400" rtl="0" eaLnBrk="1" latinLnBrk="0" hangingPunct="1">
                        <a:defRPr sz="1800" kern="1200">
                          <a:solidFill>
                            <a:schemeClr val="dk1"/>
                          </a:solidFill>
                          <a:latin typeface="Arial Narrow"/>
                        </a:defRPr>
                      </a:lvl9pPr>
                    </a:lstStyle>
                    <a:p>
                      <a:r>
                        <a:rPr lang="en-US" altLang="zh-CN" sz="2800" b="1" dirty="0">
                          <a:solidFill>
                            <a:srgbClr val="7030A0"/>
                          </a:solidFill>
                          <a:latin typeface="楷体" pitchFamily="49" charset="-122"/>
                          <a:ea typeface="楷体" pitchFamily="49" charset="-122"/>
                        </a:rPr>
                        <a:t>O(1)</a:t>
                      </a:r>
                    </a:p>
                    <a:p>
                      <a:endParaRPr lang="zh-CN" altLang="en-US" sz="2800" b="1" dirty="0">
                        <a:solidFill>
                          <a:srgbClr val="7030A0"/>
                        </a:solidFill>
                        <a:latin typeface="楷体" pitchFamily="49" charset="-122"/>
                        <a:ea typeface="楷体" pitchFamily="49" charset="-122"/>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C1FEF9">
                        <a:tint val="20000"/>
                      </a:srgbClr>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724764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Sort Benchmark Home Page</a:t>
            </a:r>
            <a:endParaRPr lang="zh-CN" altLang="en-US" dirty="0"/>
          </a:p>
        </p:txBody>
      </p:sp>
      <p:sp>
        <p:nvSpPr>
          <p:cNvPr id="3" name="灯片编号占位符 2"/>
          <p:cNvSpPr>
            <a:spLocks noGrp="1"/>
          </p:cNvSpPr>
          <p:nvPr>
            <p:ph type="sldNum" sz="quarter" idx="10"/>
          </p:nvPr>
        </p:nvSpPr>
        <p:spPr/>
        <p:txBody>
          <a:bodyPr/>
          <a:lstStyle/>
          <a:p>
            <a:fld id="{F2DD6961-664A-42F0-A980-3B7D22A37BEA}" type="slidenum">
              <a:rPr lang="zh-CN" altLang="en-US" smtClean="0"/>
              <a:t>3</a:t>
            </a:fld>
            <a:endParaRPr lang="zh-CN" altLang="en-US"/>
          </a:p>
        </p:txBody>
      </p:sp>
      <p:pic>
        <p:nvPicPr>
          <p:cNvPr id="8" name="图片 7"/>
          <p:cNvPicPr>
            <a:picLocks noChangeAspect="1"/>
          </p:cNvPicPr>
          <p:nvPr/>
        </p:nvPicPr>
        <p:blipFill>
          <a:blip r:embed="rId2"/>
          <a:stretch>
            <a:fillRect/>
          </a:stretch>
        </p:blipFill>
        <p:spPr>
          <a:xfrm>
            <a:off x="2593328" y="914026"/>
            <a:ext cx="7704856" cy="6382061"/>
          </a:xfrm>
          <a:prstGeom prst="rect">
            <a:avLst/>
          </a:prstGeom>
        </p:spPr>
      </p:pic>
    </p:spTree>
    <p:extLst>
      <p:ext uri="{BB962C8B-B14F-4D97-AF65-F5344CB8AC3E}">
        <p14:creationId xmlns:p14="http://schemas.microsoft.com/office/powerpoint/2010/main" val="13871274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思考：什么算法</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30</a:t>
            </a:fld>
            <a:endParaRPr lang="zh-CN" altLang="en-US"/>
          </a:p>
        </p:txBody>
      </p:sp>
      <p:pic>
        <p:nvPicPr>
          <p:cNvPr id="5" name="Picture 2" descr="http://upload.wikimedia.org/wikipedia/commons/3/37/Bubble_sort_animation.gif">
            <a:hlinkClick r:id="rId3"/>
          </p:cNvPr>
          <p:cNvPicPr>
            <a:picLocks noChangeAspect="1" noChangeArrowheads="1"/>
          </p:cNvPicPr>
          <p:nvPr/>
        </p:nvPicPr>
        <p:blipFill>
          <a:blip r:embed="rId4" cstate="print"/>
          <a:srcRect/>
          <a:stretch>
            <a:fillRect/>
          </a:stretch>
        </p:blipFill>
        <p:spPr bwMode="auto">
          <a:xfrm>
            <a:off x="3479800" y="2192510"/>
            <a:ext cx="4516438" cy="3822700"/>
          </a:xfrm>
          <a:prstGeom prst="rect">
            <a:avLst/>
          </a:prstGeom>
          <a:noFill/>
          <a:ln w="9525">
            <a:noFill/>
            <a:miter lim="800000"/>
            <a:headEnd/>
            <a:tailEnd/>
          </a:ln>
        </p:spPr>
      </p:pic>
      <p:cxnSp>
        <p:nvCxnSpPr>
          <p:cNvPr id="6" name="直接箭头连接符 5"/>
          <p:cNvCxnSpPr/>
          <p:nvPr/>
        </p:nvCxnSpPr>
        <p:spPr bwMode="auto">
          <a:xfrm>
            <a:off x="3292475" y="6153322"/>
            <a:ext cx="5040313"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7" name="TextBox 4"/>
          <p:cNvSpPr txBox="1">
            <a:spLocks noChangeArrowheads="1"/>
          </p:cNvSpPr>
          <p:nvPr/>
        </p:nvSpPr>
        <p:spPr bwMode="auto">
          <a:xfrm>
            <a:off x="8332788" y="5799310"/>
            <a:ext cx="539750" cy="461665"/>
          </a:xfrm>
          <a:prstGeom prst="rect">
            <a:avLst/>
          </a:prstGeom>
          <a:noFill/>
          <a:ln w="9525">
            <a:noFill/>
            <a:miter lim="800000"/>
            <a:headEnd/>
            <a:tailEnd/>
          </a:ln>
        </p:spPr>
        <p:txBody>
          <a:bodyPr>
            <a:spAutoFit/>
          </a:bodyPr>
          <a:lstStyle/>
          <a:p>
            <a:pPr eaLnBrk="1" hangingPunct="1"/>
            <a:r>
              <a:rPr lang="en-US" altLang="zh-CN" sz="2400">
                <a:solidFill>
                  <a:srgbClr val="000000"/>
                </a:solidFill>
              </a:rPr>
              <a:t>i</a:t>
            </a:r>
          </a:p>
        </p:txBody>
      </p:sp>
      <p:sp>
        <p:nvSpPr>
          <p:cNvPr id="8" name="TextBox 6"/>
          <p:cNvSpPr txBox="1">
            <a:spLocks noChangeArrowheads="1"/>
          </p:cNvSpPr>
          <p:nvPr/>
        </p:nvSpPr>
        <p:spPr bwMode="auto">
          <a:xfrm>
            <a:off x="2593975" y="1220876"/>
            <a:ext cx="1397000" cy="461665"/>
          </a:xfrm>
          <a:prstGeom prst="rect">
            <a:avLst/>
          </a:prstGeom>
          <a:noFill/>
          <a:ln w="9525">
            <a:noFill/>
            <a:miter lim="800000"/>
            <a:headEnd/>
            <a:tailEnd/>
          </a:ln>
        </p:spPr>
        <p:txBody>
          <a:bodyPr>
            <a:spAutoFit/>
          </a:bodyPr>
          <a:lstStyle/>
          <a:p>
            <a:pPr eaLnBrk="1" hangingPunct="1"/>
            <a:r>
              <a:rPr lang="en-US" altLang="zh-CN" sz="2400">
                <a:solidFill>
                  <a:srgbClr val="000000"/>
                </a:solidFill>
              </a:rPr>
              <a:t>K[i]</a:t>
            </a:r>
          </a:p>
        </p:txBody>
      </p:sp>
      <p:cxnSp>
        <p:nvCxnSpPr>
          <p:cNvPr id="9" name="直接箭头连接符 8"/>
          <p:cNvCxnSpPr/>
          <p:nvPr/>
        </p:nvCxnSpPr>
        <p:spPr bwMode="auto">
          <a:xfrm flipV="1">
            <a:off x="3292475" y="1760710"/>
            <a:ext cx="0" cy="4392612"/>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8497272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思考：什么算法</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31</a:t>
            </a:fld>
            <a:endParaRPr lang="zh-CN" altLang="en-US"/>
          </a:p>
        </p:txBody>
      </p:sp>
      <p:cxnSp>
        <p:nvCxnSpPr>
          <p:cNvPr id="5" name="直接箭头连接符 4"/>
          <p:cNvCxnSpPr/>
          <p:nvPr/>
        </p:nvCxnSpPr>
        <p:spPr bwMode="auto">
          <a:xfrm>
            <a:off x="2865438" y="6122988"/>
            <a:ext cx="5040312"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6" name="TextBox 4"/>
          <p:cNvSpPr txBox="1">
            <a:spLocks noChangeArrowheads="1"/>
          </p:cNvSpPr>
          <p:nvPr/>
        </p:nvSpPr>
        <p:spPr bwMode="auto">
          <a:xfrm>
            <a:off x="7905750" y="5985345"/>
            <a:ext cx="539750" cy="461665"/>
          </a:xfrm>
          <a:prstGeom prst="rect">
            <a:avLst/>
          </a:prstGeom>
          <a:noFill/>
          <a:ln w="9525">
            <a:noFill/>
            <a:miter lim="800000"/>
            <a:headEnd/>
            <a:tailEnd/>
          </a:ln>
        </p:spPr>
        <p:txBody>
          <a:bodyPr>
            <a:spAutoFit/>
          </a:bodyPr>
          <a:lstStyle/>
          <a:p>
            <a:pPr eaLnBrk="1" hangingPunct="1"/>
            <a:r>
              <a:rPr lang="en-US" altLang="zh-CN" sz="2400">
                <a:solidFill>
                  <a:srgbClr val="000000"/>
                </a:solidFill>
              </a:rPr>
              <a:t>i</a:t>
            </a:r>
          </a:p>
        </p:txBody>
      </p:sp>
      <p:sp>
        <p:nvSpPr>
          <p:cNvPr id="7" name="TextBox 6"/>
          <p:cNvSpPr txBox="1">
            <a:spLocks noChangeArrowheads="1"/>
          </p:cNvSpPr>
          <p:nvPr/>
        </p:nvSpPr>
        <p:spPr bwMode="auto">
          <a:xfrm>
            <a:off x="2166938" y="1181570"/>
            <a:ext cx="1397000" cy="461665"/>
          </a:xfrm>
          <a:prstGeom prst="rect">
            <a:avLst/>
          </a:prstGeom>
          <a:noFill/>
          <a:ln w="9525">
            <a:noFill/>
            <a:miter lim="800000"/>
            <a:headEnd/>
            <a:tailEnd/>
          </a:ln>
        </p:spPr>
        <p:txBody>
          <a:bodyPr>
            <a:spAutoFit/>
          </a:bodyPr>
          <a:lstStyle/>
          <a:p>
            <a:pPr eaLnBrk="1" hangingPunct="1"/>
            <a:r>
              <a:rPr lang="en-US" altLang="zh-CN" sz="2400">
                <a:solidFill>
                  <a:srgbClr val="000000"/>
                </a:solidFill>
              </a:rPr>
              <a:t>K[i]</a:t>
            </a:r>
          </a:p>
        </p:txBody>
      </p:sp>
      <p:cxnSp>
        <p:nvCxnSpPr>
          <p:cNvPr id="8" name="直接箭头连接符 7"/>
          <p:cNvCxnSpPr/>
          <p:nvPr/>
        </p:nvCxnSpPr>
        <p:spPr bwMode="auto">
          <a:xfrm flipV="1">
            <a:off x="2865438" y="1730375"/>
            <a:ext cx="0" cy="4392613"/>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pic>
        <p:nvPicPr>
          <p:cNvPr id="9" name="Picture 2" descr="http://upload.wikimedia.org/wikipedia/commons/4/42/Insertion_sort.gif">
            <a:hlinkClick r:id="rId3"/>
          </p:cNvPr>
          <p:cNvPicPr>
            <a:picLocks noChangeAspect="1" noChangeArrowheads="1"/>
          </p:cNvPicPr>
          <p:nvPr/>
        </p:nvPicPr>
        <p:blipFill>
          <a:blip r:embed="rId4" cstate="print"/>
          <a:srcRect/>
          <a:stretch>
            <a:fillRect/>
          </a:stretch>
        </p:blipFill>
        <p:spPr bwMode="auto">
          <a:xfrm>
            <a:off x="3348038" y="1349375"/>
            <a:ext cx="2879725" cy="4614863"/>
          </a:xfrm>
          <a:prstGeom prst="rect">
            <a:avLst/>
          </a:prstGeom>
          <a:noFill/>
          <a:ln w="9525">
            <a:noFill/>
            <a:miter lim="800000"/>
            <a:headEnd/>
            <a:tailEnd/>
          </a:ln>
        </p:spPr>
      </p:pic>
    </p:spTree>
    <p:extLst>
      <p:ext uri="{BB962C8B-B14F-4D97-AF65-F5344CB8AC3E}">
        <p14:creationId xmlns:p14="http://schemas.microsoft.com/office/powerpoint/2010/main" val="31271799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7.5 </a:t>
            </a:r>
            <a:r>
              <a:rPr lang="zh-CN" altLang="en-US" dirty="0"/>
              <a:t>谢尔</a:t>
            </a:r>
            <a:r>
              <a:rPr lang="en-US" altLang="zh-CN" dirty="0"/>
              <a:t>(Shell)</a:t>
            </a:r>
            <a:r>
              <a:rPr lang="zh-CN" altLang="en-US" dirty="0"/>
              <a:t>排序</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32</a:t>
            </a:fld>
            <a:endParaRPr lang="zh-CN" altLang="en-US"/>
          </a:p>
        </p:txBody>
      </p:sp>
      <p:grpSp>
        <p:nvGrpSpPr>
          <p:cNvPr id="5" name="Group 12"/>
          <p:cNvGrpSpPr>
            <a:grpSpLocks/>
          </p:cNvGrpSpPr>
          <p:nvPr/>
        </p:nvGrpSpPr>
        <p:grpSpPr bwMode="auto">
          <a:xfrm>
            <a:off x="2946400" y="3909122"/>
            <a:ext cx="6248400" cy="1981200"/>
            <a:chOff x="720" y="2832"/>
            <a:chExt cx="3936" cy="1248"/>
          </a:xfrm>
        </p:grpSpPr>
        <p:sp>
          <p:nvSpPr>
            <p:cNvPr id="6" name="Oval 13"/>
            <p:cNvSpPr>
              <a:spLocks noChangeArrowheads="1"/>
            </p:cNvSpPr>
            <p:nvPr/>
          </p:nvSpPr>
          <p:spPr bwMode="auto">
            <a:xfrm>
              <a:off x="720" y="2832"/>
              <a:ext cx="3936" cy="1248"/>
            </a:xfrm>
            <a:prstGeom prst="ellipse">
              <a:avLst/>
            </a:prstGeom>
            <a:solidFill>
              <a:srgbClr val="FFFFB9"/>
            </a:solidFill>
            <a:ln w="12700" cap="sq">
              <a:noFill/>
              <a:round/>
              <a:headEnd type="none" w="sm" len="sm"/>
              <a:tailEnd type="none" w="sm" len="sm"/>
            </a:ln>
            <a:effectLst>
              <a:outerShdw dist="96720" dir="1391915" algn="ctr" rotWithShape="0">
                <a:srgbClr val="B2B2B2"/>
              </a:outerShdw>
            </a:effectLst>
          </p:spPr>
          <p:txBody>
            <a:bodyPr wrap="none" anchor="ctr"/>
            <a:lstStyle/>
            <a:p>
              <a:pPr eaLnBrk="1" hangingPunct="1"/>
              <a:endParaRPr lang="zh-CN" altLang="en-US"/>
            </a:p>
          </p:txBody>
        </p:sp>
        <p:sp>
          <p:nvSpPr>
            <p:cNvPr id="7" name="Text Box 14"/>
            <p:cNvSpPr txBox="1">
              <a:spLocks noChangeArrowheads="1"/>
            </p:cNvSpPr>
            <p:nvPr/>
          </p:nvSpPr>
          <p:spPr bwMode="auto">
            <a:xfrm>
              <a:off x="760" y="3328"/>
              <a:ext cx="3215" cy="508"/>
            </a:xfrm>
            <a:prstGeom prst="rect">
              <a:avLst/>
            </a:prstGeom>
            <a:noFill/>
            <a:ln w="12700" cap="sq">
              <a:noFill/>
              <a:miter lim="800000"/>
              <a:headEnd type="none" w="sm" len="sm"/>
              <a:tailEnd type="none" w="sm" len="sm"/>
            </a:ln>
          </p:spPr>
          <p:txBody>
            <a:bodyPr wrap="none">
              <a:spAutoFit/>
            </a:bodyPr>
            <a:lstStyle/>
            <a:p>
              <a:pPr eaLnBrk="1" hangingPunct="1">
                <a:lnSpc>
                  <a:spcPct val="90000"/>
                </a:lnSpc>
              </a:pPr>
              <a:r>
                <a:rPr lang="en-US" altLang="zh-CN" sz="2600" b="1">
                  <a:solidFill>
                    <a:srgbClr val="000099"/>
                  </a:solidFill>
                  <a:latin typeface="宋体" charset="-122"/>
                  <a:ea typeface="宋体" charset="-122"/>
                </a:rPr>
                <a:t>       </a:t>
              </a:r>
              <a:r>
                <a:rPr lang="en-US" altLang="zh-CN" sz="2600" b="1">
                  <a:solidFill>
                    <a:srgbClr val="000099"/>
                  </a:solidFill>
                  <a:latin typeface="Times New Roman" pitchFamily="18" charset="0"/>
                  <a:ea typeface="宋体" charset="-122"/>
                </a:rPr>
                <a:t>gap</a:t>
              </a:r>
              <a:r>
                <a:rPr lang="en-US" altLang="zh-CN" sz="2600" b="1" baseline="-25000">
                  <a:solidFill>
                    <a:srgbClr val="000099"/>
                  </a:solidFill>
                  <a:latin typeface="Times New Roman" pitchFamily="18" charset="0"/>
                  <a:ea typeface="宋体" charset="-122"/>
                </a:rPr>
                <a:t>1 </a:t>
              </a:r>
              <a:r>
                <a:rPr lang="en-US" altLang="zh-CN" sz="2600" b="1">
                  <a:solidFill>
                    <a:srgbClr val="000099"/>
                  </a:solidFill>
                  <a:latin typeface="Times New Roman" pitchFamily="18" charset="0"/>
                  <a:ea typeface="宋体" charset="-122"/>
                </a:rPr>
                <a:t>= </a:t>
              </a:r>
              <a:r>
                <a:rPr lang="en-US" altLang="zh-CN" sz="2600" b="1">
                  <a:solidFill>
                    <a:srgbClr val="000099"/>
                  </a:solidFill>
                  <a:latin typeface="Times New Roman" pitchFamily="18" charset="0"/>
                  <a:ea typeface="宋体" charset="-122"/>
                  <a:sym typeface="Symbol" pitchFamily="18" charset="2"/>
                </a:rPr>
                <a:t>n</a:t>
              </a:r>
              <a:r>
                <a:rPr lang="en-US" altLang="zh-CN" sz="2600" b="1">
                  <a:solidFill>
                    <a:srgbClr val="000099"/>
                  </a:solidFill>
                  <a:latin typeface="Times New Roman" pitchFamily="18" charset="0"/>
                  <a:ea typeface="宋体" charset="-122"/>
                </a:rPr>
                <a:t>/2</a:t>
              </a:r>
              <a:r>
                <a:rPr lang="en-US" altLang="zh-CN" sz="2600" b="1">
                  <a:solidFill>
                    <a:srgbClr val="000099"/>
                  </a:solidFill>
                  <a:latin typeface="Times New Roman" pitchFamily="18" charset="0"/>
                  <a:ea typeface="宋体" charset="-122"/>
                  <a:sym typeface="Symbol" pitchFamily="18" charset="2"/>
                </a:rPr>
                <a:t>  </a:t>
              </a:r>
              <a:endParaRPr lang="en-US" altLang="zh-CN" sz="2600" b="1">
                <a:solidFill>
                  <a:srgbClr val="000099"/>
                </a:solidFill>
                <a:latin typeface="Times New Roman" pitchFamily="18" charset="0"/>
                <a:ea typeface="宋体" charset="-122"/>
              </a:endParaRPr>
            </a:p>
            <a:p>
              <a:pPr eaLnBrk="1" hangingPunct="1">
                <a:lnSpc>
                  <a:spcPct val="90000"/>
                </a:lnSpc>
              </a:pPr>
              <a:r>
                <a:rPr lang="en-US" altLang="zh-CN" sz="2600" b="1">
                  <a:solidFill>
                    <a:srgbClr val="000099"/>
                  </a:solidFill>
                  <a:latin typeface="Times New Roman" pitchFamily="18" charset="0"/>
                  <a:ea typeface="宋体" charset="-122"/>
                </a:rPr>
                <a:t>              gap</a:t>
              </a:r>
              <a:r>
                <a:rPr lang="en-US" altLang="zh-CN" sz="2600" b="1" baseline="-25000">
                  <a:solidFill>
                    <a:srgbClr val="000099"/>
                  </a:solidFill>
                  <a:latin typeface="Times New Roman" pitchFamily="18" charset="0"/>
                  <a:ea typeface="宋体" charset="-122"/>
                </a:rPr>
                <a:t>i </a:t>
              </a:r>
              <a:r>
                <a:rPr lang="en-US" altLang="zh-CN" sz="2600" b="1">
                  <a:solidFill>
                    <a:srgbClr val="000099"/>
                  </a:solidFill>
                  <a:latin typeface="Times New Roman" pitchFamily="18" charset="0"/>
                  <a:ea typeface="宋体" charset="-122"/>
                </a:rPr>
                <a:t>= </a:t>
              </a:r>
              <a:r>
                <a:rPr lang="en-US" altLang="zh-CN" sz="2600" b="1">
                  <a:solidFill>
                    <a:srgbClr val="000099"/>
                  </a:solidFill>
                  <a:latin typeface="Times New Roman" pitchFamily="18" charset="0"/>
                  <a:ea typeface="宋体" charset="-122"/>
                  <a:sym typeface="Symbol" pitchFamily="18" charset="2"/>
                </a:rPr>
                <a:t>gap</a:t>
              </a:r>
              <a:r>
                <a:rPr lang="en-US" altLang="zh-CN" sz="2600" b="1" baseline="-25000">
                  <a:solidFill>
                    <a:srgbClr val="000099"/>
                  </a:solidFill>
                  <a:latin typeface="Times New Roman" pitchFamily="18" charset="0"/>
                  <a:ea typeface="宋体" charset="-122"/>
                </a:rPr>
                <a:t>i</a:t>
              </a:r>
              <a:r>
                <a:rPr lang="en-US" altLang="zh-CN" sz="2600" b="1" baseline="-25000">
                  <a:solidFill>
                    <a:srgbClr val="000099"/>
                  </a:solidFill>
                  <a:latin typeface="宋体" charset="-122"/>
                  <a:ea typeface="宋体" charset="-122"/>
                </a:rPr>
                <a:t>-</a:t>
              </a:r>
              <a:r>
                <a:rPr lang="en-US" altLang="zh-CN" sz="2600" b="1" baseline="-25000">
                  <a:solidFill>
                    <a:srgbClr val="000099"/>
                  </a:solidFill>
                  <a:latin typeface="Times New Roman" pitchFamily="18" charset="0"/>
                  <a:ea typeface="宋体" charset="-122"/>
                </a:rPr>
                <a:t>1</a:t>
              </a:r>
              <a:r>
                <a:rPr lang="en-US" altLang="zh-CN" sz="2600" b="1">
                  <a:solidFill>
                    <a:srgbClr val="000099"/>
                  </a:solidFill>
                  <a:latin typeface="Times New Roman" pitchFamily="18" charset="0"/>
                  <a:ea typeface="宋体" charset="-122"/>
                </a:rPr>
                <a:t>/2</a:t>
              </a:r>
              <a:r>
                <a:rPr lang="en-US" altLang="zh-CN" sz="2600" b="1">
                  <a:solidFill>
                    <a:srgbClr val="000099"/>
                  </a:solidFill>
                  <a:latin typeface="Times New Roman" pitchFamily="18" charset="0"/>
                  <a:ea typeface="宋体" charset="-122"/>
                  <a:sym typeface="Symbol" pitchFamily="18" charset="2"/>
                </a:rPr>
                <a:t></a:t>
              </a:r>
              <a:r>
                <a:rPr lang="en-US" altLang="zh-CN" sz="2400" b="1">
                  <a:solidFill>
                    <a:srgbClr val="000099"/>
                  </a:solidFill>
                  <a:latin typeface="Times New Roman" pitchFamily="18" charset="0"/>
                  <a:ea typeface="宋体" charset="-122"/>
                </a:rPr>
                <a:t>     </a:t>
              </a:r>
              <a:r>
                <a:rPr lang="en-US" altLang="zh-CN" sz="2000" b="1">
                  <a:solidFill>
                    <a:srgbClr val="000099"/>
                  </a:solidFill>
                  <a:latin typeface="Times New Roman" pitchFamily="18" charset="0"/>
                  <a:ea typeface="宋体" charset="-122"/>
                </a:rPr>
                <a:t>i = 2, 3, …</a:t>
              </a:r>
              <a:r>
                <a:rPr lang="en-US" altLang="zh-CN" sz="2400">
                  <a:solidFill>
                    <a:srgbClr val="000099"/>
                  </a:solidFill>
                  <a:latin typeface="Times New Roman" pitchFamily="18" charset="0"/>
                  <a:ea typeface="宋体" charset="-122"/>
                </a:rPr>
                <a:t> </a:t>
              </a:r>
            </a:p>
          </p:txBody>
        </p:sp>
        <p:sp>
          <p:nvSpPr>
            <p:cNvPr id="8" name="Rectangle 15"/>
            <p:cNvSpPr>
              <a:spLocks noChangeArrowheads="1"/>
            </p:cNvSpPr>
            <p:nvPr/>
          </p:nvSpPr>
          <p:spPr bwMode="auto">
            <a:xfrm>
              <a:off x="1079" y="2974"/>
              <a:ext cx="2704" cy="356"/>
            </a:xfrm>
            <a:prstGeom prst="rect">
              <a:avLst/>
            </a:prstGeom>
            <a:noFill/>
            <a:ln w="12700" cap="sq">
              <a:noFill/>
              <a:miter lim="800000"/>
              <a:headEnd/>
              <a:tailEnd/>
            </a:ln>
            <a:effectLst>
              <a:outerShdw dist="17961" dir="2700000" algn="ctr" rotWithShape="0">
                <a:schemeClr val="bg1"/>
              </a:outerShdw>
            </a:effectLst>
          </p:spPr>
          <p:txBody>
            <a:bodyPr wrap="none">
              <a:spAutoFit/>
            </a:bodyPr>
            <a:lstStyle/>
            <a:p>
              <a:pPr eaLnBrk="1" hangingPunct="1"/>
              <a:r>
                <a:rPr lang="en-US" altLang="zh-CN" sz="3000" b="1" dirty="0">
                  <a:solidFill>
                    <a:srgbClr val="FF3300"/>
                  </a:solidFill>
                </a:rPr>
                <a:t> </a:t>
              </a:r>
              <a:r>
                <a:rPr lang="zh-CN" altLang="en-US" sz="3100" b="1" dirty="0">
                  <a:solidFill>
                    <a:srgbClr val="FF3300"/>
                  </a:solidFill>
                </a:rPr>
                <a:t>一种减小</a:t>
              </a:r>
              <a:r>
                <a:rPr lang="en-US" altLang="zh-CN" sz="3100" b="1" dirty="0">
                  <a:solidFill>
                    <a:srgbClr val="FF3300"/>
                  </a:solidFill>
                  <a:latin typeface="Times New Roman" pitchFamily="18" charset="0"/>
                </a:rPr>
                <a:t>gap</a:t>
              </a:r>
              <a:r>
                <a:rPr lang="zh-CN" altLang="en-US" sz="3100" b="1" dirty="0">
                  <a:solidFill>
                    <a:srgbClr val="FF3300"/>
                  </a:solidFill>
                </a:rPr>
                <a:t>的方法</a:t>
              </a:r>
              <a:r>
                <a:rPr lang="zh-CN" altLang="en-US" sz="2800" b="1" dirty="0">
                  <a:solidFill>
                    <a:srgbClr val="FF3300"/>
                  </a:solidFill>
                  <a:latin typeface="楷体_GB2312" pitchFamily="49" charset="-122"/>
                  <a:ea typeface="楷体_GB2312" pitchFamily="49" charset="-122"/>
                </a:rPr>
                <a:t>： </a:t>
              </a:r>
            </a:p>
          </p:txBody>
        </p:sp>
      </p:grpSp>
      <p:grpSp>
        <p:nvGrpSpPr>
          <p:cNvPr id="9" name="Group 33"/>
          <p:cNvGrpSpPr>
            <a:grpSpLocks/>
          </p:cNvGrpSpPr>
          <p:nvPr/>
        </p:nvGrpSpPr>
        <p:grpSpPr bwMode="auto">
          <a:xfrm>
            <a:off x="971600" y="1506380"/>
            <a:ext cx="10531625" cy="2091020"/>
            <a:chOff x="431" y="1030"/>
            <a:chExt cx="4745" cy="1452"/>
          </a:xfrm>
        </p:grpSpPr>
        <p:sp>
          <p:nvSpPr>
            <p:cNvPr id="10" name="Rectangle 20"/>
            <p:cNvSpPr>
              <a:spLocks noChangeArrowheads="1"/>
            </p:cNvSpPr>
            <p:nvPr/>
          </p:nvSpPr>
          <p:spPr bwMode="auto">
            <a:xfrm>
              <a:off x="431" y="1030"/>
              <a:ext cx="4745" cy="1452"/>
            </a:xfrm>
            <a:prstGeom prst="rect">
              <a:avLst/>
            </a:prstGeom>
            <a:noFill/>
            <a:ln w="92075" cap="sq">
              <a:solidFill>
                <a:srgbClr val="00CCFF"/>
              </a:solidFill>
              <a:miter lim="800000"/>
              <a:headEnd type="none" w="sm" len="sm"/>
              <a:tailEnd type="none" w="sm" len="sm"/>
            </a:ln>
            <a:effectLst>
              <a:outerShdw dist="71842" dir="2700000" algn="ctr" rotWithShape="0">
                <a:srgbClr val="B2B2B2"/>
              </a:outerShdw>
            </a:effectLst>
          </p:spPr>
          <p:txBody>
            <a:bodyPr wrap="none" anchor="ctr"/>
            <a:lstStyle/>
            <a:p>
              <a:pPr eaLnBrk="1" hangingPunct="1"/>
              <a:endParaRPr lang="zh-CN" altLang="en-US"/>
            </a:p>
          </p:txBody>
        </p:sp>
        <p:sp>
          <p:nvSpPr>
            <p:cNvPr id="11" name="Text Box 21"/>
            <p:cNvSpPr txBox="1">
              <a:spLocks noChangeArrowheads="1"/>
            </p:cNvSpPr>
            <p:nvPr/>
          </p:nvSpPr>
          <p:spPr bwMode="auto">
            <a:xfrm>
              <a:off x="564" y="1238"/>
              <a:ext cx="4612" cy="989"/>
            </a:xfrm>
            <a:prstGeom prst="rect">
              <a:avLst/>
            </a:prstGeom>
            <a:noFill/>
            <a:ln w="12700" cap="sq">
              <a:noFill/>
              <a:miter lim="800000"/>
              <a:headEnd type="none" w="sm" len="sm"/>
              <a:tailEnd type="none" w="sm" len="sm"/>
            </a:ln>
          </p:spPr>
          <p:txBody>
            <a:bodyPr wrap="square">
              <a:spAutoFit/>
            </a:bodyPr>
            <a:lstStyle/>
            <a:p>
              <a:pPr eaLnBrk="1" hangingPunct="1"/>
              <a:r>
                <a:rPr lang="en-US" altLang="zh-CN" sz="2400" b="1" dirty="0">
                  <a:solidFill>
                    <a:srgbClr val="003399"/>
                  </a:solidFill>
                  <a:latin typeface="幼圆" pitchFamily="49" charset="-122"/>
                  <a:ea typeface="幼圆" pitchFamily="49" charset="-122"/>
                </a:rPr>
                <a:t>    </a:t>
              </a:r>
              <a:r>
                <a:rPr lang="zh-CN" altLang="en-US" sz="2400" b="1" dirty="0">
                  <a:solidFill>
                    <a:srgbClr val="003399"/>
                  </a:solidFill>
                  <a:latin typeface="幼圆" pitchFamily="49" charset="-122"/>
                  <a:ea typeface="幼圆" pitchFamily="49" charset="-122"/>
                </a:rPr>
                <a:t>首先确定一个元素的间隔数</a:t>
              </a:r>
              <a:r>
                <a:rPr lang="en-US" altLang="zh-CN" sz="2400" b="1" dirty="0">
                  <a:solidFill>
                    <a:schemeClr val="accent2"/>
                  </a:solidFill>
                  <a:latin typeface="Times New Roman" pitchFamily="18" charset="0"/>
                  <a:ea typeface="幼圆" pitchFamily="49" charset="-122"/>
                </a:rPr>
                <a:t>gap</a:t>
              </a:r>
              <a:r>
                <a:rPr lang="zh-CN" altLang="en-US" sz="2400" b="1" dirty="0">
                  <a:solidFill>
                    <a:srgbClr val="003399"/>
                  </a:solidFill>
                  <a:latin typeface="幼圆" pitchFamily="49" charset="-122"/>
                  <a:ea typeface="幼圆" pitchFamily="49" charset="-122"/>
                </a:rPr>
                <a:t>。</a:t>
              </a:r>
            </a:p>
            <a:p>
              <a:pPr eaLnBrk="1" hangingPunct="1"/>
              <a:r>
                <a:rPr lang="zh-CN" altLang="en-US" sz="2400" b="1" dirty="0">
                  <a:solidFill>
                    <a:srgbClr val="003399"/>
                  </a:solidFill>
                  <a:latin typeface="幼圆" pitchFamily="49" charset="-122"/>
                  <a:ea typeface="幼圆" pitchFamily="49" charset="-122"/>
                </a:rPr>
                <a:t>    将参加排序的元素按照</a:t>
              </a:r>
              <a:r>
                <a:rPr lang="en-US" altLang="zh-CN" sz="2400" b="1" dirty="0">
                  <a:solidFill>
                    <a:srgbClr val="003399"/>
                  </a:solidFill>
                  <a:latin typeface="Times New Roman" pitchFamily="18" charset="0"/>
                  <a:ea typeface="幼圆" pitchFamily="49" charset="-122"/>
                </a:rPr>
                <a:t>gap</a:t>
              </a:r>
              <a:r>
                <a:rPr lang="zh-CN" altLang="en-US" sz="2400" b="1" dirty="0">
                  <a:solidFill>
                    <a:srgbClr val="003399"/>
                  </a:solidFill>
                  <a:latin typeface="幼圆" pitchFamily="49" charset="-122"/>
                  <a:ea typeface="幼圆" pitchFamily="49" charset="-122"/>
                </a:rPr>
                <a:t>分隔成若干个子序列</a:t>
              </a:r>
              <a:r>
                <a:rPr lang="en-US" altLang="zh-CN" sz="2400" b="1" dirty="0">
                  <a:solidFill>
                    <a:srgbClr val="003399"/>
                  </a:solidFill>
                  <a:latin typeface="幼圆" pitchFamily="49" charset="-122"/>
                  <a:ea typeface="幼圆" pitchFamily="49" charset="-122"/>
                </a:rPr>
                <a:t>( </a:t>
              </a:r>
              <a:r>
                <a:rPr lang="zh-CN" altLang="en-US" sz="2400" b="1" dirty="0">
                  <a:solidFill>
                    <a:srgbClr val="003399"/>
                  </a:solidFill>
                  <a:latin typeface="幼圆" pitchFamily="49" charset="-122"/>
                  <a:ea typeface="幼圆" pitchFamily="49" charset="-122"/>
                </a:rPr>
                <a:t>即分别把那些位置相隔为</a:t>
              </a:r>
              <a:r>
                <a:rPr lang="en-US" altLang="zh-CN" sz="2400" b="1" dirty="0">
                  <a:solidFill>
                    <a:srgbClr val="003399"/>
                  </a:solidFill>
                  <a:latin typeface="Times New Roman" pitchFamily="18" charset="0"/>
                  <a:ea typeface="幼圆" pitchFamily="49" charset="-122"/>
                </a:rPr>
                <a:t>gap</a:t>
              </a:r>
              <a:r>
                <a:rPr lang="zh-CN" altLang="en-US" sz="2400" b="1" dirty="0">
                  <a:solidFill>
                    <a:srgbClr val="003399"/>
                  </a:solidFill>
                  <a:latin typeface="幼圆" pitchFamily="49" charset="-122"/>
                  <a:ea typeface="幼圆" pitchFamily="49" charset="-122"/>
                </a:rPr>
                <a:t>的元素看作一个子序列</a:t>
              </a:r>
              <a:r>
                <a:rPr lang="en-US" altLang="zh-CN" sz="2400" b="1" dirty="0">
                  <a:solidFill>
                    <a:srgbClr val="003399"/>
                  </a:solidFill>
                  <a:latin typeface="幼圆" pitchFamily="49" charset="-122"/>
                  <a:ea typeface="幼圆" pitchFamily="49" charset="-122"/>
                </a:rPr>
                <a:t>),</a:t>
              </a:r>
              <a:r>
                <a:rPr lang="zh-CN" altLang="en-US" sz="2400" b="1" dirty="0">
                  <a:solidFill>
                    <a:srgbClr val="003399"/>
                  </a:solidFill>
                  <a:latin typeface="幼圆" pitchFamily="49" charset="-122"/>
                  <a:ea typeface="幼圆" pitchFamily="49" charset="-122"/>
                </a:rPr>
                <a:t>然后对各个子序列采用</a:t>
              </a:r>
              <a:r>
                <a:rPr lang="zh-CN" altLang="en-US" sz="2400" b="1" dirty="0">
                  <a:solidFill>
                    <a:srgbClr val="FF0000"/>
                  </a:solidFill>
                  <a:effectLst>
                    <a:outerShdw blurRad="38100" dist="38100" dir="2700000" algn="tl">
                      <a:srgbClr val="000000">
                        <a:alpha val="43137"/>
                      </a:srgbClr>
                    </a:outerShdw>
                  </a:effectLst>
                  <a:latin typeface="幼圆" pitchFamily="49" charset="-122"/>
                  <a:ea typeface="幼圆" pitchFamily="49" charset="-122"/>
                </a:rPr>
                <a:t>某一种排序方法</a:t>
              </a:r>
              <a:r>
                <a:rPr lang="zh-CN" altLang="en-US" sz="2400" b="1" dirty="0">
                  <a:solidFill>
                    <a:srgbClr val="003399"/>
                  </a:solidFill>
                  <a:latin typeface="幼圆" pitchFamily="49" charset="-122"/>
                  <a:ea typeface="幼圆" pitchFamily="49" charset="-122"/>
                </a:rPr>
                <a:t>               进行排序；此后减小</a:t>
              </a:r>
              <a:r>
                <a:rPr lang="en-US" altLang="zh-CN" sz="2400" b="1" dirty="0">
                  <a:solidFill>
                    <a:srgbClr val="003399"/>
                  </a:solidFill>
                  <a:latin typeface="Times New Roman" pitchFamily="18" charset="0"/>
                  <a:ea typeface="幼圆" pitchFamily="49" charset="-122"/>
                </a:rPr>
                <a:t>gap</a:t>
              </a:r>
              <a:r>
                <a:rPr lang="zh-CN" altLang="en-US" sz="2400" b="1" dirty="0">
                  <a:solidFill>
                    <a:srgbClr val="003399"/>
                  </a:solidFill>
                  <a:latin typeface="幼圆" pitchFamily="49" charset="-122"/>
                  <a:ea typeface="幼圆" pitchFamily="49" charset="-122"/>
                </a:rPr>
                <a:t>值，重复上述过程，直到</a:t>
              </a:r>
              <a:r>
                <a:rPr lang="en-US" altLang="zh-CN" sz="2400" b="1" dirty="0">
                  <a:solidFill>
                    <a:srgbClr val="003399"/>
                  </a:solidFill>
                  <a:latin typeface="Times New Roman" pitchFamily="18" charset="0"/>
                  <a:ea typeface="幼圆" pitchFamily="49" charset="-122"/>
                </a:rPr>
                <a:t>gap&lt;1</a:t>
              </a:r>
              <a:r>
                <a:rPr lang="zh-CN" altLang="en-US" sz="2400" b="1" dirty="0">
                  <a:solidFill>
                    <a:srgbClr val="003399"/>
                  </a:solidFill>
                  <a:latin typeface="幼圆" pitchFamily="49" charset="-122"/>
                  <a:ea typeface="幼圆" pitchFamily="49" charset="-122"/>
                </a:rPr>
                <a:t>。</a:t>
              </a:r>
            </a:p>
          </p:txBody>
        </p:sp>
      </p:grpSp>
      <p:grpSp>
        <p:nvGrpSpPr>
          <p:cNvPr id="13" name="Group 29"/>
          <p:cNvGrpSpPr>
            <a:grpSpLocks/>
          </p:cNvGrpSpPr>
          <p:nvPr/>
        </p:nvGrpSpPr>
        <p:grpSpPr bwMode="auto">
          <a:xfrm>
            <a:off x="1295401" y="1199993"/>
            <a:ext cx="2514600" cy="609600"/>
            <a:chOff x="249" y="548"/>
            <a:chExt cx="1584" cy="384"/>
          </a:xfrm>
        </p:grpSpPr>
        <p:sp>
          <p:nvSpPr>
            <p:cNvPr id="14" name="Oval 30"/>
            <p:cNvSpPr>
              <a:spLocks noChangeArrowheads="1"/>
            </p:cNvSpPr>
            <p:nvPr/>
          </p:nvSpPr>
          <p:spPr bwMode="auto">
            <a:xfrm>
              <a:off x="249" y="555"/>
              <a:ext cx="1488" cy="363"/>
            </a:xfrm>
            <a:prstGeom prst="ellipse">
              <a:avLst/>
            </a:prstGeom>
            <a:solidFill>
              <a:srgbClr val="FFD5AB"/>
            </a:solidFill>
            <a:ln w="12700" cap="sq">
              <a:noFill/>
              <a:round/>
              <a:headEnd type="none" w="sm" len="sm"/>
              <a:tailEnd type="none" w="sm" len="sm"/>
            </a:ln>
            <a:effectLst>
              <a:outerShdw dist="45791" dir="2021404" algn="ctr" rotWithShape="0">
                <a:srgbClr val="B2B2B2"/>
              </a:outerShdw>
            </a:effectLst>
          </p:spPr>
          <p:txBody>
            <a:bodyPr wrap="none" anchor="ctr"/>
            <a:lstStyle/>
            <a:p>
              <a:pPr eaLnBrk="1" hangingPunct="1"/>
              <a:endParaRPr lang="zh-CN" altLang="en-US"/>
            </a:p>
          </p:txBody>
        </p:sp>
        <p:sp>
          <p:nvSpPr>
            <p:cNvPr id="15" name="Text Box 31"/>
            <p:cNvSpPr txBox="1">
              <a:spLocks noChangeArrowheads="1"/>
            </p:cNvSpPr>
            <p:nvPr/>
          </p:nvSpPr>
          <p:spPr bwMode="auto">
            <a:xfrm>
              <a:off x="360" y="548"/>
              <a:ext cx="1473" cy="384"/>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r>
                <a:rPr lang="zh-CN" altLang="en-US" sz="3400" b="1" dirty="0">
                  <a:solidFill>
                    <a:srgbClr val="FF3300"/>
                  </a:solidFill>
                  <a:latin typeface="Times New Roman" pitchFamily="18" charset="0"/>
                  <a:ea typeface="华文行楷" pitchFamily="2" charset="-122"/>
                </a:rPr>
                <a:t>核心思想</a:t>
              </a:r>
            </a:p>
          </p:txBody>
        </p:sp>
      </p:grpSp>
      <p:grpSp>
        <p:nvGrpSpPr>
          <p:cNvPr id="16" name="Group 26"/>
          <p:cNvGrpSpPr>
            <a:grpSpLocks/>
          </p:cNvGrpSpPr>
          <p:nvPr/>
        </p:nvGrpSpPr>
        <p:grpSpPr bwMode="auto">
          <a:xfrm>
            <a:off x="7545754" y="1101627"/>
            <a:ext cx="3505200" cy="685800"/>
            <a:chOff x="3360" y="624"/>
            <a:chExt cx="2208" cy="432"/>
          </a:xfrm>
        </p:grpSpPr>
        <p:sp>
          <p:nvSpPr>
            <p:cNvPr id="17" name="AutoShape 27"/>
            <p:cNvSpPr>
              <a:spLocks noChangeArrowheads="1"/>
            </p:cNvSpPr>
            <p:nvPr/>
          </p:nvSpPr>
          <p:spPr bwMode="auto">
            <a:xfrm>
              <a:off x="3360" y="624"/>
              <a:ext cx="2208" cy="432"/>
            </a:xfrm>
            <a:prstGeom prst="cloudCallout">
              <a:avLst>
                <a:gd name="adj1" fmla="val -41259"/>
                <a:gd name="adj2" fmla="val 85417"/>
              </a:avLst>
            </a:prstGeom>
            <a:solidFill>
              <a:srgbClr val="F0F0F0"/>
            </a:solidFill>
            <a:ln w="25400" cap="sq">
              <a:solidFill>
                <a:srgbClr val="C0C0C0"/>
              </a:solidFill>
              <a:round/>
              <a:headEnd type="none" w="sm" len="sm"/>
              <a:tailEnd type="none" w="sm" len="sm"/>
            </a:ln>
            <a:effectLst>
              <a:outerShdw dist="119812" dir="1920323" algn="ctr" rotWithShape="0">
                <a:srgbClr val="B2B2B2"/>
              </a:outerShdw>
            </a:effectLst>
          </p:spPr>
          <p:txBody>
            <a:bodyPr/>
            <a:lstStyle/>
            <a:p>
              <a:pPr algn="ctr" eaLnBrk="1" hangingPunct="1"/>
              <a:endParaRPr lang="en-US" altLang="zh-CN" sz="2400" b="1">
                <a:latin typeface="Times New Roman" pitchFamily="18" charset="0"/>
                <a:ea typeface="宋体" charset="-122"/>
              </a:endParaRPr>
            </a:p>
          </p:txBody>
        </p:sp>
        <p:sp>
          <p:nvSpPr>
            <p:cNvPr id="18" name="Text Box 28"/>
            <p:cNvSpPr txBox="1">
              <a:spLocks noChangeArrowheads="1"/>
            </p:cNvSpPr>
            <p:nvPr/>
          </p:nvSpPr>
          <p:spPr bwMode="auto">
            <a:xfrm>
              <a:off x="3589" y="650"/>
              <a:ext cx="1787" cy="327"/>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pPr eaLnBrk="1" hangingPunct="1"/>
              <a:r>
                <a:rPr lang="zh-CN" altLang="en-US" sz="2800" b="1" i="1">
                  <a:solidFill>
                    <a:srgbClr val="FF3300"/>
                  </a:solidFill>
                  <a:latin typeface="Times New Roman" pitchFamily="18" charset="0"/>
                </a:rPr>
                <a:t>缩小增量排序法</a:t>
              </a:r>
            </a:p>
          </p:txBody>
        </p:sp>
      </p:grpSp>
      <p:grpSp>
        <p:nvGrpSpPr>
          <p:cNvPr id="19" name="Group 48">
            <a:extLst>
              <a:ext uri="{FF2B5EF4-FFF2-40B4-BE49-F238E27FC236}">
                <a16:creationId xmlns:a16="http://schemas.microsoft.com/office/drawing/2014/main" id="{2B68115F-7806-455F-B2CA-7A469AB9991D}"/>
              </a:ext>
            </a:extLst>
          </p:cNvPr>
          <p:cNvGrpSpPr>
            <a:grpSpLocks/>
          </p:cNvGrpSpPr>
          <p:nvPr/>
        </p:nvGrpSpPr>
        <p:grpSpPr bwMode="auto">
          <a:xfrm>
            <a:off x="7809702" y="356458"/>
            <a:ext cx="3276600" cy="838200"/>
            <a:chOff x="3312" y="1510"/>
            <a:chExt cx="2064" cy="528"/>
          </a:xfrm>
        </p:grpSpPr>
        <p:sp>
          <p:nvSpPr>
            <p:cNvPr id="20" name="AutoShape 49">
              <a:extLst>
                <a:ext uri="{FF2B5EF4-FFF2-40B4-BE49-F238E27FC236}">
                  <a16:creationId xmlns:a16="http://schemas.microsoft.com/office/drawing/2014/main" id="{468D0351-8AD0-4D46-81FC-263E1C5930CF}"/>
                </a:ext>
              </a:extLst>
            </p:cNvPr>
            <p:cNvSpPr>
              <a:spLocks noChangeArrowheads="1"/>
            </p:cNvSpPr>
            <p:nvPr/>
          </p:nvSpPr>
          <p:spPr bwMode="auto">
            <a:xfrm>
              <a:off x="3312" y="1510"/>
              <a:ext cx="2064" cy="528"/>
            </a:xfrm>
            <a:prstGeom prst="cloudCallout">
              <a:avLst>
                <a:gd name="adj1" fmla="val -71625"/>
                <a:gd name="adj2" fmla="val 47838"/>
              </a:avLst>
            </a:prstGeom>
            <a:noFill/>
            <a:ln w="63500" cap="sq">
              <a:solidFill>
                <a:srgbClr val="33CCCC"/>
              </a:solidFill>
              <a:round/>
              <a:headEnd type="none" w="sm" len="sm"/>
              <a:tailEnd type="none" w="sm" len="sm"/>
            </a:ln>
          </p:spPr>
          <p:txBody>
            <a:bodyPr/>
            <a:lstStyle/>
            <a:p>
              <a:pPr algn="ctr"/>
              <a:endParaRPr lang="zh-CN" altLang="en-US"/>
            </a:p>
          </p:txBody>
        </p:sp>
        <p:sp>
          <p:nvSpPr>
            <p:cNvPr id="21" name="Text Box 50">
              <a:extLst>
                <a:ext uri="{FF2B5EF4-FFF2-40B4-BE49-F238E27FC236}">
                  <a16:creationId xmlns:a16="http://schemas.microsoft.com/office/drawing/2014/main" id="{0716883F-6564-44DC-A42E-1B26FF745E89}"/>
                </a:ext>
              </a:extLst>
            </p:cNvPr>
            <p:cNvSpPr txBox="1">
              <a:spLocks noChangeArrowheads="1"/>
            </p:cNvSpPr>
            <p:nvPr/>
          </p:nvSpPr>
          <p:spPr bwMode="auto">
            <a:xfrm>
              <a:off x="3506" y="1574"/>
              <a:ext cx="1870" cy="291"/>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r>
                <a:rPr lang="zh-CN" altLang="en-US" sz="2400" b="1" dirty="0">
                  <a:solidFill>
                    <a:srgbClr val="FF3300"/>
                  </a:solidFill>
                  <a:ea typeface="幼圆" pitchFamily="49" charset="-122"/>
                </a:rPr>
                <a:t>由</a:t>
              </a:r>
              <a:r>
                <a:rPr lang="en-US" altLang="zh-CN" sz="2400" b="1" dirty="0">
                  <a:solidFill>
                    <a:srgbClr val="FF3300"/>
                  </a:solidFill>
                  <a:ea typeface="幼圆" pitchFamily="49" charset="-122"/>
                </a:rPr>
                <a:t>Donald Shell</a:t>
              </a:r>
              <a:r>
                <a:rPr lang="zh-CN" altLang="en-US" sz="2400" b="1" dirty="0">
                  <a:solidFill>
                    <a:srgbClr val="FF3300"/>
                  </a:solidFill>
                  <a:ea typeface="幼圆" pitchFamily="49" charset="-122"/>
                </a:rPr>
                <a:t>提出</a:t>
              </a:r>
              <a:endParaRPr lang="zh-CN" altLang="en-US" sz="2000" b="1" dirty="0">
                <a:solidFill>
                  <a:srgbClr val="FF3300"/>
                </a:solidFill>
                <a:ea typeface="幼圆" pitchFamily="49" charset="-122"/>
              </a:endParaRPr>
            </a:p>
          </p:txBody>
        </p:sp>
      </p:grpSp>
    </p:spTree>
    <p:extLst>
      <p:ext uri="{BB962C8B-B14F-4D97-AF65-F5344CB8AC3E}">
        <p14:creationId xmlns:p14="http://schemas.microsoft.com/office/powerpoint/2010/main" val="3141510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out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dissolv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up)">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排序过程</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33</a:t>
            </a:fld>
            <a:endParaRPr lang="zh-CN" altLang="en-US"/>
          </a:p>
        </p:txBody>
      </p:sp>
      <p:sp>
        <p:nvSpPr>
          <p:cNvPr id="947" name="Text Box 5"/>
          <p:cNvSpPr txBox="1">
            <a:spLocks noChangeArrowheads="1"/>
          </p:cNvSpPr>
          <p:nvPr/>
        </p:nvSpPr>
        <p:spPr bwMode="auto">
          <a:xfrm>
            <a:off x="2436464" y="1090743"/>
            <a:ext cx="7847013" cy="519113"/>
          </a:xfrm>
          <a:prstGeom prst="rect">
            <a:avLst/>
          </a:prstGeom>
          <a:noFill/>
          <a:ln w="12700" cap="sq">
            <a:noFill/>
            <a:miter lim="800000"/>
            <a:headEnd type="none" w="sm" len="sm"/>
            <a:tailEnd type="none" w="sm" len="sm"/>
          </a:ln>
        </p:spPr>
        <p:txBody>
          <a:bodyPr>
            <a:spAutoFit/>
          </a:bodyPr>
          <a:lstStyle/>
          <a:p>
            <a:r>
              <a:rPr lang="zh-CN" altLang="en-US" sz="2600" b="1" dirty="0">
                <a:solidFill>
                  <a:srgbClr val="003399"/>
                </a:solidFill>
                <a:latin typeface="幼圆" pitchFamily="49" charset="-122"/>
                <a:ea typeface="幼圆" pitchFamily="49" charset="-122"/>
              </a:rPr>
              <a:t>初 始</a:t>
            </a:r>
            <a:r>
              <a:rPr lang="zh-CN" altLang="en-US" sz="2600" b="1" dirty="0">
                <a:solidFill>
                  <a:srgbClr val="FFFFFF"/>
                </a:solidFill>
                <a:latin typeface="楷体_GB2312" pitchFamily="49" charset="-122"/>
                <a:ea typeface="楷体_GB2312" pitchFamily="49" charset="-122"/>
              </a:rPr>
              <a:t>  </a:t>
            </a:r>
            <a:r>
              <a:rPr lang="zh-CN" altLang="en-US" sz="2600" b="1" dirty="0">
                <a:solidFill>
                  <a:srgbClr val="FFFFFF"/>
                </a:solidFill>
                <a:latin typeface="Times New Roman" pitchFamily="18" charset="0"/>
                <a:ea typeface="宋体" charset="-122"/>
              </a:rPr>
              <a:t>  </a:t>
            </a:r>
            <a:r>
              <a:rPr lang="en-US" altLang="zh-CN" sz="2800" b="1" dirty="0">
                <a:solidFill>
                  <a:srgbClr val="003399"/>
                </a:solidFill>
                <a:latin typeface="Times New Roman" pitchFamily="18" charset="0"/>
                <a:ea typeface="宋体" charset="-122"/>
              </a:rPr>
              <a:t>49    97    38    50    76    65    13    27    25</a:t>
            </a:r>
          </a:p>
        </p:txBody>
      </p:sp>
      <p:sp>
        <p:nvSpPr>
          <p:cNvPr id="948" name="Rectangle 6"/>
          <p:cNvSpPr>
            <a:spLocks noChangeArrowheads="1"/>
          </p:cNvSpPr>
          <p:nvPr/>
        </p:nvSpPr>
        <p:spPr bwMode="auto">
          <a:xfrm>
            <a:off x="3427064" y="4434018"/>
            <a:ext cx="6661150" cy="549275"/>
          </a:xfrm>
          <a:prstGeom prst="rect">
            <a:avLst/>
          </a:prstGeom>
          <a:noFill/>
          <a:ln w="12700" cap="sq">
            <a:noFill/>
            <a:miter lim="800000"/>
            <a:headEnd/>
            <a:tailEnd/>
          </a:ln>
        </p:spPr>
        <p:txBody>
          <a:bodyPr wrap="none">
            <a:spAutoFit/>
          </a:bodyPr>
          <a:lstStyle/>
          <a:p>
            <a:r>
              <a:rPr lang="en-US" altLang="zh-CN" sz="3000" b="1">
                <a:solidFill>
                  <a:srgbClr val="003399"/>
                </a:solidFill>
                <a:latin typeface="Times New Roman" pitchFamily="18" charset="0"/>
                <a:ea typeface="宋体" charset="-122"/>
              </a:rPr>
              <a:t>49    97    38    50    76    65    13    27    25</a:t>
            </a:r>
          </a:p>
        </p:txBody>
      </p:sp>
      <p:grpSp>
        <p:nvGrpSpPr>
          <p:cNvPr id="949" name="Group 7"/>
          <p:cNvGrpSpPr>
            <a:grpSpLocks/>
          </p:cNvGrpSpPr>
          <p:nvPr/>
        </p:nvGrpSpPr>
        <p:grpSpPr bwMode="auto">
          <a:xfrm>
            <a:off x="1984027" y="4408618"/>
            <a:ext cx="1295400" cy="568325"/>
            <a:chOff x="59" y="2725"/>
            <a:chExt cx="816" cy="358"/>
          </a:xfrm>
        </p:grpSpPr>
        <p:sp>
          <p:nvSpPr>
            <p:cNvPr id="950" name="Oval 8"/>
            <p:cNvSpPr>
              <a:spLocks noChangeArrowheads="1"/>
            </p:cNvSpPr>
            <p:nvPr/>
          </p:nvSpPr>
          <p:spPr bwMode="auto">
            <a:xfrm>
              <a:off x="59" y="2747"/>
              <a:ext cx="816" cy="336"/>
            </a:xfrm>
            <a:prstGeom prst="ellipse">
              <a:avLst/>
            </a:prstGeom>
            <a:solidFill>
              <a:srgbClr val="CCFFFF"/>
            </a:solidFill>
            <a:ln w="12700" cap="sq">
              <a:noFill/>
              <a:round/>
              <a:headEnd/>
              <a:tailEnd/>
            </a:ln>
            <a:effectLst>
              <a:outerShdw dist="40161" dir="1106097" algn="ctr" rotWithShape="0">
                <a:srgbClr val="777777"/>
              </a:outerShdw>
            </a:effectLst>
          </p:spPr>
          <p:txBody>
            <a:bodyPr wrap="none" anchor="ctr"/>
            <a:lstStyle/>
            <a:p>
              <a:endParaRPr lang="zh-CN" altLang="en-US">
                <a:solidFill>
                  <a:srgbClr val="000000"/>
                </a:solidFill>
                <a:latin typeface="Arial Narrow"/>
              </a:endParaRPr>
            </a:p>
          </p:txBody>
        </p:sp>
        <p:sp>
          <p:nvSpPr>
            <p:cNvPr id="951" name="Rectangle 9"/>
            <p:cNvSpPr>
              <a:spLocks noChangeArrowheads="1"/>
            </p:cNvSpPr>
            <p:nvPr/>
          </p:nvSpPr>
          <p:spPr bwMode="auto">
            <a:xfrm>
              <a:off x="144" y="2725"/>
              <a:ext cx="705" cy="327"/>
            </a:xfrm>
            <a:prstGeom prst="rect">
              <a:avLst/>
            </a:prstGeom>
            <a:noFill/>
            <a:ln w="12700" cap="sq">
              <a:noFill/>
              <a:miter lim="800000"/>
              <a:headEnd/>
              <a:tailEnd/>
            </a:ln>
          </p:spPr>
          <p:txBody>
            <a:bodyPr wrap="none">
              <a:spAutoFit/>
            </a:bodyPr>
            <a:lstStyle/>
            <a:p>
              <a:r>
                <a:rPr lang="en-US" altLang="zh-CN" sz="2800" b="1">
                  <a:solidFill>
                    <a:srgbClr val="DC0081"/>
                  </a:solidFill>
                  <a:latin typeface="Times New Roman" pitchFamily="18" charset="0"/>
                  <a:ea typeface="宋体" charset="-122"/>
                </a:rPr>
                <a:t>gap=4</a:t>
              </a:r>
            </a:p>
          </p:txBody>
        </p:sp>
      </p:grpSp>
      <p:grpSp>
        <p:nvGrpSpPr>
          <p:cNvPr id="952" name="Group 15"/>
          <p:cNvGrpSpPr>
            <a:grpSpLocks/>
          </p:cNvGrpSpPr>
          <p:nvPr/>
        </p:nvGrpSpPr>
        <p:grpSpPr bwMode="auto">
          <a:xfrm>
            <a:off x="3385789" y="4443543"/>
            <a:ext cx="685800" cy="633413"/>
            <a:chOff x="528" y="3633"/>
            <a:chExt cx="432" cy="399"/>
          </a:xfrm>
        </p:grpSpPr>
        <p:sp>
          <p:nvSpPr>
            <p:cNvPr id="953" name="Rectangle 16"/>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endParaRPr lang="zh-CN" altLang="en-US">
                <a:solidFill>
                  <a:srgbClr val="000000"/>
                </a:solidFill>
                <a:latin typeface="Arial Narrow"/>
              </a:endParaRPr>
            </a:p>
          </p:txBody>
        </p:sp>
        <p:sp>
          <p:nvSpPr>
            <p:cNvPr id="954" name="Rectangle 17"/>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r>
                <a:rPr lang="en-US" altLang="zh-CN" sz="3000" b="1">
                  <a:solidFill>
                    <a:srgbClr val="FF0000"/>
                  </a:solidFill>
                  <a:latin typeface="Times New Roman" pitchFamily="18" charset="0"/>
                  <a:ea typeface="宋体" charset="-122"/>
                </a:rPr>
                <a:t>49</a:t>
              </a:r>
            </a:p>
          </p:txBody>
        </p:sp>
      </p:grpSp>
      <p:grpSp>
        <p:nvGrpSpPr>
          <p:cNvPr id="955" name="Group 18"/>
          <p:cNvGrpSpPr>
            <a:grpSpLocks/>
          </p:cNvGrpSpPr>
          <p:nvPr/>
        </p:nvGrpSpPr>
        <p:grpSpPr bwMode="auto">
          <a:xfrm>
            <a:off x="6475064" y="4467356"/>
            <a:ext cx="685800" cy="633412"/>
            <a:chOff x="528" y="3633"/>
            <a:chExt cx="432" cy="399"/>
          </a:xfrm>
        </p:grpSpPr>
        <p:sp>
          <p:nvSpPr>
            <p:cNvPr id="956" name="Rectangle 19"/>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endParaRPr lang="zh-CN" altLang="en-US">
                <a:solidFill>
                  <a:srgbClr val="000000"/>
                </a:solidFill>
                <a:latin typeface="Arial Narrow"/>
              </a:endParaRPr>
            </a:p>
          </p:txBody>
        </p:sp>
        <p:sp>
          <p:nvSpPr>
            <p:cNvPr id="957" name="Rectangle 20"/>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r>
                <a:rPr lang="en-US" altLang="zh-CN" sz="3000" b="1">
                  <a:solidFill>
                    <a:srgbClr val="FF0000"/>
                  </a:solidFill>
                  <a:latin typeface="Times New Roman" pitchFamily="18" charset="0"/>
                  <a:ea typeface="宋体" charset="-122"/>
                </a:rPr>
                <a:t>76</a:t>
              </a:r>
            </a:p>
          </p:txBody>
        </p:sp>
      </p:grpSp>
      <p:grpSp>
        <p:nvGrpSpPr>
          <p:cNvPr id="958" name="Group 21"/>
          <p:cNvGrpSpPr>
            <a:grpSpLocks/>
          </p:cNvGrpSpPr>
          <p:nvPr/>
        </p:nvGrpSpPr>
        <p:grpSpPr bwMode="auto">
          <a:xfrm>
            <a:off x="9435752" y="4432431"/>
            <a:ext cx="685800" cy="633412"/>
            <a:chOff x="528" y="3633"/>
            <a:chExt cx="432" cy="399"/>
          </a:xfrm>
        </p:grpSpPr>
        <p:sp>
          <p:nvSpPr>
            <p:cNvPr id="959" name="Rectangle 22"/>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endParaRPr lang="zh-CN" altLang="en-US">
                <a:solidFill>
                  <a:srgbClr val="000000"/>
                </a:solidFill>
                <a:latin typeface="Arial Narrow"/>
              </a:endParaRPr>
            </a:p>
          </p:txBody>
        </p:sp>
        <p:sp>
          <p:nvSpPr>
            <p:cNvPr id="960" name="Rectangle 23"/>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r>
                <a:rPr lang="en-US" altLang="zh-CN" sz="3000" b="1">
                  <a:solidFill>
                    <a:srgbClr val="FF0000"/>
                  </a:solidFill>
                  <a:latin typeface="Times New Roman" pitchFamily="18" charset="0"/>
                  <a:ea typeface="宋体" charset="-122"/>
                </a:rPr>
                <a:t>25</a:t>
              </a:r>
            </a:p>
          </p:txBody>
        </p:sp>
      </p:grpSp>
      <p:grpSp>
        <p:nvGrpSpPr>
          <p:cNvPr id="961" name="Group 24"/>
          <p:cNvGrpSpPr>
            <a:grpSpLocks/>
          </p:cNvGrpSpPr>
          <p:nvPr/>
        </p:nvGrpSpPr>
        <p:grpSpPr bwMode="auto">
          <a:xfrm>
            <a:off x="4130327" y="4448306"/>
            <a:ext cx="685800" cy="633412"/>
            <a:chOff x="528" y="3633"/>
            <a:chExt cx="432" cy="399"/>
          </a:xfrm>
        </p:grpSpPr>
        <p:sp>
          <p:nvSpPr>
            <p:cNvPr id="962" name="Rectangle 25"/>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endParaRPr lang="zh-CN" altLang="en-US">
                <a:solidFill>
                  <a:srgbClr val="000000"/>
                </a:solidFill>
                <a:latin typeface="Arial Narrow"/>
              </a:endParaRPr>
            </a:p>
          </p:txBody>
        </p:sp>
        <p:sp>
          <p:nvSpPr>
            <p:cNvPr id="963" name="Rectangle 26"/>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r>
                <a:rPr lang="en-US" altLang="zh-CN" sz="3000" b="1">
                  <a:solidFill>
                    <a:srgbClr val="00CC00"/>
                  </a:solidFill>
                  <a:latin typeface="Times New Roman" pitchFamily="18" charset="0"/>
                  <a:ea typeface="宋体" charset="-122"/>
                </a:rPr>
                <a:t>97</a:t>
              </a:r>
            </a:p>
          </p:txBody>
        </p:sp>
      </p:grpSp>
      <p:grpSp>
        <p:nvGrpSpPr>
          <p:cNvPr id="964" name="Group 27"/>
          <p:cNvGrpSpPr>
            <a:grpSpLocks/>
          </p:cNvGrpSpPr>
          <p:nvPr/>
        </p:nvGrpSpPr>
        <p:grpSpPr bwMode="auto">
          <a:xfrm>
            <a:off x="7237064" y="4467356"/>
            <a:ext cx="685800" cy="633412"/>
            <a:chOff x="528" y="3633"/>
            <a:chExt cx="432" cy="399"/>
          </a:xfrm>
        </p:grpSpPr>
        <p:sp>
          <p:nvSpPr>
            <p:cNvPr id="965" name="Rectangle 28"/>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endParaRPr lang="zh-CN" altLang="en-US">
                <a:solidFill>
                  <a:srgbClr val="000000"/>
                </a:solidFill>
                <a:latin typeface="Arial Narrow"/>
              </a:endParaRPr>
            </a:p>
          </p:txBody>
        </p:sp>
        <p:sp>
          <p:nvSpPr>
            <p:cNvPr id="966" name="Rectangle 29"/>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r>
                <a:rPr lang="en-US" altLang="zh-CN" sz="3000" b="1">
                  <a:solidFill>
                    <a:srgbClr val="00CC00"/>
                  </a:solidFill>
                  <a:latin typeface="Times New Roman" pitchFamily="18" charset="0"/>
                  <a:ea typeface="宋体" charset="-122"/>
                </a:rPr>
                <a:t>65</a:t>
              </a:r>
            </a:p>
          </p:txBody>
        </p:sp>
      </p:grpSp>
      <p:grpSp>
        <p:nvGrpSpPr>
          <p:cNvPr id="967" name="Group 30"/>
          <p:cNvGrpSpPr>
            <a:grpSpLocks/>
          </p:cNvGrpSpPr>
          <p:nvPr/>
        </p:nvGrpSpPr>
        <p:grpSpPr bwMode="auto">
          <a:xfrm>
            <a:off x="4874864" y="4454656"/>
            <a:ext cx="685800" cy="633412"/>
            <a:chOff x="528" y="3633"/>
            <a:chExt cx="432" cy="399"/>
          </a:xfrm>
        </p:grpSpPr>
        <p:sp>
          <p:nvSpPr>
            <p:cNvPr id="968" name="Rectangle 31"/>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endParaRPr lang="zh-CN" altLang="en-US">
                <a:solidFill>
                  <a:srgbClr val="000000"/>
                </a:solidFill>
                <a:latin typeface="Arial Narrow"/>
              </a:endParaRPr>
            </a:p>
          </p:txBody>
        </p:sp>
        <p:sp>
          <p:nvSpPr>
            <p:cNvPr id="969" name="Rectangle 32"/>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r>
                <a:rPr lang="en-US" altLang="zh-CN" sz="3000" b="1">
                  <a:solidFill>
                    <a:srgbClr val="0000FF"/>
                  </a:solidFill>
                  <a:latin typeface="Times New Roman" pitchFamily="18" charset="0"/>
                  <a:ea typeface="宋体" charset="-122"/>
                </a:rPr>
                <a:t>38</a:t>
              </a:r>
            </a:p>
          </p:txBody>
        </p:sp>
      </p:grpSp>
      <p:grpSp>
        <p:nvGrpSpPr>
          <p:cNvPr id="970" name="Group 33"/>
          <p:cNvGrpSpPr>
            <a:grpSpLocks/>
          </p:cNvGrpSpPr>
          <p:nvPr/>
        </p:nvGrpSpPr>
        <p:grpSpPr bwMode="auto">
          <a:xfrm>
            <a:off x="7975252" y="4461006"/>
            <a:ext cx="685800" cy="633412"/>
            <a:chOff x="528" y="3633"/>
            <a:chExt cx="432" cy="399"/>
          </a:xfrm>
        </p:grpSpPr>
        <p:sp>
          <p:nvSpPr>
            <p:cNvPr id="971" name="Rectangle 34"/>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endParaRPr lang="zh-CN" altLang="en-US">
                <a:solidFill>
                  <a:srgbClr val="000000"/>
                </a:solidFill>
                <a:latin typeface="Arial Narrow"/>
              </a:endParaRPr>
            </a:p>
          </p:txBody>
        </p:sp>
        <p:sp>
          <p:nvSpPr>
            <p:cNvPr id="972" name="Rectangle 35"/>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r>
                <a:rPr lang="en-US" altLang="zh-CN" sz="3000" b="1">
                  <a:solidFill>
                    <a:srgbClr val="0000FF"/>
                  </a:solidFill>
                  <a:latin typeface="Times New Roman" pitchFamily="18" charset="0"/>
                  <a:ea typeface="宋体" charset="-122"/>
                </a:rPr>
                <a:t>13</a:t>
              </a:r>
            </a:p>
          </p:txBody>
        </p:sp>
      </p:grpSp>
      <p:grpSp>
        <p:nvGrpSpPr>
          <p:cNvPr id="973" name="Group 36"/>
          <p:cNvGrpSpPr>
            <a:grpSpLocks/>
          </p:cNvGrpSpPr>
          <p:nvPr/>
        </p:nvGrpSpPr>
        <p:grpSpPr bwMode="auto">
          <a:xfrm>
            <a:off x="5654327" y="4443543"/>
            <a:ext cx="685800" cy="633413"/>
            <a:chOff x="528" y="3633"/>
            <a:chExt cx="432" cy="399"/>
          </a:xfrm>
        </p:grpSpPr>
        <p:sp>
          <p:nvSpPr>
            <p:cNvPr id="974" name="Rectangle 37"/>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endParaRPr lang="zh-CN" altLang="en-US">
                <a:solidFill>
                  <a:srgbClr val="000000"/>
                </a:solidFill>
                <a:latin typeface="Arial Narrow"/>
              </a:endParaRPr>
            </a:p>
          </p:txBody>
        </p:sp>
        <p:sp>
          <p:nvSpPr>
            <p:cNvPr id="975" name="Rectangle 38"/>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r>
                <a:rPr lang="en-US" altLang="zh-CN" sz="3000" b="1">
                  <a:solidFill>
                    <a:srgbClr val="FFFFFF"/>
                  </a:solidFill>
                  <a:latin typeface="Times New Roman" pitchFamily="18" charset="0"/>
                  <a:ea typeface="宋体" charset="-122"/>
                </a:rPr>
                <a:t>50</a:t>
              </a:r>
            </a:p>
          </p:txBody>
        </p:sp>
      </p:grpSp>
      <p:grpSp>
        <p:nvGrpSpPr>
          <p:cNvPr id="976" name="Group 39"/>
          <p:cNvGrpSpPr>
            <a:grpSpLocks/>
          </p:cNvGrpSpPr>
          <p:nvPr/>
        </p:nvGrpSpPr>
        <p:grpSpPr bwMode="auto">
          <a:xfrm>
            <a:off x="8691214" y="4443543"/>
            <a:ext cx="685800" cy="633413"/>
            <a:chOff x="528" y="3633"/>
            <a:chExt cx="432" cy="399"/>
          </a:xfrm>
        </p:grpSpPr>
        <p:sp>
          <p:nvSpPr>
            <p:cNvPr id="977" name="Rectangle 40"/>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endParaRPr lang="zh-CN" altLang="en-US">
                <a:solidFill>
                  <a:srgbClr val="000000"/>
                </a:solidFill>
                <a:latin typeface="Arial Narrow"/>
              </a:endParaRPr>
            </a:p>
          </p:txBody>
        </p:sp>
        <p:sp>
          <p:nvSpPr>
            <p:cNvPr id="978" name="Rectangle 41"/>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r>
                <a:rPr lang="en-US" altLang="zh-CN" sz="3000" b="1">
                  <a:solidFill>
                    <a:srgbClr val="FFFFFF"/>
                  </a:solidFill>
                  <a:latin typeface="Times New Roman" pitchFamily="18" charset="0"/>
                  <a:ea typeface="宋体" charset="-122"/>
                </a:rPr>
                <a:t>27</a:t>
              </a:r>
            </a:p>
          </p:txBody>
        </p:sp>
      </p:grpSp>
      <p:sp>
        <p:nvSpPr>
          <p:cNvPr id="979" name="Freeform 45"/>
          <p:cNvSpPr>
            <a:spLocks/>
          </p:cNvSpPr>
          <p:nvPr/>
        </p:nvSpPr>
        <p:spPr bwMode="auto">
          <a:xfrm>
            <a:off x="3485802" y="4502281"/>
            <a:ext cx="544512"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solidFill>
                <a:srgbClr val="000000"/>
              </a:solidFill>
              <a:latin typeface="Arial Narrow"/>
            </a:endParaRPr>
          </a:p>
        </p:txBody>
      </p:sp>
      <p:sp>
        <p:nvSpPr>
          <p:cNvPr id="980" name="Freeform 46"/>
          <p:cNvSpPr>
            <a:spLocks/>
          </p:cNvSpPr>
          <p:nvPr/>
        </p:nvSpPr>
        <p:spPr bwMode="auto">
          <a:xfrm>
            <a:off x="6575077" y="4502281"/>
            <a:ext cx="544512"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solidFill>
                <a:srgbClr val="000000"/>
              </a:solidFill>
              <a:latin typeface="Arial Narrow"/>
            </a:endParaRPr>
          </a:p>
        </p:txBody>
      </p:sp>
      <p:grpSp>
        <p:nvGrpSpPr>
          <p:cNvPr id="981" name="Group 53"/>
          <p:cNvGrpSpPr>
            <a:grpSpLocks/>
          </p:cNvGrpSpPr>
          <p:nvPr/>
        </p:nvGrpSpPr>
        <p:grpSpPr bwMode="auto">
          <a:xfrm>
            <a:off x="3385789" y="4457831"/>
            <a:ext cx="3768725" cy="647700"/>
            <a:chOff x="1030" y="2793"/>
            <a:chExt cx="2374" cy="408"/>
          </a:xfrm>
        </p:grpSpPr>
        <p:grpSp>
          <p:nvGrpSpPr>
            <p:cNvPr id="982" name="Group 54"/>
            <p:cNvGrpSpPr>
              <a:grpSpLocks/>
            </p:cNvGrpSpPr>
            <p:nvPr/>
          </p:nvGrpSpPr>
          <p:grpSpPr bwMode="auto">
            <a:xfrm>
              <a:off x="1030" y="2802"/>
              <a:ext cx="432" cy="399"/>
              <a:chOff x="528" y="3633"/>
              <a:chExt cx="432" cy="399"/>
            </a:xfrm>
          </p:grpSpPr>
          <p:sp>
            <p:nvSpPr>
              <p:cNvPr id="986" name="Rectangle 55"/>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endParaRPr lang="zh-CN" altLang="en-US">
                  <a:solidFill>
                    <a:srgbClr val="000000"/>
                  </a:solidFill>
                  <a:latin typeface="Arial Narrow"/>
                </a:endParaRPr>
              </a:p>
            </p:txBody>
          </p:sp>
          <p:sp>
            <p:nvSpPr>
              <p:cNvPr id="987" name="Rectangle 56"/>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r>
                  <a:rPr lang="en-US" altLang="zh-CN" sz="3000" b="1">
                    <a:solidFill>
                      <a:srgbClr val="FF0000"/>
                    </a:solidFill>
                    <a:latin typeface="Times New Roman" pitchFamily="18" charset="0"/>
                    <a:ea typeface="宋体" charset="-122"/>
                  </a:rPr>
                  <a:t>49</a:t>
                </a:r>
              </a:p>
            </p:txBody>
          </p:sp>
        </p:grpSp>
        <p:grpSp>
          <p:nvGrpSpPr>
            <p:cNvPr id="983" name="Group 57"/>
            <p:cNvGrpSpPr>
              <a:grpSpLocks/>
            </p:cNvGrpSpPr>
            <p:nvPr/>
          </p:nvGrpSpPr>
          <p:grpSpPr bwMode="auto">
            <a:xfrm>
              <a:off x="2972" y="2793"/>
              <a:ext cx="432" cy="399"/>
              <a:chOff x="528" y="3633"/>
              <a:chExt cx="432" cy="399"/>
            </a:xfrm>
          </p:grpSpPr>
          <p:sp>
            <p:nvSpPr>
              <p:cNvPr id="984" name="Rectangle 58"/>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endParaRPr lang="zh-CN" altLang="en-US">
                  <a:solidFill>
                    <a:srgbClr val="000000"/>
                  </a:solidFill>
                  <a:latin typeface="Arial Narrow"/>
                </a:endParaRPr>
              </a:p>
            </p:txBody>
          </p:sp>
          <p:sp>
            <p:nvSpPr>
              <p:cNvPr id="985" name="Rectangle 59"/>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r>
                  <a:rPr lang="en-US" altLang="zh-CN" sz="3000" b="1">
                    <a:solidFill>
                      <a:srgbClr val="FF0000"/>
                    </a:solidFill>
                    <a:latin typeface="Times New Roman" pitchFamily="18" charset="0"/>
                    <a:ea typeface="宋体" charset="-122"/>
                  </a:rPr>
                  <a:t>76</a:t>
                </a:r>
              </a:p>
            </p:txBody>
          </p:sp>
        </p:grpSp>
      </p:grpSp>
      <p:sp>
        <p:nvSpPr>
          <p:cNvPr id="988" name="Freeform 60"/>
          <p:cNvSpPr>
            <a:spLocks/>
          </p:cNvSpPr>
          <p:nvPr/>
        </p:nvSpPr>
        <p:spPr bwMode="auto">
          <a:xfrm>
            <a:off x="6563964" y="4478468"/>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solidFill>
                <a:srgbClr val="000000"/>
              </a:solidFill>
              <a:latin typeface="Arial Narrow"/>
            </a:endParaRPr>
          </a:p>
        </p:txBody>
      </p:sp>
      <p:sp>
        <p:nvSpPr>
          <p:cNvPr id="989" name="Freeform 61"/>
          <p:cNvSpPr>
            <a:spLocks/>
          </p:cNvSpPr>
          <p:nvPr/>
        </p:nvSpPr>
        <p:spPr bwMode="auto">
          <a:xfrm>
            <a:off x="9529414" y="4467356"/>
            <a:ext cx="544513"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solidFill>
                <a:srgbClr val="000000"/>
              </a:solidFill>
              <a:latin typeface="Arial Narrow"/>
            </a:endParaRPr>
          </a:p>
        </p:txBody>
      </p:sp>
      <p:grpSp>
        <p:nvGrpSpPr>
          <p:cNvPr id="990" name="Group 62"/>
          <p:cNvGrpSpPr>
            <a:grpSpLocks/>
          </p:cNvGrpSpPr>
          <p:nvPr/>
        </p:nvGrpSpPr>
        <p:grpSpPr bwMode="auto">
          <a:xfrm>
            <a:off x="6481414" y="4454656"/>
            <a:ext cx="685800" cy="633412"/>
            <a:chOff x="528" y="3633"/>
            <a:chExt cx="432" cy="399"/>
          </a:xfrm>
        </p:grpSpPr>
        <p:sp>
          <p:nvSpPr>
            <p:cNvPr id="991" name="Rectangle 63"/>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endParaRPr lang="zh-CN" altLang="en-US">
                <a:solidFill>
                  <a:srgbClr val="000000"/>
                </a:solidFill>
                <a:latin typeface="Arial Narrow"/>
              </a:endParaRPr>
            </a:p>
          </p:txBody>
        </p:sp>
        <p:sp>
          <p:nvSpPr>
            <p:cNvPr id="992" name="Rectangle 64"/>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r>
                <a:rPr lang="en-US" altLang="zh-CN" sz="3000" b="1">
                  <a:solidFill>
                    <a:srgbClr val="FF0000"/>
                  </a:solidFill>
                  <a:latin typeface="Times New Roman" pitchFamily="18" charset="0"/>
                  <a:ea typeface="宋体" charset="-122"/>
                </a:rPr>
                <a:t>25</a:t>
              </a:r>
            </a:p>
          </p:txBody>
        </p:sp>
      </p:grpSp>
      <p:grpSp>
        <p:nvGrpSpPr>
          <p:cNvPr id="993" name="Group 65"/>
          <p:cNvGrpSpPr>
            <a:grpSpLocks/>
          </p:cNvGrpSpPr>
          <p:nvPr/>
        </p:nvGrpSpPr>
        <p:grpSpPr bwMode="auto">
          <a:xfrm>
            <a:off x="9440514" y="4443543"/>
            <a:ext cx="685800" cy="633413"/>
            <a:chOff x="528" y="3633"/>
            <a:chExt cx="432" cy="399"/>
          </a:xfrm>
        </p:grpSpPr>
        <p:sp>
          <p:nvSpPr>
            <p:cNvPr id="994" name="Rectangle 66"/>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endParaRPr lang="zh-CN" altLang="en-US">
                <a:solidFill>
                  <a:srgbClr val="000000"/>
                </a:solidFill>
                <a:latin typeface="Arial Narrow"/>
              </a:endParaRPr>
            </a:p>
          </p:txBody>
        </p:sp>
        <p:sp>
          <p:nvSpPr>
            <p:cNvPr id="995" name="Rectangle 67"/>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r>
                <a:rPr lang="en-US" altLang="zh-CN" sz="3000" b="1">
                  <a:solidFill>
                    <a:srgbClr val="FF0000"/>
                  </a:solidFill>
                  <a:latin typeface="Times New Roman" pitchFamily="18" charset="0"/>
                  <a:ea typeface="宋体" charset="-122"/>
                </a:rPr>
                <a:t>76</a:t>
              </a:r>
            </a:p>
          </p:txBody>
        </p:sp>
      </p:grpSp>
      <p:sp>
        <p:nvSpPr>
          <p:cNvPr id="996" name="Freeform 68"/>
          <p:cNvSpPr>
            <a:spLocks/>
          </p:cNvSpPr>
          <p:nvPr/>
        </p:nvSpPr>
        <p:spPr bwMode="auto">
          <a:xfrm>
            <a:off x="3461989" y="4507043"/>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solidFill>
                <a:srgbClr val="000000"/>
              </a:solidFill>
              <a:latin typeface="Arial Narrow"/>
            </a:endParaRPr>
          </a:p>
        </p:txBody>
      </p:sp>
      <p:sp>
        <p:nvSpPr>
          <p:cNvPr id="997" name="Freeform 69"/>
          <p:cNvSpPr>
            <a:spLocks/>
          </p:cNvSpPr>
          <p:nvPr/>
        </p:nvSpPr>
        <p:spPr bwMode="auto">
          <a:xfrm>
            <a:off x="6557614" y="4495931"/>
            <a:ext cx="544513"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solidFill>
                <a:srgbClr val="000000"/>
              </a:solidFill>
              <a:latin typeface="Arial Narrow"/>
            </a:endParaRPr>
          </a:p>
        </p:txBody>
      </p:sp>
      <p:grpSp>
        <p:nvGrpSpPr>
          <p:cNvPr id="998" name="Group 70"/>
          <p:cNvGrpSpPr>
            <a:grpSpLocks/>
          </p:cNvGrpSpPr>
          <p:nvPr/>
        </p:nvGrpSpPr>
        <p:grpSpPr bwMode="auto">
          <a:xfrm>
            <a:off x="3403252" y="4478468"/>
            <a:ext cx="685800" cy="633413"/>
            <a:chOff x="528" y="3633"/>
            <a:chExt cx="432" cy="399"/>
          </a:xfrm>
        </p:grpSpPr>
        <p:sp>
          <p:nvSpPr>
            <p:cNvPr id="999" name="Rectangle 71"/>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endParaRPr lang="zh-CN" altLang="en-US">
                <a:solidFill>
                  <a:srgbClr val="000000"/>
                </a:solidFill>
                <a:latin typeface="Arial Narrow"/>
              </a:endParaRPr>
            </a:p>
          </p:txBody>
        </p:sp>
        <p:sp>
          <p:nvSpPr>
            <p:cNvPr id="1000" name="Rectangle 72"/>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r>
                <a:rPr lang="en-US" altLang="zh-CN" sz="3000" b="1">
                  <a:solidFill>
                    <a:srgbClr val="FF0000"/>
                  </a:solidFill>
                  <a:latin typeface="Times New Roman" pitchFamily="18" charset="0"/>
                  <a:ea typeface="宋体" charset="-122"/>
                </a:rPr>
                <a:t>25</a:t>
              </a:r>
            </a:p>
          </p:txBody>
        </p:sp>
      </p:grpSp>
      <p:grpSp>
        <p:nvGrpSpPr>
          <p:cNvPr id="1001" name="Group 73"/>
          <p:cNvGrpSpPr>
            <a:grpSpLocks/>
          </p:cNvGrpSpPr>
          <p:nvPr/>
        </p:nvGrpSpPr>
        <p:grpSpPr bwMode="auto">
          <a:xfrm>
            <a:off x="6475064" y="4473706"/>
            <a:ext cx="685800" cy="633412"/>
            <a:chOff x="528" y="3633"/>
            <a:chExt cx="432" cy="399"/>
          </a:xfrm>
        </p:grpSpPr>
        <p:sp>
          <p:nvSpPr>
            <p:cNvPr id="1002" name="Rectangle 74"/>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endParaRPr lang="zh-CN" altLang="en-US">
                <a:solidFill>
                  <a:srgbClr val="000000"/>
                </a:solidFill>
                <a:latin typeface="Arial Narrow"/>
              </a:endParaRPr>
            </a:p>
          </p:txBody>
        </p:sp>
        <p:sp>
          <p:nvSpPr>
            <p:cNvPr id="1003" name="Rectangle 75"/>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r>
                <a:rPr lang="en-US" altLang="zh-CN" sz="3000" b="1">
                  <a:solidFill>
                    <a:srgbClr val="FF0000"/>
                  </a:solidFill>
                  <a:latin typeface="Times New Roman" pitchFamily="18" charset="0"/>
                  <a:ea typeface="宋体" charset="-122"/>
                </a:rPr>
                <a:t>49</a:t>
              </a:r>
            </a:p>
          </p:txBody>
        </p:sp>
      </p:grpSp>
      <p:sp>
        <p:nvSpPr>
          <p:cNvPr id="1004" name="Freeform 76"/>
          <p:cNvSpPr>
            <a:spLocks/>
          </p:cNvSpPr>
          <p:nvPr/>
        </p:nvSpPr>
        <p:spPr bwMode="auto">
          <a:xfrm>
            <a:off x="6551264" y="4502281"/>
            <a:ext cx="544513"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solidFill>
                <a:srgbClr val="000000"/>
              </a:solidFill>
              <a:latin typeface="Arial Narrow"/>
            </a:endParaRPr>
          </a:p>
        </p:txBody>
      </p:sp>
      <p:sp>
        <p:nvSpPr>
          <p:cNvPr id="1005" name="Freeform 77"/>
          <p:cNvSpPr>
            <a:spLocks/>
          </p:cNvSpPr>
          <p:nvPr/>
        </p:nvSpPr>
        <p:spPr bwMode="auto">
          <a:xfrm>
            <a:off x="9529414" y="4484818"/>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solidFill>
                <a:srgbClr val="000000"/>
              </a:solidFill>
              <a:latin typeface="Arial Narrow"/>
            </a:endParaRPr>
          </a:p>
        </p:txBody>
      </p:sp>
      <p:grpSp>
        <p:nvGrpSpPr>
          <p:cNvPr id="1006" name="Group 78"/>
          <p:cNvGrpSpPr>
            <a:grpSpLocks/>
          </p:cNvGrpSpPr>
          <p:nvPr/>
        </p:nvGrpSpPr>
        <p:grpSpPr bwMode="auto">
          <a:xfrm>
            <a:off x="6457602" y="4465768"/>
            <a:ext cx="685800" cy="633413"/>
            <a:chOff x="528" y="3633"/>
            <a:chExt cx="432" cy="399"/>
          </a:xfrm>
        </p:grpSpPr>
        <p:sp>
          <p:nvSpPr>
            <p:cNvPr id="1007" name="Rectangle 79"/>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endParaRPr lang="zh-CN" altLang="en-US">
                <a:solidFill>
                  <a:srgbClr val="000000"/>
                </a:solidFill>
                <a:latin typeface="Arial Narrow"/>
              </a:endParaRPr>
            </a:p>
          </p:txBody>
        </p:sp>
        <p:sp>
          <p:nvSpPr>
            <p:cNvPr id="1008" name="Rectangle 80"/>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r>
                <a:rPr lang="en-US" altLang="zh-CN" sz="3000" b="1">
                  <a:solidFill>
                    <a:srgbClr val="FF0000"/>
                  </a:solidFill>
                  <a:latin typeface="Times New Roman" pitchFamily="18" charset="0"/>
                  <a:ea typeface="宋体" charset="-122"/>
                </a:rPr>
                <a:t>49</a:t>
              </a:r>
            </a:p>
          </p:txBody>
        </p:sp>
      </p:grpSp>
      <p:grpSp>
        <p:nvGrpSpPr>
          <p:cNvPr id="1009" name="Group 81"/>
          <p:cNvGrpSpPr>
            <a:grpSpLocks/>
          </p:cNvGrpSpPr>
          <p:nvPr/>
        </p:nvGrpSpPr>
        <p:grpSpPr bwMode="auto">
          <a:xfrm>
            <a:off x="9423052" y="4467356"/>
            <a:ext cx="685800" cy="633412"/>
            <a:chOff x="528" y="3633"/>
            <a:chExt cx="432" cy="399"/>
          </a:xfrm>
        </p:grpSpPr>
        <p:sp>
          <p:nvSpPr>
            <p:cNvPr id="1010" name="Rectangle 82"/>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endParaRPr lang="zh-CN" altLang="en-US">
                <a:solidFill>
                  <a:srgbClr val="000000"/>
                </a:solidFill>
                <a:latin typeface="Arial Narrow"/>
              </a:endParaRPr>
            </a:p>
          </p:txBody>
        </p:sp>
        <p:sp>
          <p:nvSpPr>
            <p:cNvPr id="1011" name="Rectangle 83"/>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r>
                <a:rPr lang="en-US" altLang="zh-CN" sz="3000" b="1">
                  <a:solidFill>
                    <a:srgbClr val="FF0000"/>
                  </a:solidFill>
                  <a:latin typeface="Times New Roman" pitchFamily="18" charset="0"/>
                  <a:ea typeface="宋体" charset="-122"/>
                </a:rPr>
                <a:t>76</a:t>
              </a:r>
            </a:p>
          </p:txBody>
        </p:sp>
      </p:grpSp>
      <p:sp>
        <p:nvSpPr>
          <p:cNvPr id="1012" name="Freeform 84"/>
          <p:cNvSpPr>
            <a:spLocks/>
          </p:cNvSpPr>
          <p:nvPr/>
        </p:nvSpPr>
        <p:spPr bwMode="auto">
          <a:xfrm>
            <a:off x="4206527" y="4489581"/>
            <a:ext cx="544512"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solidFill>
                <a:srgbClr val="000000"/>
              </a:solidFill>
              <a:latin typeface="Arial Narrow"/>
            </a:endParaRPr>
          </a:p>
        </p:txBody>
      </p:sp>
      <p:sp>
        <p:nvSpPr>
          <p:cNvPr id="1013" name="Freeform 85"/>
          <p:cNvSpPr>
            <a:spLocks/>
          </p:cNvSpPr>
          <p:nvPr/>
        </p:nvSpPr>
        <p:spPr bwMode="auto">
          <a:xfrm>
            <a:off x="7337077" y="4519743"/>
            <a:ext cx="544512"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solidFill>
                <a:srgbClr val="000000"/>
              </a:solidFill>
              <a:latin typeface="Arial Narrow"/>
            </a:endParaRPr>
          </a:p>
        </p:txBody>
      </p:sp>
      <p:grpSp>
        <p:nvGrpSpPr>
          <p:cNvPr id="1014" name="Group 86"/>
          <p:cNvGrpSpPr>
            <a:grpSpLocks/>
          </p:cNvGrpSpPr>
          <p:nvPr/>
        </p:nvGrpSpPr>
        <p:grpSpPr bwMode="auto">
          <a:xfrm>
            <a:off x="4147789" y="4472118"/>
            <a:ext cx="685800" cy="633413"/>
            <a:chOff x="528" y="3633"/>
            <a:chExt cx="432" cy="399"/>
          </a:xfrm>
        </p:grpSpPr>
        <p:sp>
          <p:nvSpPr>
            <p:cNvPr id="1015" name="Rectangle 87"/>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endParaRPr lang="zh-CN" altLang="en-US">
                <a:solidFill>
                  <a:srgbClr val="000000"/>
                </a:solidFill>
                <a:latin typeface="Arial Narrow"/>
              </a:endParaRPr>
            </a:p>
          </p:txBody>
        </p:sp>
        <p:sp>
          <p:nvSpPr>
            <p:cNvPr id="1016" name="Rectangle 88"/>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r>
                <a:rPr lang="en-US" altLang="zh-CN" sz="3000" b="1">
                  <a:solidFill>
                    <a:srgbClr val="00CC00"/>
                  </a:solidFill>
                  <a:latin typeface="Times New Roman" pitchFamily="18" charset="0"/>
                  <a:ea typeface="宋体" charset="-122"/>
                </a:rPr>
                <a:t>65</a:t>
              </a:r>
            </a:p>
          </p:txBody>
        </p:sp>
      </p:grpSp>
      <p:grpSp>
        <p:nvGrpSpPr>
          <p:cNvPr id="1017" name="Group 89"/>
          <p:cNvGrpSpPr>
            <a:grpSpLocks/>
          </p:cNvGrpSpPr>
          <p:nvPr/>
        </p:nvGrpSpPr>
        <p:grpSpPr bwMode="auto">
          <a:xfrm>
            <a:off x="7237064" y="4473706"/>
            <a:ext cx="685800" cy="633412"/>
            <a:chOff x="528" y="3633"/>
            <a:chExt cx="432" cy="399"/>
          </a:xfrm>
        </p:grpSpPr>
        <p:sp>
          <p:nvSpPr>
            <p:cNvPr id="1018" name="Rectangle 90"/>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endParaRPr lang="zh-CN" altLang="en-US">
                <a:solidFill>
                  <a:srgbClr val="000000"/>
                </a:solidFill>
                <a:latin typeface="Arial Narrow"/>
              </a:endParaRPr>
            </a:p>
          </p:txBody>
        </p:sp>
        <p:sp>
          <p:nvSpPr>
            <p:cNvPr id="1019" name="Rectangle 91"/>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r>
                <a:rPr lang="en-US" altLang="zh-CN" sz="3000" b="1">
                  <a:solidFill>
                    <a:srgbClr val="00CC00"/>
                  </a:solidFill>
                  <a:latin typeface="Times New Roman" pitchFamily="18" charset="0"/>
                  <a:ea typeface="宋体" charset="-122"/>
                </a:rPr>
                <a:t>97</a:t>
              </a:r>
            </a:p>
          </p:txBody>
        </p:sp>
      </p:grpSp>
      <p:sp>
        <p:nvSpPr>
          <p:cNvPr id="1020" name="Freeform 92"/>
          <p:cNvSpPr>
            <a:spLocks/>
          </p:cNvSpPr>
          <p:nvPr/>
        </p:nvSpPr>
        <p:spPr bwMode="auto">
          <a:xfrm>
            <a:off x="4968527" y="4478468"/>
            <a:ext cx="544512"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solidFill>
                <a:srgbClr val="000000"/>
              </a:solidFill>
              <a:latin typeface="Arial Narrow"/>
            </a:endParaRPr>
          </a:p>
        </p:txBody>
      </p:sp>
      <p:sp>
        <p:nvSpPr>
          <p:cNvPr id="1021" name="Freeform 93"/>
          <p:cNvSpPr>
            <a:spLocks/>
          </p:cNvSpPr>
          <p:nvPr/>
        </p:nvSpPr>
        <p:spPr bwMode="auto">
          <a:xfrm>
            <a:off x="8087964" y="4502281"/>
            <a:ext cx="544513"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solidFill>
                <a:srgbClr val="000000"/>
              </a:solidFill>
              <a:latin typeface="Arial Narrow"/>
            </a:endParaRPr>
          </a:p>
        </p:txBody>
      </p:sp>
      <p:grpSp>
        <p:nvGrpSpPr>
          <p:cNvPr id="1022" name="Group 94"/>
          <p:cNvGrpSpPr>
            <a:grpSpLocks/>
          </p:cNvGrpSpPr>
          <p:nvPr/>
        </p:nvGrpSpPr>
        <p:grpSpPr bwMode="auto">
          <a:xfrm>
            <a:off x="4885977" y="4454656"/>
            <a:ext cx="685800" cy="633412"/>
            <a:chOff x="528" y="3633"/>
            <a:chExt cx="432" cy="399"/>
          </a:xfrm>
        </p:grpSpPr>
        <p:sp>
          <p:nvSpPr>
            <p:cNvPr id="1023" name="Rectangle 95"/>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endParaRPr lang="zh-CN" altLang="en-US">
                <a:solidFill>
                  <a:srgbClr val="000000"/>
                </a:solidFill>
                <a:latin typeface="Arial Narrow"/>
              </a:endParaRPr>
            </a:p>
          </p:txBody>
        </p:sp>
        <p:sp>
          <p:nvSpPr>
            <p:cNvPr id="1024" name="Rectangle 96"/>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r>
                <a:rPr lang="en-US" altLang="zh-CN" sz="3000" b="1">
                  <a:solidFill>
                    <a:srgbClr val="0000FF"/>
                  </a:solidFill>
                  <a:latin typeface="Times New Roman" pitchFamily="18" charset="0"/>
                  <a:ea typeface="宋体" charset="-122"/>
                </a:rPr>
                <a:t>13</a:t>
              </a:r>
            </a:p>
          </p:txBody>
        </p:sp>
      </p:grpSp>
      <p:grpSp>
        <p:nvGrpSpPr>
          <p:cNvPr id="1025" name="Group 97"/>
          <p:cNvGrpSpPr>
            <a:grpSpLocks/>
          </p:cNvGrpSpPr>
          <p:nvPr/>
        </p:nvGrpSpPr>
        <p:grpSpPr bwMode="auto">
          <a:xfrm>
            <a:off x="7964139" y="4473706"/>
            <a:ext cx="685800" cy="633412"/>
            <a:chOff x="528" y="3633"/>
            <a:chExt cx="432" cy="399"/>
          </a:xfrm>
        </p:grpSpPr>
        <p:sp>
          <p:nvSpPr>
            <p:cNvPr id="1026" name="Rectangle 98"/>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endParaRPr lang="zh-CN" altLang="en-US">
                <a:solidFill>
                  <a:srgbClr val="000000"/>
                </a:solidFill>
                <a:latin typeface="Arial Narrow"/>
              </a:endParaRPr>
            </a:p>
          </p:txBody>
        </p:sp>
        <p:sp>
          <p:nvSpPr>
            <p:cNvPr id="1027" name="Rectangle 99"/>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r>
                <a:rPr lang="en-US" altLang="zh-CN" sz="3000" b="1">
                  <a:solidFill>
                    <a:srgbClr val="0000FF"/>
                  </a:solidFill>
                  <a:latin typeface="Times New Roman" pitchFamily="18" charset="0"/>
                  <a:ea typeface="宋体" charset="-122"/>
                </a:rPr>
                <a:t>38</a:t>
              </a:r>
            </a:p>
          </p:txBody>
        </p:sp>
      </p:grpSp>
      <p:sp>
        <p:nvSpPr>
          <p:cNvPr id="1028" name="Freeform 100"/>
          <p:cNvSpPr>
            <a:spLocks/>
          </p:cNvSpPr>
          <p:nvPr/>
        </p:nvSpPr>
        <p:spPr bwMode="auto">
          <a:xfrm>
            <a:off x="5743227" y="4476881"/>
            <a:ext cx="544512"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solidFill>
                <a:srgbClr val="000000"/>
              </a:solidFill>
              <a:latin typeface="Arial Narrow"/>
            </a:endParaRPr>
          </a:p>
        </p:txBody>
      </p:sp>
      <p:sp>
        <p:nvSpPr>
          <p:cNvPr id="1029" name="Freeform 101"/>
          <p:cNvSpPr>
            <a:spLocks/>
          </p:cNvSpPr>
          <p:nvPr/>
        </p:nvSpPr>
        <p:spPr bwMode="auto">
          <a:xfrm>
            <a:off x="8761064" y="4484818"/>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solidFill>
                <a:srgbClr val="000000"/>
              </a:solidFill>
              <a:latin typeface="Arial Narrow"/>
            </a:endParaRPr>
          </a:p>
        </p:txBody>
      </p:sp>
      <p:grpSp>
        <p:nvGrpSpPr>
          <p:cNvPr id="1030" name="Group 102"/>
          <p:cNvGrpSpPr>
            <a:grpSpLocks/>
          </p:cNvGrpSpPr>
          <p:nvPr/>
        </p:nvGrpSpPr>
        <p:grpSpPr bwMode="auto">
          <a:xfrm>
            <a:off x="5654327" y="4454656"/>
            <a:ext cx="685800" cy="633412"/>
            <a:chOff x="528" y="3633"/>
            <a:chExt cx="432" cy="399"/>
          </a:xfrm>
        </p:grpSpPr>
        <p:sp>
          <p:nvSpPr>
            <p:cNvPr id="1031" name="Rectangle 103"/>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endParaRPr lang="zh-CN" altLang="en-US">
                <a:solidFill>
                  <a:srgbClr val="000000"/>
                </a:solidFill>
                <a:latin typeface="Arial Narrow"/>
              </a:endParaRPr>
            </a:p>
          </p:txBody>
        </p:sp>
        <p:sp>
          <p:nvSpPr>
            <p:cNvPr id="1032" name="Rectangle 104"/>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r>
                <a:rPr lang="en-US" altLang="zh-CN" sz="3000" b="1">
                  <a:solidFill>
                    <a:srgbClr val="FFFFFF"/>
                  </a:solidFill>
                  <a:latin typeface="Times New Roman" pitchFamily="18" charset="0"/>
                  <a:ea typeface="宋体" charset="-122"/>
                </a:rPr>
                <a:t>27</a:t>
              </a:r>
            </a:p>
          </p:txBody>
        </p:sp>
      </p:grpSp>
      <p:grpSp>
        <p:nvGrpSpPr>
          <p:cNvPr id="1033" name="Group 105"/>
          <p:cNvGrpSpPr>
            <a:grpSpLocks/>
          </p:cNvGrpSpPr>
          <p:nvPr/>
        </p:nvGrpSpPr>
        <p:grpSpPr bwMode="auto">
          <a:xfrm>
            <a:off x="8702327" y="4467356"/>
            <a:ext cx="685800" cy="633412"/>
            <a:chOff x="528" y="3633"/>
            <a:chExt cx="432" cy="399"/>
          </a:xfrm>
        </p:grpSpPr>
        <p:sp>
          <p:nvSpPr>
            <p:cNvPr id="1034" name="Rectangle 106"/>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endParaRPr lang="zh-CN" altLang="en-US">
                <a:solidFill>
                  <a:srgbClr val="000000"/>
                </a:solidFill>
                <a:latin typeface="Arial Narrow"/>
              </a:endParaRPr>
            </a:p>
          </p:txBody>
        </p:sp>
        <p:sp>
          <p:nvSpPr>
            <p:cNvPr id="1035" name="Rectangle 107"/>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r>
                <a:rPr lang="en-US" altLang="zh-CN" sz="3000" b="1">
                  <a:solidFill>
                    <a:srgbClr val="FFFFFF"/>
                  </a:solidFill>
                  <a:latin typeface="Times New Roman" pitchFamily="18" charset="0"/>
                  <a:ea typeface="宋体" charset="-122"/>
                </a:rPr>
                <a:t>50</a:t>
              </a:r>
            </a:p>
          </p:txBody>
        </p:sp>
      </p:grpSp>
      <p:grpSp>
        <p:nvGrpSpPr>
          <p:cNvPr id="1036" name="Group 111"/>
          <p:cNvGrpSpPr>
            <a:grpSpLocks/>
          </p:cNvGrpSpPr>
          <p:nvPr/>
        </p:nvGrpSpPr>
        <p:grpSpPr bwMode="auto">
          <a:xfrm>
            <a:off x="2442814" y="1700343"/>
            <a:ext cx="7554913" cy="715963"/>
            <a:chOff x="436" y="1169"/>
            <a:chExt cx="4759" cy="451"/>
          </a:xfrm>
        </p:grpSpPr>
        <p:sp>
          <p:nvSpPr>
            <p:cNvPr id="1037" name="Text Box 108"/>
            <p:cNvSpPr txBox="1">
              <a:spLocks noChangeArrowheads="1"/>
            </p:cNvSpPr>
            <p:nvPr/>
          </p:nvSpPr>
          <p:spPr bwMode="auto">
            <a:xfrm>
              <a:off x="1271" y="1209"/>
              <a:ext cx="3924" cy="327"/>
            </a:xfrm>
            <a:prstGeom prst="rect">
              <a:avLst/>
            </a:prstGeom>
            <a:noFill/>
            <a:ln w="12700" cap="sq">
              <a:noFill/>
              <a:miter lim="800000"/>
              <a:headEnd type="none" w="sm" len="sm"/>
              <a:tailEnd type="none" w="sm" len="sm"/>
            </a:ln>
          </p:spPr>
          <p:txBody>
            <a:bodyPr wrap="none">
              <a:spAutoFit/>
            </a:bodyPr>
            <a:lstStyle/>
            <a:p>
              <a:r>
                <a:rPr lang="en-US" altLang="zh-CN" sz="2800" b="1">
                  <a:solidFill>
                    <a:srgbClr val="003399"/>
                  </a:solidFill>
                  <a:latin typeface="Times New Roman" pitchFamily="18" charset="0"/>
                  <a:ea typeface="宋体" charset="-122"/>
                </a:rPr>
                <a:t>25    65    13    27    49    97    38    50    76</a:t>
              </a:r>
            </a:p>
          </p:txBody>
        </p:sp>
        <p:sp>
          <p:nvSpPr>
            <p:cNvPr id="1038" name="Text Box 109"/>
            <p:cNvSpPr txBox="1">
              <a:spLocks noChangeArrowheads="1"/>
            </p:cNvSpPr>
            <p:nvPr/>
          </p:nvSpPr>
          <p:spPr bwMode="auto">
            <a:xfrm>
              <a:off x="436" y="1169"/>
              <a:ext cx="616" cy="298"/>
            </a:xfrm>
            <a:prstGeom prst="rect">
              <a:avLst/>
            </a:prstGeom>
            <a:noFill/>
            <a:ln w="12700" cap="sq">
              <a:noFill/>
              <a:miter lim="800000"/>
              <a:headEnd/>
              <a:tailEnd/>
            </a:ln>
          </p:spPr>
          <p:txBody>
            <a:bodyPr wrap="none">
              <a:spAutoFit/>
            </a:bodyPr>
            <a:lstStyle/>
            <a:p>
              <a:r>
                <a:rPr lang="zh-CN" altLang="en-US" sz="2500">
                  <a:solidFill>
                    <a:srgbClr val="003399"/>
                  </a:solidFill>
                  <a:latin typeface="Arial Narrow"/>
                </a:rPr>
                <a:t>第</a:t>
              </a:r>
              <a:r>
                <a:rPr lang="en-US" altLang="zh-CN" sz="2500" b="1">
                  <a:solidFill>
                    <a:srgbClr val="003399"/>
                  </a:solidFill>
                  <a:latin typeface="Times New Roman" pitchFamily="18" charset="0"/>
                </a:rPr>
                <a:t>1</a:t>
              </a:r>
              <a:r>
                <a:rPr lang="zh-CN" altLang="en-US" sz="2500">
                  <a:solidFill>
                    <a:srgbClr val="003399"/>
                  </a:solidFill>
                  <a:latin typeface="Arial Narrow"/>
                </a:rPr>
                <a:t>趟</a:t>
              </a:r>
            </a:p>
          </p:txBody>
        </p:sp>
        <p:sp>
          <p:nvSpPr>
            <p:cNvPr id="1039" name="Rectangle 110"/>
            <p:cNvSpPr>
              <a:spLocks noChangeArrowheads="1"/>
            </p:cNvSpPr>
            <p:nvPr/>
          </p:nvSpPr>
          <p:spPr bwMode="auto">
            <a:xfrm>
              <a:off x="440" y="1322"/>
              <a:ext cx="641" cy="298"/>
            </a:xfrm>
            <a:prstGeom prst="rect">
              <a:avLst/>
            </a:prstGeom>
            <a:noFill/>
            <a:ln w="12700" cap="sq">
              <a:noFill/>
              <a:miter lim="800000"/>
              <a:headEnd/>
              <a:tailEnd/>
            </a:ln>
          </p:spPr>
          <p:txBody>
            <a:bodyPr wrap="none">
              <a:spAutoFit/>
            </a:bodyPr>
            <a:lstStyle/>
            <a:p>
              <a:r>
                <a:rPr lang="en-US" altLang="zh-CN" sz="2500" b="1">
                  <a:solidFill>
                    <a:srgbClr val="003399"/>
                  </a:solidFill>
                  <a:latin typeface="Times New Roman" pitchFamily="18" charset="0"/>
                  <a:ea typeface="宋体" charset="-122"/>
                </a:rPr>
                <a:t>gap=4</a:t>
              </a:r>
            </a:p>
          </p:txBody>
        </p:sp>
      </p:grpSp>
      <p:grpSp>
        <p:nvGrpSpPr>
          <p:cNvPr id="1040" name="Group 115"/>
          <p:cNvGrpSpPr>
            <a:grpSpLocks/>
          </p:cNvGrpSpPr>
          <p:nvPr/>
        </p:nvGrpSpPr>
        <p:grpSpPr bwMode="auto">
          <a:xfrm>
            <a:off x="3292127" y="4003806"/>
            <a:ext cx="7010400" cy="1219200"/>
            <a:chOff x="960" y="1680"/>
            <a:chExt cx="4416" cy="768"/>
          </a:xfrm>
        </p:grpSpPr>
        <p:sp>
          <p:nvSpPr>
            <p:cNvPr id="1041" name="Rectangle 113"/>
            <p:cNvSpPr>
              <a:spLocks noChangeArrowheads="1"/>
            </p:cNvSpPr>
            <p:nvPr/>
          </p:nvSpPr>
          <p:spPr bwMode="auto">
            <a:xfrm>
              <a:off x="960" y="1680"/>
              <a:ext cx="4416" cy="768"/>
            </a:xfrm>
            <a:prstGeom prst="rect">
              <a:avLst/>
            </a:prstGeom>
            <a:solidFill>
              <a:srgbClr val="FFFFFF"/>
            </a:solidFill>
            <a:ln w="12700" cap="sq">
              <a:noFill/>
              <a:miter lim="800000"/>
              <a:headEnd/>
              <a:tailEnd/>
            </a:ln>
          </p:spPr>
          <p:txBody>
            <a:bodyPr wrap="none" anchor="ctr"/>
            <a:lstStyle/>
            <a:p>
              <a:endParaRPr lang="zh-CN" altLang="en-US">
                <a:solidFill>
                  <a:srgbClr val="000000"/>
                </a:solidFill>
                <a:latin typeface="Arial Narrow"/>
              </a:endParaRPr>
            </a:p>
          </p:txBody>
        </p:sp>
        <p:sp>
          <p:nvSpPr>
            <p:cNvPr id="1042" name="Rectangle 114"/>
            <p:cNvSpPr>
              <a:spLocks noChangeArrowheads="1"/>
            </p:cNvSpPr>
            <p:nvPr/>
          </p:nvSpPr>
          <p:spPr bwMode="auto">
            <a:xfrm>
              <a:off x="1019" y="1920"/>
              <a:ext cx="4196" cy="346"/>
            </a:xfrm>
            <a:prstGeom prst="rect">
              <a:avLst/>
            </a:prstGeom>
            <a:noFill/>
            <a:ln w="12700" cap="sq">
              <a:noFill/>
              <a:miter lim="800000"/>
              <a:headEnd/>
              <a:tailEnd/>
            </a:ln>
          </p:spPr>
          <p:txBody>
            <a:bodyPr wrap="none">
              <a:spAutoFit/>
            </a:bodyPr>
            <a:lstStyle/>
            <a:p>
              <a:r>
                <a:rPr lang="en-US" altLang="zh-CN" sz="3000" b="1">
                  <a:solidFill>
                    <a:srgbClr val="003399"/>
                  </a:solidFill>
                  <a:latin typeface="Times New Roman" pitchFamily="18" charset="0"/>
                  <a:ea typeface="宋体" charset="-122"/>
                </a:rPr>
                <a:t>25    65    13    27    49    97    38    50    76</a:t>
              </a:r>
            </a:p>
          </p:txBody>
        </p:sp>
      </p:grpSp>
      <p:grpSp>
        <p:nvGrpSpPr>
          <p:cNvPr id="1043" name="Group 116"/>
          <p:cNvGrpSpPr>
            <a:grpSpLocks/>
          </p:cNvGrpSpPr>
          <p:nvPr/>
        </p:nvGrpSpPr>
        <p:grpSpPr bwMode="auto">
          <a:xfrm>
            <a:off x="1979264" y="4408618"/>
            <a:ext cx="1295400" cy="568325"/>
            <a:chOff x="59" y="2725"/>
            <a:chExt cx="816" cy="358"/>
          </a:xfrm>
        </p:grpSpPr>
        <p:sp>
          <p:nvSpPr>
            <p:cNvPr id="1044" name="Oval 117"/>
            <p:cNvSpPr>
              <a:spLocks noChangeArrowheads="1"/>
            </p:cNvSpPr>
            <p:nvPr/>
          </p:nvSpPr>
          <p:spPr bwMode="auto">
            <a:xfrm>
              <a:off x="59" y="2747"/>
              <a:ext cx="816" cy="336"/>
            </a:xfrm>
            <a:prstGeom prst="ellipse">
              <a:avLst/>
            </a:prstGeom>
            <a:solidFill>
              <a:srgbClr val="CCFFFF"/>
            </a:solidFill>
            <a:ln w="12700" cap="sq">
              <a:noFill/>
              <a:round/>
              <a:headEnd/>
              <a:tailEnd/>
            </a:ln>
            <a:effectLst>
              <a:outerShdw dist="40161" dir="1106097" algn="ctr" rotWithShape="0">
                <a:srgbClr val="777777"/>
              </a:outerShdw>
            </a:effectLst>
          </p:spPr>
          <p:txBody>
            <a:bodyPr wrap="none" anchor="ctr"/>
            <a:lstStyle/>
            <a:p>
              <a:endParaRPr lang="zh-CN" altLang="en-US">
                <a:solidFill>
                  <a:srgbClr val="000000"/>
                </a:solidFill>
                <a:latin typeface="Arial Narrow"/>
              </a:endParaRPr>
            </a:p>
          </p:txBody>
        </p:sp>
        <p:sp>
          <p:nvSpPr>
            <p:cNvPr id="1045" name="Rectangle 118"/>
            <p:cNvSpPr>
              <a:spLocks noChangeArrowheads="1"/>
            </p:cNvSpPr>
            <p:nvPr/>
          </p:nvSpPr>
          <p:spPr bwMode="auto">
            <a:xfrm>
              <a:off x="144" y="2725"/>
              <a:ext cx="705" cy="327"/>
            </a:xfrm>
            <a:prstGeom prst="rect">
              <a:avLst/>
            </a:prstGeom>
            <a:noFill/>
            <a:ln w="12700" cap="sq">
              <a:noFill/>
              <a:miter lim="800000"/>
              <a:headEnd/>
              <a:tailEnd/>
            </a:ln>
          </p:spPr>
          <p:txBody>
            <a:bodyPr wrap="none">
              <a:spAutoFit/>
            </a:bodyPr>
            <a:lstStyle/>
            <a:p>
              <a:r>
                <a:rPr lang="en-US" altLang="zh-CN" sz="2800" b="1">
                  <a:solidFill>
                    <a:srgbClr val="DC0081"/>
                  </a:solidFill>
                  <a:latin typeface="Times New Roman" pitchFamily="18" charset="0"/>
                  <a:ea typeface="宋体" charset="-122"/>
                </a:rPr>
                <a:t>gap=2</a:t>
              </a:r>
            </a:p>
          </p:txBody>
        </p:sp>
      </p:grpSp>
      <p:grpSp>
        <p:nvGrpSpPr>
          <p:cNvPr id="1046" name="Group 119"/>
          <p:cNvGrpSpPr>
            <a:grpSpLocks/>
          </p:cNvGrpSpPr>
          <p:nvPr/>
        </p:nvGrpSpPr>
        <p:grpSpPr bwMode="auto">
          <a:xfrm>
            <a:off x="3327052" y="4378456"/>
            <a:ext cx="685800" cy="633412"/>
            <a:chOff x="528" y="3633"/>
            <a:chExt cx="432" cy="399"/>
          </a:xfrm>
        </p:grpSpPr>
        <p:sp>
          <p:nvSpPr>
            <p:cNvPr id="1047" name="Rectangle 120"/>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endParaRPr lang="zh-CN" altLang="en-US">
                <a:solidFill>
                  <a:srgbClr val="000000"/>
                </a:solidFill>
                <a:latin typeface="Arial Narrow"/>
              </a:endParaRPr>
            </a:p>
          </p:txBody>
        </p:sp>
        <p:sp>
          <p:nvSpPr>
            <p:cNvPr id="1048" name="Rectangle 121"/>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r>
                <a:rPr lang="en-US" altLang="zh-CN" sz="3000" b="1">
                  <a:solidFill>
                    <a:srgbClr val="FF0000"/>
                  </a:solidFill>
                  <a:latin typeface="Times New Roman" pitchFamily="18" charset="0"/>
                  <a:ea typeface="宋体" charset="-122"/>
                </a:rPr>
                <a:t>25</a:t>
              </a:r>
            </a:p>
          </p:txBody>
        </p:sp>
      </p:grpSp>
      <p:grpSp>
        <p:nvGrpSpPr>
          <p:cNvPr id="1049" name="Group 122"/>
          <p:cNvGrpSpPr>
            <a:grpSpLocks/>
          </p:cNvGrpSpPr>
          <p:nvPr/>
        </p:nvGrpSpPr>
        <p:grpSpPr bwMode="auto">
          <a:xfrm>
            <a:off x="4833589" y="4367343"/>
            <a:ext cx="685800" cy="633413"/>
            <a:chOff x="528" y="3633"/>
            <a:chExt cx="432" cy="399"/>
          </a:xfrm>
        </p:grpSpPr>
        <p:sp>
          <p:nvSpPr>
            <p:cNvPr id="1050" name="Rectangle 123"/>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endParaRPr lang="zh-CN" altLang="en-US">
                <a:solidFill>
                  <a:srgbClr val="000000"/>
                </a:solidFill>
                <a:latin typeface="Arial Narrow"/>
              </a:endParaRPr>
            </a:p>
          </p:txBody>
        </p:sp>
        <p:sp>
          <p:nvSpPr>
            <p:cNvPr id="1051" name="Rectangle 124"/>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r>
                <a:rPr lang="en-US" altLang="zh-CN" sz="3000" b="1">
                  <a:solidFill>
                    <a:srgbClr val="FF0000"/>
                  </a:solidFill>
                  <a:latin typeface="Times New Roman" pitchFamily="18" charset="0"/>
                  <a:ea typeface="宋体" charset="-122"/>
                </a:rPr>
                <a:t>13</a:t>
              </a:r>
            </a:p>
          </p:txBody>
        </p:sp>
      </p:grpSp>
      <p:grpSp>
        <p:nvGrpSpPr>
          <p:cNvPr id="1052" name="Group 125"/>
          <p:cNvGrpSpPr>
            <a:grpSpLocks/>
          </p:cNvGrpSpPr>
          <p:nvPr/>
        </p:nvGrpSpPr>
        <p:grpSpPr bwMode="auto">
          <a:xfrm>
            <a:off x="6340127" y="4384806"/>
            <a:ext cx="685800" cy="633412"/>
            <a:chOff x="528" y="3633"/>
            <a:chExt cx="432" cy="399"/>
          </a:xfrm>
        </p:grpSpPr>
        <p:sp>
          <p:nvSpPr>
            <p:cNvPr id="1053" name="Rectangle 126"/>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endParaRPr lang="zh-CN" altLang="en-US">
                <a:solidFill>
                  <a:srgbClr val="000000"/>
                </a:solidFill>
                <a:latin typeface="Arial Narrow"/>
              </a:endParaRPr>
            </a:p>
          </p:txBody>
        </p:sp>
        <p:sp>
          <p:nvSpPr>
            <p:cNvPr id="1054" name="Rectangle 127"/>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r>
                <a:rPr lang="en-US" altLang="zh-CN" sz="3000" b="1">
                  <a:solidFill>
                    <a:srgbClr val="FF0000"/>
                  </a:solidFill>
                  <a:latin typeface="Times New Roman" pitchFamily="18" charset="0"/>
                  <a:ea typeface="宋体" charset="-122"/>
                </a:rPr>
                <a:t>49</a:t>
              </a:r>
            </a:p>
          </p:txBody>
        </p:sp>
      </p:grpSp>
      <p:grpSp>
        <p:nvGrpSpPr>
          <p:cNvPr id="1055" name="Group 131"/>
          <p:cNvGrpSpPr>
            <a:grpSpLocks/>
          </p:cNvGrpSpPr>
          <p:nvPr/>
        </p:nvGrpSpPr>
        <p:grpSpPr bwMode="auto">
          <a:xfrm>
            <a:off x="7835552" y="4367343"/>
            <a:ext cx="685800" cy="633413"/>
            <a:chOff x="528" y="3633"/>
            <a:chExt cx="432" cy="399"/>
          </a:xfrm>
        </p:grpSpPr>
        <p:sp>
          <p:nvSpPr>
            <p:cNvPr id="1056" name="Rectangle 132"/>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endParaRPr lang="zh-CN" altLang="en-US">
                <a:solidFill>
                  <a:srgbClr val="000000"/>
                </a:solidFill>
                <a:latin typeface="Arial Narrow"/>
              </a:endParaRPr>
            </a:p>
          </p:txBody>
        </p:sp>
        <p:sp>
          <p:nvSpPr>
            <p:cNvPr id="1057" name="Rectangle 133"/>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r>
                <a:rPr lang="en-US" altLang="zh-CN" sz="3000" b="1">
                  <a:solidFill>
                    <a:srgbClr val="FF0000"/>
                  </a:solidFill>
                  <a:latin typeface="Times New Roman" pitchFamily="18" charset="0"/>
                  <a:ea typeface="宋体" charset="-122"/>
                </a:rPr>
                <a:t>38</a:t>
              </a:r>
            </a:p>
          </p:txBody>
        </p:sp>
      </p:grpSp>
      <p:grpSp>
        <p:nvGrpSpPr>
          <p:cNvPr id="1058" name="Group 134"/>
          <p:cNvGrpSpPr>
            <a:grpSpLocks/>
          </p:cNvGrpSpPr>
          <p:nvPr/>
        </p:nvGrpSpPr>
        <p:grpSpPr bwMode="auto">
          <a:xfrm>
            <a:off x="9388127" y="4380043"/>
            <a:ext cx="685800" cy="633413"/>
            <a:chOff x="528" y="3633"/>
            <a:chExt cx="432" cy="399"/>
          </a:xfrm>
        </p:grpSpPr>
        <p:sp>
          <p:nvSpPr>
            <p:cNvPr id="1059" name="Rectangle 135"/>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endParaRPr lang="zh-CN" altLang="en-US">
                <a:solidFill>
                  <a:srgbClr val="000000"/>
                </a:solidFill>
                <a:latin typeface="Arial Narrow"/>
              </a:endParaRPr>
            </a:p>
          </p:txBody>
        </p:sp>
        <p:sp>
          <p:nvSpPr>
            <p:cNvPr id="1060" name="Rectangle 136"/>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r>
                <a:rPr lang="en-US" altLang="zh-CN" sz="3000" b="1">
                  <a:solidFill>
                    <a:srgbClr val="FF0000"/>
                  </a:solidFill>
                  <a:latin typeface="Times New Roman" pitchFamily="18" charset="0"/>
                  <a:ea typeface="宋体" charset="-122"/>
                </a:rPr>
                <a:t>76</a:t>
              </a:r>
            </a:p>
          </p:txBody>
        </p:sp>
      </p:grpSp>
      <p:sp>
        <p:nvSpPr>
          <p:cNvPr id="1061" name="Freeform 137"/>
          <p:cNvSpPr>
            <a:spLocks/>
          </p:cNvSpPr>
          <p:nvPr/>
        </p:nvSpPr>
        <p:spPr bwMode="auto">
          <a:xfrm>
            <a:off x="3409602" y="4389568"/>
            <a:ext cx="544512"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solidFill>
                <a:srgbClr val="000000"/>
              </a:solidFill>
              <a:latin typeface="Arial Narrow"/>
            </a:endParaRPr>
          </a:p>
        </p:txBody>
      </p:sp>
      <p:sp>
        <p:nvSpPr>
          <p:cNvPr id="1062" name="Freeform 138"/>
          <p:cNvSpPr>
            <a:spLocks/>
          </p:cNvSpPr>
          <p:nvPr/>
        </p:nvSpPr>
        <p:spPr bwMode="auto">
          <a:xfrm>
            <a:off x="4916139" y="4408618"/>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solidFill>
                <a:srgbClr val="000000"/>
              </a:solidFill>
              <a:latin typeface="Arial Narrow"/>
            </a:endParaRPr>
          </a:p>
        </p:txBody>
      </p:sp>
      <p:grpSp>
        <p:nvGrpSpPr>
          <p:cNvPr id="1063" name="Group 139"/>
          <p:cNvGrpSpPr>
            <a:grpSpLocks/>
          </p:cNvGrpSpPr>
          <p:nvPr/>
        </p:nvGrpSpPr>
        <p:grpSpPr bwMode="auto">
          <a:xfrm>
            <a:off x="3309589" y="4378456"/>
            <a:ext cx="685800" cy="633412"/>
            <a:chOff x="528" y="3633"/>
            <a:chExt cx="432" cy="399"/>
          </a:xfrm>
        </p:grpSpPr>
        <p:sp>
          <p:nvSpPr>
            <p:cNvPr id="1064" name="Rectangle 140"/>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endParaRPr lang="zh-CN" altLang="en-US">
                <a:solidFill>
                  <a:srgbClr val="000000"/>
                </a:solidFill>
                <a:latin typeface="Arial Narrow"/>
              </a:endParaRPr>
            </a:p>
          </p:txBody>
        </p:sp>
        <p:sp>
          <p:nvSpPr>
            <p:cNvPr id="1065" name="Rectangle 141"/>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r>
                <a:rPr lang="en-US" altLang="zh-CN" sz="3000" b="1">
                  <a:solidFill>
                    <a:srgbClr val="FF0000"/>
                  </a:solidFill>
                  <a:latin typeface="Times New Roman" pitchFamily="18" charset="0"/>
                  <a:ea typeface="宋体" charset="-122"/>
                </a:rPr>
                <a:t>13</a:t>
              </a:r>
            </a:p>
          </p:txBody>
        </p:sp>
      </p:grpSp>
      <p:grpSp>
        <p:nvGrpSpPr>
          <p:cNvPr id="1066" name="Group 142"/>
          <p:cNvGrpSpPr>
            <a:grpSpLocks/>
          </p:cNvGrpSpPr>
          <p:nvPr/>
        </p:nvGrpSpPr>
        <p:grpSpPr bwMode="auto">
          <a:xfrm>
            <a:off x="4816127" y="4378456"/>
            <a:ext cx="685800" cy="633412"/>
            <a:chOff x="528" y="3633"/>
            <a:chExt cx="432" cy="399"/>
          </a:xfrm>
        </p:grpSpPr>
        <p:sp>
          <p:nvSpPr>
            <p:cNvPr id="1067" name="Rectangle 143"/>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endParaRPr lang="zh-CN" altLang="en-US">
                <a:solidFill>
                  <a:srgbClr val="000000"/>
                </a:solidFill>
                <a:latin typeface="Arial Narrow"/>
              </a:endParaRPr>
            </a:p>
          </p:txBody>
        </p:sp>
        <p:sp>
          <p:nvSpPr>
            <p:cNvPr id="1068" name="Rectangle 144"/>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r>
                <a:rPr lang="en-US" altLang="zh-CN" sz="3000" b="1">
                  <a:solidFill>
                    <a:srgbClr val="FF0000"/>
                  </a:solidFill>
                  <a:latin typeface="Times New Roman" pitchFamily="18" charset="0"/>
                  <a:ea typeface="宋体" charset="-122"/>
                </a:rPr>
                <a:t>25</a:t>
              </a:r>
            </a:p>
          </p:txBody>
        </p:sp>
      </p:grpSp>
      <p:sp>
        <p:nvSpPr>
          <p:cNvPr id="1069" name="Freeform 145"/>
          <p:cNvSpPr>
            <a:spLocks/>
          </p:cNvSpPr>
          <p:nvPr/>
        </p:nvSpPr>
        <p:spPr bwMode="auto">
          <a:xfrm>
            <a:off x="4898677" y="4408618"/>
            <a:ext cx="544512"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solidFill>
                <a:srgbClr val="000000"/>
              </a:solidFill>
              <a:latin typeface="Arial Narrow"/>
            </a:endParaRPr>
          </a:p>
        </p:txBody>
      </p:sp>
      <p:sp>
        <p:nvSpPr>
          <p:cNvPr id="1070" name="Freeform 146"/>
          <p:cNvSpPr>
            <a:spLocks/>
          </p:cNvSpPr>
          <p:nvPr/>
        </p:nvSpPr>
        <p:spPr bwMode="auto">
          <a:xfrm>
            <a:off x="6422677" y="4408618"/>
            <a:ext cx="544512"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solidFill>
                <a:srgbClr val="000000"/>
              </a:solidFill>
              <a:latin typeface="Arial Narrow"/>
            </a:endParaRPr>
          </a:p>
        </p:txBody>
      </p:sp>
      <p:grpSp>
        <p:nvGrpSpPr>
          <p:cNvPr id="1071" name="Group 153"/>
          <p:cNvGrpSpPr>
            <a:grpSpLocks/>
          </p:cNvGrpSpPr>
          <p:nvPr/>
        </p:nvGrpSpPr>
        <p:grpSpPr bwMode="auto">
          <a:xfrm>
            <a:off x="4816127" y="4378456"/>
            <a:ext cx="2192337" cy="633412"/>
            <a:chOff x="1931" y="2433"/>
            <a:chExt cx="1381" cy="399"/>
          </a:xfrm>
        </p:grpSpPr>
        <p:grpSp>
          <p:nvGrpSpPr>
            <p:cNvPr id="1072" name="Group 147"/>
            <p:cNvGrpSpPr>
              <a:grpSpLocks/>
            </p:cNvGrpSpPr>
            <p:nvPr/>
          </p:nvGrpSpPr>
          <p:grpSpPr bwMode="auto">
            <a:xfrm>
              <a:off x="1931" y="2433"/>
              <a:ext cx="432" cy="399"/>
              <a:chOff x="528" y="3633"/>
              <a:chExt cx="432" cy="399"/>
            </a:xfrm>
          </p:grpSpPr>
          <p:sp>
            <p:nvSpPr>
              <p:cNvPr id="1076" name="Rectangle 148"/>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endParaRPr lang="zh-CN" altLang="en-US">
                  <a:solidFill>
                    <a:srgbClr val="000000"/>
                  </a:solidFill>
                  <a:latin typeface="Arial Narrow"/>
                </a:endParaRPr>
              </a:p>
            </p:txBody>
          </p:sp>
          <p:sp>
            <p:nvSpPr>
              <p:cNvPr id="1077" name="Rectangle 149"/>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r>
                  <a:rPr lang="en-US" altLang="zh-CN" sz="3000" b="1">
                    <a:solidFill>
                      <a:srgbClr val="FF0000"/>
                    </a:solidFill>
                    <a:latin typeface="Times New Roman" pitchFamily="18" charset="0"/>
                    <a:ea typeface="宋体" charset="-122"/>
                  </a:rPr>
                  <a:t>25</a:t>
                </a:r>
              </a:p>
            </p:txBody>
          </p:sp>
        </p:grpSp>
        <p:grpSp>
          <p:nvGrpSpPr>
            <p:cNvPr id="1073" name="Group 150"/>
            <p:cNvGrpSpPr>
              <a:grpSpLocks/>
            </p:cNvGrpSpPr>
            <p:nvPr/>
          </p:nvGrpSpPr>
          <p:grpSpPr bwMode="auto">
            <a:xfrm>
              <a:off x="2880" y="2433"/>
              <a:ext cx="432" cy="399"/>
              <a:chOff x="528" y="3633"/>
              <a:chExt cx="432" cy="399"/>
            </a:xfrm>
          </p:grpSpPr>
          <p:sp>
            <p:nvSpPr>
              <p:cNvPr id="1074" name="Rectangle 151"/>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endParaRPr lang="zh-CN" altLang="en-US">
                  <a:solidFill>
                    <a:srgbClr val="000000"/>
                  </a:solidFill>
                  <a:latin typeface="Arial Narrow"/>
                </a:endParaRPr>
              </a:p>
            </p:txBody>
          </p:sp>
          <p:sp>
            <p:nvSpPr>
              <p:cNvPr id="1075" name="Rectangle 152"/>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r>
                  <a:rPr lang="en-US" altLang="zh-CN" sz="3000" b="1">
                    <a:solidFill>
                      <a:srgbClr val="FF0000"/>
                    </a:solidFill>
                    <a:latin typeface="Times New Roman" pitchFamily="18" charset="0"/>
                    <a:ea typeface="宋体" charset="-122"/>
                  </a:rPr>
                  <a:t>49</a:t>
                </a:r>
              </a:p>
            </p:txBody>
          </p:sp>
        </p:grpSp>
      </p:grpSp>
      <p:sp>
        <p:nvSpPr>
          <p:cNvPr id="1078" name="Freeform 154"/>
          <p:cNvSpPr>
            <a:spLocks/>
          </p:cNvSpPr>
          <p:nvPr/>
        </p:nvSpPr>
        <p:spPr bwMode="auto">
          <a:xfrm>
            <a:off x="6416327" y="4408618"/>
            <a:ext cx="544512"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solidFill>
                <a:srgbClr val="000000"/>
              </a:solidFill>
              <a:latin typeface="Arial Narrow"/>
            </a:endParaRPr>
          </a:p>
        </p:txBody>
      </p:sp>
      <p:sp>
        <p:nvSpPr>
          <p:cNvPr id="1079" name="Freeform 155"/>
          <p:cNvSpPr>
            <a:spLocks/>
          </p:cNvSpPr>
          <p:nvPr/>
        </p:nvSpPr>
        <p:spPr bwMode="auto">
          <a:xfrm>
            <a:off x="7922864" y="4384806"/>
            <a:ext cx="544513"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solidFill>
                <a:srgbClr val="000000"/>
              </a:solidFill>
              <a:latin typeface="Arial Narrow"/>
            </a:endParaRPr>
          </a:p>
        </p:txBody>
      </p:sp>
      <p:grpSp>
        <p:nvGrpSpPr>
          <p:cNvPr id="1080" name="Group 156"/>
          <p:cNvGrpSpPr>
            <a:grpSpLocks/>
          </p:cNvGrpSpPr>
          <p:nvPr/>
        </p:nvGrpSpPr>
        <p:grpSpPr bwMode="auto">
          <a:xfrm>
            <a:off x="6305202" y="4372106"/>
            <a:ext cx="685800" cy="633412"/>
            <a:chOff x="528" y="3633"/>
            <a:chExt cx="432" cy="399"/>
          </a:xfrm>
        </p:grpSpPr>
        <p:sp>
          <p:nvSpPr>
            <p:cNvPr id="1081" name="Rectangle 157"/>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endParaRPr lang="zh-CN" altLang="en-US">
                <a:solidFill>
                  <a:srgbClr val="000000"/>
                </a:solidFill>
                <a:latin typeface="Arial Narrow"/>
              </a:endParaRPr>
            </a:p>
          </p:txBody>
        </p:sp>
        <p:sp>
          <p:nvSpPr>
            <p:cNvPr id="1082" name="Rectangle 158"/>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r>
                <a:rPr lang="en-US" altLang="zh-CN" sz="3000" b="1">
                  <a:solidFill>
                    <a:srgbClr val="FF0000"/>
                  </a:solidFill>
                  <a:latin typeface="Times New Roman" pitchFamily="18" charset="0"/>
                  <a:ea typeface="宋体" charset="-122"/>
                </a:rPr>
                <a:t>38</a:t>
              </a:r>
            </a:p>
          </p:txBody>
        </p:sp>
      </p:grpSp>
      <p:grpSp>
        <p:nvGrpSpPr>
          <p:cNvPr id="1083" name="Group 159"/>
          <p:cNvGrpSpPr>
            <a:grpSpLocks/>
          </p:cNvGrpSpPr>
          <p:nvPr/>
        </p:nvGrpSpPr>
        <p:grpSpPr bwMode="auto">
          <a:xfrm>
            <a:off x="7840314" y="4384806"/>
            <a:ext cx="685800" cy="633412"/>
            <a:chOff x="528" y="3633"/>
            <a:chExt cx="432" cy="399"/>
          </a:xfrm>
        </p:grpSpPr>
        <p:sp>
          <p:nvSpPr>
            <p:cNvPr id="1084" name="Rectangle 160"/>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endParaRPr lang="zh-CN" altLang="en-US">
                <a:solidFill>
                  <a:srgbClr val="000000"/>
                </a:solidFill>
                <a:latin typeface="Arial Narrow"/>
              </a:endParaRPr>
            </a:p>
          </p:txBody>
        </p:sp>
        <p:sp>
          <p:nvSpPr>
            <p:cNvPr id="1085" name="Rectangle 161"/>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r>
                <a:rPr lang="en-US" altLang="zh-CN" sz="3000" b="1">
                  <a:solidFill>
                    <a:srgbClr val="FF0000"/>
                  </a:solidFill>
                  <a:latin typeface="Times New Roman" pitchFamily="18" charset="0"/>
                  <a:ea typeface="宋体" charset="-122"/>
                </a:rPr>
                <a:t>49</a:t>
              </a:r>
            </a:p>
          </p:txBody>
        </p:sp>
      </p:grpSp>
      <p:sp>
        <p:nvSpPr>
          <p:cNvPr id="1086" name="Freeform 162"/>
          <p:cNvSpPr>
            <a:spLocks/>
          </p:cNvSpPr>
          <p:nvPr/>
        </p:nvSpPr>
        <p:spPr bwMode="auto">
          <a:xfrm>
            <a:off x="7929214" y="4402268"/>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solidFill>
                <a:srgbClr val="000000"/>
              </a:solidFill>
              <a:latin typeface="Arial Narrow"/>
            </a:endParaRPr>
          </a:p>
        </p:txBody>
      </p:sp>
      <p:sp>
        <p:nvSpPr>
          <p:cNvPr id="1087" name="Freeform 163"/>
          <p:cNvSpPr>
            <a:spLocks/>
          </p:cNvSpPr>
          <p:nvPr/>
        </p:nvSpPr>
        <p:spPr bwMode="auto">
          <a:xfrm>
            <a:off x="9453214" y="4408618"/>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solidFill>
                <a:srgbClr val="000000"/>
              </a:solidFill>
              <a:latin typeface="Arial Narrow"/>
            </a:endParaRPr>
          </a:p>
        </p:txBody>
      </p:sp>
      <p:grpSp>
        <p:nvGrpSpPr>
          <p:cNvPr id="1088" name="Group 170"/>
          <p:cNvGrpSpPr>
            <a:grpSpLocks/>
          </p:cNvGrpSpPr>
          <p:nvPr/>
        </p:nvGrpSpPr>
        <p:grpSpPr bwMode="auto">
          <a:xfrm>
            <a:off x="7822852" y="4365756"/>
            <a:ext cx="2209800" cy="639762"/>
            <a:chOff x="3825" y="2437"/>
            <a:chExt cx="1392" cy="403"/>
          </a:xfrm>
        </p:grpSpPr>
        <p:grpSp>
          <p:nvGrpSpPr>
            <p:cNvPr id="1089" name="Group 164"/>
            <p:cNvGrpSpPr>
              <a:grpSpLocks/>
            </p:cNvGrpSpPr>
            <p:nvPr/>
          </p:nvGrpSpPr>
          <p:grpSpPr bwMode="auto">
            <a:xfrm>
              <a:off x="3825" y="2441"/>
              <a:ext cx="432" cy="399"/>
              <a:chOff x="528" y="3633"/>
              <a:chExt cx="432" cy="399"/>
            </a:xfrm>
          </p:grpSpPr>
          <p:sp>
            <p:nvSpPr>
              <p:cNvPr id="1093" name="Rectangle 165"/>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endParaRPr lang="zh-CN" altLang="en-US">
                  <a:solidFill>
                    <a:srgbClr val="000000"/>
                  </a:solidFill>
                  <a:latin typeface="Arial Narrow"/>
                </a:endParaRPr>
              </a:p>
            </p:txBody>
          </p:sp>
          <p:sp>
            <p:nvSpPr>
              <p:cNvPr id="1094" name="Rectangle 166"/>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r>
                  <a:rPr lang="en-US" altLang="zh-CN" sz="3000" b="1">
                    <a:solidFill>
                      <a:srgbClr val="FF0000"/>
                    </a:solidFill>
                    <a:latin typeface="Times New Roman" pitchFamily="18" charset="0"/>
                    <a:ea typeface="宋体" charset="-122"/>
                  </a:rPr>
                  <a:t>49</a:t>
                </a:r>
              </a:p>
            </p:txBody>
          </p:sp>
        </p:grpSp>
        <p:grpSp>
          <p:nvGrpSpPr>
            <p:cNvPr id="1090" name="Group 167"/>
            <p:cNvGrpSpPr>
              <a:grpSpLocks/>
            </p:cNvGrpSpPr>
            <p:nvPr/>
          </p:nvGrpSpPr>
          <p:grpSpPr bwMode="auto">
            <a:xfrm>
              <a:off x="4785" y="2437"/>
              <a:ext cx="432" cy="399"/>
              <a:chOff x="528" y="3633"/>
              <a:chExt cx="432" cy="399"/>
            </a:xfrm>
          </p:grpSpPr>
          <p:sp>
            <p:nvSpPr>
              <p:cNvPr id="1091" name="Rectangle 168"/>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endParaRPr lang="zh-CN" altLang="en-US">
                  <a:solidFill>
                    <a:srgbClr val="000000"/>
                  </a:solidFill>
                  <a:latin typeface="Arial Narrow"/>
                </a:endParaRPr>
              </a:p>
            </p:txBody>
          </p:sp>
          <p:sp>
            <p:nvSpPr>
              <p:cNvPr id="1092" name="Rectangle 169"/>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r>
                  <a:rPr lang="en-US" altLang="zh-CN" sz="3000" b="1">
                    <a:solidFill>
                      <a:srgbClr val="FF0000"/>
                    </a:solidFill>
                    <a:latin typeface="Times New Roman" pitchFamily="18" charset="0"/>
                    <a:ea typeface="宋体" charset="-122"/>
                  </a:rPr>
                  <a:t>76</a:t>
                </a:r>
              </a:p>
            </p:txBody>
          </p:sp>
        </p:grpSp>
      </p:grpSp>
      <p:sp>
        <p:nvSpPr>
          <p:cNvPr id="1095" name="Freeform 171"/>
          <p:cNvSpPr>
            <a:spLocks/>
          </p:cNvSpPr>
          <p:nvPr/>
        </p:nvSpPr>
        <p:spPr bwMode="auto">
          <a:xfrm>
            <a:off x="4160489" y="4402268"/>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solidFill>
                <a:srgbClr val="000000"/>
              </a:solidFill>
              <a:latin typeface="Arial Narrow"/>
            </a:endParaRPr>
          </a:p>
        </p:txBody>
      </p:sp>
      <p:sp>
        <p:nvSpPr>
          <p:cNvPr id="1096" name="Freeform 172"/>
          <p:cNvSpPr>
            <a:spLocks/>
          </p:cNvSpPr>
          <p:nvPr/>
        </p:nvSpPr>
        <p:spPr bwMode="auto">
          <a:xfrm>
            <a:off x="5625752" y="4402268"/>
            <a:ext cx="544512"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solidFill>
                <a:srgbClr val="000000"/>
              </a:solidFill>
              <a:latin typeface="Arial Narrow"/>
            </a:endParaRPr>
          </a:p>
        </p:txBody>
      </p:sp>
      <p:grpSp>
        <p:nvGrpSpPr>
          <p:cNvPr id="1097" name="Group 173"/>
          <p:cNvGrpSpPr>
            <a:grpSpLocks/>
          </p:cNvGrpSpPr>
          <p:nvPr/>
        </p:nvGrpSpPr>
        <p:grpSpPr bwMode="auto">
          <a:xfrm>
            <a:off x="4054127" y="4378456"/>
            <a:ext cx="685800" cy="633412"/>
            <a:chOff x="528" y="3633"/>
            <a:chExt cx="432" cy="399"/>
          </a:xfrm>
        </p:grpSpPr>
        <p:sp>
          <p:nvSpPr>
            <p:cNvPr id="1098" name="Rectangle 174"/>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endParaRPr lang="zh-CN" altLang="en-US">
                <a:solidFill>
                  <a:srgbClr val="000000"/>
                </a:solidFill>
                <a:latin typeface="Arial Narrow"/>
              </a:endParaRPr>
            </a:p>
          </p:txBody>
        </p:sp>
        <p:sp>
          <p:nvSpPr>
            <p:cNvPr id="1099" name="Rectangle 175"/>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r>
                <a:rPr lang="en-US" altLang="zh-CN" sz="3000" b="1">
                  <a:solidFill>
                    <a:srgbClr val="003399"/>
                  </a:solidFill>
                  <a:latin typeface="Times New Roman" pitchFamily="18" charset="0"/>
                  <a:ea typeface="宋体" charset="-122"/>
                </a:rPr>
                <a:t>27</a:t>
              </a:r>
            </a:p>
          </p:txBody>
        </p:sp>
      </p:grpSp>
      <p:grpSp>
        <p:nvGrpSpPr>
          <p:cNvPr id="1100" name="Group 176"/>
          <p:cNvGrpSpPr>
            <a:grpSpLocks/>
          </p:cNvGrpSpPr>
          <p:nvPr/>
        </p:nvGrpSpPr>
        <p:grpSpPr bwMode="auto">
          <a:xfrm>
            <a:off x="5560664" y="4384806"/>
            <a:ext cx="685800" cy="633412"/>
            <a:chOff x="528" y="3633"/>
            <a:chExt cx="432" cy="399"/>
          </a:xfrm>
        </p:grpSpPr>
        <p:sp>
          <p:nvSpPr>
            <p:cNvPr id="1101" name="Rectangle 177"/>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endParaRPr lang="zh-CN" altLang="en-US">
                <a:solidFill>
                  <a:srgbClr val="000000"/>
                </a:solidFill>
                <a:latin typeface="Arial Narrow"/>
              </a:endParaRPr>
            </a:p>
          </p:txBody>
        </p:sp>
        <p:sp>
          <p:nvSpPr>
            <p:cNvPr id="1102" name="Rectangle 178"/>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r>
                <a:rPr lang="en-US" altLang="zh-CN" sz="3000" b="1">
                  <a:solidFill>
                    <a:srgbClr val="003399"/>
                  </a:solidFill>
                  <a:latin typeface="Times New Roman" pitchFamily="18" charset="0"/>
                  <a:ea typeface="宋体" charset="-122"/>
                </a:rPr>
                <a:t>65</a:t>
              </a:r>
            </a:p>
          </p:txBody>
        </p:sp>
      </p:grpSp>
      <p:sp>
        <p:nvSpPr>
          <p:cNvPr id="1103" name="Freeform 179"/>
          <p:cNvSpPr>
            <a:spLocks/>
          </p:cNvSpPr>
          <p:nvPr/>
        </p:nvSpPr>
        <p:spPr bwMode="auto">
          <a:xfrm>
            <a:off x="5660677" y="4419731"/>
            <a:ext cx="544512"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solidFill>
                <a:srgbClr val="000000"/>
              </a:solidFill>
              <a:latin typeface="Arial Narrow"/>
            </a:endParaRPr>
          </a:p>
        </p:txBody>
      </p:sp>
      <p:sp>
        <p:nvSpPr>
          <p:cNvPr id="1104" name="Freeform 180"/>
          <p:cNvSpPr>
            <a:spLocks/>
          </p:cNvSpPr>
          <p:nvPr/>
        </p:nvSpPr>
        <p:spPr bwMode="auto">
          <a:xfrm>
            <a:off x="7167214" y="4402268"/>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solidFill>
                <a:srgbClr val="000000"/>
              </a:solidFill>
              <a:latin typeface="Arial Narrow"/>
            </a:endParaRPr>
          </a:p>
        </p:txBody>
      </p:sp>
      <p:grpSp>
        <p:nvGrpSpPr>
          <p:cNvPr id="1105" name="Group 181"/>
          <p:cNvGrpSpPr>
            <a:grpSpLocks/>
          </p:cNvGrpSpPr>
          <p:nvPr/>
        </p:nvGrpSpPr>
        <p:grpSpPr bwMode="auto">
          <a:xfrm>
            <a:off x="5560664" y="4378456"/>
            <a:ext cx="685800" cy="633412"/>
            <a:chOff x="528" y="3633"/>
            <a:chExt cx="432" cy="399"/>
          </a:xfrm>
        </p:grpSpPr>
        <p:sp>
          <p:nvSpPr>
            <p:cNvPr id="1106" name="Rectangle 182"/>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endParaRPr lang="zh-CN" altLang="en-US">
                <a:solidFill>
                  <a:srgbClr val="000000"/>
                </a:solidFill>
                <a:latin typeface="Arial Narrow"/>
              </a:endParaRPr>
            </a:p>
          </p:txBody>
        </p:sp>
        <p:sp>
          <p:nvSpPr>
            <p:cNvPr id="1107" name="Rectangle 183"/>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r>
                <a:rPr lang="en-US" altLang="zh-CN" sz="3000" b="1">
                  <a:solidFill>
                    <a:srgbClr val="003399"/>
                  </a:solidFill>
                  <a:latin typeface="Times New Roman" pitchFamily="18" charset="0"/>
                  <a:ea typeface="宋体" charset="-122"/>
                </a:rPr>
                <a:t>65</a:t>
              </a:r>
            </a:p>
          </p:txBody>
        </p:sp>
      </p:grpSp>
      <p:grpSp>
        <p:nvGrpSpPr>
          <p:cNvPr id="1108" name="Group 184"/>
          <p:cNvGrpSpPr>
            <a:grpSpLocks/>
          </p:cNvGrpSpPr>
          <p:nvPr/>
        </p:nvGrpSpPr>
        <p:grpSpPr bwMode="auto">
          <a:xfrm>
            <a:off x="7084664" y="4384806"/>
            <a:ext cx="685800" cy="633412"/>
            <a:chOff x="528" y="3633"/>
            <a:chExt cx="432" cy="399"/>
          </a:xfrm>
        </p:grpSpPr>
        <p:sp>
          <p:nvSpPr>
            <p:cNvPr id="1109" name="Rectangle 185"/>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endParaRPr lang="zh-CN" altLang="en-US">
                <a:solidFill>
                  <a:srgbClr val="000000"/>
                </a:solidFill>
                <a:latin typeface="Arial Narrow"/>
              </a:endParaRPr>
            </a:p>
          </p:txBody>
        </p:sp>
        <p:sp>
          <p:nvSpPr>
            <p:cNvPr id="1110" name="Rectangle 186"/>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r>
                <a:rPr lang="en-US" altLang="zh-CN" sz="3000" b="1">
                  <a:solidFill>
                    <a:srgbClr val="003399"/>
                  </a:solidFill>
                  <a:latin typeface="Times New Roman" pitchFamily="18" charset="0"/>
                  <a:ea typeface="宋体" charset="-122"/>
                </a:rPr>
                <a:t>97</a:t>
              </a:r>
            </a:p>
          </p:txBody>
        </p:sp>
      </p:grpSp>
      <p:sp>
        <p:nvSpPr>
          <p:cNvPr id="1111" name="Freeform 187"/>
          <p:cNvSpPr>
            <a:spLocks/>
          </p:cNvSpPr>
          <p:nvPr/>
        </p:nvSpPr>
        <p:spPr bwMode="auto">
          <a:xfrm>
            <a:off x="7137052" y="4402268"/>
            <a:ext cx="544512"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solidFill>
                <a:srgbClr val="000000"/>
              </a:solidFill>
              <a:latin typeface="Arial Narrow"/>
            </a:endParaRPr>
          </a:p>
        </p:txBody>
      </p:sp>
      <p:sp>
        <p:nvSpPr>
          <p:cNvPr id="1112" name="Freeform 188"/>
          <p:cNvSpPr>
            <a:spLocks/>
          </p:cNvSpPr>
          <p:nvPr/>
        </p:nvSpPr>
        <p:spPr bwMode="auto">
          <a:xfrm>
            <a:off x="8684864" y="4408618"/>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solidFill>
                <a:srgbClr val="000000"/>
              </a:solidFill>
              <a:latin typeface="Arial Narrow"/>
            </a:endParaRPr>
          </a:p>
        </p:txBody>
      </p:sp>
      <p:grpSp>
        <p:nvGrpSpPr>
          <p:cNvPr id="1113" name="Group 189"/>
          <p:cNvGrpSpPr>
            <a:grpSpLocks/>
          </p:cNvGrpSpPr>
          <p:nvPr/>
        </p:nvGrpSpPr>
        <p:grpSpPr bwMode="auto">
          <a:xfrm>
            <a:off x="7025927" y="4378456"/>
            <a:ext cx="685800" cy="633412"/>
            <a:chOff x="528" y="3633"/>
            <a:chExt cx="432" cy="399"/>
          </a:xfrm>
        </p:grpSpPr>
        <p:sp>
          <p:nvSpPr>
            <p:cNvPr id="1114" name="Rectangle 190"/>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endParaRPr lang="zh-CN" altLang="en-US">
                <a:solidFill>
                  <a:srgbClr val="000000"/>
                </a:solidFill>
                <a:latin typeface="Arial Narrow"/>
              </a:endParaRPr>
            </a:p>
          </p:txBody>
        </p:sp>
        <p:sp>
          <p:nvSpPr>
            <p:cNvPr id="1115" name="Rectangle 191"/>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r>
                <a:rPr lang="en-US" altLang="zh-CN" sz="3000" b="1">
                  <a:solidFill>
                    <a:srgbClr val="003399"/>
                  </a:solidFill>
                  <a:latin typeface="Times New Roman" pitchFamily="18" charset="0"/>
                  <a:ea typeface="宋体" charset="-122"/>
                </a:rPr>
                <a:t>50</a:t>
              </a:r>
            </a:p>
          </p:txBody>
        </p:sp>
      </p:grpSp>
      <p:grpSp>
        <p:nvGrpSpPr>
          <p:cNvPr id="1116" name="Group 192"/>
          <p:cNvGrpSpPr>
            <a:grpSpLocks/>
          </p:cNvGrpSpPr>
          <p:nvPr/>
        </p:nvGrpSpPr>
        <p:grpSpPr bwMode="auto">
          <a:xfrm>
            <a:off x="8654702" y="4367343"/>
            <a:ext cx="685800" cy="633413"/>
            <a:chOff x="528" y="3633"/>
            <a:chExt cx="432" cy="399"/>
          </a:xfrm>
        </p:grpSpPr>
        <p:sp>
          <p:nvSpPr>
            <p:cNvPr id="1117" name="Rectangle 193"/>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endParaRPr lang="zh-CN" altLang="en-US">
                <a:solidFill>
                  <a:srgbClr val="000000"/>
                </a:solidFill>
                <a:latin typeface="Arial Narrow"/>
              </a:endParaRPr>
            </a:p>
          </p:txBody>
        </p:sp>
        <p:sp>
          <p:nvSpPr>
            <p:cNvPr id="1118" name="Rectangle 194"/>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r>
                <a:rPr lang="en-US" altLang="zh-CN" sz="3000" b="1">
                  <a:solidFill>
                    <a:srgbClr val="003399"/>
                  </a:solidFill>
                  <a:latin typeface="Times New Roman" pitchFamily="18" charset="0"/>
                  <a:ea typeface="宋体" charset="-122"/>
                </a:rPr>
                <a:t>97</a:t>
              </a:r>
            </a:p>
          </p:txBody>
        </p:sp>
      </p:grpSp>
      <p:sp>
        <p:nvSpPr>
          <p:cNvPr id="1119" name="Freeform 195"/>
          <p:cNvSpPr>
            <a:spLocks/>
          </p:cNvSpPr>
          <p:nvPr/>
        </p:nvSpPr>
        <p:spPr bwMode="auto">
          <a:xfrm>
            <a:off x="4130327" y="4402268"/>
            <a:ext cx="544512"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solidFill>
                <a:srgbClr val="000000"/>
              </a:solidFill>
              <a:latin typeface="Arial Narrow"/>
            </a:endParaRPr>
          </a:p>
        </p:txBody>
      </p:sp>
      <p:sp>
        <p:nvSpPr>
          <p:cNvPr id="1120" name="Freeform 196"/>
          <p:cNvSpPr>
            <a:spLocks/>
          </p:cNvSpPr>
          <p:nvPr/>
        </p:nvSpPr>
        <p:spPr bwMode="auto">
          <a:xfrm>
            <a:off x="5643214" y="4402268"/>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solidFill>
                <a:srgbClr val="000000"/>
              </a:solidFill>
              <a:latin typeface="Arial Narrow"/>
            </a:endParaRPr>
          </a:p>
        </p:txBody>
      </p:sp>
      <p:grpSp>
        <p:nvGrpSpPr>
          <p:cNvPr id="1121" name="Group 206"/>
          <p:cNvGrpSpPr>
            <a:grpSpLocks/>
          </p:cNvGrpSpPr>
          <p:nvPr/>
        </p:nvGrpSpPr>
        <p:grpSpPr bwMode="auto">
          <a:xfrm>
            <a:off x="4017614" y="4354643"/>
            <a:ext cx="2228850" cy="657225"/>
            <a:chOff x="1439" y="2385"/>
            <a:chExt cx="1404" cy="414"/>
          </a:xfrm>
        </p:grpSpPr>
        <p:grpSp>
          <p:nvGrpSpPr>
            <p:cNvPr id="1122" name="Group 197"/>
            <p:cNvGrpSpPr>
              <a:grpSpLocks/>
            </p:cNvGrpSpPr>
            <p:nvPr/>
          </p:nvGrpSpPr>
          <p:grpSpPr bwMode="auto">
            <a:xfrm>
              <a:off x="1439" y="2385"/>
              <a:ext cx="432" cy="399"/>
              <a:chOff x="528" y="3633"/>
              <a:chExt cx="432" cy="399"/>
            </a:xfrm>
          </p:grpSpPr>
          <p:sp>
            <p:nvSpPr>
              <p:cNvPr id="1126" name="Rectangle 198"/>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endParaRPr lang="zh-CN" altLang="en-US">
                  <a:solidFill>
                    <a:srgbClr val="000000"/>
                  </a:solidFill>
                  <a:latin typeface="Arial Narrow"/>
                </a:endParaRPr>
              </a:p>
            </p:txBody>
          </p:sp>
          <p:sp>
            <p:nvSpPr>
              <p:cNvPr id="1127" name="Rectangle 199"/>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r>
                  <a:rPr lang="en-US" altLang="zh-CN" sz="3000" b="1">
                    <a:solidFill>
                      <a:srgbClr val="003399"/>
                    </a:solidFill>
                    <a:latin typeface="Times New Roman" pitchFamily="18" charset="0"/>
                    <a:ea typeface="宋体" charset="-122"/>
                  </a:rPr>
                  <a:t>27</a:t>
                </a:r>
              </a:p>
            </p:txBody>
          </p:sp>
        </p:grpSp>
        <p:grpSp>
          <p:nvGrpSpPr>
            <p:cNvPr id="1123" name="Group 203"/>
            <p:cNvGrpSpPr>
              <a:grpSpLocks/>
            </p:cNvGrpSpPr>
            <p:nvPr/>
          </p:nvGrpSpPr>
          <p:grpSpPr bwMode="auto">
            <a:xfrm>
              <a:off x="2411" y="2400"/>
              <a:ext cx="432" cy="399"/>
              <a:chOff x="528" y="3633"/>
              <a:chExt cx="432" cy="399"/>
            </a:xfrm>
          </p:grpSpPr>
          <p:sp>
            <p:nvSpPr>
              <p:cNvPr id="1124" name="Rectangle 204"/>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endParaRPr lang="zh-CN" altLang="en-US">
                  <a:solidFill>
                    <a:srgbClr val="000000"/>
                  </a:solidFill>
                  <a:latin typeface="Arial Narrow"/>
                </a:endParaRPr>
              </a:p>
            </p:txBody>
          </p:sp>
          <p:sp>
            <p:nvSpPr>
              <p:cNvPr id="1125" name="Rectangle 205"/>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r>
                  <a:rPr lang="en-US" altLang="zh-CN" sz="3000" b="1">
                    <a:solidFill>
                      <a:srgbClr val="003399"/>
                    </a:solidFill>
                    <a:latin typeface="Times New Roman" pitchFamily="18" charset="0"/>
                    <a:ea typeface="宋体" charset="-122"/>
                  </a:rPr>
                  <a:t>65</a:t>
                </a:r>
              </a:p>
            </p:txBody>
          </p:sp>
        </p:grpSp>
      </p:grpSp>
      <p:sp>
        <p:nvSpPr>
          <p:cNvPr id="1128" name="Freeform 207"/>
          <p:cNvSpPr>
            <a:spLocks/>
          </p:cNvSpPr>
          <p:nvPr/>
        </p:nvSpPr>
        <p:spPr bwMode="auto">
          <a:xfrm>
            <a:off x="5636864" y="4402268"/>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solidFill>
                <a:srgbClr val="000000"/>
              </a:solidFill>
              <a:latin typeface="Arial Narrow"/>
            </a:endParaRPr>
          </a:p>
        </p:txBody>
      </p:sp>
      <p:sp>
        <p:nvSpPr>
          <p:cNvPr id="1129" name="Freeform 208"/>
          <p:cNvSpPr>
            <a:spLocks/>
          </p:cNvSpPr>
          <p:nvPr/>
        </p:nvSpPr>
        <p:spPr bwMode="auto">
          <a:xfrm>
            <a:off x="7114827" y="4408618"/>
            <a:ext cx="544512"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solidFill>
                <a:srgbClr val="000000"/>
              </a:solidFill>
              <a:latin typeface="Arial Narrow"/>
            </a:endParaRPr>
          </a:p>
        </p:txBody>
      </p:sp>
      <p:grpSp>
        <p:nvGrpSpPr>
          <p:cNvPr id="1130" name="Group 209"/>
          <p:cNvGrpSpPr>
            <a:grpSpLocks/>
          </p:cNvGrpSpPr>
          <p:nvPr/>
        </p:nvGrpSpPr>
        <p:grpSpPr bwMode="auto">
          <a:xfrm>
            <a:off x="5547964" y="4372106"/>
            <a:ext cx="685800" cy="633412"/>
            <a:chOff x="528" y="3633"/>
            <a:chExt cx="432" cy="399"/>
          </a:xfrm>
        </p:grpSpPr>
        <p:sp>
          <p:nvSpPr>
            <p:cNvPr id="1131" name="Rectangle 210"/>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endParaRPr lang="zh-CN" altLang="en-US">
                <a:solidFill>
                  <a:srgbClr val="000000"/>
                </a:solidFill>
                <a:latin typeface="Arial Narrow"/>
              </a:endParaRPr>
            </a:p>
          </p:txBody>
        </p:sp>
        <p:sp>
          <p:nvSpPr>
            <p:cNvPr id="1132" name="Rectangle 211"/>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r>
                <a:rPr lang="en-US" altLang="zh-CN" sz="3000" b="1">
                  <a:solidFill>
                    <a:srgbClr val="003399"/>
                  </a:solidFill>
                  <a:latin typeface="Times New Roman" pitchFamily="18" charset="0"/>
                  <a:ea typeface="宋体" charset="-122"/>
                </a:rPr>
                <a:t>50</a:t>
              </a:r>
            </a:p>
          </p:txBody>
        </p:sp>
      </p:grpSp>
      <p:grpSp>
        <p:nvGrpSpPr>
          <p:cNvPr id="1133" name="Group 212"/>
          <p:cNvGrpSpPr>
            <a:grpSpLocks/>
          </p:cNvGrpSpPr>
          <p:nvPr/>
        </p:nvGrpSpPr>
        <p:grpSpPr bwMode="auto">
          <a:xfrm>
            <a:off x="6991002" y="4356231"/>
            <a:ext cx="685800" cy="633412"/>
            <a:chOff x="528" y="3633"/>
            <a:chExt cx="432" cy="399"/>
          </a:xfrm>
        </p:grpSpPr>
        <p:sp>
          <p:nvSpPr>
            <p:cNvPr id="1134" name="Rectangle 213"/>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endParaRPr lang="zh-CN" altLang="en-US">
                <a:solidFill>
                  <a:srgbClr val="000000"/>
                </a:solidFill>
                <a:latin typeface="Arial Narrow"/>
              </a:endParaRPr>
            </a:p>
          </p:txBody>
        </p:sp>
        <p:sp>
          <p:nvSpPr>
            <p:cNvPr id="1135" name="Rectangle 214"/>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r>
                <a:rPr lang="en-US" altLang="zh-CN" sz="3000" b="1">
                  <a:solidFill>
                    <a:srgbClr val="003399"/>
                  </a:solidFill>
                  <a:latin typeface="Times New Roman" pitchFamily="18" charset="0"/>
                  <a:ea typeface="宋体" charset="-122"/>
                </a:rPr>
                <a:t>65</a:t>
              </a:r>
            </a:p>
          </p:txBody>
        </p:sp>
      </p:grpSp>
      <p:sp>
        <p:nvSpPr>
          <p:cNvPr id="1136" name="Freeform 215"/>
          <p:cNvSpPr>
            <a:spLocks/>
          </p:cNvSpPr>
          <p:nvPr/>
        </p:nvSpPr>
        <p:spPr bwMode="auto">
          <a:xfrm>
            <a:off x="7084664" y="4408618"/>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solidFill>
                <a:srgbClr val="000000"/>
              </a:solidFill>
              <a:latin typeface="Arial Narrow"/>
            </a:endParaRPr>
          </a:p>
        </p:txBody>
      </p:sp>
      <p:sp>
        <p:nvSpPr>
          <p:cNvPr id="1137" name="Freeform 216"/>
          <p:cNvSpPr>
            <a:spLocks/>
          </p:cNvSpPr>
          <p:nvPr/>
        </p:nvSpPr>
        <p:spPr bwMode="auto">
          <a:xfrm>
            <a:off x="8749952" y="4384806"/>
            <a:ext cx="544512"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solidFill>
                <a:srgbClr val="000000"/>
              </a:solidFill>
              <a:latin typeface="Arial Narrow"/>
            </a:endParaRPr>
          </a:p>
        </p:txBody>
      </p:sp>
      <p:grpSp>
        <p:nvGrpSpPr>
          <p:cNvPr id="1138" name="Group 224"/>
          <p:cNvGrpSpPr>
            <a:grpSpLocks/>
          </p:cNvGrpSpPr>
          <p:nvPr/>
        </p:nvGrpSpPr>
        <p:grpSpPr bwMode="auto">
          <a:xfrm>
            <a:off x="6978302" y="4367343"/>
            <a:ext cx="2374900" cy="644525"/>
            <a:chOff x="3282" y="2441"/>
            <a:chExt cx="1496" cy="406"/>
          </a:xfrm>
        </p:grpSpPr>
        <p:grpSp>
          <p:nvGrpSpPr>
            <p:cNvPr id="1139" name="Group 217"/>
            <p:cNvGrpSpPr>
              <a:grpSpLocks/>
            </p:cNvGrpSpPr>
            <p:nvPr/>
          </p:nvGrpSpPr>
          <p:grpSpPr bwMode="auto">
            <a:xfrm>
              <a:off x="3282" y="2448"/>
              <a:ext cx="432" cy="399"/>
              <a:chOff x="528" y="3633"/>
              <a:chExt cx="432" cy="399"/>
            </a:xfrm>
          </p:grpSpPr>
          <p:sp>
            <p:nvSpPr>
              <p:cNvPr id="1143" name="Rectangle 218"/>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endParaRPr lang="zh-CN" altLang="en-US">
                  <a:solidFill>
                    <a:srgbClr val="000000"/>
                  </a:solidFill>
                  <a:latin typeface="Arial Narrow"/>
                </a:endParaRPr>
              </a:p>
            </p:txBody>
          </p:sp>
          <p:sp>
            <p:nvSpPr>
              <p:cNvPr id="1144" name="Rectangle 219"/>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r>
                  <a:rPr lang="en-US" altLang="zh-CN" sz="3000" b="1">
                    <a:solidFill>
                      <a:srgbClr val="003399"/>
                    </a:solidFill>
                    <a:latin typeface="Times New Roman" pitchFamily="18" charset="0"/>
                    <a:ea typeface="宋体" charset="-122"/>
                  </a:rPr>
                  <a:t>65</a:t>
                </a:r>
              </a:p>
            </p:txBody>
          </p:sp>
        </p:grpSp>
        <p:grpSp>
          <p:nvGrpSpPr>
            <p:cNvPr id="1140" name="Group 220"/>
            <p:cNvGrpSpPr>
              <a:grpSpLocks/>
            </p:cNvGrpSpPr>
            <p:nvPr/>
          </p:nvGrpSpPr>
          <p:grpSpPr bwMode="auto">
            <a:xfrm>
              <a:off x="4346" y="2441"/>
              <a:ext cx="432" cy="399"/>
              <a:chOff x="528" y="3633"/>
              <a:chExt cx="432" cy="399"/>
            </a:xfrm>
          </p:grpSpPr>
          <p:sp>
            <p:nvSpPr>
              <p:cNvPr id="1141" name="Rectangle 221"/>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endParaRPr lang="zh-CN" altLang="en-US">
                  <a:solidFill>
                    <a:srgbClr val="000000"/>
                  </a:solidFill>
                  <a:latin typeface="Arial Narrow"/>
                </a:endParaRPr>
              </a:p>
            </p:txBody>
          </p:sp>
          <p:sp>
            <p:nvSpPr>
              <p:cNvPr id="1142" name="Rectangle 222"/>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r>
                  <a:rPr lang="en-US" altLang="zh-CN" sz="3000" b="1">
                    <a:solidFill>
                      <a:srgbClr val="003399"/>
                    </a:solidFill>
                    <a:latin typeface="Times New Roman" pitchFamily="18" charset="0"/>
                    <a:ea typeface="宋体" charset="-122"/>
                  </a:rPr>
                  <a:t>97</a:t>
                </a:r>
              </a:p>
            </p:txBody>
          </p:sp>
        </p:grpSp>
      </p:grpSp>
      <p:grpSp>
        <p:nvGrpSpPr>
          <p:cNvPr id="1145" name="Group 225"/>
          <p:cNvGrpSpPr>
            <a:grpSpLocks/>
          </p:cNvGrpSpPr>
          <p:nvPr/>
        </p:nvGrpSpPr>
        <p:grpSpPr bwMode="auto">
          <a:xfrm>
            <a:off x="2442814" y="2427418"/>
            <a:ext cx="7554913" cy="715963"/>
            <a:chOff x="436" y="1169"/>
            <a:chExt cx="4759" cy="451"/>
          </a:xfrm>
        </p:grpSpPr>
        <p:sp>
          <p:nvSpPr>
            <p:cNvPr id="1146" name="Text Box 226"/>
            <p:cNvSpPr txBox="1">
              <a:spLocks noChangeArrowheads="1"/>
            </p:cNvSpPr>
            <p:nvPr/>
          </p:nvSpPr>
          <p:spPr bwMode="auto">
            <a:xfrm>
              <a:off x="1271" y="1209"/>
              <a:ext cx="3924" cy="327"/>
            </a:xfrm>
            <a:prstGeom prst="rect">
              <a:avLst/>
            </a:prstGeom>
            <a:noFill/>
            <a:ln w="12700" cap="sq">
              <a:noFill/>
              <a:miter lim="800000"/>
              <a:headEnd type="none" w="sm" len="sm"/>
              <a:tailEnd type="none" w="sm" len="sm"/>
            </a:ln>
          </p:spPr>
          <p:txBody>
            <a:bodyPr wrap="none">
              <a:spAutoFit/>
            </a:bodyPr>
            <a:lstStyle/>
            <a:p>
              <a:r>
                <a:rPr lang="en-US" altLang="zh-CN" sz="2800" b="1">
                  <a:solidFill>
                    <a:srgbClr val="003399"/>
                  </a:solidFill>
                  <a:latin typeface="Times New Roman" pitchFamily="18" charset="0"/>
                  <a:ea typeface="宋体" charset="-122"/>
                </a:rPr>
                <a:t>13    27    25    50    38    65    49    97    76</a:t>
              </a:r>
            </a:p>
          </p:txBody>
        </p:sp>
        <p:sp>
          <p:nvSpPr>
            <p:cNvPr id="1147" name="Text Box 227"/>
            <p:cNvSpPr txBox="1">
              <a:spLocks noChangeArrowheads="1"/>
            </p:cNvSpPr>
            <p:nvPr/>
          </p:nvSpPr>
          <p:spPr bwMode="auto">
            <a:xfrm>
              <a:off x="436" y="1169"/>
              <a:ext cx="616" cy="298"/>
            </a:xfrm>
            <a:prstGeom prst="rect">
              <a:avLst/>
            </a:prstGeom>
            <a:noFill/>
            <a:ln w="12700" cap="sq">
              <a:noFill/>
              <a:miter lim="800000"/>
              <a:headEnd/>
              <a:tailEnd/>
            </a:ln>
          </p:spPr>
          <p:txBody>
            <a:bodyPr wrap="none">
              <a:spAutoFit/>
            </a:bodyPr>
            <a:lstStyle/>
            <a:p>
              <a:r>
                <a:rPr lang="zh-CN" altLang="en-US" sz="2500">
                  <a:solidFill>
                    <a:srgbClr val="003399"/>
                  </a:solidFill>
                  <a:latin typeface="Arial Narrow"/>
                </a:rPr>
                <a:t>第</a:t>
              </a:r>
              <a:r>
                <a:rPr lang="en-US" altLang="zh-CN" sz="2500" b="1">
                  <a:solidFill>
                    <a:srgbClr val="003399"/>
                  </a:solidFill>
                  <a:latin typeface="Times New Roman" pitchFamily="18" charset="0"/>
                </a:rPr>
                <a:t>2</a:t>
              </a:r>
              <a:r>
                <a:rPr lang="zh-CN" altLang="en-US" sz="2500">
                  <a:solidFill>
                    <a:srgbClr val="003399"/>
                  </a:solidFill>
                  <a:latin typeface="Arial Narrow"/>
                </a:rPr>
                <a:t>趟</a:t>
              </a:r>
            </a:p>
          </p:txBody>
        </p:sp>
        <p:sp>
          <p:nvSpPr>
            <p:cNvPr id="1148" name="Rectangle 228"/>
            <p:cNvSpPr>
              <a:spLocks noChangeArrowheads="1"/>
            </p:cNvSpPr>
            <p:nvPr/>
          </p:nvSpPr>
          <p:spPr bwMode="auto">
            <a:xfrm>
              <a:off x="440" y="1322"/>
              <a:ext cx="641" cy="298"/>
            </a:xfrm>
            <a:prstGeom prst="rect">
              <a:avLst/>
            </a:prstGeom>
            <a:noFill/>
            <a:ln w="12700" cap="sq">
              <a:noFill/>
              <a:miter lim="800000"/>
              <a:headEnd/>
              <a:tailEnd/>
            </a:ln>
          </p:spPr>
          <p:txBody>
            <a:bodyPr wrap="none">
              <a:spAutoFit/>
            </a:bodyPr>
            <a:lstStyle/>
            <a:p>
              <a:r>
                <a:rPr lang="en-US" altLang="zh-CN" sz="2500" b="1">
                  <a:solidFill>
                    <a:srgbClr val="003399"/>
                  </a:solidFill>
                  <a:latin typeface="Times New Roman" pitchFamily="18" charset="0"/>
                  <a:ea typeface="宋体" charset="-122"/>
                </a:rPr>
                <a:t>gap=2</a:t>
              </a:r>
            </a:p>
          </p:txBody>
        </p:sp>
      </p:grpSp>
      <p:grpSp>
        <p:nvGrpSpPr>
          <p:cNvPr id="1149" name="Group 232"/>
          <p:cNvGrpSpPr>
            <a:grpSpLocks/>
          </p:cNvGrpSpPr>
          <p:nvPr/>
        </p:nvGrpSpPr>
        <p:grpSpPr bwMode="auto">
          <a:xfrm>
            <a:off x="3379439" y="4232406"/>
            <a:ext cx="7086600" cy="903329"/>
            <a:chOff x="960" y="2016"/>
            <a:chExt cx="4464" cy="624"/>
          </a:xfrm>
        </p:grpSpPr>
        <p:sp>
          <p:nvSpPr>
            <p:cNvPr id="1150" name="Rectangle 230"/>
            <p:cNvSpPr>
              <a:spLocks noChangeArrowheads="1"/>
            </p:cNvSpPr>
            <p:nvPr/>
          </p:nvSpPr>
          <p:spPr bwMode="auto">
            <a:xfrm>
              <a:off x="960" y="2016"/>
              <a:ext cx="4464" cy="624"/>
            </a:xfrm>
            <a:prstGeom prst="rect">
              <a:avLst/>
            </a:prstGeom>
            <a:solidFill>
              <a:srgbClr val="FFFFFF"/>
            </a:solidFill>
            <a:ln w="12700" cap="sq">
              <a:noFill/>
              <a:miter lim="800000"/>
              <a:headEnd/>
              <a:tailEnd/>
            </a:ln>
          </p:spPr>
          <p:txBody>
            <a:bodyPr wrap="none" anchor="ctr"/>
            <a:lstStyle/>
            <a:p>
              <a:endParaRPr lang="zh-CN" altLang="en-US">
                <a:solidFill>
                  <a:srgbClr val="000000"/>
                </a:solidFill>
                <a:latin typeface="Arial Narrow"/>
              </a:endParaRPr>
            </a:p>
          </p:txBody>
        </p:sp>
        <p:sp>
          <p:nvSpPr>
            <p:cNvPr id="1151" name="Rectangle 231"/>
            <p:cNvSpPr>
              <a:spLocks noChangeArrowheads="1"/>
            </p:cNvSpPr>
            <p:nvPr/>
          </p:nvSpPr>
          <p:spPr bwMode="auto">
            <a:xfrm>
              <a:off x="1001" y="2097"/>
              <a:ext cx="4196" cy="346"/>
            </a:xfrm>
            <a:prstGeom prst="rect">
              <a:avLst/>
            </a:prstGeom>
            <a:noFill/>
            <a:ln w="12700" cap="sq">
              <a:noFill/>
              <a:miter lim="800000"/>
              <a:headEnd/>
              <a:tailEnd/>
            </a:ln>
          </p:spPr>
          <p:txBody>
            <a:bodyPr wrap="none">
              <a:spAutoFit/>
            </a:bodyPr>
            <a:lstStyle/>
            <a:p>
              <a:r>
                <a:rPr lang="en-US" altLang="zh-CN" sz="3000" b="1" dirty="0">
                  <a:solidFill>
                    <a:srgbClr val="003399"/>
                  </a:solidFill>
                  <a:latin typeface="Times New Roman" pitchFamily="18" charset="0"/>
                  <a:ea typeface="宋体" charset="-122"/>
                </a:rPr>
                <a:t>13    27    25    50    38    65    49    97    76</a:t>
              </a:r>
            </a:p>
          </p:txBody>
        </p:sp>
      </p:grpSp>
      <p:grpSp>
        <p:nvGrpSpPr>
          <p:cNvPr id="1152" name="Group 233"/>
          <p:cNvGrpSpPr>
            <a:grpSpLocks/>
          </p:cNvGrpSpPr>
          <p:nvPr/>
        </p:nvGrpSpPr>
        <p:grpSpPr bwMode="auto">
          <a:xfrm>
            <a:off x="1990377" y="4397506"/>
            <a:ext cx="1295400" cy="568325"/>
            <a:chOff x="59" y="2725"/>
            <a:chExt cx="816" cy="358"/>
          </a:xfrm>
        </p:grpSpPr>
        <p:sp>
          <p:nvSpPr>
            <p:cNvPr id="1153" name="Oval 234"/>
            <p:cNvSpPr>
              <a:spLocks noChangeArrowheads="1"/>
            </p:cNvSpPr>
            <p:nvPr/>
          </p:nvSpPr>
          <p:spPr bwMode="auto">
            <a:xfrm>
              <a:off x="59" y="2747"/>
              <a:ext cx="816" cy="336"/>
            </a:xfrm>
            <a:prstGeom prst="ellipse">
              <a:avLst/>
            </a:prstGeom>
            <a:solidFill>
              <a:srgbClr val="CCFFFF"/>
            </a:solidFill>
            <a:ln w="12700" cap="sq">
              <a:noFill/>
              <a:round/>
              <a:headEnd/>
              <a:tailEnd/>
            </a:ln>
            <a:effectLst>
              <a:outerShdw dist="40161" dir="1106097" algn="ctr" rotWithShape="0">
                <a:srgbClr val="777777"/>
              </a:outerShdw>
            </a:effectLst>
          </p:spPr>
          <p:txBody>
            <a:bodyPr wrap="none" anchor="ctr"/>
            <a:lstStyle/>
            <a:p>
              <a:endParaRPr lang="zh-CN" altLang="en-US">
                <a:solidFill>
                  <a:srgbClr val="000000"/>
                </a:solidFill>
                <a:latin typeface="Arial Narrow"/>
              </a:endParaRPr>
            </a:p>
          </p:txBody>
        </p:sp>
        <p:sp>
          <p:nvSpPr>
            <p:cNvPr id="1154" name="Rectangle 235"/>
            <p:cNvSpPr>
              <a:spLocks noChangeArrowheads="1"/>
            </p:cNvSpPr>
            <p:nvPr/>
          </p:nvSpPr>
          <p:spPr bwMode="auto">
            <a:xfrm>
              <a:off x="144" y="2725"/>
              <a:ext cx="705" cy="327"/>
            </a:xfrm>
            <a:prstGeom prst="rect">
              <a:avLst/>
            </a:prstGeom>
            <a:noFill/>
            <a:ln w="12700" cap="sq">
              <a:noFill/>
              <a:miter lim="800000"/>
              <a:headEnd/>
              <a:tailEnd/>
            </a:ln>
          </p:spPr>
          <p:txBody>
            <a:bodyPr wrap="none">
              <a:spAutoFit/>
            </a:bodyPr>
            <a:lstStyle/>
            <a:p>
              <a:r>
                <a:rPr lang="en-US" altLang="zh-CN" sz="2800" b="1">
                  <a:solidFill>
                    <a:srgbClr val="DC0081"/>
                  </a:solidFill>
                  <a:latin typeface="Times New Roman" pitchFamily="18" charset="0"/>
                  <a:ea typeface="宋体" charset="-122"/>
                </a:rPr>
                <a:t>gap=1</a:t>
              </a:r>
            </a:p>
          </p:txBody>
        </p:sp>
      </p:grpSp>
      <p:sp>
        <p:nvSpPr>
          <p:cNvPr id="1155" name="Freeform 236"/>
          <p:cNvSpPr>
            <a:spLocks/>
          </p:cNvSpPr>
          <p:nvPr/>
        </p:nvSpPr>
        <p:spPr bwMode="auto">
          <a:xfrm>
            <a:off x="3461989" y="4389568"/>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solidFill>
                <a:srgbClr val="000000"/>
              </a:solidFill>
              <a:latin typeface="Arial Narrow"/>
            </a:endParaRPr>
          </a:p>
        </p:txBody>
      </p:sp>
      <p:sp>
        <p:nvSpPr>
          <p:cNvPr id="1156" name="Freeform 237"/>
          <p:cNvSpPr>
            <a:spLocks/>
          </p:cNvSpPr>
          <p:nvPr/>
        </p:nvSpPr>
        <p:spPr bwMode="auto">
          <a:xfrm>
            <a:off x="4219227" y="4402268"/>
            <a:ext cx="544512"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solidFill>
                <a:srgbClr val="000000"/>
              </a:solidFill>
              <a:latin typeface="Arial Narrow"/>
            </a:endParaRPr>
          </a:p>
        </p:txBody>
      </p:sp>
      <p:grpSp>
        <p:nvGrpSpPr>
          <p:cNvPr id="1157" name="Group 241"/>
          <p:cNvGrpSpPr>
            <a:grpSpLocks/>
          </p:cNvGrpSpPr>
          <p:nvPr/>
        </p:nvGrpSpPr>
        <p:grpSpPr bwMode="auto">
          <a:xfrm>
            <a:off x="3350864" y="4349881"/>
            <a:ext cx="1717675" cy="609600"/>
            <a:chOff x="1008" y="2429"/>
            <a:chExt cx="1082" cy="384"/>
          </a:xfrm>
        </p:grpSpPr>
        <p:sp>
          <p:nvSpPr>
            <p:cNvPr id="1158" name="Rectangle 239"/>
            <p:cNvSpPr>
              <a:spLocks noChangeArrowheads="1"/>
            </p:cNvSpPr>
            <p:nvPr/>
          </p:nvSpPr>
          <p:spPr bwMode="auto">
            <a:xfrm>
              <a:off x="1008" y="2429"/>
              <a:ext cx="1008" cy="384"/>
            </a:xfrm>
            <a:prstGeom prst="rect">
              <a:avLst/>
            </a:prstGeom>
            <a:solidFill>
              <a:srgbClr val="FFFFFF"/>
            </a:solidFill>
            <a:ln w="12700" cap="sq">
              <a:noFill/>
              <a:miter lim="800000"/>
              <a:headEnd/>
              <a:tailEnd/>
            </a:ln>
          </p:spPr>
          <p:txBody>
            <a:bodyPr wrap="none" anchor="ctr"/>
            <a:lstStyle/>
            <a:p>
              <a:endParaRPr lang="zh-CN" altLang="en-US">
                <a:solidFill>
                  <a:srgbClr val="000000"/>
                </a:solidFill>
                <a:latin typeface="Arial Narrow"/>
              </a:endParaRPr>
            </a:p>
          </p:txBody>
        </p:sp>
        <p:sp>
          <p:nvSpPr>
            <p:cNvPr id="1159" name="Rectangle 240"/>
            <p:cNvSpPr>
              <a:spLocks noChangeArrowheads="1"/>
            </p:cNvSpPr>
            <p:nvPr/>
          </p:nvSpPr>
          <p:spPr bwMode="auto">
            <a:xfrm>
              <a:off x="1082" y="2438"/>
              <a:ext cx="1008" cy="346"/>
            </a:xfrm>
            <a:prstGeom prst="rect">
              <a:avLst/>
            </a:prstGeom>
            <a:noFill/>
            <a:ln w="12700" cap="sq">
              <a:noFill/>
              <a:miter lim="800000"/>
              <a:headEnd/>
              <a:tailEnd/>
            </a:ln>
          </p:spPr>
          <p:txBody>
            <a:bodyPr>
              <a:spAutoFit/>
            </a:bodyPr>
            <a:lstStyle/>
            <a:p>
              <a:r>
                <a:rPr lang="en-US" altLang="zh-CN" sz="3000" b="1">
                  <a:solidFill>
                    <a:srgbClr val="003399"/>
                  </a:solidFill>
                  <a:latin typeface="Times New Roman" pitchFamily="18" charset="0"/>
                  <a:ea typeface="宋体" charset="-122"/>
                </a:rPr>
                <a:t>13    27</a:t>
              </a:r>
            </a:p>
          </p:txBody>
        </p:sp>
      </p:grpSp>
      <p:sp>
        <p:nvSpPr>
          <p:cNvPr id="1160" name="Freeform 242"/>
          <p:cNvSpPr>
            <a:spLocks/>
          </p:cNvSpPr>
          <p:nvPr/>
        </p:nvSpPr>
        <p:spPr bwMode="auto">
          <a:xfrm>
            <a:off x="4236689" y="4384806"/>
            <a:ext cx="544513"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solidFill>
                <a:srgbClr val="000000"/>
              </a:solidFill>
              <a:latin typeface="Arial Narrow"/>
            </a:endParaRPr>
          </a:p>
        </p:txBody>
      </p:sp>
      <p:sp>
        <p:nvSpPr>
          <p:cNvPr id="1161" name="Freeform 243"/>
          <p:cNvSpPr>
            <a:spLocks/>
          </p:cNvSpPr>
          <p:nvPr/>
        </p:nvSpPr>
        <p:spPr bwMode="auto">
          <a:xfrm>
            <a:off x="4957414" y="4384806"/>
            <a:ext cx="544513"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solidFill>
                <a:srgbClr val="000000"/>
              </a:solidFill>
              <a:latin typeface="Arial Narrow"/>
            </a:endParaRPr>
          </a:p>
        </p:txBody>
      </p:sp>
      <p:grpSp>
        <p:nvGrpSpPr>
          <p:cNvPr id="1162" name="Group 244"/>
          <p:cNvGrpSpPr>
            <a:grpSpLocks/>
          </p:cNvGrpSpPr>
          <p:nvPr/>
        </p:nvGrpSpPr>
        <p:grpSpPr bwMode="auto">
          <a:xfrm>
            <a:off x="4154139" y="4360993"/>
            <a:ext cx="685800" cy="633413"/>
            <a:chOff x="528" y="3633"/>
            <a:chExt cx="432" cy="399"/>
          </a:xfrm>
        </p:grpSpPr>
        <p:sp>
          <p:nvSpPr>
            <p:cNvPr id="1163" name="Rectangle 245"/>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endParaRPr lang="zh-CN" altLang="en-US">
                <a:solidFill>
                  <a:srgbClr val="000000"/>
                </a:solidFill>
                <a:latin typeface="Arial Narrow"/>
              </a:endParaRPr>
            </a:p>
          </p:txBody>
        </p:sp>
        <p:sp>
          <p:nvSpPr>
            <p:cNvPr id="1164" name="Rectangle 246"/>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r>
                <a:rPr lang="en-US" altLang="zh-CN" sz="3000" b="1">
                  <a:solidFill>
                    <a:srgbClr val="003399"/>
                  </a:solidFill>
                  <a:latin typeface="Times New Roman" pitchFamily="18" charset="0"/>
                  <a:ea typeface="宋体" charset="-122"/>
                </a:rPr>
                <a:t>25</a:t>
              </a:r>
            </a:p>
          </p:txBody>
        </p:sp>
      </p:grpSp>
      <p:grpSp>
        <p:nvGrpSpPr>
          <p:cNvPr id="1165" name="Group 247"/>
          <p:cNvGrpSpPr>
            <a:grpSpLocks/>
          </p:cNvGrpSpPr>
          <p:nvPr/>
        </p:nvGrpSpPr>
        <p:grpSpPr bwMode="auto">
          <a:xfrm>
            <a:off x="4874864" y="4367343"/>
            <a:ext cx="685800" cy="633413"/>
            <a:chOff x="528" y="3633"/>
            <a:chExt cx="432" cy="399"/>
          </a:xfrm>
        </p:grpSpPr>
        <p:sp>
          <p:nvSpPr>
            <p:cNvPr id="1166" name="Rectangle 248"/>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endParaRPr lang="zh-CN" altLang="en-US">
                <a:solidFill>
                  <a:srgbClr val="000000"/>
                </a:solidFill>
                <a:latin typeface="Arial Narrow"/>
              </a:endParaRPr>
            </a:p>
          </p:txBody>
        </p:sp>
        <p:sp>
          <p:nvSpPr>
            <p:cNvPr id="1167" name="Rectangle 249"/>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r>
                <a:rPr lang="en-US" altLang="zh-CN" sz="3000" b="1">
                  <a:solidFill>
                    <a:srgbClr val="003399"/>
                  </a:solidFill>
                  <a:latin typeface="Times New Roman" pitchFamily="18" charset="0"/>
                  <a:ea typeface="宋体" charset="-122"/>
                </a:rPr>
                <a:t>27</a:t>
              </a:r>
            </a:p>
          </p:txBody>
        </p:sp>
      </p:grpSp>
      <p:sp>
        <p:nvSpPr>
          <p:cNvPr id="1168" name="Freeform 250"/>
          <p:cNvSpPr>
            <a:spLocks/>
          </p:cNvSpPr>
          <p:nvPr/>
        </p:nvSpPr>
        <p:spPr bwMode="auto">
          <a:xfrm>
            <a:off x="4951064" y="4372106"/>
            <a:ext cx="544513"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solidFill>
                <a:srgbClr val="000000"/>
              </a:solidFill>
              <a:latin typeface="Arial Narrow"/>
            </a:endParaRPr>
          </a:p>
        </p:txBody>
      </p:sp>
      <p:sp>
        <p:nvSpPr>
          <p:cNvPr id="1169" name="Freeform 251"/>
          <p:cNvSpPr>
            <a:spLocks/>
          </p:cNvSpPr>
          <p:nvPr/>
        </p:nvSpPr>
        <p:spPr bwMode="auto">
          <a:xfrm>
            <a:off x="5695602" y="4397506"/>
            <a:ext cx="544512"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solidFill>
                <a:srgbClr val="000000"/>
              </a:solidFill>
              <a:latin typeface="Arial Narrow"/>
            </a:endParaRPr>
          </a:p>
        </p:txBody>
      </p:sp>
      <p:grpSp>
        <p:nvGrpSpPr>
          <p:cNvPr id="1170" name="Group 252"/>
          <p:cNvGrpSpPr>
            <a:grpSpLocks/>
          </p:cNvGrpSpPr>
          <p:nvPr/>
        </p:nvGrpSpPr>
        <p:grpSpPr bwMode="auto">
          <a:xfrm>
            <a:off x="4820889" y="4349881"/>
            <a:ext cx="1717675" cy="609600"/>
            <a:chOff x="1008" y="2429"/>
            <a:chExt cx="1082" cy="384"/>
          </a:xfrm>
        </p:grpSpPr>
        <p:sp>
          <p:nvSpPr>
            <p:cNvPr id="1171" name="Rectangle 253"/>
            <p:cNvSpPr>
              <a:spLocks noChangeArrowheads="1"/>
            </p:cNvSpPr>
            <p:nvPr/>
          </p:nvSpPr>
          <p:spPr bwMode="auto">
            <a:xfrm>
              <a:off x="1008" y="2429"/>
              <a:ext cx="1008" cy="384"/>
            </a:xfrm>
            <a:prstGeom prst="rect">
              <a:avLst/>
            </a:prstGeom>
            <a:solidFill>
              <a:srgbClr val="FFFFFF"/>
            </a:solidFill>
            <a:ln w="12700" cap="sq">
              <a:noFill/>
              <a:miter lim="800000"/>
              <a:headEnd/>
              <a:tailEnd/>
            </a:ln>
          </p:spPr>
          <p:txBody>
            <a:bodyPr wrap="none" anchor="ctr"/>
            <a:lstStyle/>
            <a:p>
              <a:endParaRPr lang="zh-CN" altLang="en-US">
                <a:solidFill>
                  <a:srgbClr val="000000"/>
                </a:solidFill>
                <a:latin typeface="Arial Narrow"/>
              </a:endParaRPr>
            </a:p>
          </p:txBody>
        </p:sp>
        <p:sp>
          <p:nvSpPr>
            <p:cNvPr id="1172" name="Rectangle 254"/>
            <p:cNvSpPr>
              <a:spLocks noChangeArrowheads="1"/>
            </p:cNvSpPr>
            <p:nvPr/>
          </p:nvSpPr>
          <p:spPr bwMode="auto">
            <a:xfrm>
              <a:off x="1082" y="2438"/>
              <a:ext cx="1008" cy="346"/>
            </a:xfrm>
            <a:prstGeom prst="rect">
              <a:avLst/>
            </a:prstGeom>
            <a:noFill/>
            <a:ln w="12700" cap="sq">
              <a:noFill/>
              <a:miter lim="800000"/>
              <a:headEnd/>
              <a:tailEnd/>
            </a:ln>
          </p:spPr>
          <p:txBody>
            <a:bodyPr>
              <a:spAutoFit/>
            </a:bodyPr>
            <a:lstStyle/>
            <a:p>
              <a:r>
                <a:rPr lang="en-US" altLang="zh-CN" sz="3000" b="1">
                  <a:solidFill>
                    <a:srgbClr val="003399"/>
                  </a:solidFill>
                  <a:latin typeface="Times New Roman" pitchFamily="18" charset="0"/>
                  <a:ea typeface="宋体" charset="-122"/>
                </a:rPr>
                <a:t>27    50</a:t>
              </a:r>
            </a:p>
          </p:txBody>
        </p:sp>
      </p:grpSp>
      <p:sp>
        <p:nvSpPr>
          <p:cNvPr id="1173" name="Freeform 255"/>
          <p:cNvSpPr>
            <a:spLocks/>
          </p:cNvSpPr>
          <p:nvPr/>
        </p:nvSpPr>
        <p:spPr bwMode="auto">
          <a:xfrm>
            <a:off x="5689252" y="4384806"/>
            <a:ext cx="544512"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solidFill>
                <a:srgbClr val="000000"/>
              </a:solidFill>
              <a:latin typeface="Arial Narrow"/>
            </a:endParaRPr>
          </a:p>
        </p:txBody>
      </p:sp>
      <p:sp>
        <p:nvSpPr>
          <p:cNvPr id="1174" name="Freeform 256"/>
          <p:cNvSpPr>
            <a:spLocks/>
          </p:cNvSpPr>
          <p:nvPr/>
        </p:nvSpPr>
        <p:spPr bwMode="auto">
          <a:xfrm>
            <a:off x="6505227" y="4408618"/>
            <a:ext cx="544512"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solidFill>
                <a:srgbClr val="000000"/>
              </a:solidFill>
              <a:latin typeface="Arial Narrow"/>
            </a:endParaRPr>
          </a:p>
        </p:txBody>
      </p:sp>
      <p:grpSp>
        <p:nvGrpSpPr>
          <p:cNvPr id="1175" name="Group 257"/>
          <p:cNvGrpSpPr>
            <a:grpSpLocks/>
          </p:cNvGrpSpPr>
          <p:nvPr/>
        </p:nvGrpSpPr>
        <p:grpSpPr bwMode="auto">
          <a:xfrm>
            <a:off x="5578127" y="4360993"/>
            <a:ext cx="685800" cy="633413"/>
            <a:chOff x="528" y="3633"/>
            <a:chExt cx="432" cy="399"/>
          </a:xfrm>
        </p:grpSpPr>
        <p:sp>
          <p:nvSpPr>
            <p:cNvPr id="1176" name="Rectangle 258"/>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endParaRPr lang="zh-CN" altLang="en-US">
                <a:solidFill>
                  <a:srgbClr val="000000"/>
                </a:solidFill>
                <a:latin typeface="Arial Narrow"/>
              </a:endParaRPr>
            </a:p>
          </p:txBody>
        </p:sp>
        <p:sp>
          <p:nvSpPr>
            <p:cNvPr id="1177" name="Rectangle 259"/>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r>
                <a:rPr lang="en-US" altLang="zh-CN" sz="3000" b="1">
                  <a:solidFill>
                    <a:srgbClr val="003399"/>
                  </a:solidFill>
                  <a:latin typeface="Times New Roman" pitchFamily="18" charset="0"/>
                  <a:ea typeface="宋体" charset="-122"/>
                </a:rPr>
                <a:t>38</a:t>
              </a:r>
            </a:p>
          </p:txBody>
        </p:sp>
      </p:grpSp>
      <p:grpSp>
        <p:nvGrpSpPr>
          <p:cNvPr id="1178" name="Group 260"/>
          <p:cNvGrpSpPr>
            <a:grpSpLocks/>
          </p:cNvGrpSpPr>
          <p:nvPr/>
        </p:nvGrpSpPr>
        <p:grpSpPr bwMode="auto">
          <a:xfrm>
            <a:off x="6409977" y="4367343"/>
            <a:ext cx="685800" cy="633413"/>
            <a:chOff x="528" y="3633"/>
            <a:chExt cx="432" cy="399"/>
          </a:xfrm>
        </p:grpSpPr>
        <p:sp>
          <p:nvSpPr>
            <p:cNvPr id="1179" name="Rectangle 261"/>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endParaRPr lang="zh-CN" altLang="en-US">
                <a:solidFill>
                  <a:srgbClr val="000000"/>
                </a:solidFill>
                <a:latin typeface="Arial Narrow"/>
              </a:endParaRPr>
            </a:p>
          </p:txBody>
        </p:sp>
        <p:sp>
          <p:nvSpPr>
            <p:cNvPr id="1180" name="Rectangle 262"/>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r>
                <a:rPr lang="en-US" altLang="zh-CN" sz="3000" b="1">
                  <a:solidFill>
                    <a:srgbClr val="003399"/>
                  </a:solidFill>
                  <a:latin typeface="Times New Roman" pitchFamily="18" charset="0"/>
                  <a:ea typeface="宋体" charset="-122"/>
                </a:rPr>
                <a:t>50</a:t>
              </a:r>
            </a:p>
          </p:txBody>
        </p:sp>
      </p:grpSp>
      <p:sp>
        <p:nvSpPr>
          <p:cNvPr id="1181" name="Freeform 264"/>
          <p:cNvSpPr>
            <a:spLocks/>
          </p:cNvSpPr>
          <p:nvPr/>
        </p:nvSpPr>
        <p:spPr bwMode="auto">
          <a:xfrm>
            <a:off x="6475064" y="4402268"/>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solidFill>
                <a:srgbClr val="000000"/>
              </a:solidFill>
              <a:latin typeface="Arial Narrow"/>
            </a:endParaRPr>
          </a:p>
        </p:txBody>
      </p:sp>
      <p:sp>
        <p:nvSpPr>
          <p:cNvPr id="1182" name="Freeform 265"/>
          <p:cNvSpPr>
            <a:spLocks/>
          </p:cNvSpPr>
          <p:nvPr/>
        </p:nvSpPr>
        <p:spPr bwMode="auto">
          <a:xfrm>
            <a:off x="7237064" y="4402268"/>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solidFill>
                <a:srgbClr val="000000"/>
              </a:solidFill>
              <a:latin typeface="Arial Narrow"/>
            </a:endParaRPr>
          </a:p>
        </p:txBody>
      </p:sp>
      <p:grpSp>
        <p:nvGrpSpPr>
          <p:cNvPr id="1183" name="Group 266"/>
          <p:cNvGrpSpPr>
            <a:grpSpLocks/>
          </p:cNvGrpSpPr>
          <p:nvPr/>
        </p:nvGrpSpPr>
        <p:grpSpPr bwMode="auto">
          <a:xfrm>
            <a:off x="6333777" y="4372106"/>
            <a:ext cx="1717675" cy="609600"/>
            <a:chOff x="1008" y="2429"/>
            <a:chExt cx="1082" cy="384"/>
          </a:xfrm>
        </p:grpSpPr>
        <p:sp>
          <p:nvSpPr>
            <p:cNvPr id="1184" name="Rectangle 267"/>
            <p:cNvSpPr>
              <a:spLocks noChangeArrowheads="1"/>
            </p:cNvSpPr>
            <p:nvPr/>
          </p:nvSpPr>
          <p:spPr bwMode="auto">
            <a:xfrm>
              <a:off x="1008" y="2429"/>
              <a:ext cx="1008" cy="384"/>
            </a:xfrm>
            <a:prstGeom prst="rect">
              <a:avLst/>
            </a:prstGeom>
            <a:solidFill>
              <a:srgbClr val="FFFFFF"/>
            </a:solidFill>
            <a:ln w="12700" cap="sq">
              <a:noFill/>
              <a:miter lim="800000"/>
              <a:headEnd/>
              <a:tailEnd/>
            </a:ln>
          </p:spPr>
          <p:txBody>
            <a:bodyPr wrap="none" anchor="ctr"/>
            <a:lstStyle/>
            <a:p>
              <a:endParaRPr lang="zh-CN" altLang="en-US">
                <a:solidFill>
                  <a:srgbClr val="000000"/>
                </a:solidFill>
                <a:latin typeface="Arial Narrow"/>
              </a:endParaRPr>
            </a:p>
          </p:txBody>
        </p:sp>
        <p:sp>
          <p:nvSpPr>
            <p:cNvPr id="1185" name="Rectangle 268"/>
            <p:cNvSpPr>
              <a:spLocks noChangeArrowheads="1"/>
            </p:cNvSpPr>
            <p:nvPr/>
          </p:nvSpPr>
          <p:spPr bwMode="auto">
            <a:xfrm>
              <a:off x="1082" y="2438"/>
              <a:ext cx="1008" cy="346"/>
            </a:xfrm>
            <a:prstGeom prst="rect">
              <a:avLst/>
            </a:prstGeom>
            <a:noFill/>
            <a:ln w="12700" cap="sq">
              <a:noFill/>
              <a:miter lim="800000"/>
              <a:headEnd/>
              <a:tailEnd/>
            </a:ln>
          </p:spPr>
          <p:txBody>
            <a:bodyPr>
              <a:spAutoFit/>
            </a:bodyPr>
            <a:lstStyle/>
            <a:p>
              <a:r>
                <a:rPr lang="en-US" altLang="zh-CN" sz="3000" b="1">
                  <a:solidFill>
                    <a:srgbClr val="003399"/>
                  </a:solidFill>
                  <a:latin typeface="Times New Roman" pitchFamily="18" charset="0"/>
                  <a:ea typeface="宋体" charset="-122"/>
                </a:rPr>
                <a:t>50    65</a:t>
              </a:r>
            </a:p>
          </p:txBody>
        </p:sp>
      </p:grpSp>
      <p:sp>
        <p:nvSpPr>
          <p:cNvPr id="1186" name="Freeform 269"/>
          <p:cNvSpPr>
            <a:spLocks/>
          </p:cNvSpPr>
          <p:nvPr/>
        </p:nvSpPr>
        <p:spPr bwMode="auto">
          <a:xfrm>
            <a:off x="7202139" y="4408618"/>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solidFill>
                <a:srgbClr val="000000"/>
              </a:solidFill>
              <a:latin typeface="Arial Narrow"/>
            </a:endParaRPr>
          </a:p>
        </p:txBody>
      </p:sp>
      <p:sp>
        <p:nvSpPr>
          <p:cNvPr id="1187" name="Freeform 270"/>
          <p:cNvSpPr>
            <a:spLocks/>
          </p:cNvSpPr>
          <p:nvPr/>
        </p:nvSpPr>
        <p:spPr bwMode="auto">
          <a:xfrm>
            <a:off x="8022877" y="4402268"/>
            <a:ext cx="544512"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solidFill>
                <a:srgbClr val="000000"/>
              </a:solidFill>
              <a:latin typeface="Arial Narrow"/>
            </a:endParaRPr>
          </a:p>
        </p:txBody>
      </p:sp>
      <p:grpSp>
        <p:nvGrpSpPr>
          <p:cNvPr id="1188" name="Group 271"/>
          <p:cNvGrpSpPr>
            <a:grpSpLocks/>
          </p:cNvGrpSpPr>
          <p:nvPr/>
        </p:nvGrpSpPr>
        <p:grpSpPr bwMode="auto">
          <a:xfrm>
            <a:off x="7102127" y="4372106"/>
            <a:ext cx="685800" cy="633412"/>
            <a:chOff x="528" y="3633"/>
            <a:chExt cx="432" cy="399"/>
          </a:xfrm>
        </p:grpSpPr>
        <p:sp>
          <p:nvSpPr>
            <p:cNvPr id="1189" name="Rectangle 272"/>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endParaRPr lang="zh-CN" altLang="en-US">
                <a:solidFill>
                  <a:srgbClr val="000000"/>
                </a:solidFill>
                <a:latin typeface="Arial Narrow"/>
              </a:endParaRPr>
            </a:p>
          </p:txBody>
        </p:sp>
        <p:sp>
          <p:nvSpPr>
            <p:cNvPr id="1190" name="Rectangle 273"/>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r>
                <a:rPr lang="en-US" altLang="zh-CN" sz="3000" b="1">
                  <a:solidFill>
                    <a:srgbClr val="003399"/>
                  </a:solidFill>
                  <a:latin typeface="Times New Roman" pitchFamily="18" charset="0"/>
                  <a:ea typeface="宋体" charset="-122"/>
                </a:rPr>
                <a:t>49</a:t>
              </a:r>
            </a:p>
          </p:txBody>
        </p:sp>
      </p:grpSp>
      <p:grpSp>
        <p:nvGrpSpPr>
          <p:cNvPr id="1191" name="Group 274"/>
          <p:cNvGrpSpPr>
            <a:grpSpLocks/>
          </p:cNvGrpSpPr>
          <p:nvPr/>
        </p:nvGrpSpPr>
        <p:grpSpPr bwMode="auto">
          <a:xfrm>
            <a:off x="7916514" y="4367343"/>
            <a:ext cx="685800" cy="633413"/>
            <a:chOff x="528" y="3633"/>
            <a:chExt cx="432" cy="399"/>
          </a:xfrm>
        </p:grpSpPr>
        <p:sp>
          <p:nvSpPr>
            <p:cNvPr id="1192" name="Rectangle 275"/>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endParaRPr lang="zh-CN" altLang="en-US">
                <a:solidFill>
                  <a:srgbClr val="000000"/>
                </a:solidFill>
                <a:latin typeface="Arial Narrow"/>
              </a:endParaRPr>
            </a:p>
          </p:txBody>
        </p:sp>
        <p:sp>
          <p:nvSpPr>
            <p:cNvPr id="1193" name="Rectangle 276"/>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r>
                <a:rPr lang="en-US" altLang="zh-CN" sz="3000" b="1">
                  <a:solidFill>
                    <a:srgbClr val="003399"/>
                  </a:solidFill>
                  <a:latin typeface="Times New Roman" pitchFamily="18" charset="0"/>
                  <a:ea typeface="宋体" charset="-122"/>
                </a:rPr>
                <a:t>65</a:t>
              </a:r>
            </a:p>
          </p:txBody>
        </p:sp>
      </p:grpSp>
      <p:sp>
        <p:nvSpPr>
          <p:cNvPr id="1194" name="Freeform 277"/>
          <p:cNvSpPr>
            <a:spLocks/>
          </p:cNvSpPr>
          <p:nvPr/>
        </p:nvSpPr>
        <p:spPr bwMode="auto">
          <a:xfrm>
            <a:off x="8005414" y="4408618"/>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solidFill>
                <a:srgbClr val="000000"/>
              </a:solidFill>
              <a:latin typeface="Arial Narrow"/>
            </a:endParaRPr>
          </a:p>
        </p:txBody>
      </p:sp>
      <p:sp>
        <p:nvSpPr>
          <p:cNvPr id="1195" name="Freeform 278"/>
          <p:cNvSpPr>
            <a:spLocks/>
          </p:cNvSpPr>
          <p:nvPr/>
        </p:nvSpPr>
        <p:spPr bwMode="auto">
          <a:xfrm>
            <a:off x="8743602" y="4384806"/>
            <a:ext cx="544512"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solidFill>
                <a:srgbClr val="000000"/>
              </a:solidFill>
              <a:latin typeface="Arial Narrow"/>
            </a:endParaRPr>
          </a:p>
        </p:txBody>
      </p:sp>
      <p:grpSp>
        <p:nvGrpSpPr>
          <p:cNvPr id="1196" name="Group 279"/>
          <p:cNvGrpSpPr>
            <a:grpSpLocks/>
          </p:cNvGrpSpPr>
          <p:nvPr/>
        </p:nvGrpSpPr>
        <p:grpSpPr bwMode="auto">
          <a:xfrm>
            <a:off x="7857777" y="4389568"/>
            <a:ext cx="1717675" cy="609600"/>
            <a:chOff x="1008" y="2429"/>
            <a:chExt cx="1082" cy="384"/>
          </a:xfrm>
        </p:grpSpPr>
        <p:sp>
          <p:nvSpPr>
            <p:cNvPr id="1197" name="Rectangle 280"/>
            <p:cNvSpPr>
              <a:spLocks noChangeArrowheads="1"/>
            </p:cNvSpPr>
            <p:nvPr/>
          </p:nvSpPr>
          <p:spPr bwMode="auto">
            <a:xfrm>
              <a:off x="1008" y="2429"/>
              <a:ext cx="1008" cy="384"/>
            </a:xfrm>
            <a:prstGeom prst="rect">
              <a:avLst/>
            </a:prstGeom>
            <a:solidFill>
              <a:srgbClr val="FFFFFF"/>
            </a:solidFill>
            <a:ln w="12700" cap="sq">
              <a:noFill/>
              <a:miter lim="800000"/>
              <a:headEnd/>
              <a:tailEnd/>
            </a:ln>
          </p:spPr>
          <p:txBody>
            <a:bodyPr wrap="none" anchor="ctr"/>
            <a:lstStyle/>
            <a:p>
              <a:endParaRPr lang="zh-CN" altLang="en-US">
                <a:solidFill>
                  <a:srgbClr val="000000"/>
                </a:solidFill>
                <a:latin typeface="Arial Narrow"/>
              </a:endParaRPr>
            </a:p>
          </p:txBody>
        </p:sp>
        <p:sp>
          <p:nvSpPr>
            <p:cNvPr id="1198" name="Rectangle 281"/>
            <p:cNvSpPr>
              <a:spLocks noChangeArrowheads="1"/>
            </p:cNvSpPr>
            <p:nvPr/>
          </p:nvSpPr>
          <p:spPr bwMode="auto">
            <a:xfrm>
              <a:off x="1082" y="2438"/>
              <a:ext cx="1008" cy="346"/>
            </a:xfrm>
            <a:prstGeom prst="rect">
              <a:avLst/>
            </a:prstGeom>
            <a:noFill/>
            <a:ln w="12700" cap="sq">
              <a:noFill/>
              <a:miter lim="800000"/>
              <a:headEnd/>
              <a:tailEnd/>
            </a:ln>
          </p:spPr>
          <p:txBody>
            <a:bodyPr>
              <a:spAutoFit/>
            </a:bodyPr>
            <a:lstStyle/>
            <a:p>
              <a:r>
                <a:rPr lang="en-US" altLang="zh-CN" sz="3000" b="1">
                  <a:solidFill>
                    <a:srgbClr val="003399"/>
                  </a:solidFill>
                  <a:latin typeface="Times New Roman" pitchFamily="18" charset="0"/>
                  <a:ea typeface="宋体" charset="-122"/>
                </a:rPr>
                <a:t>65    97</a:t>
              </a:r>
            </a:p>
          </p:txBody>
        </p:sp>
      </p:grpSp>
      <p:sp>
        <p:nvSpPr>
          <p:cNvPr id="1199" name="Freeform 282"/>
          <p:cNvSpPr>
            <a:spLocks/>
          </p:cNvSpPr>
          <p:nvPr/>
        </p:nvSpPr>
        <p:spPr bwMode="auto">
          <a:xfrm>
            <a:off x="8749952" y="4419731"/>
            <a:ext cx="544512"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solidFill>
                <a:srgbClr val="000000"/>
              </a:solidFill>
              <a:latin typeface="Arial Narrow"/>
            </a:endParaRPr>
          </a:p>
        </p:txBody>
      </p:sp>
      <p:sp>
        <p:nvSpPr>
          <p:cNvPr id="1200" name="Freeform 283"/>
          <p:cNvSpPr>
            <a:spLocks/>
          </p:cNvSpPr>
          <p:nvPr/>
        </p:nvSpPr>
        <p:spPr bwMode="auto">
          <a:xfrm>
            <a:off x="9553227" y="4384806"/>
            <a:ext cx="544512"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solidFill>
                <a:srgbClr val="000000"/>
              </a:solidFill>
              <a:latin typeface="Arial Narrow"/>
            </a:endParaRPr>
          </a:p>
        </p:txBody>
      </p:sp>
      <p:grpSp>
        <p:nvGrpSpPr>
          <p:cNvPr id="1201" name="Group 284"/>
          <p:cNvGrpSpPr>
            <a:grpSpLocks/>
          </p:cNvGrpSpPr>
          <p:nvPr/>
        </p:nvGrpSpPr>
        <p:grpSpPr bwMode="auto">
          <a:xfrm>
            <a:off x="8626127" y="4395918"/>
            <a:ext cx="685800" cy="633413"/>
            <a:chOff x="528" y="3633"/>
            <a:chExt cx="432" cy="399"/>
          </a:xfrm>
        </p:grpSpPr>
        <p:sp>
          <p:nvSpPr>
            <p:cNvPr id="1202" name="Rectangle 285"/>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endParaRPr lang="zh-CN" altLang="en-US">
                <a:solidFill>
                  <a:srgbClr val="000000"/>
                </a:solidFill>
                <a:latin typeface="Arial Narrow"/>
              </a:endParaRPr>
            </a:p>
          </p:txBody>
        </p:sp>
        <p:sp>
          <p:nvSpPr>
            <p:cNvPr id="1203" name="Rectangle 286"/>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r>
                <a:rPr lang="en-US" altLang="zh-CN" sz="3000" b="1">
                  <a:solidFill>
                    <a:srgbClr val="003399"/>
                  </a:solidFill>
                  <a:latin typeface="Times New Roman" pitchFamily="18" charset="0"/>
                  <a:ea typeface="宋体" charset="-122"/>
                </a:rPr>
                <a:t>76</a:t>
              </a:r>
            </a:p>
          </p:txBody>
        </p:sp>
      </p:grpSp>
      <p:grpSp>
        <p:nvGrpSpPr>
          <p:cNvPr id="1204" name="Group 287"/>
          <p:cNvGrpSpPr>
            <a:grpSpLocks/>
          </p:cNvGrpSpPr>
          <p:nvPr/>
        </p:nvGrpSpPr>
        <p:grpSpPr bwMode="auto">
          <a:xfrm>
            <a:off x="9470677" y="4373693"/>
            <a:ext cx="685800" cy="633413"/>
            <a:chOff x="528" y="3633"/>
            <a:chExt cx="432" cy="399"/>
          </a:xfrm>
        </p:grpSpPr>
        <p:sp>
          <p:nvSpPr>
            <p:cNvPr id="1205" name="Rectangle 288"/>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endParaRPr lang="zh-CN" altLang="en-US">
                <a:solidFill>
                  <a:srgbClr val="000000"/>
                </a:solidFill>
                <a:latin typeface="Arial Narrow"/>
              </a:endParaRPr>
            </a:p>
          </p:txBody>
        </p:sp>
        <p:sp>
          <p:nvSpPr>
            <p:cNvPr id="1206" name="Rectangle 289"/>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r>
                <a:rPr lang="en-US" altLang="zh-CN" sz="3000" b="1">
                  <a:solidFill>
                    <a:srgbClr val="003399"/>
                  </a:solidFill>
                  <a:latin typeface="Times New Roman" pitchFamily="18" charset="0"/>
                  <a:ea typeface="宋体" charset="-122"/>
                </a:rPr>
                <a:t>97</a:t>
              </a:r>
            </a:p>
          </p:txBody>
        </p:sp>
      </p:grpSp>
      <p:sp>
        <p:nvSpPr>
          <p:cNvPr id="1207" name="Freeform 290"/>
          <p:cNvSpPr>
            <a:spLocks/>
          </p:cNvSpPr>
          <p:nvPr/>
        </p:nvSpPr>
        <p:spPr bwMode="auto">
          <a:xfrm>
            <a:off x="3503264" y="4384806"/>
            <a:ext cx="544513"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solidFill>
                <a:srgbClr val="000000"/>
              </a:solidFill>
              <a:latin typeface="Arial Narrow"/>
            </a:endParaRPr>
          </a:p>
        </p:txBody>
      </p:sp>
      <p:sp>
        <p:nvSpPr>
          <p:cNvPr id="1208" name="Freeform 291"/>
          <p:cNvSpPr>
            <a:spLocks/>
          </p:cNvSpPr>
          <p:nvPr/>
        </p:nvSpPr>
        <p:spPr bwMode="auto">
          <a:xfrm>
            <a:off x="4230339" y="4408618"/>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solidFill>
                <a:srgbClr val="000000"/>
              </a:solidFill>
              <a:latin typeface="Arial Narrow"/>
            </a:endParaRPr>
          </a:p>
        </p:txBody>
      </p:sp>
      <p:grpSp>
        <p:nvGrpSpPr>
          <p:cNvPr id="1209" name="Group 292"/>
          <p:cNvGrpSpPr>
            <a:grpSpLocks/>
          </p:cNvGrpSpPr>
          <p:nvPr/>
        </p:nvGrpSpPr>
        <p:grpSpPr bwMode="auto">
          <a:xfrm>
            <a:off x="3385789" y="4367343"/>
            <a:ext cx="1717675" cy="609600"/>
            <a:chOff x="1008" y="2429"/>
            <a:chExt cx="1082" cy="384"/>
          </a:xfrm>
        </p:grpSpPr>
        <p:sp>
          <p:nvSpPr>
            <p:cNvPr id="1210" name="Rectangle 293"/>
            <p:cNvSpPr>
              <a:spLocks noChangeArrowheads="1"/>
            </p:cNvSpPr>
            <p:nvPr/>
          </p:nvSpPr>
          <p:spPr bwMode="auto">
            <a:xfrm>
              <a:off x="1008" y="2429"/>
              <a:ext cx="1008" cy="384"/>
            </a:xfrm>
            <a:prstGeom prst="rect">
              <a:avLst/>
            </a:prstGeom>
            <a:solidFill>
              <a:srgbClr val="FFFFFF"/>
            </a:solidFill>
            <a:ln w="12700" cap="sq">
              <a:noFill/>
              <a:miter lim="800000"/>
              <a:headEnd/>
              <a:tailEnd/>
            </a:ln>
          </p:spPr>
          <p:txBody>
            <a:bodyPr wrap="none" anchor="ctr"/>
            <a:lstStyle/>
            <a:p>
              <a:endParaRPr lang="zh-CN" altLang="en-US">
                <a:solidFill>
                  <a:srgbClr val="000000"/>
                </a:solidFill>
                <a:latin typeface="Arial Narrow"/>
              </a:endParaRPr>
            </a:p>
          </p:txBody>
        </p:sp>
        <p:sp>
          <p:nvSpPr>
            <p:cNvPr id="1211" name="Rectangle 294"/>
            <p:cNvSpPr>
              <a:spLocks noChangeArrowheads="1"/>
            </p:cNvSpPr>
            <p:nvPr/>
          </p:nvSpPr>
          <p:spPr bwMode="auto">
            <a:xfrm>
              <a:off x="1082" y="2438"/>
              <a:ext cx="1008" cy="346"/>
            </a:xfrm>
            <a:prstGeom prst="rect">
              <a:avLst/>
            </a:prstGeom>
            <a:noFill/>
            <a:ln w="12700" cap="sq">
              <a:noFill/>
              <a:miter lim="800000"/>
              <a:headEnd/>
              <a:tailEnd/>
            </a:ln>
          </p:spPr>
          <p:txBody>
            <a:bodyPr>
              <a:spAutoFit/>
            </a:bodyPr>
            <a:lstStyle/>
            <a:p>
              <a:r>
                <a:rPr lang="en-US" altLang="zh-CN" sz="3000" b="1">
                  <a:solidFill>
                    <a:srgbClr val="003399"/>
                  </a:solidFill>
                  <a:latin typeface="Times New Roman" pitchFamily="18" charset="0"/>
                  <a:ea typeface="宋体" charset="-122"/>
                </a:rPr>
                <a:t>13    25</a:t>
              </a:r>
            </a:p>
          </p:txBody>
        </p:sp>
      </p:grpSp>
      <p:sp>
        <p:nvSpPr>
          <p:cNvPr id="1212" name="Freeform 295"/>
          <p:cNvSpPr>
            <a:spLocks/>
          </p:cNvSpPr>
          <p:nvPr/>
        </p:nvSpPr>
        <p:spPr bwMode="auto">
          <a:xfrm>
            <a:off x="4265264" y="4414968"/>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solidFill>
                <a:srgbClr val="000000"/>
              </a:solidFill>
              <a:latin typeface="Arial Narrow"/>
            </a:endParaRPr>
          </a:p>
        </p:txBody>
      </p:sp>
      <p:sp>
        <p:nvSpPr>
          <p:cNvPr id="1213" name="Freeform 296"/>
          <p:cNvSpPr>
            <a:spLocks/>
          </p:cNvSpPr>
          <p:nvPr/>
        </p:nvSpPr>
        <p:spPr bwMode="auto">
          <a:xfrm>
            <a:off x="4939952" y="4391156"/>
            <a:ext cx="544512"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solidFill>
                <a:srgbClr val="000000"/>
              </a:solidFill>
              <a:latin typeface="Arial Narrow"/>
            </a:endParaRPr>
          </a:p>
        </p:txBody>
      </p:sp>
      <p:grpSp>
        <p:nvGrpSpPr>
          <p:cNvPr id="1214" name="Group 297"/>
          <p:cNvGrpSpPr>
            <a:grpSpLocks/>
          </p:cNvGrpSpPr>
          <p:nvPr/>
        </p:nvGrpSpPr>
        <p:grpSpPr bwMode="auto">
          <a:xfrm>
            <a:off x="4095402" y="4384806"/>
            <a:ext cx="1717675" cy="609600"/>
            <a:chOff x="1008" y="2429"/>
            <a:chExt cx="1082" cy="384"/>
          </a:xfrm>
        </p:grpSpPr>
        <p:sp>
          <p:nvSpPr>
            <p:cNvPr id="1215" name="Rectangle 298"/>
            <p:cNvSpPr>
              <a:spLocks noChangeArrowheads="1"/>
            </p:cNvSpPr>
            <p:nvPr/>
          </p:nvSpPr>
          <p:spPr bwMode="auto">
            <a:xfrm>
              <a:off x="1008" y="2429"/>
              <a:ext cx="1008" cy="384"/>
            </a:xfrm>
            <a:prstGeom prst="rect">
              <a:avLst/>
            </a:prstGeom>
            <a:solidFill>
              <a:srgbClr val="FFFFFF"/>
            </a:solidFill>
            <a:ln w="12700" cap="sq">
              <a:noFill/>
              <a:miter lim="800000"/>
              <a:headEnd/>
              <a:tailEnd/>
            </a:ln>
          </p:spPr>
          <p:txBody>
            <a:bodyPr wrap="none" anchor="ctr"/>
            <a:lstStyle/>
            <a:p>
              <a:endParaRPr lang="zh-CN" altLang="en-US">
                <a:solidFill>
                  <a:srgbClr val="000000"/>
                </a:solidFill>
                <a:latin typeface="Arial Narrow"/>
              </a:endParaRPr>
            </a:p>
          </p:txBody>
        </p:sp>
        <p:sp>
          <p:nvSpPr>
            <p:cNvPr id="1216" name="Rectangle 299"/>
            <p:cNvSpPr>
              <a:spLocks noChangeArrowheads="1"/>
            </p:cNvSpPr>
            <p:nvPr/>
          </p:nvSpPr>
          <p:spPr bwMode="auto">
            <a:xfrm>
              <a:off x="1082" y="2438"/>
              <a:ext cx="1008" cy="346"/>
            </a:xfrm>
            <a:prstGeom prst="rect">
              <a:avLst/>
            </a:prstGeom>
            <a:noFill/>
            <a:ln w="12700" cap="sq">
              <a:noFill/>
              <a:miter lim="800000"/>
              <a:headEnd/>
              <a:tailEnd/>
            </a:ln>
          </p:spPr>
          <p:txBody>
            <a:bodyPr>
              <a:spAutoFit/>
            </a:bodyPr>
            <a:lstStyle/>
            <a:p>
              <a:r>
                <a:rPr lang="en-US" altLang="zh-CN" sz="3000" b="1">
                  <a:solidFill>
                    <a:srgbClr val="003399"/>
                  </a:solidFill>
                  <a:latin typeface="Times New Roman" pitchFamily="18" charset="0"/>
                  <a:ea typeface="宋体" charset="-122"/>
                </a:rPr>
                <a:t>25    27</a:t>
              </a:r>
            </a:p>
          </p:txBody>
        </p:sp>
      </p:grpSp>
      <p:sp>
        <p:nvSpPr>
          <p:cNvPr id="1217" name="Freeform 300"/>
          <p:cNvSpPr>
            <a:spLocks/>
          </p:cNvSpPr>
          <p:nvPr/>
        </p:nvSpPr>
        <p:spPr bwMode="auto">
          <a:xfrm>
            <a:off x="4927252" y="4408618"/>
            <a:ext cx="544512"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solidFill>
                <a:srgbClr val="000000"/>
              </a:solidFill>
              <a:latin typeface="Arial Narrow"/>
            </a:endParaRPr>
          </a:p>
        </p:txBody>
      </p:sp>
      <p:sp>
        <p:nvSpPr>
          <p:cNvPr id="1218" name="Freeform 301"/>
          <p:cNvSpPr>
            <a:spLocks/>
          </p:cNvSpPr>
          <p:nvPr/>
        </p:nvSpPr>
        <p:spPr bwMode="auto">
          <a:xfrm>
            <a:off x="5667027" y="4402268"/>
            <a:ext cx="544512"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solidFill>
                <a:srgbClr val="000000"/>
              </a:solidFill>
              <a:latin typeface="Arial Narrow"/>
            </a:endParaRPr>
          </a:p>
        </p:txBody>
      </p:sp>
      <p:grpSp>
        <p:nvGrpSpPr>
          <p:cNvPr id="1219" name="Group 302"/>
          <p:cNvGrpSpPr>
            <a:grpSpLocks/>
          </p:cNvGrpSpPr>
          <p:nvPr/>
        </p:nvGrpSpPr>
        <p:grpSpPr bwMode="auto">
          <a:xfrm>
            <a:off x="4816127" y="4378456"/>
            <a:ext cx="1717675" cy="609600"/>
            <a:chOff x="1008" y="2429"/>
            <a:chExt cx="1082" cy="384"/>
          </a:xfrm>
        </p:grpSpPr>
        <p:sp>
          <p:nvSpPr>
            <p:cNvPr id="1220" name="Rectangle 303"/>
            <p:cNvSpPr>
              <a:spLocks noChangeArrowheads="1"/>
            </p:cNvSpPr>
            <p:nvPr/>
          </p:nvSpPr>
          <p:spPr bwMode="auto">
            <a:xfrm>
              <a:off x="1008" y="2429"/>
              <a:ext cx="1008" cy="384"/>
            </a:xfrm>
            <a:prstGeom prst="rect">
              <a:avLst/>
            </a:prstGeom>
            <a:solidFill>
              <a:srgbClr val="FFFFFF"/>
            </a:solidFill>
            <a:ln w="12700" cap="sq">
              <a:noFill/>
              <a:miter lim="800000"/>
              <a:headEnd/>
              <a:tailEnd/>
            </a:ln>
          </p:spPr>
          <p:txBody>
            <a:bodyPr wrap="none" anchor="ctr"/>
            <a:lstStyle/>
            <a:p>
              <a:endParaRPr lang="zh-CN" altLang="en-US">
                <a:solidFill>
                  <a:srgbClr val="000000"/>
                </a:solidFill>
                <a:latin typeface="Arial Narrow"/>
              </a:endParaRPr>
            </a:p>
          </p:txBody>
        </p:sp>
        <p:sp>
          <p:nvSpPr>
            <p:cNvPr id="1221" name="Rectangle 304"/>
            <p:cNvSpPr>
              <a:spLocks noChangeArrowheads="1"/>
            </p:cNvSpPr>
            <p:nvPr/>
          </p:nvSpPr>
          <p:spPr bwMode="auto">
            <a:xfrm>
              <a:off x="1082" y="2438"/>
              <a:ext cx="1008" cy="346"/>
            </a:xfrm>
            <a:prstGeom prst="rect">
              <a:avLst/>
            </a:prstGeom>
            <a:noFill/>
            <a:ln w="12700" cap="sq">
              <a:noFill/>
              <a:miter lim="800000"/>
              <a:headEnd/>
              <a:tailEnd/>
            </a:ln>
          </p:spPr>
          <p:txBody>
            <a:bodyPr>
              <a:spAutoFit/>
            </a:bodyPr>
            <a:lstStyle/>
            <a:p>
              <a:r>
                <a:rPr lang="en-US" altLang="zh-CN" sz="3000" b="1" dirty="0">
                  <a:solidFill>
                    <a:srgbClr val="003399"/>
                  </a:solidFill>
                  <a:latin typeface="Times New Roman" pitchFamily="18" charset="0"/>
                  <a:ea typeface="宋体" charset="-122"/>
                </a:rPr>
                <a:t>27    38</a:t>
              </a:r>
            </a:p>
          </p:txBody>
        </p:sp>
      </p:grpSp>
      <p:sp>
        <p:nvSpPr>
          <p:cNvPr id="1222" name="Freeform 305"/>
          <p:cNvSpPr>
            <a:spLocks/>
          </p:cNvSpPr>
          <p:nvPr/>
        </p:nvSpPr>
        <p:spPr bwMode="auto">
          <a:xfrm>
            <a:off x="5719414" y="4419731"/>
            <a:ext cx="544513"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solidFill>
                <a:srgbClr val="000000"/>
              </a:solidFill>
              <a:latin typeface="Arial Narrow"/>
            </a:endParaRPr>
          </a:p>
        </p:txBody>
      </p:sp>
      <p:sp>
        <p:nvSpPr>
          <p:cNvPr id="1223" name="Freeform 306"/>
          <p:cNvSpPr>
            <a:spLocks/>
          </p:cNvSpPr>
          <p:nvPr/>
        </p:nvSpPr>
        <p:spPr bwMode="auto">
          <a:xfrm>
            <a:off x="6463952" y="4426081"/>
            <a:ext cx="544512"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solidFill>
                <a:srgbClr val="000000"/>
              </a:solidFill>
              <a:latin typeface="Arial Narrow"/>
            </a:endParaRPr>
          </a:p>
        </p:txBody>
      </p:sp>
      <p:grpSp>
        <p:nvGrpSpPr>
          <p:cNvPr id="1224" name="Group 307"/>
          <p:cNvGrpSpPr>
            <a:grpSpLocks/>
          </p:cNvGrpSpPr>
          <p:nvPr/>
        </p:nvGrpSpPr>
        <p:grpSpPr bwMode="auto">
          <a:xfrm>
            <a:off x="5595589" y="4378456"/>
            <a:ext cx="1717675" cy="609600"/>
            <a:chOff x="1008" y="2429"/>
            <a:chExt cx="1082" cy="384"/>
          </a:xfrm>
        </p:grpSpPr>
        <p:sp>
          <p:nvSpPr>
            <p:cNvPr id="1225" name="Rectangle 308"/>
            <p:cNvSpPr>
              <a:spLocks noChangeArrowheads="1"/>
            </p:cNvSpPr>
            <p:nvPr/>
          </p:nvSpPr>
          <p:spPr bwMode="auto">
            <a:xfrm>
              <a:off x="1008" y="2429"/>
              <a:ext cx="1008" cy="384"/>
            </a:xfrm>
            <a:prstGeom prst="rect">
              <a:avLst/>
            </a:prstGeom>
            <a:solidFill>
              <a:srgbClr val="FFFFFF"/>
            </a:solidFill>
            <a:ln w="12700" cap="sq">
              <a:noFill/>
              <a:miter lim="800000"/>
              <a:headEnd/>
              <a:tailEnd/>
            </a:ln>
          </p:spPr>
          <p:txBody>
            <a:bodyPr wrap="none" anchor="ctr"/>
            <a:lstStyle/>
            <a:p>
              <a:endParaRPr lang="zh-CN" altLang="en-US">
                <a:solidFill>
                  <a:srgbClr val="000000"/>
                </a:solidFill>
                <a:latin typeface="Arial Narrow"/>
              </a:endParaRPr>
            </a:p>
          </p:txBody>
        </p:sp>
        <p:sp>
          <p:nvSpPr>
            <p:cNvPr id="1226" name="Rectangle 309"/>
            <p:cNvSpPr>
              <a:spLocks noChangeArrowheads="1"/>
            </p:cNvSpPr>
            <p:nvPr/>
          </p:nvSpPr>
          <p:spPr bwMode="auto">
            <a:xfrm>
              <a:off x="1082" y="2438"/>
              <a:ext cx="1008" cy="346"/>
            </a:xfrm>
            <a:prstGeom prst="rect">
              <a:avLst/>
            </a:prstGeom>
            <a:noFill/>
            <a:ln w="12700" cap="sq">
              <a:noFill/>
              <a:miter lim="800000"/>
              <a:headEnd/>
              <a:tailEnd/>
            </a:ln>
          </p:spPr>
          <p:txBody>
            <a:bodyPr>
              <a:spAutoFit/>
            </a:bodyPr>
            <a:lstStyle/>
            <a:p>
              <a:r>
                <a:rPr lang="en-US" altLang="zh-CN" sz="3000" b="1" dirty="0">
                  <a:solidFill>
                    <a:srgbClr val="003399"/>
                  </a:solidFill>
                  <a:latin typeface="Times New Roman" pitchFamily="18" charset="0"/>
                  <a:ea typeface="宋体" charset="-122"/>
                </a:rPr>
                <a:t>38    50</a:t>
              </a:r>
            </a:p>
          </p:txBody>
        </p:sp>
      </p:grpSp>
      <p:sp>
        <p:nvSpPr>
          <p:cNvPr id="1227" name="Freeform 310"/>
          <p:cNvSpPr>
            <a:spLocks/>
          </p:cNvSpPr>
          <p:nvPr/>
        </p:nvSpPr>
        <p:spPr bwMode="auto">
          <a:xfrm>
            <a:off x="6451252" y="4443543"/>
            <a:ext cx="544512"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solidFill>
                <a:srgbClr val="000000"/>
              </a:solidFill>
              <a:latin typeface="Arial Narrow"/>
            </a:endParaRPr>
          </a:p>
        </p:txBody>
      </p:sp>
      <p:sp>
        <p:nvSpPr>
          <p:cNvPr id="1228" name="Freeform 311"/>
          <p:cNvSpPr>
            <a:spLocks/>
          </p:cNvSpPr>
          <p:nvPr/>
        </p:nvSpPr>
        <p:spPr bwMode="auto">
          <a:xfrm>
            <a:off x="7184677" y="4402268"/>
            <a:ext cx="544512"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solidFill>
                <a:srgbClr val="000000"/>
              </a:solidFill>
              <a:latin typeface="Arial Narrow"/>
            </a:endParaRPr>
          </a:p>
        </p:txBody>
      </p:sp>
      <p:grpSp>
        <p:nvGrpSpPr>
          <p:cNvPr id="1229" name="Group 312"/>
          <p:cNvGrpSpPr>
            <a:grpSpLocks/>
          </p:cNvGrpSpPr>
          <p:nvPr/>
        </p:nvGrpSpPr>
        <p:grpSpPr bwMode="auto">
          <a:xfrm>
            <a:off x="6357589" y="4394331"/>
            <a:ext cx="685800" cy="633412"/>
            <a:chOff x="528" y="3633"/>
            <a:chExt cx="432" cy="399"/>
          </a:xfrm>
        </p:grpSpPr>
        <p:sp>
          <p:nvSpPr>
            <p:cNvPr id="1230" name="Rectangle 313"/>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endParaRPr lang="zh-CN" altLang="en-US">
                <a:solidFill>
                  <a:srgbClr val="000000"/>
                </a:solidFill>
                <a:latin typeface="Arial Narrow"/>
              </a:endParaRPr>
            </a:p>
          </p:txBody>
        </p:sp>
        <p:sp>
          <p:nvSpPr>
            <p:cNvPr id="1231" name="Rectangle 314"/>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r>
                <a:rPr lang="en-US" altLang="zh-CN" sz="3000" b="1" dirty="0">
                  <a:solidFill>
                    <a:srgbClr val="003399"/>
                  </a:solidFill>
                  <a:latin typeface="Times New Roman" pitchFamily="18" charset="0"/>
                  <a:ea typeface="宋体" charset="-122"/>
                </a:rPr>
                <a:t>49</a:t>
              </a:r>
            </a:p>
          </p:txBody>
        </p:sp>
      </p:grpSp>
      <p:grpSp>
        <p:nvGrpSpPr>
          <p:cNvPr id="1232" name="Group 315"/>
          <p:cNvGrpSpPr>
            <a:grpSpLocks/>
          </p:cNvGrpSpPr>
          <p:nvPr/>
        </p:nvGrpSpPr>
        <p:grpSpPr bwMode="auto">
          <a:xfrm>
            <a:off x="7119589" y="4389568"/>
            <a:ext cx="685800" cy="633413"/>
            <a:chOff x="528" y="3633"/>
            <a:chExt cx="432" cy="399"/>
          </a:xfrm>
        </p:grpSpPr>
        <p:sp>
          <p:nvSpPr>
            <p:cNvPr id="1233" name="Rectangle 316"/>
            <p:cNvSpPr>
              <a:spLocks noChangeArrowheads="1"/>
            </p:cNvSpPr>
            <p:nvPr/>
          </p:nvSpPr>
          <p:spPr bwMode="auto">
            <a:xfrm>
              <a:off x="528" y="3648"/>
              <a:ext cx="432" cy="384"/>
            </a:xfrm>
            <a:prstGeom prst="rect">
              <a:avLst/>
            </a:prstGeom>
            <a:solidFill>
              <a:srgbClr val="FFFFFF"/>
            </a:solidFill>
            <a:ln w="12700" cap="sq">
              <a:noFill/>
              <a:miter lim="800000"/>
              <a:headEnd/>
              <a:tailEnd/>
            </a:ln>
          </p:spPr>
          <p:txBody>
            <a:bodyPr wrap="none" anchor="ctr"/>
            <a:lstStyle/>
            <a:p>
              <a:endParaRPr lang="zh-CN" altLang="en-US">
                <a:solidFill>
                  <a:srgbClr val="000000"/>
                </a:solidFill>
                <a:latin typeface="Arial Narrow"/>
              </a:endParaRPr>
            </a:p>
          </p:txBody>
        </p:sp>
        <p:sp>
          <p:nvSpPr>
            <p:cNvPr id="1234" name="Rectangle 317"/>
            <p:cNvSpPr>
              <a:spLocks noChangeArrowheads="1"/>
            </p:cNvSpPr>
            <p:nvPr/>
          </p:nvSpPr>
          <p:spPr bwMode="auto">
            <a:xfrm>
              <a:off x="576" y="3633"/>
              <a:ext cx="356" cy="346"/>
            </a:xfrm>
            <a:prstGeom prst="rect">
              <a:avLst/>
            </a:prstGeom>
            <a:noFill/>
            <a:ln w="12700" cap="sq">
              <a:noFill/>
              <a:miter lim="800000"/>
              <a:headEnd/>
              <a:tailEnd/>
            </a:ln>
          </p:spPr>
          <p:txBody>
            <a:bodyPr wrap="none">
              <a:spAutoFit/>
            </a:bodyPr>
            <a:lstStyle/>
            <a:p>
              <a:r>
                <a:rPr lang="en-US" altLang="zh-CN" sz="3000" b="1">
                  <a:solidFill>
                    <a:srgbClr val="003399"/>
                  </a:solidFill>
                  <a:latin typeface="Times New Roman" pitchFamily="18" charset="0"/>
                  <a:ea typeface="宋体" charset="-122"/>
                </a:rPr>
                <a:t>50</a:t>
              </a:r>
            </a:p>
          </p:txBody>
        </p:sp>
      </p:grpSp>
      <p:sp>
        <p:nvSpPr>
          <p:cNvPr id="1235" name="Freeform 318"/>
          <p:cNvSpPr>
            <a:spLocks/>
          </p:cNvSpPr>
          <p:nvPr/>
        </p:nvSpPr>
        <p:spPr bwMode="auto">
          <a:xfrm>
            <a:off x="7208489" y="4426081"/>
            <a:ext cx="544513"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solidFill>
                <a:srgbClr val="000000"/>
              </a:solidFill>
              <a:latin typeface="Arial Narrow"/>
            </a:endParaRPr>
          </a:p>
        </p:txBody>
      </p:sp>
      <p:sp>
        <p:nvSpPr>
          <p:cNvPr id="1236" name="Freeform 319"/>
          <p:cNvSpPr>
            <a:spLocks/>
          </p:cNvSpPr>
          <p:nvPr/>
        </p:nvSpPr>
        <p:spPr bwMode="auto">
          <a:xfrm>
            <a:off x="7976839" y="4419731"/>
            <a:ext cx="544513"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solidFill>
                <a:srgbClr val="000000"/>
              </a:solidFill>
              <a:latin typeface="Arial Narrow"/>
            </a:endParaRPr>
          </a:p>
        </p:txBody>
      </p:sp>
      <p:grpSp>
        <p:nvGrpSpPr>
          <p:cNvPr id="1237" name="Group 320"/>
          <p:cNvGrpSpPr>
            <a:grpSpLocks/>
          </p:cNvGrpSpPr>
          <p:nvPr/>
        </p:nvGrpSpPr>
        <p:grpSpPr bwMode="auto">
          <a:xfrm>
            <a:off x="7089427" y="4384806"/>
            <a:ext cx="1717675" cy="609600"/>
            <a:chOff x="1008" y="2429"/>
            <a:chExt cx="1082" cy="384"/>
          </a:xfrm>
        </p:grpSpPr>
        <p:sp>
          <p:nvSpPr>
            <p:cNvPr id="1238" name="Rectangle 321"/>
            <p:cNvSpPr>
              <a:spLocks noChangeArrowheads="1"/>
            </p:cNvSpPr>
            <p:nvPr/>
          </p:nvSpPr>
          <p:spPr bwMode="auto">
            <a:xfrm>
              <a:off x="1008" y="2429"/>
              <a:ext cx="1008" cy="384"/>
            </a:xfrm>
            <a:prstGeom prst="rect">
              <a:avLst/>
            </a:prstGeom>
            <a:solidFill>
              <a:srgbClr val="FFFFFF"/>
            </a:solidFill>
            <a:ln w="12700" cap="sq">
              <a:noFill/>
              <a:miter lim="800000"/>
              <a:headEnd/>
              <a:tailEnd/>
            </a:ln>
          </p:spPr>
          <p:txBody>
            <a:bodyPr wrap="none" anchor="ctr"/>
            <a:lstStyle/>
            <a:p>
              <a:endParaRPr lang="zh-CN" altLang="en-US">
                <a:solidFill>
                  <a:srgbClr val="000000"/>
                </a:solidFill>
                <a:latin typeface="Arial Narrow"/>
              </a:endParaRPr>
            </a:p>
          </p:txBody>
        </p:sp>
        <p:sp>
          <p:nvSpPr>
            <p:cNvPr id="1239" name="Rectangle 322"/>
            <p:cNvSpPr>
              <a:spLocks noChangeArrowheads="1"/>
            </p:cNvSpPr>
            <p:nvPr/>
          </p:nvSpPr>
          <p:spPr bwMode="auto">
            <a:xfrm>
              <a:off x="1082" y="2438"/>
              <a:ext cx="1008" cy="346"/>
            </a:xfrm>
            <a:prstGeom prst="rect">
              <a:avLst/>
            </a:prstGeom>
            <a:noFill/>
            <a:ln w="12700" cap="sq">
              <a:noFill/>
              <a:miter lim="800000"/>
              <a:headEnd/>
              <a:tailEnd/>
            </a:ln>
          </p:spPr>
          <p:txBody>
            <a:bodyPr>
              <a:spAutoFit/>
            </a:bodyPr>
            <a:lstStyle/>
            <a:p>
              <a:r>
                <a:rPr lang="en-US" altLang="zh-CN" sz="3000" b="1" dirty="0">
                  <a:solidFill>
                    <a:srgbClr val="003399"/>
                  </a:solidFill>
                  <a:latin typeface="Times New Roman" pitchFamily="18" charset="0"/>
                  <a:ea typeface="宋体" charset="-122"/>
                </a:rPr>
                <a:t>50    65</a:t>
              </a:r>
            </a:p>
          </p:txBody>
        </p:sp>
      </p:grpSp>
      <p:sp>
        <p:nvSpPr>
          <p:cNvPr id="1240" name="Freeform 323"/>
          <p:cNvSpPr>
            <a:spLocks/>
          </p:cNvSpPr>
          <p:nvPr/>
        </p:nvSpPr>
        <p:spPr bwMode="auto">
          <a:xfrm>
            <a:off x="7970489" y="4437193"/>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solidFill>
                <a:srgbClr val="000000"/>
              </a:solidFill>
              <a:latin typeface="Arial Narrow"/>
            </a:endParaRPr>
          </a:p>
        </p:txBody>
      </p:sp>
      <p:sp>
        <p:nvSpPr>
          <p:cNvPr id="1241" name="Freeform 324"/>
          <p:cNvSpPr>
            <a:spLocks/>
          </p:cNvSpPr>
          <p:nvPr/>
        </p:nvSpPr>
        <p:spPr bwMode="auto">
          <a:xfrm>
            <a:off x="8726139" y="4426081"/>
            <a:ext cx="544513"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solidFill>
                <a:srgbClr val="000000"/>
              </a:solidFill>
              <a:latin typeface="Arial Narrow"/>
            </a:endParaRPr>
          </a:p>
        </p:txBody>
      </p:sp>
      <p:grpSp>
        <p:nvGrpSpPr>
          <p:cNvPr id="1242" name="Group 325"/>
          <p:cNvGrpSpPr>
            <a:grpSpLocks/>
          </p:cNvGrpSpPr>
          <p:nvPr/>
        </p:nvGrpSpPr>
        <p:grpSpPr bwMode="auto">
          <a:xfrm>
            <a:off x="7833964" y="4384806"/>
            <a:ext cx="1717675" cy="609600"/>
            <a:chOff x="1008" y="2429"/>
            <a:chExt cx="1082" cy="384"/>
          </a:xfrm>
        </p:grpSpPr>
        <p:sp>
          <p:nvSpPr>
            <p:cNvPr id="1243" name="Rectangle 326"/>
            <p:cNvSpPr>
              <a:spLocks noChangeArrowheads="1"/>
            </p:cNvSpPr>
            <p:nvPr/>
          </p:nvSpPr>
          <p:spPr bwMode="auto">
            <a:xfrm>
              <a:off x="1008" y="2429"/>
              <a:ext cx="1008" cy="384"/>
            </a:xfrm>
            <a:prstGeom prst="rect">
              <a:avLst/>
            </a:prstGeom>
            <a:solidFill>
              <a:srgbClr val="FFFFFF"/>
            </a:solidFill>
            <a:ln w="12700" cap="sq">
              <a:noFill/>
              <a:miter lim="800000"/>
              <a:headEnd/>
              <a:tailEnd/>
            </a:ln>
          </p:spPr>
          <p:txBody>
            <a:bodyPr wrap="none" anchor="ctr"/>
            <a:lstStyle/>
            <a:p>
              <a:endParaRPr lang="zh-CN" altLang="en-US">
                <a:solidFill>
                  <a:srgbClr val="000000"/>
                </a:solidFill>
                <a:latin typeface="Arial Narrow"/>
              </a:endParaRPr>
            </a:p>
          </p:txBody>
        </p:sp>
        <p:sp>
          <p:nvSpPr>
            <p:cNvPr id="1244" name="Rectangle 327"/>
            <p:cNvSpPr>
              <a:spLocks noChangeArrowheads="1"/>
            </p:cNvSpPr>
            <p:nvPr/>
          </p:nvSpPr>
          <p:spPr bwMode="auto">
            <a:xfrm>
              <a:off x="1082" y="2438"/>
              <a:ext cx="1008" cy="346"/>
            </a:xfrm>
            <a:prstGeom prst="rect">
              <a:avLst/>
            </a:prstGeom>
            <a:noFill/>
            <a:ln w="12700" cap="sq">
              <a:noFill/>
              <a:miter lim="800000"/>
              <a:headEnd/>
              <a:tailEnd/>
            </a:ln>
          </p:spPr>
          <p:txBody>
            <a:bodyPr>
              <a:spAutoFit/>
            </a:bodyPr>
            <a:lstStyle/>
            <a:p>
              <a:r>
                <a:rPr lang="en-US" altLang="zh-CN" sz="3000" b="1">
                  <a:solidFill>
                    <a:srgbClr val="003399"/>
                  </a:solidFill>
                  <a:latin typeface="Times New Roman" pitchFamily="18" charset="0"/>
                  <a:ea typeface="宋体" charset="-122"/>
                </a:rPr>
                <a:t>65    76</a:t>
              </a:r>
            </a:p>
          </p:txBody>
        </p:sp>
      </p:grpSp>
      <p:sp>
        <p:nvSpPr>
          <p:cNvPr id="1245" name="Freeform 328"/>
          <p:cNvSpPr>
            <a:spLocks/>
          </p:cNvSpPr>
          <p:nvPr/>
        </p:nvSpPr>
        <p:spPr bwMode="auto">
          <a:xfrm>
            <a:off x="8719789" y="4419731"/>
            <a:ext cx="544513" cy="493712"/>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solidFill>
                <a:srgbClr val="000000"/>
              </a:solidFill>
              <a:latin typeface="Arial Narrow"/>
            </a:endParaRPr>
          </a:p>
        </p:txBody>
      </p:sp>
      <p:sp>
        <p:nvSpPr>
          <p:cNvPr id="1246" name="Freeform 329"/>
          <p:cNvSpPr>
            <a:spLocks/>
          </p:cNvSpPr>
          <p:nvPr/>
        </p:nvSpPr>
        <p:spPr bwMode="auto">
          <a:xfrm>
            <a:off x="9535764" y="4402268"/>
            <a:ext cx="544513" cy="493713"/>
          </a:xfrm>
          <a:custGeom>
            <a:avLst/>
            <a:gdLst>
              <a:gd name="T0" fmla="*/ 2147483646 w 437"/>
              <a:gd name="T1" fmla="*/ 2147483646 h 362"/>
              <a:gd name="T2" fmla="*/ 2147483646 w 437"/>
              <a:gd name="T3" fmla="*/ 2147483646 h 362"/>
              <a:gd name="T4" fmla="*/ 2147483646 w 437"/>
              <a:gd name="T5" fmla="*/ 2147483646 h 362"/>
              <a:gd name="T6" fmla="*/ 2147483646 w 437"/>
              <a:gd name="T7" fmla="*/ 2147483646 h 362"/>
              <a:gd name="T8" fmla="*/ 2147483646 w 437"/>
              <a:gd name="T9" fmla="*/ 2147483646 h 362"/>
              <a:gd name="T10" fmla="*/ 2147483646 w 437"/>
              <a:gd name="T11" fmla="*/ 2147483646 h 362"/>
              <a:gd name="T12" fmla="*/ 2147483646 w 437"/>
              <a:gd name="T13" fmla="*/ 2147483646 h 362"/>
              <a:gd name="T14" fmla="*/ 2147483646 w 437"/>
              <a:gd name="T15" fmla="*/ 2147483646 h 362"/>
              <a:gd name="T16" fmla="*/ 2147483646 w 437"/>
              <a:gd name="T17" fmla="*/ 2147483646 h 3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37"/>
              <a:gd name="T28" fmla="*/ 0 h 362"/>
              <a:gd name="T29" fmla="*/ 437 w 437"/>
              <a:gd name="T30" fmla="*/ 362 h 3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37" h="362">
                <a:moveTo>
                  <a:pt x="210" y="45"/>
                </a:moveTo>
                <a:cubicBezTo>
                  <a:pt x="171" y="32"/>
                  <a:pt x="134" y="36"/>
                  <a:pt x="97" y="57"/>
                </a:cubicBezTo>
                <a:cubicBezTo>
                  <a:pt x="74" y="70"/>
                  <a:pt x="30" y="102"/>
                  <a:pt x="30" y="102"/>
                </a:cubicBezTo>
                <a:cubicBezTo>
                  <a:pt x="0" y="188"/>
                  <a:pt x="7" y="276"/>
                  <a:pt x="97" y="305"/>
                </a:cubicBezTo>
                <a:cubicBezTo>
                  <a:pt x="181" y="362"/>
                  <a:pt x="150" y="351"/>
                  <a:pt x="335" y="316"/>
                </a:cubicBezTo>
                <a:cubicBezTo>
                  <a:pt x="377" y="308"/>
                  <a:pt x="414" y="215"/>
                  <a:pt x="414" y="215"/>
                </a:cubicBezTo>
                <a:cubicBezTo>
                  <a:pt x="425" y="168"/>
                  <a:pt x="437" y="144"/>
                  <a:pt x="414" y="91"/>
                </a:cubicBezTo>
                <a:cubicBezTo>
                  <a:pt x="406" y="74"/>
                  <a:pt x="362" y="62"/>
                  <a:pt x="346" y="57"/>
                </a:cubicBezTo>
                <a:cubicBezTo>
                  <a:pt x="287" y="40"/>
                  <a:pt x="257" y="0"/>
                  <a:pt x="210" y="45"/>
                </a:cubicBezTo>
                <a:close/>
              </a:path>
            </a:pathLst>
          </a:custGeom>
          <a:noFill/>
          <a:ln w="44450" cap="sq" cmpd="sng">
            <a:solidFill>
              <a:srgbClr val="FF0000"/>
            </a:solidFill>
            <a:prstDash val="solid"/>
            <a:round/>
            <a:headEnd/>
            <a:tailEnd/>
          </a:ln>
        </p:spPr>
        <p:txBody>
          <a:bodyPr/>
          <a:lstStyle/>
          <a:p>
            <a:endParaRPr lang="zh-CN" altLang="en-US">
              <a:solidFill>
                <a:srgbClr val="000000"/>
              </a:solidFill>
              <a:latin typeface="Arial Narrow"/>
            </a:endParaRPr>
          </a:p>
        </p:txBody>
      </p:sp>
      <p:grpSp>
        <p:nvGrpSpPr>
          <p:cNvPr id="1247" name="Group 330"/>
          <p:cNvGrpSpPr>
            <a:grpSpLocks/>
          </p:cNvGrpSpPr>
          <p:nvPr/>
        </p:nvGrpSpPr>
        <p:grpSpPr bwMode="auto">
          <a:xfrm>
            <a:off x="8608664" y="4402268"/>
            <a:ext cx="1717675" cy="609600"/>
            <a:chOff x="1008" y="2429"/>
            <a:chExt cx="1082" cy="384"/>
          </a:xfrm>
        </p:grpSpPr>
        <p:sp>
          <p:nvSpPr>
            <p:cNvPr id="1248" name="Rectangle 331"/>
            <p:cNvSpPr>
              <a:spLocks noChangeArrowheads="1"/>
            </p:cNvSpPr>
            <p:nvPr/>
          </p:nvSpPr>
          <p:spPr bwMode="auto">
            <a:xfrm>
              <a:off x="1008" y="2429"/>
              <a:ext cx="1008" cy="384"/>
            </a:xfrm>
            <a:prstGeom prst="rect">
              <a:avLst/>
            </a:prstGeom>
            <a:solidFill>
              <a:srgbClr val="FFFFFF"/>
            </a:solidFill>
            <a:ln w="12700" cap="sq">
              <a:noFill/>
              <a:miter lim="800000"/>
              <a:headEnd/>
              <a:tailEnd/>
            </a:ln>
          </p:spPr>
          <p:txBody>
            <a:bodyPr wrap="none" anchor="ctr"/>
            <a:lstStyle/>
            <a:p>
              <a:endParaRPr lang="zh-CN" altLang="en-US">
                <a:solidFill>
                  <a:srgbClr val="000000"/>
                </a:solidFill>
                <a:latin typeface="Arial Narrow"/>
              </a:endParaRPr>
            </a:p>
          </p:txBody>
        </p:sp>
        <p:sp>
          <p:nvSpPr>
            <p:cNvPr id="1249" name="Rectangle 332"/>
            <p:cNvSpPr>
              <a:spLocks noChangeArrowheads="1"/>
            </p:cNvSpPr>
            <p:nvPr/>
          </p:nvSpPr>
          <p:spPr bwMode="auto">
            <a:xfrm>
              <a:off x="1082" y="2438"/>
              <a:ext cx="1008" cy="346"/>
            </a:xfrm>
            <a:prstGeom prst="rect">
              <a:avLst/>
            </a:prstGeom>
            <a:noFill/>
            <a:ln w="12700" cap="sq">
              <a:noFill/>
              <a:miter lim="800000"/>
              <a:headEnd/>
              <a:tailEnd/>
            </a:ln>
          </p:spPr>
          <p:txBody>
            <a:bodyPr>
              <a:spAutoFit/>
            </a:bodyPr>
            <a:lstStyle/>
            <a:p>
              <a:r>
                <a:rPr lang="en-US" altLang="zh-CN" sz="3000" b="1">
                  <a:solidFill>
                    <a:srgbClr val="003399"/>
                  </a:solidFill>
                  <a:latin typeface="Times New Roman" pitchFamily="18" charset="0"/>
                  <a:ea typeface="宋体" charset="-122"/>
                </a:rPr>
                <a:t>76    97</a:t>
              </a:r>
            </a:p>
          </p:txBody>
        </p:sp>
      </p:grpSp>
      <p:grpSp>
        <p:nvGrpSpPr>
          <p:cNvPr id="1250" name="Group 333"/>
          <p:cNvGrpSpPr>
            <a:grpSpLocks/>
          </p:cNvGrpSpPr>
          <p:nvPr/>
        </p:nvGrpSpPr>
        <p:grpSpPr bwMode="auto">
          <a:xfrm>
            <a:off x="2453927" y="3152906"/>
            <a:ext cx="7554912" cy="715962"/>
            <a:chOff x="436" y="1169"/>
            <a:chExt cx="4759" cy="451"/>
          </a:xfrm>
        </p:grpSpPr>
        <p:sp>
          <p:nvSpPr>
            <p:cNvPr id="1251" name="Text Box 334"/>
            <p:cNvSpPr txBox="1">
              <a:spLocks noChangeArrowheads="1"/>
            </p:cNvSpPr>
            <p:nvPr/>
          </p:nvSpPr>
          <p:spPr bwMode="auto">
            <a:xfrm>
              <a:off x="1271" y="1209"/>
              <a:ext cx="3924" cy="327"/>
            </a:xfrm>
            <a:prstGeom prst="rect">
              <a:avLst/>
            </a:prstGeom>
            <a:noFill/>
            <a:ln w="12700" cap="sq">
              <a:noFill/>
              <a:miter lim="800000"/>
              <a:headEnd type="none" w="sm" len="sm"/>
              <a:tailEnd type="none" w="sm" len="sm"/>
            </a:ln>
          </p:spPr>
          <p:txBody>
            <a:bodyPr wrap="none">
              <a:spAutoFit/>
            </a:bodyPr>
            <a:lstStyle/>
            <a:p>
              <a:r>
                <a:rPr lang="en-US" altLang="zh-CN" sz="2800" b="1">
                  <a:solidFill>
                    <a:srgbClr val="FF3300"/>
                  </a:solidFill>
                  <a:latin typeface="Times New Roman" pitchFamily="18" charset="0"/>
                  <a:ea typeface="宋体" charset="-122"/>
                </a:rPr>
                <a:t>13    25    27    38    49    50    65    76    97</a:t>
              </a:r>
            </a:p>
          </p:txBody>
        </p:sp>
        <p:sp>
          <p:nvSpPr>
            <p:cNvPr id="1252" name="Text Box 335"/>
            <p:cNvSpPr txBox="1">
              <a:spLocks noChangeArrowheads="1"/>
            </p:cNvSpPr>
            <p:nvPr/>
          </p:nvSpPr>
          <p:spPr bwMode="auto">
            <a:xfrm>
              <a:off x="436" y="1169"/>
              <a:ext cx="616" cy="298"/>
            </a:xfrm>
            <a:prstGeom prst="rect">
              <a:avLst/>
            </a:prstGeom>
            <a:noFill/>
            <a:ln w="12700" cap="sq">
              <a:noFill/>
              <a:miter lim="800000"/>
              <a:headEnd/>
              <a:tailEnd/>
            </a:ln>
          </p:spPr>
          <p:txBody>
            <a:bodyPr wrap="none">
              <a:spAutoFit/>
            </a:bodyPr>
            <a:lstStyle/>
            <a:p>
              <a:r>
                <a:rPr lang="zh-CN" altLang="en-US" sz="2500">
                  <a:solidFill>
                    <a:srgbClr val="003399"/>
                  </a:solidFill>
                  <a:latin typeface="Arial Narrow"/>
                </a:rPr>
                <a:t>第</a:t>
              </a:r>
              <a:r>
                <a:rPr lang="en-US" altLang="zh-CN" sz="2500" b="1">
                  <a:solidFill>
                    <a:srgbClr val="003399"/>
                  </a:solidFill>
                  <a:latin typeface="Times New Roman" pitchFamily="18" charset="0"/>
                </a:rPr>
                <a:t>3</a:t>
              </a:r>
              <a:r>
                <a:rPr lang="zh-CN" altLang="en-US" sz="2500">
                  <a:solidFill>
                    <a:srgbClr val="003399"/>
                  </a:solidFill>
                  <a:latin typeface="Arial Narrow"/>
                </a:rPr>
                <a:t>趟</a:t>
              </a:r>
            </a:p>
          </p:txBody>
        </p:sp>
        <p:sp>
          <p:nvSpPr>
            <p:cNvPr id="1253" name="Rectangle 336"/>
            <p:cNvSpPr>
              <a:spLocks noChangeArrowheads="1"/>
            </p:cNvSpPr>
            <p:nvPr/>
          </p:nvSpPr>
          <p:spPr bwMode="auto">
            <a:xfrm>
              <a:off x="440" y="1322"/>
              <a:ext cx="641" cy="298"/>
            </a:xfrm>
            <a:prstGeom prst="rect">
              <a:avLst/>
            </a:prstGeom>
            <a:noFill/>
            <a:ln w="12700" cap="sq">
              <a:noFill/>
              <a:miter lim="800000"/>
              <a:headEnd/>
              <a:tailEnd/>
            </a:ln>
          </p:spPr>
          <p:txBody>
            <a:bodyPr wrap="none">
              <a:spAutoFit/>
            </a:bodyPr>
            <a:lstStyle/>
            <a:p>
              <a:r>
                <a:rPr lang="en-US" altLang="zh-CN" sz="2500" b="1">
                  <a:solidFill>
                    <a:srgbClr val="003399"/>
                  </a:solidFill>
                  <a:latin typeface="Times New Roman" pitchFamily="18" charset="0"/>
                  <a:ea typeface="宋体" charset="-122"/>
                </a:rPr>
                <a:t>gap=1</a:t>
              </a:r>
            </a:p>
          </p:txBody>
        </p:sp>
      </p:grpSp>
      <p:grpSp>
        <p:nvGrpSpPr>
          <p:cNvPr id="1254" name="Group 354"/>
          <p:cNvGrpSpPr>
            <a:grpSpLocks/>
          </p:cNvGrpSpPr>
          <p:nvPr/>
        </p:nvGrpSpPr>
        <p:grpSpPr bwMode="auto">
          <a:xfrm>
            <a:off x="3731864" y="3241806"/>
            <a:ext cx="6838950" cy="1169987"/>
            <a:chOff x="1248" y="2027"/>
            <a:chExt cx="4308" cy="737"/>
          </a:xfrm>
        </p:grpSpPr>
        <p:sp>
          <p:nvSpPr>
            <p:cNvPr id="1255" name="Rectangle 355"/>
            <p:cNvSpPr>
              <a:spLocks noChangeArrowheads="1"/>
            </p:cNvSpPr>
            <p:nvPr/>
          </p:nvSpPr>
          <p:spPr bwMode="auto">
            <a:xfrm>
              <a:off x="1248" y="2027"/>
              <a:ext cx="4032" cy="288"/>
            </a:xfrm>
            <a:prstGeom prst="rect">
              <a:avLst/>
            </a:prstGeom>
            <a:noFill/>
            <a:ln w="41275">
              <a:solidFill>
                <a:srgbClr val="DC0081"/>
              </a:solidFill>
              <a:prstDash val="lgDash"/>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Narrow"/>
              </a:endParaRPr>
            </a:p>
          </p:txBody>
        </p:sp>
        <p:sp>
          <p:nvSpPr>
            <p:cNvPr id="1256" name="AutoShape 356"/>
            <p:cNvSpPr>
              <a:spLocks noChangeArrowheads="1"/>
            </p:cNvSpPr>
            <p:nvPr/>
          </p:nvSpPr>
          <p:spPr bwMode="auto">
            <a:xfrm>
              <a:off x="4656" y="2411"/>
              <a:ext cx="720" cy="336"/>
            </a:xfrm>
            <a:prstGeom prst="wedgeRoundRectCallout">
              <a:avLst>
                <a:gd name="adj1" fmla="val -109306"/>
                <a:gd name="adj2" fmla="val -67560"/>
                <a:gd name="adj3" fmla="val 16667"/>
              </a:avLst>
            </a:prstGeom>
            <a:solidFill>
              <a:srgbClr val="8BE9FF"/>
            </a:solidFill>
            <a:ln w="12700" cap="sq">
              <a:noFill/>
              <a:miter lim="800000"/>
              <a:headEnd/>
              <a:tailEnd/>
            </a:ln>
            <a:effectLst>
              <a:outerShdw dist="63500" dir="2212194" algn="ctr" rotWithShape="0">
                <a:srgbClr val="B2B2B2"/>
              </a:outerShdw>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zh-CN" sz="2800" b="1" i="0" u="none" strike="noStrike" kern="0" cap="none" spc="0" normalizeH="0" baseline="0" noProof="0">
                <a:ln>
                  <a:noFill/>
                </a:ln>
                <a:solidFill>
                  <a:srgbClr val="000000"/>
                </a:solidFill>
                <a:effectLst/>
                <a:uLnTx/>
                <a:uFillTx/>
                <a:latin typeface="华文新魏" pitchFamily="2" charset="-122"/>
                <a:ea typeface="华文新魏" pitchFamily="2" charset="-122"/>
              </a:endParaRPr>
            </a:p>
          </p:txBody>
        </p:sp>
        <p:sp>
          <p:nvSpPr>
            <p:cNvPr id="1257" name="Text Box 357"/>
            <p:cNvSpPr txBox="1">
              <a:spLocks noChangeArrowheads="1"/>
            </p:cNvSpPr>
            <p:nvPr/>
          </p:nvSpPr>
          <p:spPr bwMode="auto">
            <a:xfrm>
              <a:off x="4683" y="2380"/>
              <a:ext cx="873" cy="384"/>
            </a:xfrm>
            <a:prstGeom prst="rect">
              <a:avLst/>
            </a:prstGeom>
            <a:noFill/>
            <a:ln w="12700" cap="sq">
              <a:noFill/>
              <a:miter lim="800000"/>
              <a:headEnd/>
              <a:tailEnd/>
            </a:ln>
            <a:effectLst>
              <a:outerShdw dist="17961" dir="2700000" algn="ctr" rotWithShape="0">
                <a:srgbClr val="FFFFFF"/>
              </a:outerShdw>
            </a:effec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3400" b="1" i="0" u="none" strike="noStrike" kern="0" cap="none" spc="0" normalizeH="0" baseline="0" noProof="0">
                  <a:ln>
                    <a:noFill/>
                  </a:ln>
                  <a:solidFill>
                    <a:srgbClr val="FF3300"/>
                  </a:solidFill>
                  <a:effectLst/>
                  <a:uLnTx/>
                  <a:uFillTx/>
                  <a:latin typeface="华文新魏" pitchFamily="2" charset="-122"/>
                  <a:ea typeface="华文新魏" pitchFamily="2" charset="-122"/>
                </a:rPr>
                <a:t>结果</a:t>
              </a:r>
            </a:p>
          </p:txBody>
        </p:sp>
      </p:grpSp>
      <p:grpSp>
        <p:nvGrpSpPr>
          <p:cNvPr id="1258" name="Group 360"/>
          <p:cNvGrpSpPr>
            <a:grpSpLocks/>
          </p:cNvGrpSpPr>
          <p:nvPr/>
        </p:nvGrpSpPr>
        <p:grpSpPr bwMode="auto">
          <a:xfrm>
            <a:off x="5009802" y="5491293"/>
            <a:ext cx="3656012" cy="1008063"/>
            <a:chOff x="2053" y="3444"/>
            <a:chExt cx="2303" cy="635"/>
          </a:xfrm>
        </p:grpSpPr>
        <p:sp>
          <p:nvSpPr>
            <p:cNvPr id="1259" name="Cloud"/>
            <p:cNvSpPr>
              <a:spLocks noChangeAspect="1" noEditPoints="1" noChangeArrowheads="1"/>
            </p:cNvSpPr>
            <p:nvPr/>
          </p:nvSpPr>
          <p:spPr bwMode="auto">
            <a:xfrm>
              <a:off x="2053" y="3444"/>
              <a:ext cx="1860" cy="635"/>
            </a:xfrm>
            <a:custGeom>
              <a:avLst/>
              <a:gdLst>
                <a:gd name="T0" fmla="*/ 0 w 21600"/>
                <a:gd name="T1" fmla="*/ 0 h 21600"/>
                <a:gd name="T2" fmla="*/ 7 w 21600"/>
                <a:gd name="T3" fmla="*/ 1 h 21600"/>
                <a:gd name="T4" fmla="*/ 14 w 21600"/>
                <a:gd name="T5" fmla="*/ 0 h 21600"/>
                <a:gd name="T6" fmla="*/ 7 w 21600"/>
                <a:gd name="T7" fmla="*/ 0 h 21600"/>
                <a:gd name="T8" fmla="*/ 0 60000 65536"/>
                <a:gd name="T9" fmla="*/ 0 60000 65536"/>
                <a:gd name="T10" fmla="*/ 0 60000 65536"/>
                <a:gd name="T11" fmla="*/ 0 60000 65536"/>
                <a:gd name="T12" fmla="*/ 2973 w 21600"/>
                <a:gd name="T13" fmla="*/ 3266 h 21600"/>
                <a:gd name="T14" fmla="*/ 17083 w 21600"/>
                <a:gd name="T15" fmla="*/ 17348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E6E6E6"/>
            </a:solidFill>
            <a:ln w="57150">
              <a:solidFill>
                <a:srgbClr val="33CCCC"/>
              </a:solidFill>
              <a:miter lim="800000"/>
              <a:headEnd/>
              <a:tailEnd/>
            </a:ln>
            <a:effectLst>
              <a:outerShdw dist="56796" dir="1593903" algn="ctr" rotWithShape="0">
                <a:srgbClr val="BEBEBE"/>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Narrow"/>
              </a:endParaRPr>
            </a:p>
          </p:txBody>
        </p:sp>
        <p:sp>
          <p:nvSpPr>
            <p:cNvPr id="1260" name="Text Box 362"/>
            <p:cNvSpPr txBox="1">
              <a:spLocks noChangeArrowheads="1"/>
            </p:cNvSpPr>
            <p:nvPr/>
          </p:nvSpPr>
          <p:spPr bwMode="auto">
            <a:xfrm>
              <a:off x="2340" y="3533"/>
              <a:ext cx="2016" cy="450"/>
            </a:xfrm>
            <a:prstGeom prst="rect">
              <a:avLst/>
            </a:prstGeom>
            <a:noFill/>
            <a:ln w="12700" cap="sq">
              <a:noFill/>
              <a:miter lim="800000"/>
              <a:headEnd type="none" w="sm" len="sm"/>
              <a:tailEnd type="none" w="sm" len="sm"/>
            </a:ln>
            <a:effectLst>
              <a:outerShdw dist="12700" algn="ctr" rotWithShape="0">
                <a:srgbClr val="FFFFFF"/>
              </a:outerShdw>
            </a:effectLst>
          </p:spPr>
          <p:txBody>
            <a:bodyPr>
              <a:spAutoFit/>
            </a:bodyPr>
            <a:lstStyle/>
            <a:p>
              <a:pPr marL="0" marR="0" lvl="0" indent="0" defTabSz="914400" eaLnBrk="1" fontAlgn="auto" latinLnBrk="0" hangingPunct="1">
                <a:lnSpc>
                  <a:spcPct val="85000"/>
                </a:lnSpc>
                <a:spcBef>
                  <a:spcPts val="0"/>
                </a:spcBef>
                <a:spcAft>
                  <a:spcPts val="0"/>
                </a:spcAft>
                <a:buClrTx/>
                <a:buSzTx/>
                <a:buFontTx/>
                <a:buNone/>
                <a:tabLst/>
                <a:defRPr/>
              </a:pPr>
              <a:r>
                <a:rPr kumimoji="0" lang="zh-CN" altLang="en-US" sz="2400" b="1" i="1" u="none" strike="noStrike" kern="0" cap="none" spc="0" normalizeH="0" baseline="0" noProof="0">
                  <a:ln>
                    <a:noFill/>
                  </a:ln>
                  <a:solidFill>
                    <a:srgbClr val="FF3300"/>
                  </a:solidFill>
                  <a:effectLst/>
                  <a:uLnTx/>
                  <a:uFillTx/>
                  <a:latin typeface="Times New Roman" pitchFamily="18" charset="0"/>
                </a:rPr>
                <a:t>子序列内采用</a:t>
              </a:r>
            </a:p>
            <a:p>
              <a:pPr marL="0" marR="0" lvl="0" indent="0" defTabSz="914400" eaLnBrk="1" fontAlgn="auto" latinLnBrk="0" hangingPunct="1">
                <a:lnSpc>
                  <a:spcPct val="85000"/>
                </a:lnSpc>
                <a:spcBef>
                  <a:spcPts val="0"/>
                </a:spcBef>
                <a:spcAft>
                  <a:spcPts val="0"/>
                </a:spcAft>
                <a:buClrTx/>
                <a:buSzTx/>
                <a:buFontTx/>
                <a:buNone/>
                <a:tabLst/>
                <a:defRPr/>
              </a:pPr>
              <a:r>
                <a:rPr kumimoji="0" lang="zh-CN" altLang="en-US" sz="2400" b="1" i="1" u="none" strike="noStrike" kern="0" cap="none" spc="0" normalizeH="0" baseline="0" noProof="0">
                  <a:ln>
                    <a:noFill/>
                  </a:ln>
                  <a:solidFill>
                    <a:srgbClr val="FF3300"/>
                  </a:solidFill>
                  <a:effectLst/>
                  <a:uLnTx/>
                  <a:uFillTx/>
                  <a:latin typeface="Times New Roman" pitchFamily="18" charset="0"/>
                </a:rPr>
                <a:t>泡排序方法</a:t>
              </a:r>
            </a:p>
          </p:txBody>
        </p:sp>
      </p:grpSp>
    </p:spTree>
    <p:extLst>
      <p:ext uri="{BB962C8B-B14F-4D97-AF65-F5344CB8AC3E}">
        <p14:creationId xmlns:p14="http://schemas.microsoft.com/office/powerpoint/2010/main" val="2546934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47"/>
                                        </p:tgtEl>
                                        <p:attrNameLst>
                                          <p:attrName>style.visibility</p:attrName>
                                        </p:attrNameLst>
                                      </p:cBhvr>
                                      <p:to>
                                        <p:strVal val="visible"/>
                                      </p:to>
                                    </p:set>
                                    <p:animEffect transition="in" filter="wipe(left)">
                                      <p:cBhvr>
                                        <p:cTn id="7" dur="500"/>
                                        <p:tgtEl>
                                          <p:spTgt spid="94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948"/>
                                        </p:tgtEl>
                                        <p:attrNameLst>
                                          <p:attrName>style.visibility</p:attrName>
                                        </p:attrNameLst>
                                      </p:cBhvr>
                                      <p:to>
                                        <p:strVal val="visible"/>
                                      </p:to>
                                    </p:set>
                                    <p:animEffect transition="in" filter="slide(fromBottom)">
                                      <p:cBhvr>
                                        <p:cTn id="12" dur="500"/>
                                        <p:tgtEl>
                                          <p:spTgt spid="94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49"/>
                                        </p:tgtEl>
                                        <p:attrNameLst>
                                          <p:attrName>style.visibility</p:attrName>
                                        </p:attrNameLst>
                                      </p:cBhvr>
                                      <p:to>
                                        <p:strVal val="visible"/>
                                      </p:to>
                                    </p:set>
                                    <p:animEffect transition="in" filter="barn(inVertical)">
                                      <p:cBhvr>
                                        <p:cTn id="17" dur="500"/>
                                        <p:tgtEl>
                                          <p:spTgt spid="94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952"/>
                                        </p:tgtEl>
                                        <p:attrNameLst>
                                          <p:attrName>style.visibility</p:attrName>
                                        </p:attrNameLst>
                                      </p:cBhvr>
                                      <p:to>
                                        <p:strVal val="visible"/>
                                      </p:to>
                                    </p:set>
                                    <p:animEffect transition="in" filter="dissolve">
                                      <p:cBhvr>
                                        <p:cTn id="22" dur="500"/>
                                        <p:tgtEl>
                                          <p:spTgt spid="95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955"/>
                                        </p:tgtEl>
                                        <p:attrNameLst>
                                          <p:attrName>style.visibility</p:attrName>
                                        </p:attrNameLst>
                                      </p:cBhvr>
                                      <p:to>
                                        <p:strVal val="visible"/>
                                      </p:to>
                                    </p:set>
                                    <p:animEffect transition="in" filter="dissolve">
                                      <p:cBhvr>
                                        <p:cTn id="27" dur="500"/>
                                        <p:tgtEl>
                                          <p:spTgt spid="955"/>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958"/>
                                        </p:tgtEl>
                                        <p:attrNameLst>
                                          <p:attrName>style.visibility</p:attrName>
                                        </p:attrNameLst>
                                      </p:cBhvr>
                                      <p:to>
                                        <p:strVal val="visible"/>
                                      </p:to>
                                    </p:set>
                                    <p:animEffect transition="in" filter="dissolve">
                                      <p:cBhvr>
                                        <p:cTn id="32" dur="500"/>
                                        <p:tgtEl>
                                          <p:spTgt spid="958"/>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961"/>
                                        </p:tgtEl>
                                        <p:attrNameLst>
                                          <p:attrName>style.visibility</p:attrName>
                                        </p:attrNameLst>
                                      </p:cBhvr>
                                      <p:to>
                                        <p:strVal val="visible"/>
                                      </p:to>
                                    </p:set>
                                    <p:animEffect transition="in" filter="dissolve">
                                      <p:cBhvr>
                                        <p:cTn id="37" dur="500"/>
                                        <p:tgtEl>
                                          <p:spTgt spid="961"/>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964"/>
                                        </p:tgtEl>
                                        <p:attrNameLst>
                                          <p:attrName>style.visibility</p:attrName>
                                        </p:attrNameLst>
                                      </p:cBhvr>
                                      <p:to>
                                        <p:strVal val="visible"/>
                                      </p:to>
                                    </p:set>
                                    <p:animEffect transition="in" filter="dissolve">
                                      <p:cBhvr>
                                        <p:cTn id="42" dur="500"/>
                                        <p:tgtEl>
                                          <p:spTgt spid="964"/>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967"/>
                                        </p:tgtEl>
                                        <p:attrNameLst>
                                          <p:attrName>style.visibility</p:attrName>
                                        </p:attrNameLst>
                                      </p:cBhvr>
                                      <p:to>
                                        <p:strVal val="visible"/>
                                      </p:to>
                                    </p:set>
                                    <p:animEffect transition="in" filter="dissolve">
                                      <p:cBhvr>
                                        <p:cTn id="47" dur="500"/>
                                        <p:tgtEl>
                                          <p:spTgt spid="967"/>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970"/>
                                        </p:tgtEl>
                                        <p:attrNameLst>
                                          <p:attrName>style.visibility</p:attrName>
                                        </p:attrNameLst>
                                      </p:cBhvr>
                                      <p:to>
                                        <p:strVal val="visible"/>
                                      </p:to>
                                    </p:set>
                                    <p:animEffect transition="in" filter="dissolve">
                                      <p:cBhvr>
                                        <p:cTn id="52" dur="500"/>
                                        <p:tgtEl>
                                          <p:spTgt spid="970"/>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973"/>
                                        </p:tgtEl>
                                        <p:attrNameLst>
                                          <p:attrName>style.visibility</p:attrName>
                                        </p:attrNameLst>
                                      </p:cBhvr>
                                      <p:to>
                                        <p:strVal val="visible"/>
                                      </p:to>
                                    </p:set>
                                    <p:animEffect transition="in" filter="dissolve">
                                      <p:cBhvr>
                                        <p:cTn id="57" dur="500"/>
                                        <p:tgtEl>
                                          <p:spTgt spid="973"/>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976"/>
                                        </p:tgtEl>
                                        <p:attrNameLst>
                                          <p:attrName>style.visibility</p:attrName>
                                        </p:attrNameLst>
                                      </p:cBhvr>
                                      <p:to>
                                        <p:strVal val="visible"/>
                                      </p:to>
                                    </p:set>
                                    <p:animEffect transition="in" filter="dissolve">
                                      <p:cBhvr>
                                        <p:cTn id="62" dur="500"/>
                                        <p:tgtEl>
                                          <p:spTgt spid="976"/>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258"/>
                                        </p:tgtEl>
                                        <p:attrNameLst>
                                          <p:attrName>style.visibility</p:attrName>
                                        </p:attrNameLst>
                                      </p:cBhvr>
                                      <p:to>
                                        <p:strVal val="visible"/>
                                      </p:to>
                                    </p:set>
                                    <p:anim calcmode="lin" valueType="num">
                                      <p:cBhvr additive="base">
                                        <p:cTn id="67" dur="500" fill="hold"/>
                                        <p:tgtEl>
                                          <p:spTgt spid="1258"/>
                                        </p:tgtEl>
                                        <p:attrNameLst>
                                          <p:attrName>ppt_x</p:attrName>
                                        </p:attrNameLst>
                                      </p:cBhvr>
                                      <p:tavLst>
                                        <p:tav tm="0">
                                          <p:val>
                                            <p:strVal val="#ppt_x"/>
                                          </p:val>
                                        </p:tav>
                                        <p:tav tm="100000">
                                          <p:val>
                                            <p:strVal val="#ppt_x"/>
                                          </p:val>
                                        </p:tav>
                                      </p:tavLst>
                                    </p:anim>
                                    <p:anim calcmode="lin" valueType="num">
                                      <p:cBhvr additive="base">
                                        <p:cTn id="68" dur="500" fill="hold"/>
                                        <p:tgtEl>
                                          <p:spTgt spid="1258"/>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979"/>
                                        </p:tgtEl>
                                        <p:attrNameLst>
                                          <p:attrName>style.visibility</p:attrName>
                                        </p:attrNameLst>
                                      </p:cBhvr>
                                      <p:to>
                                        <p:strVal val="visible"/>
                                      </p:to>
                                    </p:set>
                                    <p:animEffect transition="in" filter="dissolve">
                                      <p:cBhvr>
                                        <p:cTn id="73" dur="500"/>
                                        <p:tgtEl>
                                          <p:spTgt spid="979"/>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grpId="0" nodeType="clickEffect">
                                  <p:stCondLst>
                                    <p:cond delay="0"/>
                                  </p:stCondLst>
                                  <p:childTnLst>
                                    <p:set>
                                      <p:cBhvr>
                                        <p:cTn id="77" dur="1" fill="hold">
                                          <p:stCondLst>
                                            <p:cond delay="0"/>
                                          </p:stCondLst>
                                        </p:cTn>
                                        <p:tgtEl>
                                          <p:spTgt spid="980"/>
                                        </p:tgtEl>
                                        <p:attrNameLst>
                                          <p:attrName>style.visibility</p:attrName>
                                        </p:attrNameLst>
                                      </p:cBhvr>
                                      <p:to>
                                        <p:strVal val="visible"/>
                                      </p:to>
                                    </p:set>
                                    <p:animEffect transition="in" filter="dissolve">
                                      <p:cBhvr>
                                        <p:cTn id="78" dur="500"/>
                                        <p:tgtEl>
                                          <p:spTgt spid="980"/>
                                        </p:tgtEl>
                                      </p:cBhvr>
                                    </p:animEffect>
                                  </p:childTnLst>
                                </p:cTn>
                              </p:par>
                            </p:childTnLst>
                          </p:cTn>
                        </p:par>
                      </p:childTnLst>
                    </p:cTn>
                  </p:par>
                  <p:par>
                    <p:cTn id="79" fill="hold">
                      <p:stCondLst>
                        <p:cond delay="indefinite"/>
                      </p:stCondLst>
                      <p:childTnLst>
                        <p:par>
                          <p:cTn id="80" fill="hold">
                            <p:stCondLst>
                              <p:cond delay="0"/>
                            </p:stCondLst>
                            <p:childTnLst>
                              <p:par>
                                <p:cTn id="81" presetID="9" presetClass="entr" presetSubtype="0" fill="hold" nodeType="clickEffect">
                                  <p:stCondLst>
                                    <p:cond delay="0"/>
                                  </p:stCondLst>
                                  <p:childTnLst>
                                    <p:set>
                                      <p:cBhvr>
                                        <p:cTn id="82" dur="1" fill="hold">
                                          <p:stCondLst>
                                            <p:cond delay="0"/>
                                          </p:stCondLst>
                                        </p:cTn>
                                        <p:tgtEl>
                                          <p:spTgt spid="981"/>
                                        </p:tgtEl>
                                        <p:attrNameLst>
                                          <p:attrName>style.visibility</p:attrName>
                                        </p:attrNameLst>
                                      </p:cBhvr>
                                      <p:to>
                                        <p:strVal val="visible"/>
                                      </p:to>
                                    </p:set>
                                    <p:animEffect transition="in" filter="dissolve">
                                      <p:cBhvr>
                                        <p:cTn id="83" dur="500"/>
                                        <p:tgtEl>
                                          <p:spTgt spid="981"/>
                                        </p:tgtEl>
                                      </p:cBhvr>
                                    </p:animEffect>
                                  </p:childTnLst>
                                </p:cTn>
                              </p:par>
                            </p:childTnLst>
                          </p:cTn>
                        </p:par>
                      </p:childTnLst>
                    </p:cTn>
                  </p:par>
                  <p:par>
                    <p:cTn id="84" fill="hold">
                      <p:stCondLst>
                        <p:cond delay="indefinite"/>
                      </p:stCondLst>
                      <p:childTnLst>
                        <p:par>
                          <p:cTn id="85" fill="hold">
                            <p:stCondLst>
                              <p:cond delay="0"/>
                            </p:stCondLst>
                            <p:childTnLst>
                              <p:par>
                                <p:cTn id="86" presetID="9" presetClass="entr" presetSubtype="0" fill="hold" grpId="0" nodeType="clickEffect">
                                  <p:stCondLst>
                                    <p:cond delay="0"/>
                                  </p:stCondLst>
                                  <p:childTnLst>
                                    <p:set>
                                      <p:cBhvr>
                                        <p:cTn id="87" dur="1" fill="hold">
                                          <p:stCondLst>
                                            <p:cond delay="0"/>
                                          </p:stCondLst>
                                        </p:cTn>
                                        <p:tgtEl>
                                          <p:spTgt spid="988"/>
                                        </p:tgtEl>
                                        <p:attrNameLst>
                                          <p:attrName>style.visibility</p:attrName>
                                        </p:attrNameLst>
                                      </p:cBhvr>
                                      <p:to>
                                        <p:strVal val="visible"/>
                                      </p:to>
                                    </p:set>
                                    <p:animEffect transition="in" filter="dissolve">
                                      <p:cBhvr>
                                        <p:cTn id="88" dur="500"/>
                                        <p:tgtEl>
                                          <p:spTgt spid="988"/>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grpId="0" nodeType="clickEffect">
                                  <p:stCondLst>
                                    <p:cond delay="0"/>
                                  </p:stCondLst>
                                  <p:childTnLst>
                                    <p:set>
                                      <p:cBhvr>
                                        <p:cTn id="92" dur="1" fill="hold">
                                          <p:stCondLst>
                                            <p:cond delay="0"/>
                                          </p:stCondLst>
                                        </p:cTn>
                                        <p:tgtEl>
                                          <p:spTgt spid="989"/>
                                        </p:tgtEl>
                                        <p:attrNameLst>
                                          <p:attrName>style.visibility</p:attrName>
                                        </p:attrNameLst>
                                      </p:cBhvr>
                                      <p:to>
                                        <p:strVal val="visible"/>
                                      </p:to>
                                    </p:set>
                                    <p:animEffect transition="in" filter="dissolve">
                                      <p:cBhvr>
                                        <p:cTn id="93" dur="500"/>
                                        <p:tgtEl>
                                          <p:spTgt spid="989"/>
                                        </p:tgtEl>
                                      </p:cBhvr>
                                    </p:animEffect>
                                  </p:childTnLst>
                                </p:cTn>
                              </p:par>
                            </p:childTnLst>
                          </p:cTn>
                        </p:par>
                      </p:childTnLst>
                    </p:cTn>
                  </p:par>
                  <p:par>
                    <p:cTn id="94" fill="hold">
                      <p:stCondLst>
                        <p:cond delay="indefinite"/>
                      </p:stCondLst>
                      <p:childTnLst>
                        <p:par>
                          <p:cTn id="95" fill="hold">
                            <p:stCondLst>
                              <p:cond delay="0"/>
                            </p:stCondLst>
                            <p:childTnLst>
                              <p:par>
                                <p:cTn id="96" presetID="12" presetClass="entr" presetSubtype="2" fill="hold" nodeType="clickEffect">
                                  <p:stCondLst>
                                    <p:cond delay="0"/>
                                  </p:stCondLst>
                                  <p:childTnLst>
                                    <p:set>
                                      <p:cBhvr>
                                        <p:cTn id="97" dur="1" fill="hold">
                                          <p:stCondLst>
                                            <p:cond delay="0"/>
                                          </p:stCondLst>
                                        </p:cTn>
                                        <p:tgtEl>
                                          <p:spTgt spid="990"/>
                                        </p:tgtEl>
                                        <p:attrNameLst>
                                          <p:attrName>style.visibility</p:attrName>
                                        </p:attrNameLst>
                                      </p:cBhvr>
                                      <p:to>
                                        <p:strVal val="visible"/>
                                      </p:to>
                                    </p:set>
                                    <p:animEffect transition="in" filter="slide(fromRight)">
                                      <p:cBhvr>
                                        <p:cTn id="98" dur="500"/>
                                        <p:tgtEl>
                                          <p:spTgt spid="990"/>
                                        </p:tgtEl>
                                      </p:cBhvr>
                                    </p:animEffect>
                                  </p:childTnLst>
                                </p:cTn>
                              </p:par>
                            </p:childTnLst>
                          </p:cTn>
                        </p:par>
                      </p:childTnLst>
                    </p:cTn>
                  </p:par>
                  <p:par>
                    <p:cTn id="99" fill="hold">
                      <p:stCondLst>
                        <p:cond delay="indefinite"/>
                      </p:stCondLst>
                      <p:childTnLst>
                        <p:par>
                          <p:cTn id="100" fill="hold">
                            <p:stCondLst>
                              <p:cond delay="0"/>
                            </p:stCondLst>
                            <p:childTnLst>
                              <p:par>
                                <p:cTn id="101" presetID="12" presetClass="entr" presetSubtype="8" fill="hold" nodeType="clickEffect">
                                  <p:stCondLst>
                                    <p:cond delay="0"/>
                                  </p:stCondLst>
                                  <p:childTnLst>
                                    <p:set>
                                      <p:cBhvr>
                                        <p:cTn id="102" dur="1" fill="hold">
                                          <p:stCondLst>
                                            <p:cond delay="0"/>
                                          </p:stCondLst>
                                        </p:cTn>
                                        <p:tgtEl>
                                          <p:spTgt spid="993"/>
                                        </p:tgtEl>
                                        <p:attrNameLst>
                                          <p:attrName>style.visibility</p:attrName>
                                        </p:attrNameLst>
                                      </p:cBhvr>
                                      <p:to>
                                        <p:strVal val="visible"/>
                                      </p:to>
                                    </p:set>
                                    <p:animEffect transition="in" filter="slide(fromLeft)">
                                      <p:cBhvr>
                                        <p:cTn id="103" dur="500"/>
                                        <p:tgtEl>
                                          <p:spTgt spid="993"/>
                                        </p:tgtEl>
                                      </p:cBhvr>
                                    </p:animEffect>
                                  </p:childTnLst>
                                </p:cTn>
                              </p:par>
                            </p:childTnLst>
                          </p:cTn>
                        </p:par>
                      </p:childTnLst>
                    </p:cTn>
                  </p:par>
                  <p:par>
                    <p:cTn id="104" fill="hold">
                      <p:stCondLst>
                        <p:cond delay="indefinite"/>
                      </p:stCondLst>
                      <p:childTnLst>
                        <p:par>
                          <p:cTn id="105" fill="hold">
                            <p:stCondLst>
                              <p:cond delay="0"/>
                            </p:stCondLst>
                            <p:childTnLst>
                              <p:par>
                                <p:cTn id="106" presetID="9" presetClass="entr" presetSubtype="0" fill="hold" grpId="0" nodeType="clickEffect">
                                  <p:stCondLst>
                                    <p:cond delay="0"/>
                                  </p:stCondLst>
                                  <p:childTnLst>
                                    <p:set>
                                      <p:cBhvr>
                                        <p:cTn id="107" dur="1" fill="hold">
                                          <p:stCondLst>
                                            <p:cond delay="0"/>
                                          </p:stCondLst>
                                        </p:cTn>
                                        <p:tgtEl>
                                          <p:spTgt spid="996"/>
                                        </p:tgtEl>
                                        <p:attrNameLst>
                                          <p:attrName>style.visibility</p:attrName>
                                        </p:attrNameLst>
                                      </p:cBhvr>
                                      <p:to>
                                        <p:strVal val="visible"/>
                                      </p:to>
                                    </p:set>
                                    <p:animEffect transition="in" filter="dissolve">
                                      <p:cBhvr>
                                        <p:cTn id="108" dur="500"/>
                                        <p:tgtEl>
                                          <p:spTgt spid="996"/>
                                        </p:tgtEl>
                                      </p:cBhvr>
                                    </p:animEffect>
                                  </p:childTnLst>
                                </p:cTn>
                              </p:par>
                            </p:childTnLst>
                          </p:cTn>
                        </p:par>
                      </p:childTnLst>
                    </p:cTn>
                  </p:par>
                  <p:par>
                    <p:cTn id="109" fill="hold">
                      <p:stCondLst>
                        <p:cond delay="indefinite"/>
                      </p:stCondLst>
                      <p:childTnLst>
                        <p:par>
                          <p:cTn id="110" fill="hold">
                            <p:stCondLst>
                              <p:cond delay="0"/>
                            </p:stCondLst>
                            <p:childTnLst>
                              <p:par>
                                <p:cTn id="111" presetID="9" presetClass="entr" presetSubtype="0" fill="hold" grpId="0" nodeType="clickEffect">
                                  <p:stCondLst>
                                    <p:cond delay="0"/>
                                  </p:stCondLst>
                                  <p:childTnLst>
                                    <p:set>
                                      <p:cBhvr>
                                        <p:cTn id="112" dur="1" fill="hold">
                                          <p:stCondLst>
                                            <p:cond delay="0"/>
                                          </p:stCondLst>
                                        </p:cTn>
                                        <p:tgtEl>
                                          <p:spTgt spid="997"/>
                                        </p:tgtEl>
                                        <p:attrNameLst>
                                          <p:attrName>style.visibility</p:attrName>
                                        </p:attrNameLst>
                                      </p:cBhvr>
                                      <p:to>
                                        <p:strVal val="visible"/>
                                      </p:to>
                                    </p:set>
                                    <p:animEffect transition="in" filter="dissolve">
                                      <p:cBhvr>
                                        <p:cTn id="113" dur="500"/>
                                        <p:tgtEl>
                                          <p:spTgt spid="997"/>
                                        </p:tgtEl>
                                      </p:cBhvr>
                                    </p:animEffect>
                                  </p:childTnLst>
                                </p:cTn>
                              </p:par>
                            </p:childTnLst>
                          </p:cTn>
                        </p:par>
                      </p:childTnLst>
                    </p:cTn>
                  </p:par>
                  <p:par>
                    <p:cTn id="114" fill="hold">
                      <p:stCondLst>
                        <p:cond delay="indefinite"/>
                      </p:stCondLst>
                      <p:childTnLst>
                        <p:par>
                          <p:cTn id="115" fill="hold">
                            <p:stCondLst>
                              <p:cond delay="0"/>
                            </p:stCondLst>
                            <p:childTnLst>
                              <p:par>
                                <p:cTn id="116" presetID="12" presetClass="entr" presetSubtype="2" fill="hold" nodeType="clickEffect">
                                  <p:stCondLst>
                                    <p:cond delay="0"/>
                                  </p:stCondLst>
                                  <p:childTnLst>
                                    <p:set>
                                      <p:cBhvr>
                                        <p:cTn id="117" dur="1" fill="hold">
                                          <p:stCondLst>
                                            <p:cond delay="0"/>
                                          </p:stCondLst>
                                        </p:cTn>
                                        <p:tgtEl>
                                          <p:spTgt spid="998"/>
                                        </p:tgtEl>
                                        <p:attrNameLst>
                                          <p:attrName>style.visibility</p:attrName>
                                        </p:attrNameLst>
                                      </p:cBhvr>
                                      <p:to>
                                        <p:strVal val="visible"/>
                                      </p:to>
                                    </p:set>
                                    <p:animEffect transition="in" filter="slide(fromRight)">
                                      <p:cBhvr>
                                        <p:cTn id="118" dur="500"/>
                                        <p:tgtEl>
                                          <p:spTgt spid="998"/>
                                        </p:tgtEl>
                                      </p:cBhvr>
                                    </p:animEffect>
                                  </p:childTnLst>
                                </p:cTn>
                              </p:par>
                            </p:childTnLst>
                          </p:cTn>
                        </p:par>
                      </p:childTnLst>
                    </p:cTn>
                  </p:par>
                  <p:par>
                    <p:cTn id="119" fill="hold">
                      <p:stCondLst>
                        <p:cond delay="indefinite"/>
                      </p:stCondLst>
                      <p:childTnLst>
                        <p:par>
                          <p:cTn id="120" fill="hold">
                            <p:stCondLst>
                              <p:cond delay="0"/>
                            </p:stCondLst>
                            <p:childTnLst>
                              <p:par>
                                <p:cTn id="121" presetID="12" presetClass="entr" presetSubtype="8" fill="hold" nodeType="clickEffect">
                                  <p:stCondLst>
                                    <p:cond delay="0"/>
                                  </p:stCondLst>
                                  <p:childTnLst>
                                    <p:set>
                                      <p:cBhvr>
                                        <p:cTn id="122" dur="1" fill="hold">
                                          <p:stCondLst>
                                            <p:cond delay="0"/>
                                          </p:stCondLst>
                                        </p:cTn>
                                        <p:tgtEl>
                                          <p:spTgt spid="1001"/>
                                        </p:tgtEl>
                                        <p:attrNameLst>
                                          <p:attrName>style.visibility</p:attrName>
                                        </p:attrNameLst>
                                      </p:cBhvr>
                                      <p:to>
                                        <p:strVal val="visible"/>
                                      </p:to>
                                    </p:set>
                                    <p:animEffect transition="in" filter="slide(fromLeft)">
                                      <p:cBhvr>
                                        <p:cTn id="123" dur="500"/>
                                        <p:tgtEl>
                                          <p:spTgt spid="1001"/>
                                        </p:tgtEl>
                                      </p:cBhvr>
                                    </p:animEffect>
                                  </p:childTnLst>
                                </p:cTn>
                              </p:par>
                            </p:childTnLst>
                          </p:cTn>
                        </p:par>
                      </p:childTnLst>
                    </p:cTn>
                  </p:par>
                  <p:par>
                    <p:cTn id="124" fill="hold">
                      <p:stCondLst>
                        <p:cond delay="indefinite"/>
                      </p:stCondLst>
                      <p:childTnLst>
                        <p:par>
                          <p:cTn id="125" fill="hold">
                            <p:stCondLst>
                              <p:cond delay="0"/>
                            </p:stCondLst>
                            <p:childTnLst>
                              <p:par>
                                <p:cTn id="126" presetID="9" presetClass="entr" presetSubtype="0" fill="hold" grpId="0" nodeType="clickEffect">
                                  <p:stCondLst>
                                    <p:cond delay="0"/>
                                  </p:stCondLst>
                                  <p:childTnLst>
                                    <p:set>
                                      <p:cBhvr>
                                        <p:cTn id="127" dur="1" fill="hold">
                                          <p:stCondLst>
                                            <p:cond delay="0"/>
                                          </p:stCondLst>
                                        </p:cTn>
                                        <p:tgtEl>
                                          <p:spTgt spid="1004"/>
                                        </p:tgtEl>
                                        <p:attrNameLst>
                                          <p:attrName>style.visibility</p:attrName>
                                        </p:attrNameLst>
                                      </p:cBhvr>
                                      <p:to>
                                        <p:strVal val="visible"/>
                                      </p:to>
                                    </p:set>
                                    <p:animEffect transition="in" filter="dissolve">
                                      <p:cBhvr>
                                        <p:cTn id="128" dur="500"/>
                                        <p:tgtEl>
                                          <p:spTgt spid="1004"/>
                                        </p:tgtEl>
                                      </p:cBhvr>
                                    </p:animEffect>
                                  </p:childTnLst>
                                </p:cTn>
                              </p:par>
                            </p:childTnLst>
                          </p:cTn>
                        </p:par>
                      </p:childTnLst>
                    </p:cTn>
                  </p:par>
                  <p:par>
                    <p:cTn id="129" fill="hold">
                      <p:stCondLst>
                        <p:cond delay="indefinite"/>
                      </p:stCondLst>
                      <p:childTnLst>
                        <p:par>
                          <p:cTn id="130" fill="hold">
                            <p:stCondLst>
                              <p:cond delay="0"/>
                            </p:stCondLst>
                            <p:childTnLst>
                              <p:par>
                                <p:cTn id="131" presetID="9" presetClass="entr" presetSubtype="0" fill="hold" grpId="0" nodeType="clickEffect">
                                  <p:stCondLst>
                                    <p:cond delay="0"/>
                                  </p:stCondLst>
                                  <p:childTnLst>
                                    <p:set>
                                      <p:cBhvr>
                                        <p:cTn id="132" dur="1" fill="hold">
                                          <p:stCondLst>
                                            <p:cond delay="0"/>
                                          </p:stCondLst>
                                        </p:cTn>
                                        <p:tgtEl>
                                          <p:spTgt spid="1005"/>
                                        </p:tgtEl>
                                        <p:attrNameLst>
                                          <p:attrName>style.visibility</p:attrName>
                                        </p:attrNameLst>
                                      </p:cBhvr>
                                      <p:to>
                                        <p:strVal val="visible"/>
                                      </p:to>
                                    </p:set>
                                    <p:animEffect transition="in" filter="dissolve">
                                      <p:cBhvr>
                                        <p:cTn id="133" dur="500"/>
                                        <p:tgtEl>
                                          <p:spTgt spid="1005"/>
                                        </p:tgtEl>
                                      </p:cBhvr>
                                    </p:animEffect>
                                  </p:childTnLst>
                                </p:cTn>
                              </p:par>
                            </p:childTnLst>
                          </p:cTn>
                        </p:par>
                      </p:childTnLst>
                    </p:cTn>
                  </p:par>
                  <p:par>
                    <p:cTn id="134" fill="hold">
                      <p:stCondLst>
                        <p:cond delay="indefinite"/>
                      </p:stCondLst>
                      <p:childTnLst>
                        <p:par>
                          <p:cTn id="135" fill="hold">
                            <p:stCondLst>
                              <p:cond delay="0"/>
                            </p:stCondLst>
                            <p:childTnLst>
                              <p:par>
                                <p:cTn id="136" presetID="9" presetClass="entr" presetSubtype="0" fill="hold" nodeType="clickEffect">
                                  <p:stCondLst>
                                    <p:cond delay="0"/>
                                  </p:stCondLst>
                                  <p:childTnLst>
                                    <p:set>
                                      <p:cBhvr>
                                        <p:cTn id="137" dur="1" fill="hold">
                                          <p:stCondLst>
                                            <p:cond delay="0"/>
                                          </p:stCondLst>
                                        </p:cTn>
                                        <p:tgtEl>
                                          <p:spTgt spid="1006"/>
                                        </p:tgtEl>
                                        <p:attrNameLst>
                                          <p:attrName>style.visibility</p:attrName>
                                        </p:attrNameLst>
                                      </p:cBhvr>
                                      <p:to>
                                        <p:strVal val="visible"/>
                                      </p:to>
                                    </p:set>
                                    <p:animEffect transition="in" filter="dissolve">
                                      <p:cBhvr>
                                        <p:cTn id="138" dur="500"/>
                                        <p:tgtEl>
                                          <p:spTgt spid="1006"/>
                                        </p:tgtEl>
                                      </p:cBhvr>
                                    </p:animEffect>
                                  </p:childTnLst>
                                </p:cTn>
                              </p:par>
                            </p:childTnLst>
                          </p:cTn>
                        </p:par>
                      </p:childTnLst>
                    </p:cTn>
                  </p:par>
                  <p:par>
                    <p:cTn id="139" fill="hold">
                      <p:stCondLst>
                        <p:cond delay="indefinite"/>
                      </p:stCondLst>
                      <p:childTnLst>
                        <p:par>
                          <p:cTn id="140" fill="hold">
                            <p:stCondLst>
                              <p:cond delay="0"/>
                            </p:stCondLst>
                            <p:childTnLst>
                              <p:par>
                                <p:cTn id="141" presetID="9" presetClass="entr" presetSubtype="0" fill="hold" nodeType="clickEffect">
                                  <p:stCondLst>
                                    <p:cond delay="0"/>
                                  </p:stCondLst>
                                  <p:childTnLst>
                                    <p:set>
                                      <p:cBhvr>
                                        <p:cTn id="142" dur="1" fill="hold">
                                          <p:stCondLst>
                                            <p:cond delay="0"/>
                                          </p:stCondLst>
                                        </p:cTn>
                                        <p:tgtEl>
                                          <p:spTgt spid="1009"/>
                                        </p:tgtEl>
                                        <p:attrNameLst>
                                          <p:attrName>style.visibility</p:attrName>
                                        </p:attrNameLst>
                                      </p:cBhvr>
                                      <p:to>
                                        <p:strVal val="visible"/>
                                      </p:to>
                                    </p:set>
                                    <p:animEffect transition="in" filter="dissolve">
                                      <p:cBhvr>
                                        <p:cTn id="143" dur="500"/>
                                        <p:tgtEl>
                                          <p:spTgt spid="1009"/>
                                        </p:tgtEl>
                                      </p:cBhvr>
                                    </p:animEffect>
                                  </p:childTnLst>
                                </p:cTn>
                              </p:par>
                            </p:childTnLst>
                          </p:cTn>
                        </p:par>
                      </p:childTnLst>
                    </p:cTn>
                  </p:par>
                  <p:par>
                    <p:cTn id="144" fill="hold">
                      <p:stCondLst>
                        <p:cond delay="indefinite"/>
                      </p:stCondLst>
                      <p:childTnLst>
                        <p:par>
                          <p:cTn id="145" fill="hold">
                            <p:stCondLst>
                              <p:cond delay="0"/>
                            </p:stCondLst>
                            <p:childTnLst>
                              <p:par>
                                <p:cTn id="146" presetID="9" presetClass="entr" presetSubtype="0" fill="hold" grpId="0" nodeType="clickEffect">
                                  <p:stCondLst>
                                    <p:cond delay="0"/>
                                  </p:stCondLst>
                                  <p:childTnLst>
                                    <p:set>
                                      <p:cBhvr>
                                        <p:cTn id="147" dur="1" fill="hold">
                                          <p:stCondLst>
                                            <p:cond delay="0"/>
                                          </p:stCondLst>
                                        </p:cTn>
                                        <p:tgtEl>
                                          <p:spTgt spid="1012"/>
                                        </p:tgtEl>
                                        <p:attrNameLst>
                                          <p:attrName>style.visibility</p:attrName>
                                        </p:attrNameLst>
                                      </p:cBhvr>
                                      <p:to>
                                        <p:strVal val="visible"/>
                                      </p:to>
                                    </p:set>
                                    <p:animEffect transition="in" filter="dissolve">
                                      <p:cBhvr>
                                        <p:cTn id="148" dur="500"/>
                                        <p:tgtEl>
                                          <p:spTgt spid="1012"/>
                                        </p:tgtEl>
                                      </p:cBhvr>
                                    </p:animEffect>
                                  </p:childTnLst>
                                </p:cTn>
                              </p:par>
                            </p:childTnLst>
                          </p:cTn>
                        </p:par>
                      </p:childTnLst>
                    </p:cTn>
                  </p:par>
                  <p:par>
                    <p:cTn id="149" fill="hold">
                      <p:stCondLst>
                        <p:cond delay="indefinite"/>
                      </p:stCondLst>
                      <p:childTnLst>
                        <p:par>
                          <p:cTn id="150" fill="hold">
                            <p:stCondLst>
                              <p:cond delay="0"/>
                            </p:stCondLst>
                            <p:childTnLst>
                              <p:par>
                                <p:cTn id="151" presetID="9" presetClass="entr" presetSubtype="0" fill="hold" grpId="0" nodeType="clickEffect">
                                  <p:stCondLst>
                                    <p:cond delay="0"/>
                                  </p:stCondLst>
                                  <p:childTnLst>
                                    <p:set>
                                      <p:cBhvr>
                                        <p:cTn id="152" dur="1" fill="hold">
                                          <p:stCondLst>
                                            <p:cond delay="0"/>
                                          </p:stCondLst>
                                        </p:cTn>
                                        <p:tgtEl>
                                          <p:spTgt spid="1013"/>
                                        </p:tgtEl>
                                        <p:attrNameLst>
                                          <p:attrName>style.visibility</p:attrName>
                                        </p:attrNameLst>
                                      </p:cBhvr>
                                      <p:to>
                                        <p:strVal val="visible"/>
                                      </p:to>
                                    </p:set>
                                    <p:animEffect transition="in" filter="dissolve">
                                      <p:cBhvr>
                                        <p:cTn id="153" dur="500"/>
                                        <p:tgtEl>
                                          <p:spTgt spid="1013"/>
                                        </p:tgtEl>
                                      </p:cBhvr>
                                    </p:animEffect>
                                  </p:childTnLst>
                                </p:cTn>
                              </p:par>
                            </p:childTnLst>
                          </p:cTn>
                        </p:par>
                      </p:childTnLst>
                    </p:cTn>
                  </p:par>
                  <p:par>
                    <p:cTn id="154" fill="hold">
                      <p:stCondLst>
                        <p:cond delay="indefinite"/>
                      </p:stCondLst>
                      <p:childTnLst>
                        <p:par>
                          <p:cTn id="155" fill="hold">
                            <p:stCondLst>
                              <p:cond delay="0"/>
                            </p:stCondLst>
                            <p:childTnLst>
                              <p:par>
                                <p:cTn id="156" presetID="12" presetClass="entr" presetSubtype="2" fill="hold" nodeType="clickEffect">
                                  <p:stCondLst>
                                    <p:cond delay="0"/>
                                  </p:stCondLst>
                                  <p:childTnLst>
                                    <p:set>
                                      <p:cBhvr>
                                        <p:cTn id="157" dur="1" fill="hold">
                                          <p:stCondLst>
                                            <p:cond delay="0"/>
                                          </p:stCondLst>
                                        </p:cTn>
                                        <p:tgtEl>
                                          <p:spTgt spid="1014"/>
                                        </p:tgtEl>
                                        <p:attrNameLst>
                                          <p:attrName>style.visibility</p:attrName>
                                        </p:attrNameLst>
                                      </p:cBhvr>
                                      <p:to>
                                        <p:strVal val="visible"/>
                                      </p:to>
                                    </p:set>
                                    <p:animEffect transition="in" filter="slide(fromRight)">
                                      <p:cBhvr>
                                        <p:cTn id="158" dur="500"/>
                                        <p:tgtEl>
                                          <p:spTgt spid="1014"/>
                                        </p:tgtEl>
                                      </p:cBhvr>
                                    </p:animEffect>
                                  </p:childTnLst>
                                </p:cTn>
                              </p:par>
                            </p:childTnLst>
                          </p:cTn>
                        </p:par>
                      </p:childTnLst>
                    </p:cTn>
                  </p:par>
                  <p:par>
                    <p:cTn id="159" fill="hold">
                      <p:stCondLst>
                        <p:cond delay="indefinite"/>
                      </p:stCondLst>
                      <p:childTnLst>
                        <p:par>
                          <p:cTn id="160" fill="hold">
                            <p:stCondLst>
                              <p:cond delay="0"/>
                            </p:stCondLst>
                            <p:childTnLst>
                              <p:par>
                                <p:cTn id="161" presetID="12" presetClass="entr" presetSubtype="8" fill="hold" nodeType="clickEffect">
                                  <p:stCondLst>
                                    <p:cond delay="0"/>
                                  </p:stCondLst>
                                  <p:childTnLst>
                                    <p:set>
                                      <p:cBhvr>
                                        <p:cTn id="162" dur="1" fill="hold">
                                          <p:stCondLst>
                                            <p:cond delay="0"/>
                                          </p:stCondLst>
                                        </p:cTn>
                                        <p:tgtEl>
                                          <p:spTgt spid="1017"/>
                                        </p:tgtEl>
                                        <p:attrNameLst>
                                          <p:attrName>style.visibility</p:attrName>
                                        </p:attrNameLst>
                                      </p:cBhvr>
                                      <p:to>
                                        <p:strVal val="visible"/>
                                      </p:to>
                                    </p:set>
                                    <p:animEffect transition="in" filter="slide(fromLeft)">
                                      <p:cBhvr>
                                        <p:cTn id="163" dur="500"/>
                                        <p:tgtEl>
                                          <p:spTgt spid="1017"/>
                                        </p:tgtEl>
                                      </p:cBhvr>
                                    </p:animEffect>
                                  </p:childTnLst>
                                </p:cTn>
                              </p:par>
                            </p:childTnLst>
                          </p:cTn>
                        </p:par>
                      </p:childTnLst>
                    </p:cTn>
                  </p:par>
                  <p:par>
                    <p:cTn id="164" fill="hold">
                      <p:stCondLst>
                        <p:cond delay="indefinite"/>
                      </p:stCondLst>
                      <p:childTnLst>
                        <p:par>
                          <p:cTn id="165" fill="hold">
                            <p:stCondLst>
                              <p:cond delay="0"/>
                            </p:stCondLst>
                            <p:childTnLst>
                              <p:par>
                                <p:cTn id="166" presetID="9" presetClass="entr" presetSubtype="0" fill="hold" grpId="0" nodeType="clickEffect">
                                  <p:stCondLst>
                                    <p:cond delay="0"/>
                                  </p:stCondLst>
                                  <p:childTnLst>
                                    <p:set>
                                      <p:cBhvr>
                                        <p:cTn id="167" dur="1" fill="hold">
                                          <p:stCondLst>
                                            <p:cond delay="0"/>
                                          </p:stCondLst>
                                        </p:cTn>
                                        <p:tgtEl>
                                          <p:spTgt spid="1020"/>
                                        </p:tgtEl>
                                        <p:attrNameLst>
                                          <p:attrName>style.visibility</p:attrName>
                                        </p:attrNameLst>
                                      </p:cBhvr>
                                      <p:to>
                                        <p:strVal val="visible"/>
                                      </p:to>
                                    </p:set>
                                    <p:animEffect transition="in" filter="dissolve">
                                      <p:cBhvr>
                                        <p:cTn id="168" dur="500"/>
                                        <p:tgtEl>
                                          <p:spTgt spid="1020"/>
                                        </p:tgtEl>
                                      </p:cBhvr>
                                    </p:animEffect>
                                  </p:childTnLst>
                                </p:cTn>
                              </p:par>
                            </p:childTnLst>
                          </p:cTn>
                        </p:par>
                      </p:childTnLst>
                    </p:cTn>
                  </p:par>
                  <p:par>
                    <p:cTn id="169" fill="hold">
                      <p:stCondLst>
                        <p:cond delay="indefinite"/>
                      </p:stCondLst>
                      <p:childTnLst>
                        <p:par>
                          <p:cTn id="170" fill="hold">
                            <p:stCondLst>
                              <p:cond delay="0"/>
                            </p:stCondLst>
                            <p:childTnLst>
                              <p:par>
                                <p:cTn id="171" presetID="9" presetClass="entr" presetSubtype="0" fill="hold" grpId="0" nodeType="clickEffect">
                                  <p:stCondLst>
                                    <p:cond delay="0"/>
                                  </p:stCondLst>
                                  <p:childTnLst>
                                    <p:set>
                                      <p:cBhvr>
                                        <p:cTn id="172" dur="1" fill="hold">
                                          <p:stCondLst>
                                            <p:cond delay="0"/>
                                          </p:stCondLst>
                                        </p:cTn>
                                        <p:tgtEl>
                                          <p:spTgt spid="1021"/>
                                        </p:tgtEl>
                                        <p:attrNameLst>
                                          <p:attrName>style.visibility</p:attrName>
                                        </p:attrNameLst>
                                      </p:cBhvr>
                                      <p:to>
                                        <p:strVal val="visible"/>
                                      </p:to>
                                    </p:set>
                                    <p:animEffect transition="in" filter="dissolve">
                                      <p:cBhvr>
                                        <p:cTn id="173" dur="500"/>
                                        <p:tgtEl>
                                          <p:spTgt spid="1021"/>
                                        </p:tgtEl>
                                      </p:cBhvr>
                                    </p:animEffect>
                                  </p:childTnLst>
                                </p:cTn>
                              </p:par>
                            </p:childTnLst>
                          </p:cTn>
                        </p:par>
                      </p:childTnLst>
                    </p:cTn>
                  </p:par>
                  <p:par>
                    <p:cTn id="174" fill="hold">
                      <p:stCondLst>
                        <p:cond delay="indefinite"/>
                      </p:stCondLst>
                      <p:childTnLst>
                        <p:par>
                          <p:cTn id="175" fill="hold">
                            <p:stCondLst>
                              <p:cond delay="0"/>
                            </p:stCondLst>
                            <p:childTnLst>
                              <p:par>
                                <p:cTn id="176" presetID="12" presetClass="entr" presetSubtype="2" fill="hold" nodeType="clickEffect">
                                  <p:stCondLst>
                                    <p:cond delay="0"/>
                                  </p:stCondLst>
                                  <p:childTnLst>
                                    <p:set>
                                      <p:cBhvr>
                                        <p:cTn id="177" dur="1" fill="hold">
                                          <p:stCondLst>
                                            <p:cond delay="0"/>
                                          </p:stCondLst>
                                        </p:cTn>
                                        <p:tgtEl>
                                          <p:spTgt spid="1022"/>
                                        </p:tgtEl>
                                        <p:attrNameLst>
                                          <p:attrName>style.visibility</p:attrName>
                                        </p:attrNameLst>
                                      </p:cBhvr>
                                      <p:to>
                                        <p:strVal val="visible"/>
                                      </p:to>
                                    </p:set>
                                    <p:animEffect transition="in" filter="slide(fromRight)">
                                      <p:cBhvr>
                                        <p:cTn id="178" dur="500"/>
                                        <p:tgtEl>
                                          <p:spTgt spid="1022"/>
                                        </p:tgtEl>
                                      </p:cBhvr>
                                    </p:animEffect>
                                  </p:childTnLst>
                                </p:cTn>
                              </p:par>
                            </p:childTnLst>
                          </p:cTn>
                        </p:par>
                      </p:childTnLst>
                    </p:cTn>
                  </p:par>
                  <p:par>
                    <p:cTn id="179" fill="hold">
                      <p:stCondLst>
                        <p:cond delay="indefinite"/>
                      </p:stCondLst>
                      <p:childTnLst>
                        <p:par>
                          <p:cTn id="180" fill="hold">
                            <p:stCondLst>
                              <p:cond delay="0"/>
                            </p:stCondLst>
                            <p:childTnLst>
                              <p:par>
                                <p:cTn id="181" presetID="12" presetClass="entr" presetSubtype="8" fill="hold" nodeType="clickEffect">
                                  <p:stCondLst>
                                    <p:cond delay="0"/>
                                  </p:stCondLst>
                                  <p:childTnLst>
                                    <p:set>
                                      <p:cBhvr>
                                        <p:cTn id="182" dur="1" fill="hold">
                                          <p:stCondLst>
                                            <p:cond delay="0"/>
                                          </p:stCondLst>
                                        </p:cTn>
                                        <p:tgtEl>
                                          <p:spTgt spid="1025"/>
                                        </p:tgtEl>
                                        <p:attrNameLst>
                                          <p:attrName>style.visibility</p:attrName>
                                        </p:attrNameLst>
                                      </p:cBhvr>
                                      <p:to>
                                        <p:strVal val="visible"/>
                                      </p:to>
                                    </p:set>
                                    <p:animEffect transition="in" filter="slide(fromLeft)">
                                      <p:cBhvr>
                                        <p:cTn id="183" dur="500"/>
                                        <p:tgtEl>
                                          <p:spTgt spid="1025"/>
                                        </p:tgtEl>
                                      </p:cBhvr>
                                    </p:animEffect>
                                  </p:childTnLst>
                                </p:cTn>
                              </p:par>
                            </p:childTnLst>
                          </p:cTn>
                        </p:par>
                      </p:childTnLst>
                    </p:cTn>
                  </p:par>
                  <p:par>
                    <p:cTn id="184" fill="hold">
                      <p:stCondLst>
                        <p:cond delay="indefinite"/>
                      </p:stCondLst>
                      <p:childTnLst>
                        <p:par>
                          <p:cTn id="185" fill="hold">
                            <p:stCondLst>
                              <p:cond delay="0"/>
                            </p:stCondLst>
                            <p:childTnLst>
                              <p:par>
                                <p:cTn id="186" presetID="9" presetClass="entr" presetSubtype="0" fill="hold" grpId="0" nodeType="clickEffect">
                                  <p:stCondLst>
                                    <p:cond delay="0"/>
                                  </p:stCondLst>
                                  <p:childTnLst>
                                    <p:set>
                                      <p:cBhvr>
                                        <p:cTn id="187" dur="1" fill="hold">
                                          <p:stCondLst>
                                            <p:cond delay="0"/>
                                          </p:stCondLst>
                                        </p:cTn>
                                        <p:tgtEl>
                                          <p:spTgt spid="1028"/>
                                        </p:tgtEl>
                                        <p:attrNameLst>
                                          <p:attrName>style.visibility</p:attrName>
                                        </p:attrNameLst>
                                      </p:cBhvr>
                                      <p:to>
                                        <p:strVal val="visible"/>
                                      </p:to>
                                    </p:set>
                                    <p:animEffect transition="in" filter="dissolve">
                                      <p:cBhvr>
                                        <p:cTn id="188" dur="500"/>
                                        <p:tgtEl>
                                          <p:spTgt spid="1028"/>
                                        </p:tgtEl>
                                      </p:cBhvr>
                                    </p:animEffect>
                                  </p:childTnLst>
                                </p:cTn>
                              </p:par>
                            </p:childTnLst>
                          </p:cTn>
                        </p:par>
                      </p:childTnLst>
                    </p:cTn>
                  </p:par>
                  <p:par>
                    <p:cTn id="189" fill="hold">
                      <p:stCondLst>
                        <p:cond delay="indefinite"/>
                      </p:stCondLst>
                      <p:childTnLst>
                        <p:par>
                          <p:cTn id="190" fill="hold">
                            <p:stCondLst>
                              <p:cond delay="0"/>
                            </p:stCondLst>
                            <p:childTnLst>
                              <p:par>
                                <p:cTn id="191" presetID="9" presetClass="entr" presetSubtype="0" fill="hold" grpId="0" nodeType="clickEffect">
                                  <p:stCondLst>
                                    <p:cond delay="0"/>
                                  </p:stCondLst>
                                  <p:childTnLst>
                                    <p:set>
                                      <p:cBhvr>
                                        <p:cTn id="192" dur="1" fill="hold">
                                          <p:stCondLst>
                                            <p:cond delay="0"/>
                                          </p:stCondLst>
                                        </p:cTn>
                                        <p:tgtEl>
                                          <p:spTgt spid="1029"/>
                                        </p:tgtEl>
                                        <p:attrNameLst>
                                          <p:attrName>style.visibility</p:attrName>
                                        </p:attrNameLst>
                                      </p:cBhvr>
                                      <p:to>
                                        <p:strVal val="visible"/>
                                      </p:to>
                                    </p:set>
                                    <p:animEffect transition="in" filter="dissolve">
                                      <p:cBhvr>
                                        <p:cTn id="193" dur="500"/>
                                        <p:tgtEl>
                                          <p:spTgt spid="1029"/>
                                        </p:tgtEl>
                                      </p:cBhvr>
                                    </p:animEffect>
                                  </p:childTnLst>
                                </p:cTn>
                              </p:par>
                            </p:childTnLst>
                          </p:cTn>
                        </p:par>
                      </p:childTnLst>
                    </p:cTn>
                  </p:par>
                  <p:par>
                    <p:cTn id="194" fill="hold">
                      <p:stCondLst>
                        <p:cond delay="indefinite"/>
                      </p:stCondLst>
                      <p:childTnLst>
                        <p:par>
                          <p:cTn id="195" fill="hold">
                            <p:stCondLst>
                              <p:cond delay="0"/>
                            </p:stCondLst>
                            <p:childTnLst>
                              <p:par>
                                <p:cTn id="196" presetID="12" presetClass="entr" presetSubtype="2" fill="hold" nodeType="clickEffect">
                                  <p:stCondLst>
                                    <p:cond delay="0"/>
                                  </p:stCondLst>
                                  <p:childTnLst>
                                    <p:set>
                                      <p:cBhvr>
                                        <p:cTn id="197" dur="1" fill="hold">
                                          <p:stCondLst>
                                            <p:cond delay="0"/>
                                          </p:stCondLst>
                                        </p:cTn>
                                        <p:tgtEl>
                                          <p:spTgt spid="1030"/>
                                        </p:tgtEl>
                                        <p:attrNameLst>
                                          <p:attrName>style.visibility</p:attrName>
                                        </p:attrNameLst>
                                      </p:cBhvr>
                                      <p:to>
                                        <p:strVal val="visible"/>
                                      </p:to>
                                    </p:set>
                                    <p:animEffect transition="in" filter="slide(fromRight)">
                                      <p:cBhvr>
                                        <p:cTn id="198" dur="500"/>
                                        <p:tgtEl>
                                          <p:spTgt spid="1030"/>
                                        </p:tgtEl>
                                      </p:cBhvr>
                                    </p:animEffect>
                                  </p:childTnLst>
                                </p:cTn>
                              </p:par>
                            </p:childTnLst>
                          </p:cTn>
                        </p:par>
                      </p:childTnLst>
                    </p:cTn>
                  </p:par>
                  <p:par>
                    <p:cTn id="199" fill="hold">
                      <p:stCondLst>
                        <p:cond delay="indefinite"/>
                      </p:stCondLst>
                      <p:childTnLst>
                        <p:par>
                          <p:cTn id="200" fill="hold">
                            <p:stCondLst>
                              <p:cond delay="0"/>
                            </p:stCondLst>
                            <p:childTnLst>
                              <p:par>
                                <p:cTn id="201" presetID="12" presetClass="entr" presetSubtype="8" fill="hold" nodeType="clickEffect">
                                  <p:stCondLst>
                                    <p:cond delay="0"/>
                                  </p:stCondLst>
                                  <p:childTnLst>
                                    <p:set>
                                      <p:cBhvr>
                                        <p:cTn id="202" dur="1" fill="hold">
                                          <p:stCondLst>
                                            <p:cond delay="0"/>
                                          </p:stCondLst>
                                        </p:cTn>
                                        <p:tgtEl>
                                          <p:spTgt spid="1033"/>
                                        </p:tgtEl>
                                        <p:attrNameLst>
                                          <p:attrName>style.visibility</p:attrName>
                                        </p:attrNameLst>
                                      </p:cBhvr>
                                      <p:to>
                                        <p:strVal val="visible"/>
                                      </p:to>
                                    </p:set>
                                    <p:animEffect transition="in" filter="slide(fromLeft)">
                                      <p:cBhvr>
                                        <p:cTn id="203" dur="500"/>
                                        <p:tgtEl>
                                          <p:spTgt spid="1033"/>
                                        </p:tgtEl>
                                      </p:cBhvr>
                                    </p:animEffect>
                                  </p:childTnLst>
                                </p:cTn>
                              </p:par>
                            </p:childTnLst>
                          </p:cTn>
                        </p:par>
                      </p:childTnLst>
                    </p:cTn>
                  </p:par>
                  <p:par>
                    <p:cTn id="204" fill="hold">
                      <p:stCondLst>
                        <p:cond delay="indefinite"/>
                      </p:stCondLst>
                      <p:childTnLst>
                        <p:par>
                          <p:cTn id="205" fill="hold">
                            <p:stCondLst>
                              <p:cond delay="0"/>
                            </p:stCondLst>
                            <p:childTnLst>
                              <p:par>
                                <p:cTn id="206" presetID="22" presetClass="entr" presetSubtype="8" fill="hold" nodeType="clickEffect">
                                  <p:stCondLst>
                                    <p:cond delay="0"/>
                                  </p:stCondLst>
                                  <p:childTnLst>
                                    <p:set>
                                      <p:cBhvr>
                                        <p:cTn id="207" dur="1" fill="hold">
                                          <p:stCondLst>
                                            <p:cond delay="0"/>
                                          </p:stCondLst>
                                        </p:cTn>
                                        <p:tgtEl>
                                          <p:spTgt spid="1036"/>
                                        </p:tgtEl>
                                        <p:attrNameLst>
                                          <p:attrName>style.visibility</p:attrName>
                                        </p:attrNameLst>
                                      </p:cBhvr>
                                      <p:to>
                                        <p:strVal val="visible"/>
                                      </p:to>
                                    </p:set>
                                    <p:animEffect transition="in" filter="wipe(left)">
                                      <p:cBhvr>
                                        <p:cTn id="208" dur="500"/>
                                        <p:tgtEl>
                                          <p:spTgt spid="1036"/>
                                        </p:tgtEl>
                                      </p:cBhvr>
                                    </p:animEffect>
                                  </p:childTnLst>
                                </p:cTn>
                              </p:par>
                            </p:childTnLst>
                          </p:cTn>
                        </p:par>
                      </p:childTnLst>
                    </p:cTn>
                  </p:par>
                  <p:par>
                    <p:cTn id="209" fill="hold">
                      <p:stCondLst>
                        <p:cond delay="indefinite"/>
                      </p:stCondLst>
                      <p:childTnLst>
                        <p:par>
                          <p:cTn id="210" fill="hold">
                            <p:stCondLst>
                              <p:cond delay="0"/>
                            </p:stCondLst>
                            <p:childTnLst>
                              <p:par>
                                <p:cTn id="211" presetID="12" presetClass="entr" presetSubtype="4" fill="hold" nodeType="clickEffect">
                                  <p:stCondLst>
                                    <p:cond delay="0"/>
                                  </p:stCondLst>
                                  <p:childTnLst>
                                    <p:set>
                                      <p:cBhvr>
                                        <p:cTn id="212" dur="1" fill="hold">
                                          <p:stCondLst>
                                            <p:cond delay="0"/>
                                          </p:stCondLst>
                                        </p:cTn>
                                        <p:tgtEl>
                                          <p:spTgt spid="1040"/>
                                        </p:tgtEl>
                                        <p:attrNameLst>
                                          <p:attrName>style.visibility</p:attrName>
                                        </p:attrNameLst>
                                      </p:cBhvr>
                                      <p:to>
                                        <p:strVal val="visible"/>
                                      </p:to>
                                    </p:set>
                                    <p:animEffect transition="in" filter="slide(fromBottom)">
                                      <p:cBhvr>
                                        <p:cTn id="213" dur="500"/>
                                        <p:tgtEl>
                                          <p:spTgt spid="1040"/>
                                        </p:tgtEl>
                                      </p:cBhvr>
                                    </p:animEffect>
                                  </p:childTnLst>
                                </p:cTn>
                              </p:par>
                            </p:childTnLst>
                          </p:cTn>
                        </p:par>
                      </p:childTnLst>
                    </p:cTn>
                  </p:par>
                  <p:par>
                    <p:cTn id="214" fill="hold">
                      <p:stCondLst>
                        <p:cond delay="indefinite"/>
                      </p:stCondLst>
                      <p:childTnLst>
                        <p:par>
                          <p:cTn id="215" fill="hold">
                            <p:stCondLst>
                              <p:cond delay="0"/>
                            </p:stCondLst>
                            <p:childTnLst>
                              <p:par>
                                <p:cTn id="216" presetID="16" presetClass="entr" presetSubtype="21" fill="hold" nodeType="clickEffect">
                                  <p:stCondLst>
                                    <p:cond delay="0"/>
                                  </p:stCondLst>
                                  <p:childTnLst>
                                    <p:set>
                                      <p:cBhvr>
                                        <p:cTn id="217" dur="1" fill="hold">
                                          <p:stCondLst>
                                            <p:cond delay="0"/>
                                          </p:stCondLst>
                                        </p:cTn>
                                        <p:tgtEl>
                                          <p:spTgt spid="1043"/>
                                        </p:tgtEl>
                                        <p:attrNameLst>
                                          <p:attrName>style.visibility</p:attrName>
                                        </p:attrNameLst>
                                      </p:cBhvr>
                                      <p:to>
                                        <p:strVal val="visible"/>
                                      </p:to>
                                    </p:set>
                                    <p:animEffect transition="in" filter="barn(inVertical)">
                                      <p:cBhvr>
                                        <p:cTn id="218" dur="500"/>
                                        <p:tgtEl>
                                          <p:spTgt spid="1043"/>
                                        </p:tgtEl>
                                      </p:cBhvr>
                                    </p:animEffect>
                                  </p:childTnLst>
                                </p:cTn>
                              </p:par>
                            </p:childTnLst>
                          </p:cTn>
                        </p:par>
                      </p:childTnLst>
                    </p:cTn>
                  </p:par>
                  <p:par>
                    <p:cTn id="219" fill="hold">
                      <p:stCondLst>
                        <p:cond delay="indefinite"/>
                      </p:stCondLst>
                      <p:childTnLst>
                        <p:par>
                          <p:cTn id="220" fill="hold">
                            <p:stCondLst>
                              <p:cond delay="0"/>
                            </p:stCondLst>
                            <p:childTnLst>
                              <p:par>
                                <p:cTn id="221" presetID="9" presetClass="entr" presetSubtype="0" fill="hold" nodeType="clickEffect">
                                  <p:stCondLst>
                                    <p:cond delay="0"/>
                                  </p:stCondLst>
                                  <p:childTnLst>
                                    <p:set>
                                      <p:cBhvr>
                                        <p:cTn id="222" dur="1" fill="hold">
                                          <p:stCondLst>
                                            <p:cond delay="0"/>
                                          </p:stCondLst>
                                        </p:cTn>
                                        <p:tgtEl>
                                          <p:spTgt spid="1046"/>
                                        </p:tgtEl>
                                        <p:attrNameLst>
                                          <p:attrName>style.visibility</p:attrName>
                                        </p:attrNameLst>
                                      </p:cBhvr>
                                      <p:to>
                                        <p:strVal val="visible"/>
                                      </p:to>
                                    </p:set>
                                    <p:animEffect transition="in" filter="dissolve">
                                      <p:cBhvr>
                                        <p:cTn id="223" dur="500"/>
                                        <p:tgtEl>
                                          <p:spTgt spid="1046"/>
                                        </p:tgtEl>
                                      </p:cBhvr>
                                    </p:animEffect>
                                  </p:childTnLst>
                                </p:cTn>
                              </p:par>
                            </p:childTnLst>
                          </p:cTn>
                        </p:par>
                      </p:childTnLst>
                    </p:cTn>
                  </p:par>
                  <p:par>
                    <p:cTn id="224" fill="hold">
                      <p:stCondLst>
                        <p:cond delay="indefinite"/>
                      </p:stCondLst>
                      <p:childTnLst>
                        <p:par>
                          <p:cTn id="225" fill="hold">
                            <p:stCondLst>
                              <p:cond delay="0"/>
                            </p:stCondLst>
                            <p:childTnLst>
                              <p:par>
                                <p:cTn id="226" presetID="9" presetClass="entr" presetSubtype="0" fill="hold" nodeType="clickEffect">
                                  <p:stCondLst>
                                    <p:cond delay="0"/>
                                  </p:stCondLst>
                                  <p:childTnLst>
                                    <p:set>
                                      <p:cBhvr>
                                        <p:cTn id="227" dur="1" fill="hold">
                                          <p:stCondLst>
                                            <p:cond delay="0"/>
                                          </p:stCondLst>
                                        </p:cTn>
                                        <p:tgtEl>
                                          <p:spTgt spid="1049"/>
                                        </p:tgtEl>
                                        <p:attrNameLst>
                                          <p:attrName>style.visibility</p:attrName>
                                        </p:attrNameLst>
                                      </p:cBhvr>
                                      <p:to>
                                        <p:strVal val="visible"/>
                                      </p:to>
                                    </p:set>
                                    <p:animEffect transition="in" filter="dissolve">
                                      <p:cBhvr>
                                        <p:cTn id="228" dur="500"/>
                                        <p:tgtEl>
                                          <p:spTgt spid="1049"/>
                                        </p:tgtEl>
                                      </p:cBhvr>
                                    </p:animEffect>
                                  </p:childTnLst>
                                </p:cTn>
                              </p:par>
                            </p:childTnLst>
                          </p:cTn>
                        </p:par>
                      </p:childTnLst>
                    </p:cTn>
                  </p:par>
                  <p:par>
                    <p:cTn id="229" fill="hold">
                      <p:stCondLst>
                        <p:cond delay="indefinite"/>
                      </p:stCondLst>
                      <p:childTnLst>
                        <p:par>
                          <p:cTn id="230" fill="hold">
                            <p:stCondLst>
                              <p:cond delay="0"/>
                            </p:stCondLst>
                            <p:childTnLst>
                              <p:par>
                                <p:cTn id="231" presetID="9" presetClass="entr" presetSubtype="0" fill="hold" nodeType="clickEffect">
                                  <p:stCondLst>
                                    <p:cond delay="0"/>
                                  </p:stCondLst>
                                  <p:childTnLst>
                                    <p:set>
                                      <p:cBhvr>
                                        <p:cTn id="232" dur="1" fill="hold">
                                          <p:stCondLst>
                                            <p:cond delay="0"/>
                                          </p:stCondLst>
                                        </p:cTn>
                                        <p:tgtEl>
                                          <p:spTgt spid="1052"/>
                                        </p:tgtEl>
                                        <p:attrNameLst>
                                          <p:attrName>style.visibility</p:attrName>
                                        </p:attrNameLst>
                                      </p:cBhvr>
                                      <p:to>
                                        <p:strVal val="visible"/>
                                      </p:to>
                                    </p:set>
                                    <p:animEffect transition="in" filter="dissolve">
                                      <p:cBhvr>
                                        <p:cTn id="233" dur="500"/>
                                        <p:tgtEl>
                                          <p:spTgt spid="1052"/>
                                        </p:tgtEl>
                                      </p:cBhvr>
                                    </p:animEffect>
                                  </p:childTnLst>
                                </p:cTn>
                              </p:par>
                            </p:childTnLst>
                          </p:cTn>
                        </p:par>
                      </p:childTnLst>
                    </p:cTn>
                  </p:par>
                  <p:par>
                    <p:cTn id="234" fill="hold">
                      <p:stCondLst>
                        <p:cond delay="indefinite"/>
                      </p:stCondLst>
                      <p:childTnLst>
                        <p:par>
                          <p:cTn id="235" fill="hold">
                            <p:stCondLst>
                              <p:cond delay="0"/>
                            </p:stCondLst>
                            <p:childTnLst>
                              <p:par>
                                <p:cTn id="236" presetID="9" presetClass="entr" presetSubtype="0" fill="hold" nodeType="clickEffect">
                                  <p:stCondLst>
                                    <p:cond delay="0"/>
                                  </p:stCondLst>
                                  <p:childTnLst>
                                    <p:set>
                                      <p:cBhvr>
                                        <p:cTn id="237" dur="1" fill="hold">
                                          <p:stCondLst>
                                            <p:cond delay="0"/>
                                          </p:stCondLst>
                                        </p:cTn>
                                        <p:tgtEl>
                                          <p:spTgt spid="1055"/>
                                        </p:tgtEl>
                                        <p:attrNameLst>
                                          <p:attrName>style.visibility</p:attrName>
                                        </p:attrNameLst>
                                      </p:cBhvr>
                                      <p:to>
                                        <p:strVal val="visible"/>
                                      </p:to>
                                    </p:set>
                                    <p:animEffect transition="in" filter="dissolve">
                                      <p:cBhvr>
                                        <p:cTn id="238" dur="500"/>
                                        <p:tgtEl>
                                          <p:spTgt spid="1055"/>
                                        </p:tgtEl>
                                      </p:cBhvr>
                                    </p:animEffect>
                                  </p:childTnLst>
                                </p:cTn>
                              </p:par>
                            </p:childTnLst>
                          </p:cTn>
                        </p:par>
                      </p:childTnLst>
                    </p:cTn>
                  </p:par>
                  <p:par>
                    <p:cTn id="239" fill="hold">
                      <p:stCondLst>
                        <p:cond delay="indefinite"/>
                      </p:stCondLst>
                      <p:childTnLst>
                        <p:par>
                          <p:cTn id="240" fill="hold">
                            <p:stCondLst>
                              <p:cond delay="0"/>
                            </p:stCondLst>
                            <p:childTnLst>
                              <p:par>
                                <p:cTn id="241" presetID="9" presetClass="entr" presetSubtype="0" fill="hold" nodeType="clickEffect">
                                  <p:stCondLst>
                                    <p:cond delay="0"/>
                                  </p:stCondLst>
                                  <p:childTnLst>
                                    <p:set>
                                      <p:cBhvr>
                                        <p:cTn id="242" dur="1" fill="hold">
                                          <p:stCondLst>
                                            <p:cond delay="0"/>
                                          </p:stCondLst>
                                        </p:cTn>
                                        <p:tgtEl>
                                          <p:spTgt spid="1058"/>
                                        </p:tgtEl>
                                        <p:attrNameLst>
                                          <p:attrName>style.visibility</p:attrName>
                                        </p:attrNameLst>
                                      </p:cBhvr>
                                      <p:to>
                                        <p:strVal val="visible"/>
                                      </p:to>
                                    </p:set>
                                    <p:animEffect transition="in" filter="dissolve">
                                      <p:cBhvr>
                                        <p:cTn id="243" dur="500"/>
                                        <p:tgtEl>
                                          <p:spTgt spid="1058"/>
                                        </p:tgtEl>
                                      </p:cBhvr>
                                    </p:animEffect>
                                  </p:childTnLst>
                                </p:cTn>
                              </p:par>
                            </p:childTnLst>
                          </p:cTn>
                        </p:par>
                      </p:childTnLst>
                    </p:cTn>
                  </p:par>
                  <p:par>
                    <p:cTn id="244" fill="hold">
                      <p:stCondLst>
                        <p:cond delay="indefinite"/>
                      </p:stCondLst>
                      <p:childTnLst>
                        <p:par>
                          <p:cTn id="245" fill="hold">
                            <p:stCondLst>
                              <p:cond delay="0"/>
                            </p:stCondLst>
                            <p:childTnLst>
                              <p:par>
                                <p:cTn id="246" presetID="9" presetClass="entr" presetSubtype="0" fill="hold" grpId="0" nodeType="clickEffect">
                                  <p:stCondLst>
                                    <p:cond delay="0"/>
                                  </p:stCondLst>
                                  <p:childTnLst>
                                    <p:set>
                                      <p:cBhvr>
                                        <p:cTn id="247" dur="1" fill="hold">
                                          <p:stCondLst>
                                            <p:cond delay="0"/>
                                          </p:stCondLst>
                                        </p:cTn>
                                        <p:tgtEl>
                                          <p:spTgt spid="1061"/>
                                        </p:tgtEl>
                                        <p:attrNameLst>
                                          <p:attrName>style.visibility</p:attrName>
                                        </p:attrNameLst>
                                      </p:cBhvr>
                                      <p:to>
                                        <p:strVal val="visible"/>
                                      </p:to>
                                    </p:set>
                                    <p:animEffect transition="in" filter="dissolve">
                                      <p:cBhvr>
                                        <p:cTn id="248" dur="500"/>
                                        <p:tgtEl>
                                          <p:spTgt spid="1061"/>
                                        </p:tgtEl>
                                      </p:cBhvr>
                                    </p:animEffect>
                                  </p:childTnLst>
                                </p:cTn>
                              </p:par>
                            </p:childTnLst>
                          </p:cTn>
                        </p:par>
                      </p:childTnLst>
                    </p:cTn>
                  </p:par>
                  <p:par>
                    <p:cTn id="249" fill="hold">
                      <p:stCondLst>
                        <p:cond delay="indefinite"/>
                      </p:stCondLst>
                      <p:childTnLst>
                        <p:par>
                          <p:cTn id="250" fill="hold">
                            <p:stCondLst>
                              <p:cond delay="0"/>
                            </p:stCondLst>
                            <p:childTnLst>
                              <p:par>
                                <p:cTn id="251" presetID="9" presetClass="entr" presetSubtype="0" fill="hold" grpId="0" nodeType="clickEffect">
                                  <p:stCondLst>
                                    <p:cond delay="0"/>
                                  </p:stCondLst>
                                  <p:childTnLst>
                                    <p:set>
                                      <p:cBhvr>
                                        <p:cTn id="252" dur="1" fill="hold">
                                          <p:stCondLst>
                                            <p:cond delay="0"/>
                                          </p:stCondLst>
                                        </p:cTn>
                                        <p:tgtEl>
                                          <p:spTgt spid="1062"/>
                                        </p:tgtEl>
                                        <p:attrNameLst>
                                          <p:attrName>style.visibility</p:attrName>
                                        </p:attrNameLst>
                                      </p:cBhvr>
                                      <p:to>
                                        <p:strVal val="visible"/>
                                      </p:to>
                                    </p:set>
                                    <p:animEffect transition="in" filter="dissolve">
                                      <p:cBhvr>
                                        <p:cTn id="253" dur="500"/>
                                        <p:tgtEl>
                                          <p:spTgt spid="1062"/>
                                        </p:tgtEl>
                                      </p:cBhvr>
                                    </p:animEffect>
                                  </p:childTnLst>
                                </p:cTn>
                              </p:par>
                            </p:childTnLst>
                          </p:cTn>
                        </p:par>
                      </p:childTnLst>
                    </p:cTn>
                  </p:par>
                  <p:par>
                    <p:cTn id="254" fill="hold">
                      <p:stCondLst>
                        <p:cond delay="indefinite"/>
                      </p:stCondLst>
                      <p:childTnLst>
                        <p:par>
                          <p:cTn id="255" fill="hold">
                            <p:stCondLst>
                              <p:cond delay="0"/>
                            </p:stCondLst>
                            <p:childTnLst>
                              <p:par>
                                <p:cTn id="256" presetID="12" presetClass="entr" presetSubtype="2" fill="hold" nodeType="clickEffect">
                                  <p:stCondLst>
                                    <p:cond delay="0"/>
                                  </p:stCondLst>
                                  <p:childTnLst>
                                    <p:set>
                                      <p:cBhvr>
                                        <p:cTn id="257" dur="1" fill="hold">
                                          <p:stCondLst>
                                            <p:cond delay="0"/>
                                          </p:stCondLst>
                                        </p:cTn>
                                        <p:tgtEl>
                                          <p:spTgt spid="1063"/>
                                        </p:tgtEl>
                                        <p:attrNameLst>
                                          <p:attrName>style.visibility</p:attrName>
                                        </p:attrNameLst>
                                      </p:cBhvr>
                                      <p:to>
                                        <p:strVal val="visible"/>
                                      </p:to>
                                    </p:set>
                                    <p:animEffect transition="in" filter="slide(fromRight)">
                                      <p:cBhvr>
                                        <p:cTn id="258" dur="500"/>
                                        <p:tgtEl>
                                          <p:spTgt spid="1063"/>
                                        </p:tgtEl>
                                      </p:cBhvr>
                                    </p:animEffect>
                                  </p:childTnLst>
                                </p:cTn>
                              </p:par>
                            </p:childTnLst>
                          </p:cTn>
                        </p:par>
                      </p:childTnLst>
                    </p:cTn>
                  </p:par>
                  <p:par>
                    <p:cTn id="259" fill="hold">
                      <p:stCondLst>
                        <p:cond delay="indefinite"/>
                      </p:stCondLst>
                      <p:childTnLst>
                        <p:par>
                          <p:cTn id="260" fill="hold">
                            <p:stCondLst>
                              <p:cond delay="0"/>
                            </p:stCondLst>
                            <p:childTnLst>
                              <p:par>
                                <p:cTn id="261" presetID="12" presetClass="entr" presetSubtype="8" fill="hold" nodeType="clickEffect">
                                  <p:stCondLst>
                                    <p:cond delay="0"/>
                                  </p:stCondLst>
                                  <p:childTnLst>
                                    <p:set>
                                      <p:cBhvr>
                                        <p:cTn id="262" dur="1" fill="hold">
                                          <p:stCondLst>
                                            <p:cond delay="0"/>
                                          </p:stCondLst>
                                        </p:cTn>
                                        <p:tgtEl>
                                          <p:spTgt spid="1066"/>
                                        </p:tgtEl>
                                        <p:attrNameLst>
                                          <p:attrName>style.visibility</p:attrName>
                                        </p:attrNameLst>
                                      </p:cBhvr>
                                      <p:to>
                                        <p:strVal val="visible"/>
                                      </p:to>
                                    </p:set>
                                    <p:animEffect transition="in" filter="slide(fromLeft)">
                                      <p:cBhvr>
                                        <p:cTn id="263" dur="500"/>
                                        <p:tgtEl>
                                          <p:spTgt spid="1066"/>
                                        </p:tgtEl>
                                      </p:cBhvr>
                                    </p:animEffect>
                                  </p:childTnLst>
                                </p:cTn>
                              </p:par>
                            </p:childTnLst>
                          </p:cTn>
                        </p:par>
                      </p:childTnLst>
                    </p:cTn>
                  </p:par>
                  <p:par>
                    <p:cTn id="264" fill="hold">
                      <p:stCondLst>
                        <p:cond delay="indefinite"/>
                      </p:stCondLst>
                      <p:childTnLst>
                        <p:par>
                          <p:cTn id="265" fill="hold">
                            <p:stCondLst>
                              <p:cond delay="0"/>
                            </p:stCondLst>
                            <p:childTnLst>
                              <p:par>
                                <p:cTn id="266" presetID="9" presetClass="entr" presetSubtype="0" fill="hold" grpId="0" nodeType="clickEffect">
                                  <p:stCondLst>
                                    <p:cond delay="0"/>
                                  </p:stCondLst>
                                  <p:childTnLst>
                                    <p:set>
                                      <p:cBhvr>
                                        <p:cTn id="267" dur="1" fill="hold">
                                          <p:stCondLst>
                                            <p:cond delay="0"/>
                                          </p:stCondLst>
                                        </p:cTn>
                                        <p:tgtEl>
                                          <p:spTgt spid="1069"/>
                                        </p:tgtEl>
                                        <p:attrNameLst>
                                          <p:attrName>style.visibility</p:attrName>
                                        </p:attrNameLst>
                                      </p:cBhvr>
                                      <p:to>
                                        <p:strVal val="visible"/>
                                      </p:to>
                                    </p:set>
                                    <p:animEffect transition="in" filter="dissolve">
                                      <p:cBhvr>
                                        <p:cTn id="268" dur="500"/>
                                        <p:tgtEl>
                                          <p:spTgt spid="1069"/>
                                        </p:tgtEl>
                                      </p:cBhvr>
                                    </p:animEffect>
                                  </p:childTnLst>
                                </p:cTn>
                              </p:par>
                            </p:childTnLst>
                          </p:cTn>
                        </p:par>
                      </p:childTnLst>
                    </p:cTn>
                  </p:par>
                  <p:par>
                    <p:cTn id="269" fill="hold">
                      <p:stCondLst>
                        <p:cond delay="indefinite"/>
                      </p:stCondLst>
                      <p:childTnLst>
                        <p:par>
                          <p:cTn id="270" fill="hold">
                            <p:stCondLst>
                              <p:cond delay="0"/>
                            </p:stCondLst>
                            <p:childTnLst>
                              <p:par>
                                <p:cTn id="271" presetID="9" presetClass="entr" presetSubtype="0" fill="hold" grpId="0" nodeType="clickEffect">
                                  <p:stCondLst>
                                    <p:cond delay="0"/>
                                  </p:stCondLst>
                                  <p:childTnLst>
                                    <p:set>
                                      <p:cBhvr>
                                        <p:cTn id="272" dur="1" fill="hold">
                                          <p:stCondLst>
                                            <p:cond delay="0"/>
                                          </p:stCondLst>
                                        </p:cTn>
                                        <p:tgtEl>
                                          <p:spTgt spid="1070"/>
                                        </p:tgtEl>
                                        <p:attrNameLst>
                                          <p:attrName>style.visibility</p:attrName>
                                        </p:attrNameLst>
                                      </p:cBhvr>
                                      <p:to>
                                        <p:strVal val="visible"/>
                                      </p:to>
                                    </p:set>
                                    <p:animEffect transition="in" filter="dissolve">
                                      <p:cBhvr>
                                        <p:cTn id="273" dur="500"/>
                                        <p:tgtEl>
                                          <p:spTgt spid="1070"/>
                                        </p:tgtEl>
                                      </p:cBhvr>
                                    </p:animEffect>
                                  </p:childTnLst>
                                </p:cTn>
                              </p:par>
                            </p:childTnLst>
                          </p:cTn>
                        </p:par>
                      </p:childTnLst>
                    </p:cTn>
                  </p:par>
                  <p:par>
                    <p:cTn id="274" fill="hold">
                      <p:stCondLst>
                        <p:cond delay="indefinite"/>
                      </p:stCondLst>
                      <p:childTnLst>
                        <p:par>
                          <p:cTn id="275" fill="hold">
                            <p:stCondLst>
                              <p:cond delay="0"/>
                            </p:stCondLst>
                            <p:childTnLst>
                              <p:par>
                                <p:cTn id="276" presetID="9" presetClass="entr" presetSubtype="0" fill="hold" nodeType="clickEffect">
                                  <p:stCondLst>
                                    <p:cond delay="0"/>
                                  </p:stCondLst>
                                  <p:childTnLst>
                                    <p:set>
                                      <p:cBhvr>
                                        <p:cTn id="277" dur="1" fill="hold">
                                          <p:stCondLst>
                                            <p:cond delay="0"/>
                                          </p:stCondLst>
                                        </p:cTn>
                                        <p:tgtEl>
                                          <p:spTgt spid="1071"/>
                                        </p:tgtEl>
                                        <p:attrNameLst>
                                          <p:attrName>style.visibility</p:attrName>
                                        </p:attrNameLst>
                                      </p:cBhvr>
                                      <p:to>
                                        <p:strVal val="visible"/>
                                      </p:to>
                                    </p:set>
                                    <p:animEffect transition="in" filter="dissolve">
                                      <p:cBhvr>
                                        <p:cTn id="278" dur="500"/>
                                        <p:tgtEl>
                                          <p:spTgt spid="1071"/>
                                        </p:tgtEl>
                                      </p:cBhvr>
                                    </p:animEffect>
                                  </p:childTnLst>
                                </p:cTn>
                              </p:par>
                            </p:childTnLst>
                          </p:cTn>
                        </p:par>
                      </p:childTnLst>
                    </p:cTn>
                  </p:par>
                  <p:par>
                    <p:cTn id="279" fill="hold">
                      <p:stCondLst>
                        <p:cond delay="indefinite"/>
                      </p:stCondLst>
                      <p:childTnLst>
                        <p:par>
                          <p:cTn id="280" fill="hold">
                            <p:stCondLst>
                              <p:cond delay="0"/>
                            </p:stCondLst>
                            <p:childTnLst>
                              <p:par>
                                <p:cTn id="281" presetID="9" presetClass="entr" presetSubtype="0" fill="hold" grpId="0" nodeType="clickEffect">
                                  <p:stCondLst>
                                    <p:cond delay="0"/>
                                  </p:stCondLst>
                                  <p:childTnLst>
                                    <p:set>
                                      <p:cBhvr>
                                        <p:cTn id="282" dur="1" fill="hold">
                                          <p:stCondLst>
                                            <p:cond delay="0"/>
                                          </p:stCondLst>
                                        </p:cTn>
                                        <p:tgtEl>
                                          <p:spTgt spid="1078"/>
                                        </p:tgtEl>
                                        <p:attrNameLst>
                                          <p:attrName>style.visibility</p:attrName>
                                        </p:attrNameLst>
                                      </p:cBhvr>
                                      <p:to>
                                        <p:strVal val="visible"/>
                                      </p:to>
                                    </p:set>
                                    <p:animEffect transition="in" filter="dissolve">
                                      <p:cBhvr>
                                        <p:cTn id="283" dur="500"/>
                                        <p:tgtEl>
                                          <p:spTgt spid="1078"/>
                                        </p:tgtEl>
                                      </p:cBhvr>
                                    </p:animEffect>
                                  </p:childTnLst>
                                </p:cTn>
                              </p:par>
                            </p:childTnLst>
                          </p:cTn>
                        </p:par>
                      </p:childTnLst>
                    </p:cTn>
                  </p:par>
                  <p:par>
                    <p:cTn id="284" fill="hold">
                      <p:stCondLst>
                        <p:cond delay="indefinite"/>
                      </p:stCondLst>
                      <p:childTnLst>
                        <p:par>
                          <p:cTn id="285" fill="hold">
                            <p:stCondLst>
                              <p:cond delay="0"/>
                            </p:stCondLst>
                            <p:childTnLst>
                              <p:par>
                                <p:cTn id="286" presetID="9" presetClass="entr" presetSubtype="0" fill="hold" grpId="0" nodeType="clickEffect">
                                  <p:stCondLst>
                                    <p:cond delay="0"/>
                                  </p:stCondLst>
                                  <p:childTnLst>
                                    <p:set>
                                      <p:cBhvr>
                                        <p:cTn id="287" dur="1" fill="hold">
                                          <p:stCondLst>
                                            <p:cond delay="0"/>
                                          </p:stCondLst>
                                        </p:cTn>
                                        <p:tgtEl>
                                          <p:spTgt spid="1079"/>
                                        </p:tgtEl>
                                        <p:attrNameLst>
                                          <p:attrName>style.visibility</p:attrName>
                                        </p:attrNameLst>
                                      </p:cBhvr>
                                      <p:to>
                                        <p:strVal val="visible"/>
                                      </p:to>
                                    </p:set>
                                    <p:animEffect transition="in" filter="dissolve">
                                      <p:cBhvr>
                                        <p:cTn id="288" dur="500"/>
                                        <p:tgtEl>
                                          <p:spTgt spid="1079"/>
                                        </p:tgtEl>
                                      </p:cBhvr>
                                    </p:animEffect>
                                  </p:childTnLst>
                                </p:cTn>
                              </p:par>
                            </p:childTnLst>
                          </p:cTn>
                        </p:par>
                      </p:childTnLst>
                    </p:cTn>
                  </p:par>
                  <p:par>
                    <p:cTn id="289" fill="hold">
                      <p:stCondLst>
                        <p:cond delay="indefinite"/>
                      </p:stCondLst>
                      <p:childTnLst>
                        <p:par>
                          <p:cTn id="290" fill="hold">
                            <p:stCondLst>
                              <p:cond delay="0"/>
                            </p:stCondLst>
                            <p:childTnLst>
                              <p:par>
                                <p:cTn id="291" presetID="12" presetClass="entr" presetSubtype="2" fill="hold" nodeType="clickEffect">
                                  <p:stCondLst>
                                    <p:cond delay="0"/>
                                  </p:stCondLst>
                                  <p:childTnLst>
                                    <p:set>
                                      <p:cBhvr>
                                        <p:cTn id="292" dur="1" fill="hold">
                                          <p:stCondLst>
                                            <p:cond delay="0"/>
                                          </p:stCondLst>
                                        </p:cTn>
                                        <p:tgtEl>
                                          <p:spTgt spid="1080"/>
                                        </p:tgtEl>
                                        <p:attrNameLst>
                                          <p:attrName>style.visibility</p:attrName>
                                        </p:attrNameLst>
                                      </p:cBhvr>
                                      <p:to>
                                        <p:strVal val="visible"/>
                                      </p:to>
                                    </p:set>
                                    <p:animEffect transition="in" filter="slide(fromRight)">
                                      <p:cBhvr>
                                        <p:cTn id="293" dur="500"/>
                                        <p:tgtEl>
                                          <p:spTgt spid="1080"/>
                                        </p:tgtEl>
                                      </p:cBhvr>
                                    </p:animEffect>
                                  </p:childTnLst>
                                </p:cTn>
                              </p:par>
                            </p:childTnLst>
                          </p:cTn>
                        </p:par>
                      </p:childTnLst>
                    </p:cTn>
                  </p:par>
                  <p:par>
                    <p:cTn id="294" fill="hold">
                      <p:stCondLst>
                        <p:cond delay="indefinite"/>
                      </p:stCondLst>
                      <p:childTnLst>
                        <p:par>
                          <p:cTn id="295" fill="hold">
                            <p:stCondLst>
                              <p:cond delay="0"/>
                            </p:stCondLst>
                            <p:childTnLst>
                              <p:par>
                                <p:cTn id="296" presetID="12" presetClass="entr" presetSubtype="8" fill="hold" nodeType="clickEffect">
                                  <p:stCondLst>
                                    <p:cond delay="0"/>
                                  </p:stCondLst>
                                  <p:childTnLst>
                                    <p:set>
                                      <p:cBhvr>
                                        <p:cTn id="297" dur="1" fill="hold">
                                          <p:stCondLst>
                                            <p:cond delay="0"/>
                                          </p:stCondLst>
                                        </p:cTn>
                                        <p:tgtEl>
                                          <p:spTgt spid="1083"/>
                                        </p:tgtEl>
                                        <p:attrNameLst>
                                          <p:attrName>style.visibility</p:attrName>
                                        </p:attrNameLst>
                                      </p:cBhvr>
                                      <p:to>
                                        <p:strVal val="visible"/>
                                      </p:to>
                                    </p:set>
                                    <p:animEffect transition="in" filter="slide(fromLeft)">
                                      <p:cBhvr>
                                        <p:cTn id="298" dur="500"/>
                                        <p:tgtEl>
                                          <p:spTgt spid="1083"/>
                                        </p:tgtEl>
                                      </p:cBhvr>
                                    </p:animEffect>
                                  </p:childTnLst>
                                </p:cTn>
                              </p:par>
                            </p:childTnLst>
                          </p:cTn>
                        </p:par>
                      </p:childTnLst>
                    </p:cTn>
                  </p:par>
                  <p:par>
                    <p:cTn id="299" fill="hold">
                      <p:stCondLst>
                        <p:cond delay="indefinite"/>
                      </p:stCondLst>
                      <p:childTnLst>
                        <p:par>
                          <p:cTn id="300" fill="hold">
                            <p:stCondLst>
                              <p:cond delay="0"/>
                            </p:stCondLst>
                            <p:childTnLst>
                              <p:par>
                                <p:cTn id="301" presetID="9" presetClass="entr" presetSubtype="0" fill="hold" grpId="0" nodeType="clickEffect">
                                  <p:stCondLst>
                                    <p:cond delay="0"/>
                                  </p:stCondLst>
                                  <p:childTnLst>
                                    <p:set>
                                      <p:cBhvr>
                                        <p:cTn id="302" dur="1" fill="hold">
                                          <p:stCondLst>
                                            <p:cond delay="0"/>
                                          </p:stCondLst>
                                        </p:cTn>
                                        <p:tgtEl>
                                          <p:spTgt spid="1086"/>
                                        </p:tgtEl>
                                        <p:attrNameLst>
                                          <p:attrName>style.visibility</p:attrName>
                                        </p:attrNameLst>
                                      </p:cBhvr>
                                      <p:to>
                                        <p:strVal val="visible"/>
                                      </p:to>
                                    </p:set>
                                    <p:animEffect transition="in" filter="dissolve">
                                      <p:cBhvr>
                                        <p:cTn id="303" dur="500"/>
                                        <p:tgtEl>
                                          <p:spTgt spid="1086"/>
                                        </p:tgtEl>
                                      </p:cBhvr>
                                    </p:animEffect>
                                  </p:childTnLst>
                                </p:cTn>
                              </p:par>
                            </p:childTnLst>
                          </p:cTn>
                        </p:par>
                      </p:childTnLst>
                    </p:cTn>
                  </p:par>
                  <p:par>
                    <p:cTn id="304" fill="hold">
                      <p:stCondLst>
                        <p:cond delay="indefinite"/>
                      </p:stCondLst>
                      <p:childTnLst>
                        <p:par>
                          <p:cTn id="305" fill="hold">
                            <p:stCondLst>
                              <p:cond delay="0"/>
                            </p:stCondLst>
                            <p:childTnLst>
                              <p:par>
                                <p:cTn id="306" presetID="9" presetClass="entr" presetSubtype="0" fill="hold" grpId="0" nodeType="clickEffect">
                                  <p:stCondLst>
                                    <p:cond delay="0"/>
                                  </p:stCondLst>
                                  <p:childTnLst>
                                    <p:set>
                                      <p:cBhvr>
                                        <p:cTn id="307" dur="1" fill="hold">
                                          <p:stCondLst>
                                            <p:cond delay="0"/>
                                          </p:stCondLst>
                                        </p:cTn>
                                        <p:tgtEl>
                                          <p:spTgt spid="1087"/>
                                        </p:tgtEl>
                                        <p:attrNameLst>
                                          <p:attrName>style.visibility</p:attrName>
                                        </p:attrNameLst>
                                      </p:cBhvr>
                                      <p:to>
                                        <p:strVal val="visible"/>
                                      </p:to>
                                    </p:set>
                                    <p:animEffect transition="in" filter="dissolve">
                                      <p:cBhvr>
                                        <p:cTn id="308" dur="500"/>
                                        <p:tgtEl>
                                          <p:spTgt spid="1087"/>
                                        </p:tgtEl>
                                      </p:cBhvr>
                                    </p:animEffect>
                                  </p:childTnLst>
                                </p:cTn>
                              </p:par>
                            </p:childTnLst>
                          </p:cTn>
                        </p:par>
                      </p:childTnLst>
                    </p:cTn>
                  </p:par>
                  <p:par>
                    <p:cTn id="309" fill="hold">
                      <p:stCondLst>
                        <p:cond delay="indefinite"/>
                      </p:stCondLst>
                      <p:childTnLst>
                        <p:par>
                          <p:cTn id="310" fill="hold">
                            <p:stCondLst>
                              <p:cond delay="0"/>
                            </p:stCondLst>
                            <p:childTnLst>
                              <p:par>
                                <p:cTn id="311" presetID="9" presetClass="entr" presetSubtype="0" fill="hold" nodeType="clickEffect">
                                  <p:stCondLst>
                                    <p:cond delay="0"/>
                                  </p:stCondLst>
                                  <p:childTnLst>
                                    <p:set>
                                      <p:cBhvr>
                                        <p:cTn id="312" dur="1" fill="hold">
                                          <p:stCondLst>
                                            <p:cond delay="0"/>
                                          </p:stCondLst>
                                        </p:cTn>
                                        <p:tgtEl>
                                          <p:spTgt spid="1088"/>
                                        </p:tgtEl>
                                        <p:attrNameLst>
                                          <p:attrName>style.visibility</p:attrName>
                                        </p:attrNameLst>
                                      </p:cBhvr>
                                      <p:to>
                                        <p:strVal val="visible"/>
                                      </p:to>
                                    </p:set>
                                    <p:animEffect transition="in" filter="dissolve">
                                      <p:cBhvr>
                                        <p:cTn id="313" dur="500"/>
                                        <p:tgtEl>
                                          <p:spTgt spid="1088"/>
                                        </p:tgtEl>
                                      </p:cBhvr>
                                    </p:animEffect>
                                  </p:childTnLst>
                                </p:cTn>
                              </p:par>
                            </p:childTnLst>
                          </p:cTn>
                        </p:par>
                      </p:childTnLst>
                    </p:cTn>
                  </p:par>
                  <p:par>
                    <p:cTn id="314" fill="hold">
                      <p:stCondLst>
                        <p:cond delay="indefinite"/>
                      </p:stCondLst>
                      <p:childTnLst>
                        <p:par>
                          <p:cTn id="315" fill="hold">
                            <p:stCondLst>
                              <p:cond delay="0"/>
                            </p:stCondLst>
                            <p:childTnLst>
                              <p:par>
                                <p:cTn id="316" presetID="9" presetClass="entr" presetSubtype="0" fill="hold" grpId="0" nodeType="clickEffect">
                                  <p:stCondLst>
                                    <p:cond delay="0"/>
                                  </p:stCondLst>
                                  <p:childTnLst>
                                    <p:set>
                                      <p:cBhvr>
                                        <p:cTn id="317" dur="1" fill="hold">
                                          <p:stCondLst>
                                            <p:cond delay="0"/>
                                          </p:stCondLst>
                                        </p:cTn>
                                        <p:tgtEl>
                                          <p:spTgt spid="1095"/>
                                        </p:tgtEl>
                                        <p:attrNameLst>
                                          <p:attrName>style.visibility</p:attrName>
                                        </p:attrNameLst>
                                      </p:cBhvr>
                                      <p:to>
                                        <p:strVal val="visible"/>
                                      </p:to>
                                    </p:set>
                                    <p:animEffect transition="in" filter="dissolve">
                                      <p:cBhvr>
                                        <p:cTn id="318" dur="500"/>
                                        <p:tgtEl>
                                          <p:spTgt spid="1095"/>
                                        </p:tgtEl>
                                      </p:cBhvr>
                                    </p:animEffect>
                                  </p:childTnLst>
                                </p:cTn>
                              </p:par>
                            </p:childTnLst>
                          </p:cTn>
                        </p:par>
                      </p:childTnLst>
                    </p:cTn>
                  </p:par>
                  <p:par>
                    <p:cTn id="319" fill="hold">
                      <p:stCondLst>
                        <p:cond delay="indefinite"/>
                      </p:stCondLst>
                      <p:childTnLst>
                        <p:par>
                          <p:cTn id="320" fill="hold">
                            <p:stCondLst>
                              <p:cond delay="0"/>
                            </p:stCondLst>
                            <p:childTnLst>
                              <p:par>
                                <p:cTn id="321" presetID="9" presetClass="entr" presetSubtype="0" fill="hold" grpId="0" nodeType="clickEffect">
                                  <p:stCondLst>
                                    <p:cond delay="0"/>
                                  </p:stCondLst>
                                  <p:childTnLst>
                                    <p:set>
                                      <p:cBhvr>
                                        <p:cTn id="322" dur="1" fill="hold">
                                          <p:stCondLst>
                                            <p:cond delay="0"/>
                                          </p:stCondLst>
                                        </p:cTn>
                                        <p:tgtEl>
                                          <p:spTgt spid="1096"/>
                                        </p:tgtEl>
                                        <p:attrNameLst>
                                          <p:attrName>style.visibility</p:attrName>
                                        </p:attrNameLst>
                                      </p:cBhvr>
                                      <p:to>
                                        <p:strVal val="visible"/>
                                      </p:to>
                                    </p:set>
                                    <p:animEffect transition="in" filter="dissolve">
                                      <p:cBhvr>
                                        <p:cTn id="323" dur="500"/>
                                        <p:tgtEl>
                                          <p:spTgt spid="1096"/>
                                        </p:tgtEl>
                                      </p:cBhvr>
                                    </p:animEffect>
                                  </p:childTnLst>
                                </p:cTn>
                              </p:par>
                            </p:childTnLst>
                          </p:cTn>
                        </p:par>
                      </p:childTnLst>
                    </p:cTn>
                  </p:par>
                  <p:par>
                    <p:cTn id="324" fill="hold">
                      <p:stCondLst>
                        <p:cond delay="indefinite"/>
                      </p:stCondLst>
                      <p:childTnLst>
                        <p:par>
                          <p:cTn id="325" fill="hold">
                            <p:stCondLst>
                              <p:cond delay="0"/>
                            </p:stCondLst>
                            <p:childTnLst>
                              <p:par>
                                <p:cTn id="326" presetID="12" presetClass="entr" presetSubtype="2" fill="hold" nodeType="clickEffect">
                                  <p:stCondLst>
                                    <p:cond delay="0"/>
                                  </p:stCondLst>
                                  <p:childTnLst>
                                    <p:set>
                                      <p:cBhvr>
                                        <p:cTn id="327" dur="1" fill="hold">
                                          <p:stCondLst>
                                            <p:cond delay="0"/>
                                          </p:stCondLst>
                                        </p:cTn>
                                        <p:tgtEl>
                                          <p:spTgt spid="1097"/>
                                        </p:tgtEl>
                                        <p:attrNameLst>
                                          <p:attrName>style.visibility</p:attrName>
                                        </p:attrNameLst>
                                      </p:cBhvr>
                                      <p:to>
                                        <p:strVal val="visible"/>
                                      </p:to>
                                    </p:set>
                                    <p:animEffect transition="in" filter="slide(fromRight)">
                                      <p:cBhvr>
                                        <p:cTn id="328" dur="500"/>
                                        <p:tgtEl>
                                          <p:spTgt spid="1097"/>
                                        </p:tgtEl>
                                      </p:cBhvr>
                                    </p:animEffect>
                                  </p:childTnLst>
                                </p:cTn>
                              </p:par>
                            </p:childTnLst>
                          </p:cTn>
                        </p:par>
                      </p:childTnLst>
                    </p:cTn>
                  </p:par>
                  <p:par>
                    <p:cTn id="329" fill="hold">
                      <p:stCondLst>
                        <p:cond delay="indefinite"/>
                      </p:stCondLst>
                      <p:childTnLst>
                        <p:par>
                          <p:cTn id="330" fill="hold">
                            <p:stCondLst>
                              <p:cond delay="0"/>
                            </p:stCondLst>
                            <p:childTnLst>
                              <p:par>
                                <p:cTn id="331" presetID="12" presetClass="entr" presetSubtype="8" fill="hold" nodeType="clickEffect">
                                  <p:stCondLst>
                                    <p:cond delay="0"/>
                                  </p:stCondLst>
                                  <p:childTnLst>
                                    <p:set>
                                      <p:cBhvr>
                                        <p:cTn id="332" dur="1" fill="hold">
                                          <p:stCondLst>
                                            <p:cond delay="0"/>
                                          </p:stCondLst>
                                        </p:cTn>
                                        <p:tgtEl>
                                          <p:spTgt spid="1100"/>
                                        </p:tgtEl>
                                        <p:attrNameLst>
                                          <p:attrName>style.visibility</p:attrName>
                                        </p:attrNameLst>
                                      </p:cBhvr>
                                      <p:to>
                                        <p:strVal val="visible"/>
                                      </p:to>
                                    </p:set>
                                    <p:animEffect transition="in" filter="slide(fromLeft)">
                                      <p:cBhvr>
                                        <p:cTn id="333" dur="500"/>
                                        <p:tgtEl>
                                          <p:spTgt spid="1100"/>
                                        </p:tgtEl>
                                      </p:cBhvr>
                                    </p:animEffect>
                                  </p:childTnLst>
                                </p:cTn>
                              </p:par>
                            </p:childTnLst>
                          </p:cTn>
                        </p:par>
                      </p:childTnLst>
                    </p:cTn>
                  </p:par>
                  <p:par>
                    <p:cTn id="334" fill="hold">
                      <p:stCondLst>
                        <p:cond delay="indefinite"/>
                      </p:stCondLst>
                      <p:childTnLst>
                        <p:par>
                          <p:cTn id="335" fill="hold">
                            <p:stCondLst>
                              <p:cond delay="0"/>
                            </p:stCondLst>
                            <p:childTnLst>
                              <p:par>
                                <p:cTn id="336" presetID="9" presetClass="entr" presetSubtype="0" fill="hold" grpId="0" nodeType="clickEffect">
                                  <p:stCondLst>
                                    <p:cond delay="0"/>
                                  </p:stCondLst>
                                  <p:childTnLst>
                                    <p:set>
                                      <p:cBhvr>
                                        <p:cTn id="337" dur="1" fill="hold">
                                          <p:stCondLst>
                                            <p:cond delay="0"/>
                                          </p:stCondLst>
                                        </p:cTn>
                                        <p:tgtEl>
                                          <p:spTgt spid="1103"/>
                                        </p:tgtEl>
                                        <p:attrNameLst>
                                          <p:attrName>style.visibility</p:attrName>
                                        </p:attrNameLst>
                                      </p:cBhvr>
                                      <p:to>
                                        <p:strVal val="visible"/>
                                      </p:to>
                                    </p:set>
                                    <p:animEffect transition="in" filter="dissolve">
                                      <p:cBhvr>
                                        <p:cTn id="338" dur="500"/>
                                        <p:tgtEl>
                                          <p:spTgt spid="1103"/>
                                        </p:tgtEl>
                                      </p:cBhvr>
                                    </p:animEffect>
                                  </p:childTnLst>
                                </p:cTn>
                              </p:par>
                            </p:childTnLst>
                          </p:cTn>
                        </p:par>
                      </p:childTnLst>
                    </p:cTn>
                  </p:par>
                  <p:par>
                    <p:cTn id="339" fill="hold">
                      <p:stCondLst>
                        <p:cond delay="indefinite"/>
                      </p:stCondLst>
                      <p:childTnLst>
                        <p:par>
                          <p:cTn id="340" fill="hold">
                            <p:stCondLst>
                              <p:cond delay="0"/>
                            </p:stCondLst>
                            <p:childTnLst>
                              <p:par>
                                <p:cTn id="341" presetID="9" presetClass="entr" presetSubtype="0" fill="hold" grpId="0" nodeType="clickEffect">
                                  <p:stCondLst>
                                    <p:cond delay="0"/>
                                  </p:stCondLst>
                                  <p:childTnLst>
                                    <p:set>
                                      <p:cBhvr>
                                        <p:cTn id="342" dur="1" fill="hold">
                                          <p:stCondLst>
                                            <p:cond delay="0"/>
                                          </p:stCondLst>
                                        </p:cTn>
                                        <p:tgtEl>
                                          <p:spTgt spid="1104"/>
                                        </p:tgtEl>
                                        <p:attrNameLst>
                                          <p:attrName>style.visibility</p:attrName>
                                        </p:attrNameLst>
                                      </p:cBhvr>
                                      <p:to>
                                        <p:strVal val="visible"/>
                                      </p:to>
                                    </p:set>
                                    <p:animEffect transition="in" filter="dissolve">
                                      <p:cBhvr>
                                        <p:cTn id="343" dur="500"/>
                                        <p:tgtEl>
                                          <p:spTgt spid="1104"/>
                                        </p:tgtEl>
                                      </p:cBhvr>
                                    </p:animEffect>
                                  </p:childTnLst>
                                </p:cTn>
                              </p:par>
                            </p:childTnLst>
                          </p:cTn>
                        </p:par>
                      </p:childTnLst>
                    </p:cTn>
                  </p:par>
                  <p:par>
                    <p:cTn id="344" fill="hold">
                      <p:stCondLst>
                        <p:cond delay="indefinite"/>
                      </p:stCondLst>
                      <p:childTnLst>
                        <p:par>
                          <p:cTn id="345" fill="hold">
                            <p:stCondLst>
                              <p:cond delay="0"/>
                            </p:stCondLst>
                            <p:childTnLst>
                              <p:par>
                                <p:cTn id="346" presetID="9" presetClass="entr" presetSubtype="0" fill="hold" nodeType="clickEffect">
                                  <p:stCondLst>
                                    <p:cond delay="0"/>
                                  </p:stCondLst>
                                  <p:childTnLst>
                                    <p:set>
                                      <p:cBhvr>
                                        <p:cTn id="347" dur="1" fill="hold">
                                          <p:stCondLst>
                                            <p:cond delay="0"/>
                                          </p:stCondLst>
                                        </p:cTn>
                                        <p:tgtEl>
                                          <p:spTgt spid="1105"/>
                                        </p:tgtEl>
                                        <p:attrNameLst>
                                          <p:attrName>style.visibility</p:attrName>
                                        </p:attrNameLst>
                                      </p:cBhvr>
                                      <p:to>
                                        <p:strVal val="visible"/>
                                      </p:to>
                                    </p:set>
                                    <p:animEffect transition="in" filter="dissolve">
                                      <p:cBhvr>
                                        <p:cTn id="348" dur="500"/>
                                        <p:tgtEl>
                                          <p:spTgt spid="1105"/>
                                        </p:tgtEl>
                                      </p:cBhvr>
                                    </p:animEffect>
                                  </p:childTnLst>
                                </p:cTn>
                              </p:par>
                            </p:childTnLst>
                          </p:cTn>
                        </p:par>
                      </p:childTnLst>
                    </p:cTn>
                  </p:par>
                  <p:par>
                    <p:cTn id="349" fill="hold">
                      <p:stCondLst>
                        <p:cond delay="indefinite"/>
                      </p:stCondLst>
                      <p:childTnLst>
                        <p:par>
                          <p:cTn id="350" fill="hold">
                            <p:stCondLst>
                              <p:cond delay="0"/>
                            </p:stCondLst>
                            <p:childTnLst>
                              <p:par>
                                <p:cTn id="351" presetID="9" presetClass="entr" presetSubtype="0" fill="hold" nodeType="clickEffect">
                                  <p:stCondLst>
                                    <p:cond delay="0"/>
                                  </p:stCondLst>
                                  <p:childTnLst>
                                    <p:set>
                                      <p:cBhvr>
                                        <p:cTn id="352" dur="1" fill="hold">
                                          <p:stCondLst>
                                            <p:cond delay="0"/>
                                          </p:stCondLst>
                                        </p:cTn>
                                        <p:tgtEl>
                                          <p:spTgt spid="1108"/>
                                        </p:tgtEl>
                                        <p:attrNameLst>
                                          <p:attrName>style.visibility</p:attrName>
                                        </p:attrNameLst>
                                      </p:cBhvr>
                                      <p:to>
                                        <p:strVal val="visible"/>
                                      </p:to>
                                    </p:set>
                                    <p:animEffect transition="in" filter="dissolve">
                                      <p:cBhvr>
                                        <p:cTn id="353" dur="500"/>
                                        <p:tgtEl>
                                          <p:spTgt spid="1108"/>
                                        </p:tgtEl>
                                      </p:cBhvr>
                                    </p:animEffect>
                                  </p:childTnLst>
                                </p:cTn>
                              </p:par>
                            </p:childTnLst>
                          </p:cTn>
                        </p:par>
                      </p:childTnLst>
                    </p:cTn>
                  </p:par>
                  <p:par>
                    <p:cTn id="354" fill="hold">
                      <p:stCondLst>
                        <p:cond delay="indefinite"/>
                      </p:stCondLst>
                      <p:childTnLst>
                        <p:par>
                          <p:cTn id="355" fill="hold">
                            <p:stCondLst>
                              <p:cond delay="0"/>
                            </p:stCondLst>
                            <p:childTnLst>
                              <p:par>
                                <p:cTn id="356" presetID="9" presetClass="entr" presetSubtype="0" fill="hold" grpId="0" nodeType="clickEffect">
                                  <p:stCondLst>
                                    <p:cond delay="0"/>
                                  </p:stCondLst>
                                  <p:childTnLst>
                                    <p:set>
                                      <p:cBhvr>
                                        <p:cTn id="357" dur="1" fill="hold">
                                          <p:stCondLst>
                                            <p:cond delay="0"/>
                                          </p:stCondLst>
                                        </p:cTn>
                                        <p:tgtEl>
                                          <p:spTgt spid="1111"/>
                                        </p:tgtEl>
                                        <p:attrNameLst>
                                          <p:attrName>style.visibility</p:attrName>
                                        </p:attrNameLst>
                                      </p:cBhvr>
                                      <p:to>
                                        <p:strVal val="visible"/>
                                      </p:to>
                                    </p:set>
                                    <p:animEffect transition="in" filter="dissolve">
                                      <p:cBhvr>
                                        <p:cTn id="358" dur="500"/>
                                        <p:tgtEl>
                                          <p:spTgt spid="1111"/>
                                        </p:tgtEl>
                                      </p:cBhvr>
                                    </p:animEffect>
                                  </p:childTnLst>
                                </p:cTn>
                              </p:par>
                            </p:childTnLst>
                          </p:cTn>
                        </p:par>
                      </p:childTnLst>
                    </p:cTn>
                  </p:par>
                  <p:par>
                    <p:cTn id="359" fill="hold">
                      <p:stCondLst>
                        <p:cond delay="indefinite"/>
                      </p:stCondLst>
                      <p:childTnLst>
                        <p:par>
                          <p:cTn id="360" fill="hold">
                            <p:stCondLst>
                              <p:cond delay="0"/>
                            </p:stCondLst>
                            <p:childTnLst>
                              <p:par>
                                <p:cTn id="361" presetID="9" presetClass="entr" presetSubtype="0" fill="hold" grpId="0" nodeType="clickEffect">
                                  <p:stCondLst>
                                    <p:cond delay="0"/>
                                  </p:stCondLst>
                                  <p:childTnLst>
                                    <p:set>
                                      <p:cBhvr>
                                        <p:cTn id="362" dur="1" fill="hold">
                                          <p:stCondLst>
                                            <p:cond delay="0"/>
                                          </p:stCondLst>
                                        </p:cTn>
                                        <p:tgtEl>
                                          <p:spTgt spid="1112"/>
                                        </p:tgtEl>
                                        <p:attrNameLst>
                                          <p:attrName>style.visibility</p:attrName>
                                        </p:attrNameLst>
                                      </p:cBhvr>
                                      <p:to>
                                        <p:strVal val="visible"/>
                                      </p:to>
                                    </p:set>
                                    <p:animEffect transition="in" filter="dissolve">
                                      <p:cBhvr>
                                        <p:cTn id="363" dur="500"/>
                                        <p:tgtEl>
                                          <p:spTgt spid="1112"/>
                                        </p:tgtEl>
                                      </p:cBhvr>
                                    </p:animEffect>
                                  </p:childTnLst>
                                </p:cTn>
                              </p:par>
                            </p:childTnLst>
                          </p:cTn>
                        </p:par>
                      </p:childTnLst>
                    </p:cTn>
                  </p:par>
                  <p:par>
                    <p:cTn id="364" fill="hold">
                      <p:stCondLst>
                        <p:cond delay="indefinite"/>
                      </p:stCondLst>
                      <p:childTnLst>
                        <p:par>
                          <p:cTn id="365" fill="hold">
                            <p:stCondLst>
                              <p:cond delay="0"/>
                            </p:stCondLst>
                            <p:childTnLst>
                              <p:par>
                                <p:cTn id="366" presetID="12" presetClass="entr" presetSubtype="2" fill="hold" nodeType="clickEffect">
                                  <p:stCondLst>
                                    <p:cond delay="0"/>
                                  </p:stCondLst>
                                  <p:childTnLst>
                                    <p:set>
                                      <p:cBhvr>
                                        <p:cTn id="367" dur="1" fill="hold">
                                          <p:stCondLst>
                                            <p:cond delay="0"/>
                                          </p:stCondLst>
                                        </p:cTn>
                                        <p:tgtEl>
                                          <p:spTgt spid="1113"/>
                                        </p:tgtEl>
                                        <p:attrNameLst>
                                          <p:attrName>style.visibility</p:attrName>
                                        </p:attrNameLst>
                                      </p:cBhvr>
                                      <p:to>
                                        <p:strVal val="visible"/>
                                      </p:to>
                                    </p:set>
                                    <p:animEffect transition="in" filter="slide(fromRight)">
                                      <p:cBhvr>
                                        <p:cTn id="368" dur="500"/>
                                        <p:tgtEl>
                                          <p:spTgt spid="1113"/>
                                        </p:tgtEl>
                                      </p:cBhvr>
                                    </p:animEffect>
                                  </p:childTnLst>
                                </p:cTn>
                              </p:par>
                            </p:childTnLst>
                          </p:cTn>
                        </p:par>
                      </p:childTnLst>
                    </p:cTn>
                  </p:par>
                  <p:par>
                    <p:cTn id="369" fill="hold">
                      <p:stCondLst>
                        <p:cond delay="indefinite"/>
                      </p:stCondLst>
                      <p:childTnLst>
                        <p:par>
                          <p:cTn id="370" fill="hold">
                            <p:stCondLst>
                              <p:cond delay="0"/>
                            </p:stCondLst>
                            <p:childTnLst>
                              <p:par>
                                <p:cTn id="371" presetID="12" presetClass="entr" presetSubtype="8" fill="hold" nodeType="clickEffect">
                                  <p:stCondLst>
                                    <p:cond delay="0"/>
                                  </p:stCondLst>
                                  <p:childTnLst>
                                    <p:set>
                                      <p:cBhvr>
                                        <p:cTn id="372" dur="1" fill="hold">
                                          <p:stCondLst>
                                            <p:cond delay="0"/>
                                          </p:stCondLst>
                                        </p:cTn>
                                        <p:tgtEl>
                                          <p:spTgt spid="1116"/>
                                        </p:tgtEl>
                                        <p:attrNameLst>
                                          <p:attrName>style.visibility</p:attrName>
                                        </p:attrNameLst>
                                      </p:cBhvr>
                                      <p:to>
                                        <p:strVal val="visible"/>
                                      </p:to>
                                    </p:set>
                                    <p:animEffect transition="in" filter="slide(fromLeft)">
                                      <p:cBhvr>
                                        <p:cTn id="373" dur="500"/>
                                        <p:tgtEl>
                                          <p:spTgt spid="1116"/>
                                        </p:tgtEl>
                                      </p:cBhvr>
                                    </p:animEffect>
                                  </p:childTnLst>
                                </p:cTn>
                              </p:par>
                            </p:childTnLst>
                          </p:cTn>
                        </p:par>
                      </p:childTnLst>
                    </p:cTn>
                  </p:par>
                  <p:par>
                    <p:cTn id="374" fill="hold">
                      <p:stCondLst>
                        <p:cond delay="indefinite"/>
                      </p:stCondLst>
                      <p:childTnLst>
                        <p:par>
                          <p:cTn id="375" fill="hold">
                            <p:stCondLst>
                              <p:cond delay="0"/>
                            </p:stCondLst>
                            <p:childTnLst>
                              <p:par>
                                <p:cTn id="376" presetID="9" presetClass="entr" presetSubtype="0" fill="hold" grpId="0" nodeType="clickEffect">
                                  <p:stCondLst>
                                    <p:cond delay="0"/>
                                  </p:stCondLst>
                                  <p:childTnLst>
                                    <p:set>
                                      <p:cBhvr>
                                        <p:cTn id="377" dur="1" fill="hold">
                                          <p:stCondLst>
                                            <p:cond delay="0"/>
                                          </p:stCondLst>
                                        </p:cTn>
                                        <p:tgtEl>
                                          <p:spTgt spid="1119"/>
                                        </p:tgtEl>
                                        <p:attrNameLst>
                                          <p:attrName>style.visibility</p:attrName>
                                        </p:attrNameLst>
                                      </p:cBhvr>
                                      <p:to>
                                        <p:strVal val="visible"/>
                                      </p:to>
                                    </p:set>
                                    <p:animEffect transition="in" filter="dissolve">
                                      <p:cBhvr>
                                        <p:cTn id="378" dur="500"/>
                                        <p:tgtEl>
                                          <p:spTgt spid="1119"/>
                                        </p:tgtEl>
                                      </p:cBhvr>
                                    </p:animEffect>
                                  </p:childTnLst>
                                </p:cTn>
                              </p:par>
                            </p:childTnLst>
                          </p:cTn>
                        </p:par>
                      </p:childTnLst>
                    </p:cTn>
                  </p:par>
                  <p:par>
                    <p:cTn id="379" fill="hold">
                      <p:stCondLst>
                        <p:cond delay="indefinite"/>
                      </p:stCondLst>
                      <p:childTnLst>
                        <p:par>
                          <p:cTn id="380" fill="hold">
                            <p:stCondLst>
                              <p:cond delay="0"/>
                            </p:stCondLst>
                            <p:childTnLst>
                              <p:par>
                                <p:cTn id="381" presetID="9" presetClass="entr" presetSubtype="0" fill="hold" grpId="0" nodeType="clickEffect">
                                  <p:stCondLst>
                                    <p:cond delay="0"/>
                                  </p:stCondLst>
                                  <p:childTnLst>
                                    <p:set>
                                      <p:cBhvr>
                                        <p:cTn id="382" dur="1" fill="hold">
                                          <p:stCondLst>
                                            <p:cond delay="0"/>
                                          </p:stCondLst>
                                        </p:cTn>
                                        <p:tgtEl>
                                          <p:spTgt spid="1120"/>
                                        </p:tgtEl>
                                        <p:attrNameLst>
                                          <p:attrName>style.visibility</p:attrName>
                                        </p:attrNameLst>
                                      </p:cBhvr>
                                      <p:to>
                                        <p:strVal val="visible"/>
                                      </p:to>
                                    </p:set>
                                    <p:animEffect transition="in" filter="dissolve">
                                      <p:cBhvr>
                                        <p:cTn id="383" dur="500"/>
                                        <p:tgtEl>
                                          <p:spTgt spid="1120"/>
                                        </p:tgtEl>
                                      </p:cBhvr>
                                    </p:animEffect>
                                  </p:childTnLst>
                                </p:cTn>
                              </p:par>
                            </p:childTnLst>
                          </p:cTn>
                        </p:par>
                      </p:childTnLst>
                    </p:cTn>
                  </p:par>
                  <p:par>
                    <p:cTn id="384" fill="hold">
                      <p:stCondLst>
                        <p:cond delay="indefinite"/>
                      </p:stCondLst>
                      <p:childTnLst>
                        <p:par>
                          <p:cTn id="385" fill="hold">
                            <p:stCondLst>
                              <p:cond delay="0"/>
                            </p:stCondLst>
                            <p:childTnLst>
                              <p:par>
                                <p:cTn id="386" presetID="9" presetClass="entr" presetSubtype="0" fill="hold" nodeType="clickEffect">
                                  <p:stCondLst>
                                    <p:cond delay="0"/>
                                  </p:stCondLst>
                                  <p:childTnLst>
                                    <p:set>
                                      <p:cBhvr>
                                        <p:cTn id="387" dur="1" fill="hold">
                                          <p:stCondLst>
                                            <p:cond delay="0"/>
                                          </p:stCondLst>
                                        </p:cTn>
                                        <p:tgtEl>
                                          <p:spTgt spid="1121"/>
                                        </p:tgtEl>
                                        <p:attrNameLst>
                                          <p:attrName>style.visibility</p:attrName>
                                        </p:attrNameLst>
                                      </p:cBhvr>
                                      <p:to>
                                        <p:strVal val="visible"/>
                                      </p:to>
                                    </p:set>
                                    <p:animEffect transition="in" filter="dissolve">
                                      <p:cBhvr>
                                        <p:cTn id="388" dur="500"/>
                                        <p:tgtEl>
                                          <p:spTgt spid="1121"/>
                                        </p:tgtEl>
                                      </p:cBhvr>
                                    </p:animEffect>
                                  </p:childTnLst>
                                </p:cTn>
                              </p:par>
                            </p:childTnLst>
                          </p:cTn>
                        </p:par>
                      </p:childTnLst>
                    </p:cTn>
                  </p:par>
                  <p:par>
                    <p:cTn id="389" fill="hold">
                      <p:stCondLst>
                        <p:cond delay="indefinite"/>
                      </p:stCondLst>
                      <p:childTnLst>
                        <p:par>
                          <p:cTn id="390" fill="hold">
                            <p:stCondLst>
                              <p:cond delay="0"/>
                            </p:stCondLst>
                            <p:childTnLst>
                              <p:par>
                                <p:cTn id="391" presetID="9" presetClass="entr" presetSubtype="0" fill="hold" grpId="0" nodeType="clickEffect">
                                  <p:stCondLst>
                                    <p:cond delay="0"/>
                                  </p:stCondLst>
                                  <p:childTnLst>
                                    <p:set>
                                      <p:cBhvr>
                                        <p:cTn id="392" dur="1" fill="hold">
                                          <p:stCondLst>
                                            <p:cond delay="0"/>
                                          </p:stCondLst>
                                        </p:cTn>
                                        <p:tgtEl>
                                          <p:spTgt spid="1128"/>
                                        </p:tgtEl>
                                        <p:attrNameLst>
                                          <p:attrName>style.visibility</p:attrName>
                                        </p:attrNameLst>
                                      </p:cBhvr>
                                      <p:to>
                                        <p:strVal val="visible"/>
                                      </p:to>
                                    </p:set>
                                    <p:animEffect transition="in" filter="dissolve">
                                      <p:cBhvr>
                                        <p:cTn id="393" dur="500"/>
                                        <p:tgtEl>
                                          <p:spTgt spid="1128"/>
                                        </p:tgtEl>
                                      </p:cBhvr>
                                    </p:animEffect>
                                  </p:childTnLst>
                                </p:cTn>
                              </p:par>
                            </p:childTnLst>
                          </p:cTn>
                        </p:par>
                      </p:childTnLst>
                    </p:cTn>
                  </p:par>
                  <p:par>
                    <p:cTn id="394" fill="hold">
                      <p:stCondLst>
                        <p:cond delay="indefinite"/>
                      </p:stCondLst>
                      <p:childTnLst>
                        <p:par>
                          <p:cTn id="395" fill="hold">
                            <p:stCondLst>
                              <p:cond delay="0"/>
                            </p:stCondLst>
                            <p:childTnLst>
                              <p:par>
                                <p:cTn id="396" presetID="9" presetClass="entr" presetSubtype="0" fill="hold" grpId="0" nodeType="clickEffect">
                                  <p:stCondLst>
                                    <p:cond delay="0"/>
                                  </p:stCondLst>
                                  <p:childTnLst>
                                    <p:set>
                                      <p:cBhvr>
                                        <p:cTn id="397" dur="1" fill="hold">
                                          <p:stCondLst>
                                            <p:cond delay="0"/>
                                          </p:stCondLst>
                                        </p:cTn>
                                        <p:tgtEl>
                                          <p:spTgt spid="1129"/>
                                        </p:tgtEl>
                                        <p:attrNameLst>
                                          <p:attrName>style.visibility</p:attrName>
                                        </p:attrNameLst>
                                      </p:cBhvr>
                                      <p:to>
                                        <p:strVal val="visible"/>
                                      </p:to>
                                    </p:set>
                                    <p:animEffect transition="in" filter="dissolve">
                                      <p:cBhvr>
                                        <p:cTn id="398" dur="500"/>
                                        <p:tgtEl>
                                          <p:spTgt spid="1129"/>
                                        </p:tgtEl>
                                      </p:cBhvr>
                                    </p:animEffect>
                                  </p:childTnLst>
                                </p:cTn>
                              </p:par>
                            </p:childTnLst>
                          </p:cTn>
                        </p:par>
                      </p:childTnLst>
                    </p:cTn>
                  </p:par>
                  <p:par>
                    <p:cTn id="399" fill="hold">
                      <p:stCondLst>
                        <p:cond delay="indefinite"/>
                      </p:stCondLst>
                      <p:childTnLst>
                        <p:par>
                          <p:cTn id="400" fill="hold">
                            <p:stCondLst>
                              <p:cond delay="0"/>
                            </p:stCondLst>
                            <p:childTnLst>
                              <p:par>
                                <p:cTn id="401" presetID="12" presetClass="entr" presetSubtype="2" fill="hold" nodeType="clickEffect">
                                  <p:stCondLst>
                                    <p:cond delay="0"/>
                                  </p:stCondLst>
                                  <p:childTnLst>
                                    <p:set>
                                      <p:cBhvr>
                                        <p:cTn id="402" dur="1" fill="hold">
                                          <p:stCondLst>
                                            <p:cond delay="0"/>
                                          </p:stCondLst>
                                        </p:cTn>
                                        <p:tgtEl>
                                          <p:spTgt spid="1130"/>
                                        </p:tgtEl>
                                        <p:attrNameLst>
                                          <p:attrName>style.visibility</p:attrName>
                                        </p:attrNameLst>
                                      </p:cBhvr>
                                      <p:to>
                                        <p:strVal val="visible"/>
                                      </p:to>
                                    </p:set>
                                    <p:animEffect transition="in" filter="slide(fromRight)">
                                      <p:cBhvr>
                                        <p:cTn id="403" dur="500"/>
                                        <p:tgtEl>
                                          <p:spTgt spid="1130"/>
                                        </p:tgtEl>
                                      </p:cBhvr>
                                    </p:animEffect>
                                  </p:childTnLst>
                                </p:cTn>
                              </p:par>
                            </p:childTnLst>
                          </p:cTn>
                        </p:par>
                      </p:childTnLst>
                    </p:cTn>
                  </p:par>
                  <p:par>
                    <p:cTn id="404" fill="hold">
                      <p:stCondLst>
                        <p:cond delay="indefinite"/>
                      </p:stCondLst>
                      <p:childTnLst>
                        <p:par>
                          <p:cTn id="405" fill="hold">
                            <p:stCondLst>
                              <p:cond delay="0"/>
                            </p:stCondLst>
                            <p:childTnLst>
                              <p:par>
                                <p:cTn id="406" presetID="12" presetClass="entr" presetSubtype="8" fill="hold" nodeType="clickEffect">
                                  <p:stCondLst>
                                    <p:cond delay="0"/>
                                  </p:stCondLst>
                                  <p:childTnLst>
                                    <p:set>
                                      <p:cBhvr>
                                        <p:cTn id="407" dur="1" fill="hold">
                                          <p:stCondLst>
                                            <p:cond delay="0"/>
                                          </p:stCondLst>
                                        </p:cTn>
                                        <p:tgtEl>
                                          <p:spTgt spid="1133"/>
                                        </p:tgtEl>
                                        <p:attrNameLst>
                                          <p:attrName>style.visibility</p:attrName>
                                        </p:attrNameLst>
                                      </p:cBhvr>
                                      <p:to>
                                        <p:strVal val="visible"/>
                                      </p:to>
                                    </p:set>
                                    <p:animEffect transition="in" filter="slide(fromLeft)">
                                      <p:cBhvr>
                                        <p:cTn id="408" dur="500"/>
                                        <p:tgtEl>
                                          <p:spTgt spid="1133"/>
                                        </p:tgtEl>
                                      </p:cBhvr>
                                    </p:animEffect>
                                  </p:childTnLst>
                                </p:cTn>
                              </p:par>
                            </p:childTnLst>
                          </p:cTn>
                        </p:par>
                      </p:childTnLst>
                    </p:cTn>
                  </p:par>
                  <p:par>
                    <p:cTn id="409" fill="hold">
                      <p:stCondLst>
                        <p:cond delay="indefinite"/>
                      </p:stCondLst>
                      <p:childTnLst>
                        <p:par>
                          <p:cTn id="410" fill="hold">
                            <p:stCondLst>
                              <p:cond delay="0"/>
                            </p:stCondLst>
                            <p:childTnLst>
                              <p:par>
                                <p:cTn id="411" presetID="9" presetClass="entr" presetSubtype="0" fill="hold" grpId="0" nodeType="clickEffect">
                                  <p:stCondLst>
                                    <p:cond delay="0"/>
                                  </p:stCondLst>
                                  <p:childTnLst>
                                    <p:set>
                                      <p:cBhvr>
                                        <p:cTn id="412" dur="1" fill="hold">
                                          <p:stCondLst>
                                            <p:cond delay="0"/>
                                          </p:stCondLst>
                                        </p:cTn>
                                        <p:tgtEl>
                                          <p:spTgt spid="1136"/>
                                        </p:tgtEl>
                                        <p:attrNameLst>
                                          <p:attrName>style.visibility</p:attrName>
                                        </p:attrNameLst>
                                      </p:cBhvr>
                                      <p:to>
                                        <p:strVal val="visible"/>
                                      </p:to>
                                    </p:set>
                                    <p:animEffect transition="in" filter="dissolve">
                                      <p:cBhvr>
                                        <p:cTn id="413" dur="500"/>
                                        <p:tgtEl>
                                          <p:spTgt spid="1136"/>
                                        </p:tgtEl>
                                      </p:cBhvr>
                                    </p:animEffect>
                                  </p:childTnLst>
                                </p:cTn>
                              </p:par>
                            </p:childTnLst>
                          </p:cTn>
                        </p:par>
                      </p:childTnLst>
                    </p:cTn>
                  </p:par>
                  <p:par>
                    <p:cTn id="414" fill="hold">
                      <p:stCondLst>
                        <p:cond delay="indefinite"/>
                      </p:stCondLst>
                      <p:childTnLst>
                        <p:par>
                          <p:cTn id="415" fill="hold">
                            <p:stCondLst>
                              <p:cond delay="0"/>
                            </p:stCondLst>
                            <p:childTnLst>
                              <p:par>
                                <p:cTn id="416" presetID="9" presetClass="entr" presetSubtype="0" fill="hold" grpId="0" nodeType="clickEffect">
                                  <p:stCondLst>
                                    <p:cond delay="0"/>
                                  </p:stCondLst>
                                  <p:childTnLst>
                                    <p:set>
                                      <p:cBhvr>
                                        <p:cTn id="417" dur="1" fill="hold">
                                          <p:stCondLst>
                                            <p:cond delay="0"/>
                                          </p:stCondLst>
                                        </p:cTn>
                                        <p:tgtEl>
                                          <p:spTgt spid="1137"/>
                                        </p:tgtEl>
                                        <p:attrNameLst>
                                          <p:attrName>style.visibility</p:attrName>
                                        </p:attrNameLst>
                                      </p:cBhvr>
                                      <p:to>
                                        <p:strVal val="visible"/>
                                      </p:to>
                                    </p:set>
                                    <p:animEffect transition="in" filter="dissolve">
                                      <p:cBhvr>
                                        <p:cTn id="418" dur="500"/>
                                        <p:tgtEl>
                                          <p:spTgt spid="1137"/>
                                        </p:tgtEl>
                                      </p:cBhvr>
                                    </p:animEffect>
                                  </p:childTnLst>
                                </p:cTn>
                              </p:par>
                            </p:childTnLst>
                          </p:cTn>
                        </p:par>
                      </p:childTnLst>
                    </p:cTn>
                  </p:par>
                  <p:par>
                    <p:cTn id="419" fill="hold">
                      <p:stCondLst>
                        <p:cond delay="indefinite"/>
                      </p:stCondLst>
                      <p:childTnLst>
                        <p:par>
                          <p:cTn id="420" fill="hold">
                            <p:stCondLst>
                              <p:cond delay="0"/>
                            </p:stCondLst>
                            <p:childTnLst>
                              <p:par>
                                <p:cTn id="421" presetID="9" presetClass="entr" presetSubtype="0" fill="hold" nodeType="clickEffect">
                                  <p:stCondLst>
                                    <p:cond delay="0"/>
                                  </p:stCondLst>
                                  <p:childTnLst>
                                    <p:set>
                                      <p:cBhvr>
                                        <p:cTn id="422" dur="1" fill="hold">
                                          <p:stCondLst>
                                            <p:cond delay="0"/>
                                          </p:stCondLst>
                                        </p:cTn>
                                        <p:tgtEl>
                                          <p:spTgt spid="1138"/>
                                        </p:tgtEl>
                                        <p:attrNameLst>
                                          <p:attrName>style.visibility</p:attrName>
                                        </p:attrNameLst>
                                      </p:cBhvr>
                                      <p:to>
                                        <p:strVal val="visible"/>
                                      </p:to>
                                    </p:set>
                                    <p:animEffect transition="in" filter="dissolve">
                                      <p:cBhvr>
                                        <p:cTn id="423" dur="500"/>
                                        <p:tgtEl>
                                          <p:spTgt spid="1138"/>
                                        </p:tgtEl>
                                      </p:cBhvr>
                                    </p:animEffect>
                                  </p:childTnLst>
                                </p:cTn>
                              </p:par>
                            </p:childTnLst>
                          </p:cTn>
                        </p:par>
                      </p:childTnLst>
                    </p:cTn>
                  </p:par>
                  <p:par>
                    <p:cTn id="424" fill="hold">
                      <p:stCondLst>
                        <p:cond delay="indefinite"/>
                      </p:stCondLst>
                      <p:childTnLst>
                        <p:par>
                          <p:cTn id="425" fill="hold">
                            <p:stCondLst>
                              <p:cond delay="0"/>
                            </p:stCondLst>
                            <p:childTnLst>
                              <p:par>
                                <p:cTn id="426" presetID="22" presetClass="entr" presetSubtype="8" fill="hold" nodeType="clickEffect">
                                  <p:stCondLst>
                                    <p:cond delay="0"/>
                                  </p:stCondLst>
                                  <p:childTnLst>
                                    <p:set>
                                      <p:cBhvr>
                                        <p:cTn id="427" dur="1" fill="hold">
                                          <p:stCondLst>
                                            <p:cond delay="0"/>
                                          </p:stCondLst>
                                        </p:cTn>
                                        <p:tgtEl>
                                          <p:spTgt spid="1145"/>
                                        </p:tgtEl>
                                        <p:attrNameLst>
                                          <p:attrName>style.visibility</p:attrName>
                                        </p:attrNameLst>
                                      </p:cBhvr>
                                      <p:to>
                                        <p:strVal val="visible"/>
                                      </p:to>
                                    </p:set>
                                    <p:animEffect transition="in" filter="wipe(left)">
                                      <p:cBhvr>
                                        <p:cTn id="428" dur="500"/>
                                        <p:tgtEl>
                                          <p:spTgt spid="1145"/>
                                        </p:tgtEl>
                                      </p:cBhvr>
                                    </p:animEffect>
                                  </p:childTnLst>
                                </p:cTn>
                              </p:par>
                            </p:childTnLst>
                          </p:cTn>
                        </p:par>
                      </p:childTnLst>
                    </p:cTn>
                  </p:par>
                  <p:par>
                    <p:cTn id="429" fill="hold">
                      <p:stCondLst>
                        <p:cond delay="indefinite"/>
                      </p:stCondLst>
                      <p:childTnLst>
                        <p:par>
                          <p:cTn id="430" fill="hold">
                            <p:stCondLst>
                              <p:cond delay="0"/>
                            </p:stCondLst>
                            <p:childTnLst>
                              <p:par>
                                <p:cTn id="431" presetID="12" presetClass="entr" presetSubtype="4" fill="hold" nodeType="clickEffect">
                                  <p:stCondLst>
                                    <p:cond delay="0"/>
                                  </p:stCondLst>
                                  <p:childTnLst>
                                    <p:set>
                                      <p:cBhvr>
                                        <p:cTn id="432" dur="1" fill="hold">
                                          <p:stCondLst>
                                            <p:cond delay="0"/>
                                          </p:stCondLst>
                                        </p:cTn>
                                        <p:tgtEl>
                                          <p:spTgt spid="1149"/>
                                        </p:tgtEl>
                                        <p:attrNameLst>
                                          <p:attrName>style.visibility</p:attrName>
                                        </p:attrNameLst>
                                      </p:cBhvr>
                                      <p:to>
                                        <p:strVal val="visible"/>
                                      </p:to>
                                    </p:set>
                                    <p:animEffect transition="in" filter="slide(fromBottom)">
                                      <p:cBhvr>
                                        <p:cTn id="433" dur="500"/>
                                        <p:tgtEl>
                                          <p:spTgt spid="1149"/>
                                        </p:tgtEl>
                                      </p:cBhvr>
                                    </p:animEffect>
                                  </p:childTnLst>
                                </p:cTn>
                              </p:par>
                            </p:childTnLst>
                          </p:cTn>
                        </p:par>
                      </p:childTnLst>
                    </p:cTn>
                  </p:par>
                  <p:par>
                    <p:cTn id="434" fill="hold">
                      <p:stCondLst>
                        <p:cond delay="indefinite"/>
                      </p:stCondLst>
                      <p:childTnLst>
                        <p:par>
                          <p:cTn id="435" fill="hold">
                            <p:stCondLst>
                              <p:cond delay="0"/>
                            </p:stCondLst>
                            <p:childTnLst>
                              <p:par>
                                <p:cTn id="436" presetID="16" presetClass="entr" presetSubtype="21" fill="hold" nodeType="clickEffect">
                                  <p:stCondLst>
                                    <p:cond delay="0"/>
                                  </p:stCondLst>
                                  <p:childTnLst>
                                    <p:set>
                                      <p:cBhvr>
                                        <p:cTn id="437" dur="1" fill="hold">
                                          <p:stCondLst>
                                            <p:cond delay="0"/>
                                          </p:stCondLst>
                                        </p:cTn>
                                        <p:tgtEl>
                                          <p:spTgt spid="1152"/>
                                        </p:tgtEl>
                                        <p:attrNameLst>
                                          <p:attrName>style.visibility</p:attrName>
                                        </p:attrNameLst>
                                      </p:cBhvr>
                                      <p:to>
                                        <p:strVal val="visible"/>
                                      </p:to>
                                    </p:set>
                                    <p:animEffect transition="in" filter="barn(inVertical)">
                                      <p:cBhvr>
                                        <p:cTn id="438" dur="500"/>
                                        <p:tgtEl>
                                          <p:spTgt spid="1152"/>
                                        </p:tgtEl>
                                      </p:cBhvr>
                                    </p:animEffect>
                                  </p:childTnLst>
                                </p:cTn>
                              </p:par>
                            </p:childTnLst>
                          </p:cTn>
                        </p:par>
                      </p:childTnLst>
                    </p:cTn>
                  </p:par>
                  <p:par>
                    <p:cTn id="439" fill="hold">
                      <p:stCondLst>
                        <p:cond delay="indefinite"/>
                      </p:stCondLst>
                      <p:childTnLst>
                        <p:par>
                          <p:cTn id="440" fill="hold">
                            <p:stCondLst>
                              <p:cond delay="0"/>
                            </p:stCondLst>
                            <p:childTnLst>
                              <p:par>
                                <p:cTn id="441" presetID="9" presetClass="entr" presetSubtype="0" fill="hold" grpId="0" nodeType="clickEffect">
                                  <p:stCondLst>
                                    <p:cond delay="0"/>
                                  </p:stCondLst>
                                  <p:childTnLst>
                                    <p:set>
                                      <p:cBhvr>
                                        <p:cTn id="442" dur="1" fill="hold">
                                          <p:stCondLst>
                                            <p:cond delay="0"/>
                                          </p:stCondLst>
                                        </p:cTn>
                                        <p:tgtEl>
                                          <p:spTgt spid="1155"/>
                                        </p:tgtEl>
                                        <p:attrNameLst>
                                          <p:attrName>style.visibility</p:attrName>
                                        </p:attrNameLst>
                                      </p:cBhvr>
                                      <p:to>
                                        <p:strVal val="visible"/>
                                      </p:to>
                                    </p:set>
                                    <p:animEffect transition="in" filter="dissolve">
                                      <p:cBhvr>
                                        <p:cTn id="443" dur="500"/>
                                        <p:tgtEl>
                                          <p:spTgt spid="1155"/>
                                        </p:tgtEl>
                                      </p:cBhvr>
                                    </p:animEffect>
                                  </p:childTnLst>
                                </p:cTn>
                              </p:par>
                            </p:childTnLst>
                          </p:cTn>
                        </p:par>
                      </p:childTnLst>
                    </p:cTn>
                  </p:par>
                  <p:par>
                    <p:cTn id="444" fill="hold">
                      <p:stCondLst>
                        <p:cond delay="indefinite"/>
                      </p:stCondLst>
                      <p:childTnLst>
                        <p:par>
                          <p:cTn id="445" fill="hold">
                            <p:stCondLst>
                              <p:cond delay="0"/>
                            </p:stCondLst>
                            <p:childTnLst>
                              <p:par>
                                <p:cTn id="446" presetID="9" presetClass="entr" presetSubtype="0" fill="hold" grpId="0" nodeType="clickEffect">
                                  <p:stCondLst>
                                    <p:cond delay="0"/>
                                  </p:stCondLst>
                                  <p:childTnLst>
                                    <p:set>
                                      <p:cBhvr>
                                        <p:cTn id="447" dur="1" fill="hold">
                                          <p:stCondLst>
                                            <p:cond delay="0"/>
                                          </p:stCondLst>
                                        </p:cTn>
                                        <p:tgtEl>
                                          <p:spTgt spid="1156"/>
                                        </p:tgtEl>
                                        <p:attrNameLst>
                                          <p:attrName>style.visibility</p:attrName>
                                        </p:attrNameLst>
                                      </p:cBhvr>
                                      <p:to>
                                        <p:strVal val="visible"/>
                                      </p:to>
                                    </p:set>
                                    <p:animEffect transition="in" filter="dissolve">
                                      <p:cBhvr>
                                        <p:cTn id="448" dur="500"/>
                                        <p:tgtEl>
                                          <p:spTgt spid="1156"/>
                                        </p:tgtEl>
                                      </p:cBhvr>
                                    </p:animEffect>
                                  </p:childTnLst>
                                </p:cTn>
                              </p:par>
                            </p:childTnLst>
                          </p:cTn>
                        </p:par>
                      </p:childTnLst>
                    </p:cTn>
                  </p:par>
                  <p:par>
                    <p:cTn id="449" fill="hold">
                      <p:stCondLst>
                        <p:cond delay="indefinite"/>
                      </p:stCondLst>
                      <p:childTnLst>
                        <p:par>
                          <p:cTn id="450" fill="hold">
                            <p:stCondLst>
                              <p:cond delay="0"/>
                            </p:stCondLst>
                            <p:childTnLst>
                              <p:par>
                                <p:cTn id="451" presetID="9" presetClass="entr" presetSubtype="0" fill="hold" nodeType="clickEffect">
                                  <p:stCondLst>
                                    <p:cond delay="0"/>
                                  </p:stCondLst>
                                  <p:childTnLst>
                                    <p:set>
                                      <p:cBhvr>
                                        <p:cTn id="452" dur="1" fill="hold">
                                          <p:stCondLst>
                                            <p:cond delay="0"/>
                                          </p:stCondLst>
                                        </p:cTn>
                                        <p:tgtEl>
                                          <p:spTgt spid="1157"/>
                                        </p:tgtEl>
                                        <p:attrNameLst>
                                          <p:attrName>style.visibility</p:attrName>
                                        </p:attrNameLst>
                                      </p:cBhvr>
                                      <p:to>
                                        <p:strVal val="visible"/>
                                      </p:to>
                                    </p:set>
                                    <p:animEffect transition="in" filter="dissolve">
                                      <p:cBhvr>
                                        <p:cTn id="453" dur="500"/>
                                        <p:tgtEl>
                                          <p:spTgt spid="1157"/>
                                        </p:tgtEl>
                                      </p:cBhvr>
                                    </p:animEffect>
                                  </p:childTnLst>
                                </p:cTn>
                              </p:par>
                            </p:childTnLst>
                          </p:cTn>
                        </p:par>
                      </p:childTnLst>
                    </p:cTn>
                  </p:par>
                  <p:par>
                    <p:cTn id="454" fill="hold">
                      <p:stCondLst>
                        <p:cond delay="indefinite"/>
                      </p:stCondLst>
                      <p:childTnLst>
                        <p:par>
                          <p:cTn id="455" fill="hold">
                            <p:stCondLst>
                              <p:cond delay="0"/>
                            </p:stCondLst>
                            <p:childTnLst>
                              <p:par>
                                <p:cTn id="456" presetID="9" presetClass="entr" presetSubtype="0" fill="hold" grpId="0" nodeType="clickEffect">
                                  <p:stCondLst>
                                    <p:cond delay="0"/>
                                  </p:stCondLst>
                                  <p:childTnLst>
                                    <p:set>
                                      <p:cBhvr>
                                        <p:cTn id="457" dur="1" fill="hold">
                                          <p:stCondLst>
                                            <p:cond delay="0"/>
                                          </p:stCondLst>
                                        </p:cTn>
                                        <p:tgtEl>
                                          <p:spTgt spid="1160"/>
                                        </p:tgtEl>
                                        <p:attrNameLst>
                                          <p:attrName>style.visibility</p:attrName>
                                        </p:attrNameLst>
                                      </p:cBhvr>
                                      <p:to>
                                        <p:strVal val="visible"/>
                                      </p:to>
                                    </p:set>
                                    <p:animEffect transition="in" filter="dissolve">
                                      <p:cBhvr>
                                        <p:cTn id="458" dur="500"/>
                                        <p:tgtEl>
                                          <p:spTgt spid="1160"/>
                                        </p:tgtEl>
                                      </p:cBhvr>
                                    </p:animEffect>
                                  </p:childTnLst>
                                </p:cTn>
                              </p:par>
                            </p:childTnLst>
                          </p:cTn>
                        </p:par>
                      </p:childTnLst>
                    </p:cTn>
                  </p:par>
                  <p:par>
                    <p:cTn id="459" fill="hold">
                      <p:stCondLst>
                        <p:cond delay="indefinite"/>
                      </p:stCondLst>
                      <p:childTnLst>
                        <p:par>
                          <p:cTn id="460" fill="hold">
                            <p:stCondLst>
                              <p:cond delay="0"/>
                            </p:stCondLst>
                            <p:childTnLst>
                              <p:par>
                                <p:cTn id="461" presetID="9" presetClass="entr" presetSubtype="0" fill="hold" grpId="0" nodeType="clickEffect">
                                  <p:stCondLst>
                                    <p:cond delay="0"/>
                                  </p:stCondLst>
                                  <p:childTnLst>
                                    <p:set>
                                      <p:cBhvr>
                                        <p:cTn id="462" dur="1" fill="hold">
                                          <p:stCondLst>
                                            <p:cond delay="0"/>
                                          </p:stCondLst>
                                        </p:cTn>
                                        <p:tgtEl>
                                          <p:spTgt spid="1161"/>
                                        </p:tgtEl>
                                        <p:attrNameLst>
                                          <p:attrName>style.visibility</p:attrName>
                                        </p:attrNameLst>
                                      </p:cBhvr>
                                      <p:to>
                                        <p:strVal val="visible"/>
                                      </p:to>
                                    </p:set>
                                    <p:animEffect transition="in" filter="dissolve">
                                      <p:cBhvr>
                                        <p:cTn id="463" dur="500"/>
                                        <p:tgtEl>
                                          <p:spTgt spid="1161"/>
                                        </p:tgtEl>
                                      </p:cBhvr>
                                    </p:animEffect>
                                  </p:childTnLst>
                                </p:cTn>
                              </p:par>
                            </p:childTnLst>
                          </p:cTn>
                        </p:par>
                      </p:childTnLst>
                    </p:cTn>
                  </p:par>
                  <p:par>
                    <p:cTn id="464" fill="hold">
                      <p:stCondLst>
                        <p:cond delay="indefinite"/>
                      </p:stCondLst>
                      <p:childTnLst>
                        <p:par>
                          <p:cTn id="465" fill="hold">
                            <p:stCondLst>
                              <p:cond delay="0"/>
                            </p:stCondLst>
                            <p:childTnLst>
                              <p:par>
                                <p:cTn id="466" presetID="12" presetClass="entr" presetSubtype="2" fill="hold" nodeType="clickEffect">
                                  <p:stCondLst>
                                    <p:cond delay="0"/>
                                  </p:stCondLst>
                                  <p:childTnLst>
                                    <p:set>
                                      <p:cBhvr>
                                        <p:cTn id="467" dur="1" fill="hold">
                                          <p:stCondLst>
                                            <p:cond delay="0"/>
                                          </p:stCondLst>
                                        </p:cTn>
                                        <p:tgtEl>
                                          <p:spTgt spid="1162"/>
                                        </p:tgtEl>
                                        <p:attrNameLst>
                                          <p:attrName>style.visibility</p:attrName>
                                        </p:attrNameLst>
                                      </p:cBhvr>
                                      <p:to>
                                        <p:strVal val="visible"/>
                                      </p:to>
                                    </p:set>
                                    <p:animEffect transition="in" filter="slide(fromRight)">
                                      <p:cBhvr>
                                        <p:cTn id="468" dur="500"/>
                                        <p:tgtEl>
                                          <p:spTgt spid="1162"/>
                                        </p:tgtEl>
                                      </p:cBhvr>
                                    </p:animEffect>
                                  </p:childTnLst>
                                </p:cTn>
                              </p:par>
                            </p:childTnLst>
                          </p:cTn>
                        </p:par>
                      </p:childTnLst>
                    </p:cTn>
                  </p:par>
                  <p:par>
                    <p:cTn id="469" fill="hold">
                      <p:stCondLst>
                        <p:cond delay="indefinite"/>
                      </p:stCondLst>
                      <p:childTnLst>
                        <p:par>
                          <p:cTn id="470" fill="hold">
                            <p:stCondLst>
                              <p:cond delay="0"/>
                            </p:stCondLst>
                            <p:childTnLst>
                              <p:par>
                                <p:cTn id="471" presetID="12" presetClass="entr" presetSubtype="8" fill="hold" nodeType="clickEffect">
                                  <p:stCondLst>
                                    <p:cond delay="0"/>
                                  </p:stCondLst>
                                  <p:childTnLst>
                                    <p:set>
                                      <p:cBhvr>
                                        <p:cTn id="472" dur="1" fill="hold">
                                          <p:stCondLst>
                                            <p:cond delay="0"/>
                                          </p:stCondLst>
                                        </p:cTn>
                                        <p:tgtEl>
                                          <p:spTgt spid="1165"/>
                                        </p:tgtEl>
                                        <p:attrNameLst>
                                          <p:attrName>style.visibility</p:attrName>
                                        </p:attrNameLst>
                                      </p:cBhvr>
                                      <p:to>
                                        <p:strVal val="visible"/>
                                      </p:to>
                                    </p:set>
                                    <p:animEffect transition="in" filter="slide(fromLeft)">
                                      <p:cBhvr>
                                        <p:cTn id="473" dur="500"/>
                                        <p:tgtEl>
                                          <p:spTgt spid="1165"/>
                                        </p:tgtEl>
                                      </p:cBhvr>
                                    </p:animEffect>
                                  </p:childTnLst>
                                </p:cTn>
                              </p:par>
                            </p:childTnLst>
                          </p:cTn>
                        </p:par>
                      </p:childTnLst>
                    </p:cTn>
                  </p:par>
                  <p:par>
                    <p:cTn id="474" fill="hold">
                      <p:stCondLst>
                        <p:cond delay="indefinite"/>
                      </p:stCondLst>
                      <p:childTnLst>
                        <p:par>
                          <p:cTn id="475" fill="hold">
                            <p:stCondLst>
                              <p:cond delay="0"/>
                            </p:stCondLst>
                            <p:childTnLst>
                              <p:par>
                                <p:cTn id="476" presetID="9" presetClass="entr" presetSubtype="0" fill="hold" grpId="0" nodeType="clickEffect">
                                  <p:stCondLst>
                                    <p:cond delay="0"/>
                                  </p:stCondLst>
                                  <p:childTnLst>
                                    <p:set>
                                      <p:cBhvr>
                                        <p:cTn id="477" dur="1" fill="hold">
                                          <p:stCondLst>
                                            <p:cond delay="0"/>
                                          </p:stCondLst>
                                        </p:cTn>
                                        <p:tgtEl>
                                          <p:spTgt spid="1168"/>
                                        </p:tgtEl>
                                        <p:attrNameLst>
                                          <p:attrName>style.visibility</p:attrName>
                                        </p:attrNameLst>
                                      </p:cBhvr>
                                      <p:to>
                                        <p:strVal val="visible"/>
                                      </p:to>
                                    </p:set>
                                    <p:animEffect transition="in" filter="dissolve">
                                      <p:cBhvr>
                                        <p:cTn id="478" dur="500"/>
                                        <p:tgtEl>
                                          <p:spTgt spid="1168"/>
                                        </p:tgtEl>
                                      </p:cBhvr>
                                    </p:animEffect>
                                  </p:childTnLst>
                                </p:cTn>
                              </p:par>
                            </p:childTnLst>
                          </p:cTn>
                        </p:par>
                      </p:childTnLst>
                    </p:cTn>
                  </p:par>
                  <p:par>
                    <p:cTn id="479" fill="hold">
                      <p:stCondLst>
                        <p:cond delay="indefinite"/>
                      </p:stCondLst>
                      <p:childTnLst>
                        <p:par>
                          <p:cTn id="480" fill="hold">
                            <p:stCondLst>
                              <p:cond delay="0"/>
                            </p:stCondLst>
                            <p:childTnLst>
                              <p:par>
                                <p:cTn id="481" presetID="9" presetClass="entr" presetSubtype="0" fill="hold" grpId="0" nodeType="clickEffect">
                                  <p:stCondLst>
                                    <p:cond delay="0"/>
                                  </p:stCondLst>
                                  <p:childTnLst>
                                    <p:set>
                                      <p:cBhvr>
                                        <p:cTn id="482" dur="1" fill="hold">
                                          <p:stCondLst>
                                            <p:cond delay="0"/>
                                          </p:stCondLst>
                                        </p:cTn>
                                        <p:tgtEl>
                                          <p:spTgt spid="1169"/>
                                        </p:tgtEl>
                                        <p:attrNameLst>
                                          <p:attrName>style.visibility</p:attrName>
                                        </p:attrNameLst>
                                      </p:cBhvr>
                                      <p:to>
                                        <p:strVal val="visible"/>
                                      </p:to>
                                    </p:set>
                                    <p:animEffect transition="in" filter="dissolve">
                                      <p:cBhvr>
                                        <p:cTn id="483" dur="500"/>
                                        <p:tgtEl>
                                          <p:spTgt spid="1169"/>
                                        </p:tgtEl>
                                      </p:cBhvr>
                                    </p:animEffect>
                                  </p:childTnLst>
                                </p:cTn>
                              </p:par>
                            </p:childTnLst>
                          </p:cTn>
                        </p:par>
                      </p:childTnLst>
                    </p:cTn>
                  </p:par>
                  <p:par>
                    <p:cTn id="484" fill="hold">
                      <p:stCondLst>
                        <p:cond delay="indefinite"/>
                      </p:stCondLst>
                      <p:childTnLst>
                        <p:par>
                          <p:cTn id="485" fill="hold">
                            <p:stCondLst>
                              <p:cond delay="0"/>
                            </p:stCondLst>
                            <p:childTnLst>
                              <p:par>
                                <p:cTn id="486" presetID="9" presetClass="entr" presetSubtype="0" fill="hold" nodeType="clickEffect">
                                  <p:stCondLst>
                                    <p:cond delay="0"/>
                                  </p:stCondLst>
                                  <p:childTnLst>
                                    <p:set>
                                      <p:cBhvr>
                                        <p:cTn id="487" dur="1" fill="hold">
                                          <p:stCondLst>
                                            <p:cond delay="0"/>
                                          </p:stCondLst>
                                        </p:cTn>
                                        <p:tgtEl>
                                          <p:spTgt spid="1170"/>
                                        </p:tgtEl>
                                        <p:attrNameLst>
                                          <p:attrName>style.visibility</p:attrName>
                                        </p:attrNameLst>
                                      </p:cBhvr>
                                      <p:to>
                                        <p:strVal val="visible"/>
                                      </p:to>
                                    </p:set>
                                    <p:animEffect transition="in" filter="dissolve">
                                      <p:cBhvr>
                                        <p:cTn id="488" dur="500"/>
                                        <p:tgtEl>
                                          <p:spTgt spid="1170"/>
                                        </p:tgtEl>
                                      </p:cBhvr>
                                    </p:animEffect>
                                  </p:childTnLst>
                                </p:cTn>
                              </p:par>
                            </p:childTnLst>
                          </p:cTn>
                        </p:par>
                      </p:childTnLst>
                    </p:cTn>
                  </p:par>
                  <p:par>
                    <p:cTn id="489" fill="hold">
                      <p:stCondLst>
                        <p:cond delay="indefinite"/>
                      </p:stCondLst>
                      <p:childTnLst>
                        <p:par>
                          <p:cTn id="490" fill="hold">
                            <p:stCondLst>
                              <p:cond delay="0"/>
                            </p:stCondLst>
                            <p:childTnLst>
                              <p:par>
                                <p:cTn id="491" presetID="9" presetClass="entr" presetSubtype="0" fill="hold" grpId="0" nodeType="clickEffect">
                                  <p:stCondLst>
                                    <p:cond delay="0"/>
                                  </p:stCondLst>
                                  <p:childTnLst>
                                    <p:set>
                                      <p:cBhvr>
                                        <p:cTn id="492" dur="1" fill="hold">
                                          <p:stCondLst>
                                            <p:cond delay="0"/>
                                          </p:stCondLst>
                                        </p:cTn>
                                        <p:tgtEl>
                                          <p:spTgt spid="1173"/>
                                        </p:tgtEl>
                                        <p:attrNameLst>
                                          <p:attrName>style.visibility</p:attrName>
                                        </p:attrNameLst>
                                      </p:cBhvr>
                                      <p:to>
                                        <p:strVal val="visible"/>
                                      </p:to>
                                    </p:set>
                                    <p:animEffect transition="in" filter="dissolve">
                                      <p:cBhvr>
                                        <p:cTn id="493" dur="500"/>
                                        <p:tgtEl>
                                          <p:spTgt spid="1173"/>
                                        </p:tgtEl>
                                      </p:cBhvr>
                                    </p:animEffect>
                                  </p:childTnLst>
                                </p:cTn>
                              </p:par>
                            </p:childTnLst>
                          </p:cTn>
                        </p:par>
                      </p:childTnLst>
                    </p:cTn>
                  </p:par>
                  <p:par>
                    <p:cTn id="494" fill="hold">
                      <p:stCondLst>
                        <p:cond delay="indefinite"/>
                      </p:stCondLst>
                      <p:childTnLst>
                        <p:par>
                          <p:cTn id="495" fill="hold">
                            <p:stCondLst>
                              <p:cond delay="0"/>
                            </p:stCondLst>
                            <p:childTnLst>
                              <p:par>
                                <p:cTn id="496" presetID="9" presetClass="entr" presetSubtype="0" fill="hold" grpId="0" nodeType="clickEffect">
                                  <p:stCondLst>
                                    <p:cond delay="0"/>
                                  </p:stCondLst>
                                  <p:childTnLst>
                                    <p:set>
                                      <p:cBhvr>
                                        <p:cTn id="497" dur="1" fill="hold">
                                          <p:stCondLst>
                                            <p:cond delay="0"/>
                                          </p:stCondLst>
                                        </p:cTn>
                                        <p:tgtEl>
                                          <p:spTgt spid="1174"/>
                                        </p:tgtEl>
                                        <p:attrNameLst>
                                          <p:attrName>style.visibility</p:attrName>
                                        </p:attrNameLst>
                                      </p:cBhvr>
                                      <p:to>
                                        <p:strVal val="visible"/>
                                      </p:to>
                                    </p:set>
                                    <p:animEffect transition="in" filter="dissolve">
                                      <p:cBhvr>
                                        <p:cTn id="498" dur="500"/>
                                        <p:tgtEl>
                                          <p:spTgt spid="1174"/>
                                        </p:tgtEl>
                                      </p:cBhvr>
                                    </p:animEffect>
                                  </p:childTnLst>
                                </p:cTn>
                              </p:par>
                            </p:childTnLst>
                          </p:cTn>
                        </p:par>
                      </p:childTnLst>
                    </p:cTn>
                  </p:par>
                  <p:par>
                    <p:cTn id="499" fill="hold">
                      <p:stCondLst>
                        <p:cond delay="indefinite"/>
                      </p:stCondLst>
                      <p:childTnLst>
                        <p:par>
                          <p:cTn id="500" fill="hold">
                            <p:stCondLst>
                              <p:cond delay="0"/>
                            </p:stCondLst>
                            <p:childTnLst>
                              <p:par>
                                <p:cTn id="501" presetID="12" presetClass="entr" presetSubtype="2" fill="hold" nodeType="clickEffect">
                                  <p:stCondLst>
                                    <p:cond delay="0"/>
                                  </p:stCondLst>
                                  <p:childTnLst>
                                    <p:set>
                                      <p:cBhvr>
                                        <p:cTn id="502" dur="1" fill="hold">
                                          <p:stCondLst>
                                            <p:cond delay="0"/>
                                          </p:stCondLst>
                                        </p:cTn>
                                        <p:tgtEl>
                                          <p:spTgt spid="1175"/>
                                        </p:tgtEl>
                                        <p:attrNameLst>
                                          <p:attrName>style.visibility</p:attrName>
                                        </p:attrNameLst>
                                      </p:cBhvr>
                                      <p:to>
                                        <p:strVal val="visible"/>
                                      </p:to>
                                    </p:set>
                                    <p:animEffect transition="in" filter="slide(fromRight)">
                                      <p:cBhvr>
                                        <p:cTn id="503" dur="500"/>
                                        <p:tgtEl>
                                          <p:spTgt spid="1175"/>
                                        </p:tgtEl>
                                      </p:cBhvr>
                                    </p:animEffect>
                                  </p:childTnLst>
                                </p:cTn>
                              </p:par>
                            </p:childTnLst>
                          </p:cTn>
                        </p:par>
                      </p:childTnLst>
                    </p:cTn>
                  </p:par>
                  <p:par>
                    <p:cTn id="504" fill="hold">
                      <p:stCondLst>
                        <p:cond delay="indefinite"/>
                      </p:stCondLst>
                      <p:childTnLst>
                        <p:par>
                          <p:cTn id="505" fill="hold">
                            <p:stCondLst>
                              <p:cond delay="0"/>
                            </p:stCondLst>
                            <p:childTnLst>
                              <p:par>
                                <p:cTn id="506" presetID="12" presetClass="entr" presetSubtype="8" fill="hold" nodeType="clickEffect">
                                  <p:stCondLst>
                                    <p:cond delay="0"/>
                                  </p:stCondLst>
                                  <p:childTnLst>
                                    <p:set>
                                      <p:cBhvr>
                                        <p:cTn id="507" dur="1" fill="hold">
                                          <p:stCondLst>
                                            <p:cond delay="0"/>
                                          </p:stCondLst>
                                        </p:cTn>
                                        <p:tgtEl>
                                          <p:spTgt spid="1178"/>
                                        </p:tgtEl>
                                        <p:attrNameLst>
                                          <p:attrName>style.visibility</p:attrName>
                                        </p:attrNameLst>
                                      </p:cBhvr>
                                      <p:to>
                                        <p:strVal val="visible"/>
                                      </p:to>
                                    </p:set>
                                    <p:animEffect transition="in" filter="slide(fromLeft)">
                                      <p:cBhvr>
                                        <p:cTn id="508" dur="500"/>
                                        <p:tgtEl>
                                          <p:spTgt spid="1178"/>
                                        </p:tgtEl>
                                      </p:cBhvr>
                                    </p:animEffect>
                                  </p:childTnLst>
                                </p:cTn>
                              </p:par>
                            </p:childTnLst>
                          </p:cTn>
                        </p:par>
                      </p:childTnLst>
                    </p:cTn>
                  </p:par>
                  <p:par>
                    <p:cTn id="509" fill="hold">
                      <p:stCondLst>
                        <p:cond delay="indefinite"/>
                      </p:stCondLst>
                      <p:childTnLst>
                        <p:par>
                          <p:cTn id="510" fill="hold">
                            <p:stCondLst>
                              <p:cond delay="0"/>
                            </p:stCondLst>
                            <p:childTnLst>
                              <p:par>
                                <p:cTn id="511" presetID="9" presetClass="entr" presetSubtype="0" fill="hold" grpId="0" nodeType="clickEffect">
                                  <p:stCondLst>
                                    <p:cond delay="0"/>
                                  </p:stCondLst>
                                  <p:childTnLst>
                                    <p:set>
                                      <p:cBhvr>
                                        <p:cTn id="512" dur="1" fill="hold">
                                          <p:stCondLst>
                                            <p:cond delay="0"/>
                                          </p:stCondLst>
                                        </p:cTn>
                                        <p:tgtEl>
                                          <p:spTgt spid="1181"/>
                                        </p:tgtEl>
                                        <p:attrNameLst>
                                          <p:attrName>style.visibility</p:attrName>
                                        </p:attrNameLst>
                                      </p:cBhvr>
                                      <p:to>
                                        <p:strVal val="visible"/>
                                      </p:to>
                                    </p:set>
                                    <p:animEffect transition="in" filter="dissolve">
                                      <p:cBhvr>
                                        <p:cTn id="513" dur="500"/>
                                        <p:tgtEl>
                                          <p:spTgt spid="1181"/>
                                        </p:tgtEl>
                                      </p:cBhvr>
                                    </p:animEffect>
                                  </p:childTnLst>
                                </p:cTn>
                              </p:par>
                            </p:childTnLst>
                          </p:cTn>
                        </p:par>
                      </p:childTnLst>
                    </p:cTn>
                  </p:par>
                  <p:par>
                    <p:cTn id="514" fill="hold">
                      <p:stCondLst>
                        <p:cond delay="indefinite"/>
                      </p:stCondLst>
                      <p:childTnLst>
                        <p:par>
                          <p:cTn id="515" fill="hold">
                            <p:stCondLst>
                              <p:cond delay="0"/>
                            </p:stCondLst>
                            <p:childTnLst>
                              <p:par>
                                <p:cTn id="516" presetID="9" presetClass="entr" presetSubtype="0" fill="hold" grpId="0" nodeType="clickEffect">
                                  <p:stCondLst>
                                    <p:cond delay="0"/>
                                  </p:stCondLst>
                                  <p:childTnLst>
                                    <p:set>
                                      <p:cBhvr>
                                        <p:cTn id="517" dur="1" fill="hold">
                                          <p:stCondLst>
                                            <p:cond delay="0"/>
                                          </p:stCondLst>
                                        </p:cTn>
                                        <p:tgtEl>
                                          <p:spTgt spid="1182"/>
                                        </p:tgtEl>
                                        <p:attrNameLst>
                                          <p:attrName>style.visibility</p:attrName>
                                        </p:attrNameLst>
                                      </p:cBhvr>
                                      <p:to>
                                        <p:strVal val="visible"/>
                                      </p:to>
                                    </p:set>
                                    <p:animEffect transition="in" filter="dissolve">
                                      <p:cBhvr>
                                        <p:cTn id="518" dur="500"/>
                                        <p:tgtEl>
                                          <p:spTgt spid="1182"/>
                                        </p:tgtEl>
                                      </p:cBhvr>
                                    </p:animEffect>
                                  </p:childTnLst>
                                </p:cTn>
                              </p:par>
                            </p:childTnLst>
                          </p:cTn>
                        </p:par>
                      </p:childTnLst>
                    </p:cTn>
                  </p:par>
                  <p:par>
                    <p:cTn id="519" fill="hold">
                      <p:stCondLst>
                        <p:cond delay="indefinite"/>
                      </p:stCondLst>
                      <p:childTnLst>
                        <p:par>
                          <p:cTn id="520" fill="hold">
                            <p:stCondLst>
                              <p:cond delay="0"/>
                            </p:stCondLst>
                            <p:childTnLst>
                              <p:par>
                                <p:cTn id="521" presetID="9" presetClass="entr" presetSubtype="0" fill="hold" nodeType="clickEffect">
                                  <p:stCondLst>
                                    <p:cond delay="0"/>
                                  </p:stCondLst>
                                  <p:childTnLst>
                                    <p:set>
                                      <p:cBhvr>
                                        <p:cTn id="522" dur="1" fill="hold">
                                          <p:stCondLst>
                                            <p:cond delay="0"/>
                                          </p:stCondLst>
                                        </p:cTn>
                                        <p:tgtEl>
                                          <p:spTgt spid="1183"/>
                                        </p:tgtEl>
                                        <p:attrNameLst>
                                          <p:attrName>style.visibility</p:attrName>
                                        </p:attrNameLst>
                                      </p:cBhvr>
                                      <p:to>
                                        <p:strVal val="visible"/>
                                      </p:to>
                                    </p:set>
                                    <p:animEffect transition="in" filter="dissolve">
                                      <p:cBhvr>
                                        <p:cTn id="523" dur="500"/>
                                        <p:tgtEl>
                                          <p:spTgt spid="1183"/>
                                        </p:tgtEl>
                                      </p:cBhvr>
                                    </p:animEffect>
                                  </p:childTnLst>
                                </p:cTn>
                              </p:par>
                            </p:childTnLst>
                          </p:cTn>
                        </p:par>
                      </p:childTnLst>
                    </p:cTn>
                  </p:par>
                  <p:par>
                    <p:cTn id="524" fill="hold">
                      <p:stCondLst>
                        <p:cond delay="indefinite"/>
                      </p:stCondLst>
                      <p:childTnLst>
                        <p:par>
                          <p:cTn id="525" fill="hold">
                            <p:stCondLst>
                              <p:cond delay="0"/>
                            </p:stCondLst>
                            <p:childTnLst>
                              <p:par>
                                <p:cTn id="526" presetID="9" presetClass="entr" presetSubtype="0" fill="hold" grpId="0" nodeType="clickEffect">
                                  <p:stCondLst>
                                    <p:cond delay="0"/>
                                  </p:stCondLst>
                                  <p:childTnLst>
                                    <p:set>
                                      <p:cBhvr>
                                        <p:cTn id="527" dur="1" fill="hold">
                                          <p:stCondLst>
                                            <p:cond delay="0"/>
                                          </p:stCondLst>
                                        </p:cTn>
                                        <p:tgtEl>
                                          <p:spTgt spid="1186"/>
                                        </p:tgtEl>
                                        <p:attrNameLst>
                                          <p:attrName>style.visibility</p:attrName>
                                        </p:attrNameLst>
                                      </p:cBhvr>
                                      <p:to>
                                        <p:strVal val="visible"/>
                                      </p:to>
                                    </p:set>
                                    <p:animEffect transition="in" filter="dissolve">
                                      <p:cBhvr>
                                        <p:cTn id="528" dur="500"/>
                                        <p:tgtEl>
                                          <p:spTgt spid="1186"/>
                                        </p:tgtEl>
                                      </p:cBhvr>
                                    </p:animEffect>
                                  </p:childTnLst>
                                </p:cTn>
                              </p:par>
                            </p:childTnLst>
                          </p:cTn>
                        </p:par>
                      </p:childTnLst>
                    </p:cTn>
                  </p:par>
                  <p:par>
                    <p:cTn id="529" fill="hold">
                      <p:stCondLst>
                        <p:cond delay="indefinite"/>
                      </p:stCondLst>
                      <p:childTnLst>
                        <p:par>
                          <p:cTn id="530" fill="hold">
                            <p:stCondLst>
                              <p:cond delay="0"/>
                            </p:stCondLst>
                            <p:childTnLst>
                              <p:par>
                                <p:cTn id="531" presetID="9" presetClass="entr" presetSubtype="0" fill="hold" grpId="0" nodeType="clickEffect">
                                  <p:stCondLst>
                                    <p:cond delay="0"/>
                                  </p:stCondLst>
                                  <p:childTnLst>
                                    <p:set>
                                      <p:cBhvr>
                                        <p:cTn id="532" dur="1" fill="hold">
                                          <p:stCondLst>
                                            <p:cond delay="0"/>
                                          </p:stCondLst>
                                        </p:cTn>
                                        <p:tgtEl>
                                          <p:spTgt spid="1187"/>
                                        </p:tgtEl>
                                        <p:attrNameLst>
                                          <p:attrName>style.visibility</p:attrName>
                                        </p:attrNameLst>
                                      </p:cBhvr>
                                      <p:to>
                                        <p:strVal val="visible"/>
                                      </p:to>
                                    </p:set>
                                    <p:animEffect transition="in" filter="dissolve">
                                      <p:cBhvr>
                                        <p:cTn id="533" dur="500"/>
                                        <p:tgtEl>
                                          <p:spTgt spid="1187"/>
                                        </p:tgtEl>
                                      </p:cBhvr>
                                    </p:animEffect>
                                  </p:childTnLst>
                                </p:cTn>
                              </p:par>
                            </p:childTnLst>
                          </p:cTn>
                        </p:par>
                      </p:childTnLst>
                    </p:cTn>
                  </p:par>
                  <p:par>
                    <p:cTn id="534" fill="hold">
                      <p:stCondLst>
                        <p:cond delay="indefinite"/>
                      </p:stCondLst>
                      <p:childTnLst>
                        <p:par>
                          <p:cTn id="535" fill="hold">
                            <p:stCondLst>
                              <p:cond delay="0"/>
                            </p:stCondLst>
                            <p:childTnLst>
                              <p:par>
                                <p:cTn id="536" presetID="12" presetClass="entr" presetSubtype="2" fill="hold" nodeType="clickEffect">
                                  <p:stCondLst>
                                    <p:cond delay="0"/>
                                  </p:stCondLst>
                                  <p:childTnLst>
                                    <p:set>
                                      <p:cBhvr>
                                        <p:cTn id="537" dur="1" fill="hold">
                                          <p:stCondLst>
                                            <p:cond delay="0"/>
                                          </p:stCondLst>
                                        </p:cTn>
                                        <p:tgtEl>
                                          <p:spTgt spid="1188"/>
                                        </p:tgtEl>
                                        <p:attrNameLst>
                                          <p:attrName>style.visibility</p:attrName>
                                        </p:attrNameLst>
                                      </p:cBhvr>
                                      <p:to>
                                        <p:strVal val="visible"/>
                                      </p:to>
                                    </p:set>
                                    <p:animEffect transition="in" filter="slide(fromRight)">
                                      <p:cBhvr>
                                        <p:cTn id="538" dur="500"/>
                                        <p:tgtEl>
                                          <p:spTgt spid="1188"/>
                                        </p:tgtEl>
                                      </p:cBhvr>
                                    </p:animEffect>
                                  </p:childTnLst>
                                </p:cTn>
                              </p:par>
                            </p:childTnLst>
                          </p:cTn>
                        </p:par>
                      </p:childTnLst>
                    </p:cTn>
                  </p:par>
                  <p:par>
                    <p:cTn id="539" fill="hold">
                      <p:stCondLst>
                        <p:cond delay="indefinite"/>
                      </p:stCondLst>
                      <p:childTnLst>
                        <p:par>
                          <p:cTn id="540" fill="hold">
                            <p:stCondLst>
                              <p:cond delay="0"/>
                            </p:stCondLst>
                            <p:childTnLst>
                              <p:par>
                                <p:cTn id="541" presetID="12" presetClass="entr" presetSubtype="8" fill="hold" nodeType="clickEffect">
                                  <p:stCondLst>
                                    <p:cond delay="0"/>
                                  </p:stCondLst>
                                  <p:childTnLst>
                                    <p:set>
                                      <p:cBhvr>
                                        <p:cTn id="542" dur="1" fill="hold">
                                          <p:stCondLst>
                                            <p:cond delay="0"/>
                                          </p:stCondLst>
                                        </p:cTn>
                                        <p:tgtEl>
                                          <p:spTgt spid="1191"/>
                                        </p:tgtEl>
                                        <p:attrNameLst>
                                          <p:attrName>style.visibility</p:attrName>
                                        </p:attrNameLst>
                                      </p:cBhvr>
                                      <p:to>
                                        <p:strVal val="visible"/>
                                      </p:to>
                                    </p:set>
                                    <p:animEffect transition="in" filter="slide(fromLeft)">
                                      <p:cBhvr>
                                        <p:cTn id="543" dur="500"/>
                                        <p:tgtEl>
                                          <p:spTgt spid="1191"/>
                                        </p:tgtEl>
                                      </p:cBhvr>
                                    </p:animEffect>
                                  </p:childTnLst>
                                </p:cTn>
                              </p:par>
                            </p:childTnLst>
                          </p:cTn>
                        </p:par>
                      </p:childTnLst>
                    </p:cTn>
                  </p:par>
                  <p:par>
                    <p:cTn id="544" fill="hold">
                      <p:stCondLst>
                        <p:cond delay="indefinite"/>
                      </p:stCondLst>
                      <p:childTnLst>
                        <p:par>
                          <p:cTn id="545" fill="hold">
                            <p:stCondLst>
                              <p:cond delay="0"/>
                            </p:stCondLst>
                            <p:childTnLst>
                              <p:par>
                                <p:cTn id="546" presetID="9" presetClass="entr" presetSubtype="0" fill="hold" grpId="0" nodeType="clickEffect">
                                  <p:stCondLst>
                                    <p:cond delay="0"/>
                                  </p:stCondLst>
                                  <p:childTnLst>
                                    <p:set>
                                      <p:cBhvr>
                                        <p:cTn id="547" dur="1" fill="hold">
                                          <p:stCondLst>
                                            <p:cond delay="0"/>
                                          </p:stCondLst>
                                        </p:cTn>
                                        <p:tgtEl>
                                          <p:spTgt spid="1194"/>
                                        </p:tgtEl>
                                        <p:attrNameLst>
                                          <p:attrName>style.visibility</p:attrName>
                                        </p:attrNameLst>
                                      </p:cBhvr>
                                      <p:to>
                                        <p:strVal val="visible"/>
                                      </p:to>
                                    </p:set>
                                    <p:animEffect transition="in" filter="dissolve">
                                      <p:cBhvr>
                                        <p:cTn id="548" dur="500"/>
                                        <p:tgtEl>
                                          <p:spTgt spid="1194"/>
                                        </p:tgtEl>
                                      </p:cBhvr>
                                    </p:animEffect>
                                  </p:childTnLst>
                                </p:cTn>
                              </p:par>
                            </p:childTnLst>
                          </p:cTn>
                        </p:par>
                      </p:childTnLst>
                    </p:cTn>
                  </p:par>
                  <p:par>
                    <p:cTn id="549" fill="hold">
                      <p:stCondLst>
                        <p:cond delay="indefinite"/>
                      </p:stCondLst>
                      <p:childTnLst>
                        <p:par>
                          <p:cTn id="550" fill="hold">
                            <p:stCondLst>
                              <p:cond delay="0"/>
                            </p:stCondLst>
                            <p:childTnLst>
                              <p:par>
                                <p:cTn id="551" presetID="9" presetClass="entr" presetSubtype="0" fill="hold" grpId="0" nodeType="clickEffect">
                                  <p:stCondLst>
                                    <p:cond delay="0"/>
                                  </p:stCondLst>
                                  <p:childTnLst>
                                    <p:set>
                                      <p:cBhvr>
                                        <p:cTn id="552" dur="1" fill="hold">
                                          <p:stCondLst>
                                            <p:cond delay="0"/>
                                          </p:stCondLst>
                                        </p:cTn>
                                        <p:tgtEl>
                                          <p:spTgt spid="1195"/>
                                        </p:tgtEl>
                                        <p:attrNameLst>
                                          <p:attrName>style.visibility</p:attrName>
                                        </p:attrNameLst>
                                      </p:cBhvr>
                                      <p:to>
                                        <p:strVal val="visible"/>
                                      </p:to>
                                    </p:set>
                                    <p:animEffect transition="in" filter="dissolve">
                                      <p:cBhvr>
                                        <p:cTn id="553" dur="500"/>
                                        <p:tgtEl>
                                          <p:spTgt spid="1195"/>
                                        </p:tgtEl>
                                      </p:cBhvr>
                                    </p:animEffect>
                                  </p:childTnLst>
                                </p:cTn>
                              </p:par>
                            </p:childTnLst>
                          </p:cTn>
                        </p:par>
                      </p:childTnLst>
                    </p:cTn>
                  </p:par>
                  <p:par>
                    <p:cTn id="554" fill="hold">
                      <p:stCondLst>
                        <p:cond delay="indefinite"/>
                      </p:stCondLst>
                      <p:childTnLst>
                        <p:par>
                          <p:cTn id="555" fill="hold">
                            <p:stCondLst>
                              <p:cond delay="0"/>
                            </p:stCondLst>
                            <p:childTnLst>
                              <p:par>
                                <p:cTn id="556" presetID="9" presetClass="entr" presetSubtype="0" fill="hold" nodeType="clickEffect">
                                  <p:stCondLst>
                                    <p:cond delay="0"/>
                                  </p:stCondLst>
                                  <p:childTnLst>
                                    <p:set>
                                      <p:cBhvr>
                                        <p:cTn id="557" dur="1" fill="hold">
                                          <p:stCondLst>
                                            <p:cond delay="0"/>
                                          </p:stCondLst>
                                        </p:cTn>
                                        <p:tgtEl>
                                          <p:spTgt spid="1196"/>
                                        </p:tgtEl>
                                        <p:attrNameLst>
                                          <p:attrName>style.visibility</p:attrName>
                                        </p:attrNameLst>
                                      </p:cBhvr>
                                      <p:to>
                                        <p:strVal val="visible"/>
                                      </p:to>
                                    </p:set>
                                    <p:animEffect transition="in" filter="dissolve">
                                      <p:cBhvr>
                                        <p:cTn id="558" dur="500"/>
                                        <p:tgtEl>
                                          <p:spTgt spid="1196"/>
                                        </p:tgtEl>
                                      </p:cBhvr>
                                    </p:animEffect>
                                  </p:childTnLst>
                                </p:cTn>
                              </p:par>
                            </p:childTnLst>
                          </p:cTn>
                        </p:par>
                      </p:childTnLst>
                    </p:cTn>
                  </p:par>
                  <p:par>
                    <p:cTn id="559" fill="hold">
                      <p:stCondLst>
                        <p:cond delay="indefinite"/>
                      </p:stCondLst>
                      <p:childTnLst>
                        <p:par>
                          <p:cTn id="560" fill="hold">
                            <p:stCondLst>
                              <p:cond delay="0"/>
                            </p:stCondLst>
                            <p:childTnLst>
                              <p:par>
                                <p:cTn id="561" presetID="9" presetClass="entr" presetSubtype="0" fill="hold" grpId="0" nodeType="clickEffect">
                                  <p:stCondLst>
                                    <p:cond delay="0"/>
                                  </p:stCondLst>
                                  <p:childTnLst>
                                    <p:set>
                                      <p:cBhvr>
                                        <p:cTn id="562" dur="1" fill="hold">
                                          <p:stCondLst>
                                            <p:cond delay="0"/>
                                          </p:stCondLst>
                                        </p:cTn>
                                        <p:tgtEl>
                                          <p:spTgt spid="1199"/>
                                        </p:tgtEl>
                                        <p:attrNameLst>
                                          <p:attrName>style.visibility</p:attrName>
                                        </p:attrNameLst>
                                      </p:cBhvr>
                                      <p:to>
                                        <p:strVal val="visible"/>
                                      </p:to>
                                    </p:set>
                                    <p:animEffect transition="in" filter="dissolve">
                                      <p:cBhvr>
                                        <p:cTn id="563" dur="500"/>
                                        <p:tgtEl>
                                          <p:spTgt spid="1199"/>
                                        </p:tgtEl>
                                      </p:cBhvr>
                                    </p:animEffect>
                                  </p:childTnLst>
                                </p:cTn>
                              </p:par>
                            </p:childTnLst>
                          </p:cTn>
                        </p:par>
                      </p:childTnLst>
                    </p:cTn>
                  </p:par>
                  <p:par>
                    <p:cTn id="564" fill="hold">
                      <p:stCondLst>
                        <p:cond delay="indefinite"/>
                      </p:stCondLst>
                      <p:childTnLst>
                        <p:par>
                          <p:cTn id="565" fill="hold">
                            <p:stCondLst>
                              <p:cond delay="0"/>
                            </p:stCondLst>
                            <p:childTnLst>
                              <p:par>
                                <p:cTn id="566" presetID="9" presetClass="entr" presetSubtype="0" fill="hold" grpId="0" nodeType="clickEffect">
                                  <p:stCondLst>
                                    <p:cond delay="0"/>
                                  </p:stCondLst>
                                  <p:childTnLst>
                                    <p:set>
                                      <p:cBhvr>
                                        <p:cTn id="567" dur="1" fill="hold">
                                          <p:stCondLst>
                                            <p:cond delay="0"/>
                                          </p:stCondLst>
                                        </p:cTn>
                                        <p:tgtEl>
                                          <p:spTgt spid="1200"/>
                                        </p:tgtEl>
                                        <p:attrNameLst>
                                          <p:attrName>style.visibility</p:attrName>
                                        </p:attrNameLst>
                                      </p:cBhvr>
                                      <p:to>
                                        <p:strVal val="visible"/>
                                      </p:to>
                                    </p:set>
                                    <p:animEffect transition="in" filter="dissolve">
                                      <p:cBhvr>
                                        <p:cTn id="568" dur="500"/>
                                        <p:tgtEl>
                                          <p:spTgt spid="1200"/>
                                        </p:tgtEl>
                                      </p:cBhvr>
                                    </p:animEffect>
                                  </p:childTnLst>
                                </p:cTn>
                              </p:par>
                            </p:childTnLst>
                          </p:cTn>
                        </p:par>
                      </p:childTnLst>
                    </p:cTn>
                  </p:par>
                  <p:par>
                    <p:cTn id="569" fill="hold">
                      <p:stCondLst>
                        <p:cond delay="indefinite"/>
                      </p:stCondLst>
                      <p:childTnLst>
                        <p:par>
                          <p:cTn id="570" fill="hold">
                            <p:stCondLst>
                              <p:cond delay="0"/>
                            </p:stCondLst>
                            <p:childTnLst>
                              <p:par>
                                <p:cTn id="571" presetID="12" presetClass="entr" presetSubtype="2" fill="hold" nodeType="clickEffect">
                                  <p:stCondLst>
                                    <p:cond delay="0"/>
                                  </p:stCondLst>
                                  <p:childTnLst>
                                    <p:set>
                                      <p:cBhvr>
                                        <p:cTn id="572" dur="1" fill="hold">
                                          <p:stCondLst>
                                            <p:cond delay="0"/>
                                          </p:stCondLst>
                                        </p:cTn>
                                        <p:tgtEl>
                                          <p:spTgt spid="1201"/>
                                        </p:tgtEl>
                                        <p:attrNameLst>
                                          <p:attrName>style.visibility</p:attrName>
                                        </p:attrNameLst>
                                      </p:cBhvr>
                                      <p:to>
                                        <p:strVal val="visible"/>
                                      </p:to>
                                    </p:set>
                                    <p:animEffect transition="in" filter="slide(fromRight)">
                                      <p:cBhvr>
                                        <p:cTn id="573" dur="500"/>
                                        <p:tgtEl>
                                          <p:spTgt spid="1201"/>
                                        </p:tgtEl>
                                      </p:cBhvr>
                                    </p:animEffect>
                                  </p:childTnLst>
                                </p:cTn>
                              </p:par>
                            </p:childTnLst>
                          </p:cTn>
                        </p:par>
                      </p:childTnLst>
                    </p:cTn>
                  </p:par>
                  <p:par>
                    <p:cTn id="574" fill="hold">
                      <p:stCondLst>
                        <p:cond delay="indefinite"/>
                      </p:stCondLst>
                      <p:childTnLst>
                        <p:par>
                          <p:cTn id="575" fill="hold">
                            <p:stCondLst>
                              <p:cond delay="0"/>
                            </p:stCondLst>
                            <p:childTnLst>
                              <p:par>
                                <p:cTn id="576" presetID="12" presetClass="entr" presetSubtype="8" fill="hold" nodeType="clickEffect">
                                  <p:stCondLst>
                                    <p:cond delay="0"/>
                                  </p:stCondLst>
                                  <p:childTnLst>
                                    <p:set>
                                      <p:cBhvr>
                                        <p:cTn id="577" dur="1" fill="hold">
                                          <p:stCondLst>
                                            <p:cond delay="0"/>
                                          </p:stCondLst>
                                        </p:cTn>
                                        <p:tgtEl>
                                          <p:spTgt spid="1204"/>
                                        </p:tgtEl>
                                        <p:attrNameLst>
                                          <p:attrName>style.visibility</p:attrName>
                                        </p:attrNameLst>
                                      </p:cBhvr>
                                      <p:to>
                                        <p:strVal val="visible"/>
                                      </p:to>
                                    </p:set>
                                    <p:animEffect transition="in" filter="slide(fromLeft)">
                                      <p:cBhvr>
                                        <p:cTn id="578" dur="500"/>
                                        <p:tgtEl>
                                          <p:spTgt spid="1204"/>
                                        </p:tgtEl>
                                      </p:cBhvr>
                                    </p:animEffect>
                                  </p:childTnLst>
                                </p:cTn>
                              </p:par>
                            </p:childTnLst>
                          </p:cTn>
                        </p:par>
                      </p:childTnLst>
                    </p:cTn>
                  </p:par>
                  <p:par>
                    <p:cTn id="579" fill="hold">
                      <p:stCondLst>
                        <p:cond delay="indefinite"/>
                      </p:stCondLst>
                      <p:childTnLst>
                        <p:par>
                          <p:cTn id="580" fill="hold">
                            <p:stCondLst>
                              <p:cond delay="0"/>
                            </p:stCondLst>
                            <p:childTnLst>
                              <p:par>
                                <p:cTn id="581" presetID="9" presetClass="entr" presetSubtype="0" fill="hold" grpId="0" nodeType="clickEffect">
                                  <p:stCondLst>
                                    <p:cond delay="0"/>
                                  </p:stCondLst>
                                  <p:childTnLst>
                                    <p:set>
                                      <p:cBhvr>
                                        <p:cTn id="582" dur="1" fill="hold">
                                          <p:stCondLst>
                                            <p:cond delay="0"/>
                                          </p:stCondLst>
                                        </p:cTn>
                                        <p:tgtEl>
                                          <p:spTgt spid="1207"/>
                                        </p:tgtEl>
                                        <p:attrNameLst>
                                          <p:attrName>style.visibility</p:attrName>
                                        </p:attrNameLst>
                                      </p:cBhvr>
                                      <p:to>
                                        <p:strVal val="visible"/>
                                      </p:to>
                                    </p:set>
                                    <p:animEffect transition="in" filter="dissolve">
                                      <p:cBhvr>
                                        <p:cTn id="583" dur="500"/>
                                        <p:tgtEl>
                                          <p:spTgt spid="1207"/>
                                        </p:tgtEl>
                                      </p:cBhvr>
                                    </p:animEffect>
                                  </p:childTnLst>
                                </p:cTn>
                              </p:par>
                            </p:childTnLst>
                          </p:cTn>
                        </p:par>
                      </p:childTnLst>
                    </p:cTn>
                  </p:par>
                  <p:par>
                    <p:cTn id="584" fill="hold">
                      <p:stCondLst>
                        <p:cond delay="indefinite"/>
                      </p:stCondLst>
                      <p:childTnLst>
                        <p:par>
                          <p:cTn id="585" fill="hold">
                            <p:stCondLst>
                              <p:cond delay="0"/>
                            </p:stCondLst>
                            <p:childTnLst>
                              <p:par>
                                <p:cTn id="586" presetID="9" presetClass="entr" presetSubtype="0" fill="hold" grpId="0" nodeType="clickEffect">
                                  <p:stCondLst>
                                    <p:cond delay="0"/>
                                  </p:stCondLst>
                                  <p:childTnLst>
                                    <p:set>
                                      <p:cBhvr>
                                        <p:cTn id="587" dur="1" fill="hold">
                                          <p:stCondLst>
                                            <p:cond delay="0"/>
                                          </p:stCondLst>
                                        </p:cTn>
                                        <p:tgtEl>
                                          <p:spTgt spid="1208"/>
                                        </p:tgtEl>
                                        <p:attrNameLst>
                                          <p:attrName>style.visibility</p:attrName>
                                        </p:attrNameLst>
                                      </p:cBhvr>
                                      <p:to>
                                        <p:strVal val="visible"/>
                                      </p:to>
                                    </p:set>
                                    <p:animEffect transition="in" filter="dissolve">
                                      <p:cBhvr>
                                        <p:cTn id="588" dur="500"/>
                                        <p:tgtEl>
                                          <p:spTgt spid="1208"/>
                                        </p:tgtEl>
                                      </p:cBhvr>
                                    </p:animEffect>
                                  </p:childTnLst>
                                </p:cTn>
                              </p:par>
                            </p:childTnLst>
                          </p:cTn>
                        </p:par>
                      </p:childTnLst>
                    </p:cTn>
                  </p:par>
                  <p:par>
                    <p:cTn id="589" fill="hold">
                      <p:stCondLst>
                        <p:cond delay="indefinite"/>
                      </p:stCondLst>
                      <p:childTnLst>
                        <p:par>
                          <p:cTn id="590" fill="hold">
                            <p:stCondLst>
                              <p:cond delay="0"/>
                            </p:stCondLst>
                            <p:childTnLst>
                              <p:par>
                                <p:cTn id="591" presetID="9" presetClass="entr" presetSubtype="0" fill="hold" nodeType="clickEffect">
                                  <p:stCondLst>
                                    <p:cond delay="0"/>
                                  </p:stCondLst>
                                  <p:childTnLst>
                                    <p:set>
                                      <p:cBhvr>
                                        <p:cTn id="592" dur="1" fill="hold">
                                          <p:stCondLst>
                                            <p:cond delay="0"/>
                                          </p:stCondLst>
                                        </p:cTn>
                                        <p:tgtEl>
                                          <p:spTgt spid="1209"/>
                                        </p:tgtEl>
                                        <p:attrNameLst>
                                          <p:attrName>style.visibility</p:attrName>
                                        </p:attrNameLst>
                                      </p:cBhvr>
                                      <p:to>
                                        <p:strVal val="visible"/>
                                      </p:to>
                                    </p:set>
                                    <p:animEffect transition="in" filter="dissolve">
                                      <p:cBhvr>
                                        <p:cTn id="593" dur="500"/>
                                        <p:tgtEl>
                                          <p:spTgt spid="1209"/>
                                        </p:tgtEl>
                                      </p:cBhvr>
                                    </p:animEffect>
                                  </p:childTnLst>
                                </p:cTn>
                              </p:par>
                            </p:childTnLst>
                          </p:cTn>
                        </p:par>
                      </p:childTnLst>
                    </p:cTn>
                  </p:par>
                  <p:par>
                    <p:cTn id="594" fill="hold">
                      <p:stCondLst>
                        <p:cond delay="indefinite"/>
                      </p:stCondLst>
                      <p:childTnLst>
                        <p:par>
                          <p:cTn id="595" fill="hold">
                            <p:stCondLst>
                              <p:cond delay="0"/>
                            </p:stCondLst>
                            <p:childTnLst>
                              <p:par>
                                <p:cTn id="596" presetID="9" presetClass="entr" presetSubtype="0" fill="hold" grpId="0" nodeType="clickEffect">
                                  <p:stCondLst>
                                    <p:cond delay="0"/>
                                  </p:stCondLst>
                                  <p:childTnLst>
                                    <p:set>
                                      <p:cBhvr>
                                        <p:cTn id="597" dur="1" fill="hold">
                                          <p:stCondLst>
                                            <p:cond delay="0"/>
                                          </p:stCondLst>
                                        </p:cTn>
                                        <p:tgtEl>
                                          <p:spTgt spid="1212"/>
                                        </p:tgtEl>
                                        <p:attrNameLst>
                                          <p:attrName>style.visibility</p:attrName>
                                        </p:attrNameLst>
                                      </p:cBhvr>
                                      <p:to>
                                        <p:strVal val="visible"/>
                                      </p:to>
                                    </p:set>
                                    <p:animEffect transition="in" filter="dissolve">
                                      <p:cBhvr>
                                        <p:cTn id="598" dur="500"/>
                                        <p:tgtEl>
                                          <p:spTgt spid="1212"/>
                                        </p:tgtEl>
                                      </p:cBhvr>
                                    </p:animEffect>
                                  </p:childTnLst>
                                </p:cTn>
                              </p:par>
                            </p:childTnLst>
                          </p:cTn>
                        </p:par>
                      </p:childTnLst>
                    </p:cTn>
                  </p:par>
                  <p:par>
                    <p:cTn id="599" fill="hold">
                      <p:stCondLst>
                        <p:cond delay="indefinite"/>
                      </p:stCondLst>
                      <p:childTnLst>
                        <p:par>
                          <p:cTn id="600" fill="hold">
                            <p:stCondLst>
                              <p:cond delay="0"/>
                            </p:stCondLst>
                            <p:childTnLst>
                              <p:par>
                                <p:cTn id="601" presetID="9" presetClass="entr" presetSubtype="0" fill="hold" grpId="0" nodeType="clickEffect">
                                  <p:stCondLst>
                                    <p:cond delay="0"/>
                                  </p:stCondLst>
                                  <p:childTnLst>
                                    <p:set>
                                      <p:cBhvr>
                                        <p:cTn id="602" dur="1" fill="hold">
                                          <p:stCondLst>
                                            <p:cond delay="0"/>
                                          </p:stCondLst>
                                        </p:cTn>
                                        <p:tgtEl>
                                          <p:spTgt spid="1213"/>
                                        </p:tgtEl>
                                        <p:attrNameLst>
                                          <p:attrName>style.visibility</p:attrName>
                                        </p:attrNameLst>
                                      </p:cBhvr>
                                      <p:to>
                                        <p:strVal val="visible"/>
                                      </p:to>
                                    </p:set>
                                    <p:animEffect transition="in" filter="dissolve">
                                      <p:cBhvr>
                                        <p:cTn id="603" dur="500"/>
                                        <p:tgtEl>
                                          <p:spTgt spid="1213"/>
                                        </p:tgtEl>
                                      </p:cBhvr>
                                    </p:animEffect>
                                  </p:childTnLst>
                                </p:cTn>
                              </p:par>
                            </p:childTnLst>
                          </p:cTn>
                        </p:par>
                      </p:childTnLst>
                    </p:cTn>
                  </p:par>
                  <p:par>
                    <p:cTn id="604" fill="hold">
                      <p:stCondLst>
                        <p:cond delay="indefinite"/>
                      </p:stCondLst>
                      <p:childTnLst>
                        <p:par>
                          <p:cTn id="605" fill="hold">
                            <p:stCondLst>
                              <p:cond delay="0"/>
                            </p:stCondLst>
                            <p:childTnLst>
                              <p:par>
                                <p:cTn id="606" presetID="9" presetClass="entr" presetSubtype="0" fill="hold" nodeType="clickEffect">
                                  <p:stCondLst>
                                    <p:cond delay="0"/>
                                  </p:stCondLst>
                                  <p:childTnLst>
                                    <p:set>
                                      <p:cBhvr>
                                        <p:cTn id="607" dur="1" fill="hold">
                                          <p:stCondLst>
                                            <p:cond delay="0"/>
                                          </p:stCondLst>
                                        </p:cTn>
                                        <p:tgtEl>
                                          <p:spTgt spid="1214"/>
                                        </p:tgtEl>
                                        <p:attrNameLst>
                                          <p:attrName>style.visibility</p:attrName>
                                        </p:attrNameLst>
                                      </p:cBhvr>
                                      <p:to>
                                        <p:strVal val="visible"/>
                                      </p:to>
                                    </p:set>
                                    <p:animEffect transition="in" filter="dissolve">
                                      <p:cBhvr>
                                        <p:cTn id="608" dur="500"/>
                                        <p:tgtEl>
                                          <p:spTgt spid="1214"/>
                                        </p:tgtEl>
                                      </p:cBhvr>
                                    </p:animEffect>
                                  </p:childTnLst>
                                </p:cTn>
                              </p:par>
                            </p:childTnLst>
                          </p:cTn>
                        </p:par>
                      </p:childTnLst>
                    </p:cTn>
                  </p:par>
                  <p:par>
                    <p:cTn id="609" fill="hold">
                      <p:stCondLst>
                        <p:cond delay="indefinite"/>
                      </p:stCondLst>
                      <p:childTnLst>
                        <p:par>
                          <p:cTn id="610" fill="hold">
                            <p:stCondLst>
                              <p:cond delay="0"/>
                            </p:stCondLst>
                            <p:childTnLst>
                              <p:par>
                                <p:cTn id="611" presetID="9" presetClass="entr" presetSubtype="0" fill="hold" grpId="0" nodeType="clickEffect">
                                  <p:stCondLst>
                                    <p:cond delay="0"/>
                                  </p:stCondLst>
                                  <p:childTnLst>
                                    <p:set>
                                      <p:cBhvr>
                                        <p:cTn id="612" dur="1" fill="hold">
                                          <p:stCondLst>
                                            <p:cond delay="0"/>
                                          </p:stCondLst>
                                        </p:cTn>
                                        <p:tgtEl>
                                          <p:spTgt spid="1217"/>
                                        </p:tgtEl>
                                        <p:attrNameLst>
                                          <p:attrName>style.visibility</p:attrName>
                                        </p:attrNameLst>
                                      </p:cBhvr>
                                      <p:to>
                                        <p:strVal val="visible"/>
                                      </p:to>
                                    </p:set>
                                    <p:animEffect transition="in" filter="dissolve">
                                      <p:cBhvr>
                                        <p:cTn id="613" dur="500"/>
                                        <p:tgtEl>
                                          <p:spTgt spid="1217"/>
                                        </p:tgtEl>
                                      </p:cBhvr>
                                    </p:animEffect>
                                  </p:childTnLst>
                                </p:cTn>
                              </p:par>
                            </p:childTnLst>
                          </p:cTn>
                        </p:par>
                      </p:childTnLst>
                    </p:cTn>
                  </p:par>
                  <p:par>
                    <p:cTn id="614" fill="hold">
                      <p:stCondLst>
                        <p:cond delay="indefinite"/>
                      </p:stCondLst>
                      <p:childTnLst>
                        <p:par>
                          <p:cTn id="615" fill="hold">
                            <p:stCondLst>
                              <p:cond delay="0"/>
                            </p:stCondLst>
                            <p:childTnLst>
                              <p:par>
                                <p:cTn id="616" presetID="9" presetClass="entr" presetSubtype="0" fill="hold" grpId="0" nodeType="clickEffect">
                                  <p:stCondLst>
                                    <p:cond delay="0"/>
                                  </p:stCondLst>
                                  <p:childTnLst>
                                    <p:set>
                                      <p:cBhvr>
                                        <p:cTn id="617" dur="1" fill="hold">
                                          <p:stCondLst>
                                            <p:cond delay="0"/>
                                          </p:stCondLst>
                                        </p:cTn>
                                        <p:tgtEl>
                                          <p:spTgt spid="1218"/>
                                        </p:tgtEl>
                                        <p:attrNameLst>
                                          <p:attrName>style.visibility</p:attrName>
                                        </p:attrNameLst>
                                      </p:cBhvr>
                                      <p:to>
                                        <p:strVal val="visible"/>
                                      </p:to>
                                    </p:set>
                                    <p:animEffect transition="in" filter="dissolve">
                                      <p:cBhvr>
                                        <p:cTn id="618" dur="500"/>
                                        <p:tgtEl>
                                          <p:spTgt spid="1218"/>
                                        </p:tgtEl>
                                      </p:cBhvr>
                                    </p:animEffect>
                                  </p:childTnLst>
                                </p:cTn>
                              </p:par>
                            </p:childTnLst>
                          </p:cTn>
                        </p:par>
                      </p:childTnLst>
                    </p:cTn>
                  </p:par>
                  <p:par>
                    <p:cTn id="619" fill="hold">
                      <p:stCondLst>
                        <p:cond delay="indefinite"/>
                      </p:stCondLst>
                      <p:childTnLst>
                        <p:par>
                          <p:cTn id="620" fill="hold">
                            <p:stCondLst>
                              <p:cond delay="0"/>
                            </p:stCondLst>
                            <p:childTnLst>
                              <p:par>
                                <p:cTn id="621" presetID="9" presetClass="entr" presetSubtype="0" fill="hold" nodeType="clickEffect">
                                  <p:stCondLst>
                                    <p:cond delay="0"/>
                                  </p:stCondLst>
                                  <p:childTnLst>
                                    <p:set>
                                      <p:cBhvr>
                                        <p:cTn id="622" dur="1" fill="hold">
                                          <p:stCondLst>
                                            <p:cond delay="0"/>
                                          </p:stCondLst>
                                        </p:cTn>
                                        <p:tgtEl>
                                          <p:spTgt spid="1219"/>
                                        </p:tgtEl>
                                        <p:attrNameLst>
                                          <p:attrName>style.visibility</p:attrName>
                                        </p:attrNameLst>
                                      </p:cBhvr>
                                      <p:to>
                                        <p:strVal val="visible"/>
                                      </p:to>
                                    </p:set>
                                    <p:animEffect transition="in" filter="dissolve">
                                      <p:cBhvr>
                                        <p:cTn id="623" dur="500"/>
                                        <p:tgtEl>
                                          <p:spTgt spid="1219"/>
                                        </p:tgtEl>
                                      </p:cBhvr>
                                    </p:animEffect>
                                  </p:childTnLst>
                                </p:cTn>
                              </p:par>
                            </p:childTnLst>
                          </p:cTn>
                        </p:par>
                      </p:childTnLst>
                    </p:cTn>
                  </p:par>
                  <p:par>
                    <p:cTn id="624" fill="hold">
                      <p:stCondLst>
                        <p:cond delay="indefinite"/>
                      </p:stCondLst>
                      <p:childTnLst>
                        <p:par>
                          <p:cTn id="625" fill="hold">
                            <p:stCondLst>
                              <p:cond delay="0"/>
                            </p:stCondLst>
                            <p:childTnLst>
                              <p:par>
                                <p:cTn id="626" presetID="9" presetClass="entr" presetSubtype="0" fill="hold" grpId="0" nodeType="clickEffect">
                                  <p:stCondLst>
                                    <p:cond delay="0"/>
                                  </p:stCondLst>
                                  <p:childTnLst>
                                    <p:set>
                                      <p:cBhvr>
                                        <p:cTn id="627" dur="1" fill="hold">
                                          <p:stCondLst>
                                            <p:cond delay="0"/>
                                          </p:stCondLst>
                                        </p:cTn>
                                        <p:tgtEl>
                                          <p:spTgt spid="1222"/>
                                        </p:tgtEl>
                                        <p:attrNameLst>
                                          <p:attrName>style.visibility</p:attrName>
                                        </p:attrNameLst>
                                      </p:cBhvr>
                                      <p:to>
                                        <p:strVal val="visible"/>
                                      </p:to>
                                    </p:set>
                                    <p:animEffect transition="in" filter="dissolve">
                                      <p:cBhvr>
                                        <p:cTn id="628" dur="500"/>
                                        <p:tgtEl>
                                          <p:spTgt spid="1222"/>
                                        </p:tgtEl>
                                      </p:cBhvr>
                                    </p:animEffect>
                                  </p:childTnLst>
                                </p:cTn>
                              </p:par>
                            </p:childTnLst>
                          </p:cTn>
                        </p:par>
                      </p:childTnLst>
                    </p:cTn>
                  </p:par>
                  <p:par>
                    <p:cTn id="629" fill="hold">
                      <p:stCondLst>
                        <p:cond delay="indefinite"/>
                      </p:stCondLst>
                      <p:childTnLst>
                        <p:par>
                          <p:cTn id="630" fill="hold">
                            <p:stCondLst>
                              <p:cond delay="0"/>
                            </p:stCondLst>
                            <p:childTnLst>
                              <p:par>
                                <p:cTn id="631" presetID="9" presetClass="entr" presetSubtype="0" fill="hold" grpId="0" nodeType="clickEffect">
                                  <p:stCondLst>
                                    <p:cond delay="0"/>
                                  </p:stCondLst>
                                  <p:childTnLst>
                                    <p:set>
                                      <p:cBhvr>
                                        <p:cTn id="632" dur="1" fill="hold">
                                          <p:stCondLst>
                                            <p:cond delay="0"/>
                                          </p:stCondLst>
                                        </p:cTn>
                                        <p:tgtEl>
                                          <p:spTgt spid="1223"/>
                                        </p:tgtEl>
                                        <p:attrNameLst>
                                          <p:attrName>style.visibility</p:attrName>
                                        </p:attrNameLst>
                                      </p:cBhvr>
                                      <p:to>
                                        <p:strVal val="visible"/>
                                      </p:to>
                                    </p:set>
                                    <p:animEffect transition="in" filter="dissolve">
                                      <p:cBhvr>
                                        <p:cTn id="633" dur="500"/>
                                        <p:tgtEl>
                                          <p:spTgt spid="1223"/>
                                        </p:tgtEl>
                                      </p:cBhvr>
                                    </p:animEffect>
                                  </p:childTnLst>
                                </p:cTn>
                              </p:par>
                            </p:childTnLst>
                          </p:cTn>
                        </p:par>
                      </p:childTnLst>
                    </p:cTn>
                  </p:par>
                  <p:par>
                    <p:cTn id="634" fill="hold">
                      <p:stCondLst>
                        <p:cond delay="indefinite"/>
                      </p:stCondLst>
                      <p:childTnLst>
                        <p:par>
                          <p:cTn id="635" fill="hold">
                            <p:stCondLst>
                              <p:cond delay="0"/>
                            </p:stCondLst>
                            <p:childTnLst>
                              <p:par>
                                <p:cTn id="636" presetID="9" presetClass="entr" presetSubtype="0" fill="hold" nodeType="clickEffect">
                                  <p:stCondLst>
                                    <p:cond delay="0"/>
                                  </p:stCondLst>
                                  <p:childTnLst>
                                    <p:set>
                                      <p:cBhvr>
                                        <p:cTn id="637" dur="1" fill="hold">
                                          <p:stCondLst>
                                            <p:cond delay="0"/>
                                          </p:stCondLst>
                                        </p:cTn>
                                        <p:tgtEl>
                                          <p:spTgt spid="1224"/>
                                        </p:tgtEl>
                                        <p:attrNameLst>
                                          <p:attrName>style.visibility</p:attrName>
                                        </p:attrNameLst>
                                      </p:cBhvr>
                                      <p:to>
                                        <p:strVal val="visible"/>
                                      </p:to>
                                    </p:set>
                                    <p:animEffect transition="in" filter="dissolve">
                                      <p:cBhvr>
                                        <p:cTn id="638" dur="500"/>
                                        <p:tgtEl>
                                          <p:spTgt spid="1224"/>
                                        </p:tgtEl>
                                      </p:cBhvr>
                                    </p:animEffect>
                                  </p:childTnLst>
                                </p:cTn>
                              </p:par>
                            </p:childTnLst>
                          </p:cTn>
                        </p:par>
                      </p:childTnLst>
                    </p:cTn>
                  </p:par>
                  <p:par>
                    <p:cTn id="639" fill="hold">
                      <p:stCondLst>
                        <p:cond delay="indefinite"/>
                      </p:stCondLst>
                      <p:childTnLst>
                        <p:par>
                          <p:cTn id="640" fill="hold">
                            <p:stCondLst>
                              <p:cond delay="0"/>
                            </p:stCondLst>
                            <p:childTnLst>
                              <p:par>
                                <p:cTn id="641" presetID="9" presetClass="entr" presetSubtype="0" fill="hold" grpId="0" nodeType="clickEffect">
                                  <p:stCondLst>
                                    <p:cond delay="0"/>
                                  </p:stCondLst>
                                  <p:childTnLst>
                                    <p:set>
                                      <p:cBhvr>
                                        <p:cTn id="642" dur="1" fill="hold">
                                          <p:stCondLst>
                                            <p:cond delay="0"/>
                                          </p:stCondLst>
                                        </p:cTn>
                                        <p:tgtEl>
                                          <p:spTgt spid="1227"/>
                                        </p:tgtEl>
                                        <p:attrNameLst>
                                          <p:attrName>style.visibility</p:attrName>
                                        </p:attrNameLst>
                                      </p:cBhvr>
                                      <p:to>
                                        <p:strVal val="visible"/>
                                      </p:to>
                                    </p:set>
                                    <p:animEffect transition="in" filter="dissolve">
                                      <p:cBhvr>
                                        <p:cTn id="643" dur="500"/>
                                        <p:tgtEl>
                                          <p:spTgt spid="1227"/>
                                        </p:tgtEl>
                                      </p:cBhvr>
                                    </p:animEffect>
                                  </p:childTnLst>
                                </p:cTn>
                              </p:par>
                            </p:childTnLst>
                          </p:cTn>
                        </p:par>
                      </p:childTnLst>
                    </p:cTn>
                  </p:par>
                  <p:par>
                    <p:cTn id="644" fill="hold">
                      <p:stCondLst>
                        <p:cond delay="indefinite"/>
                      </p:stCondLst>
                      <p:childTnLst>
                        <p:par>
                          <p:cTn id="645" fill="hold">
                            <p:stCondLst>
                              <p:cond delay="0"/>
                            </p:stCondLst>
                            <p:childTnLst>
                              <p:par>
                                <p:cTn id="646" presetID="9" presetClass="entr" presetSubtype="0" fill="hold" grpId="0" nodeType="clickEffect">
                                  <p:stCondLst>
                                    <p:cond delay="0"/>
                                  </p:stCondLst>
                                  <p:childTnLst>
                                    <p:set>
                                      <p:cBhvr>
                                        <p:cTn id="647" dur="1" fill="hold">
                                          <p:stCondLst>
                                            <p:cond delay="0"/>
                                          </p:stCondLst>
                                        </p:cTn>
                                        <p:tgtEl>
                                          <p:spTgt spid="1228"/>
                                        </p:tgtEl>
                                        <p:attrNameLst>
                                          <p:attrName>style.visibility</p:attrName>
                                        </p:attrNameLst>
                                      </p:cBhvr>
                                      <p:to>
                                        <p:strVal val="visible"/>
                                      </p:to>
                                    </p:set>
                                    <p:animEffect transition="in" filter="dissolve">
                                      <p:cBhvr>
                                        <p:cTn id="648" dur="500"/>
                                        <p:tgtEl>
                                          <p:spTgt spid="1228"/>
                                        </p:tgtEl>
                                      </p:cBhvr>
                                    </p:animEffect>
                                  </p:childTnLst>
                                </p:cTn>
                              </p:par>
                            </p:childTnLst>
                          </p:cTn>
                        </p:par>
                      </p:childTnLst>
                    </p:cTn>
                  </p:par>
                  <p:par>
                    <p:cTn id="649" fill="hold">
                      <p:stCondLst>
                        <p:cond delay="indefinite"/>
                      </p:stCondLst>
                      <p:childTnLst>
                        <p:par>
                          <p:cTn id="650" fill="hold">
                            <p:stCondLst>
                              <p:cond delay="0"/>
                            </p:stCondLst>
                            <p:childTnLst>
                              <p:par>
                                <p:cTn id="651" presetID="12" presetClass="entr" presetSubtype="2" fill="hold" nodeType="clickEffect">
                                  <p:stCondLst>
                                    <p:cond delay="0"/>
                                  </p:stCondLst>
                                  <p:childTnLst>
                                    <p:set>
                                      <p:cBhvr>
                                        <p:cTn id="652" dur="1" fill="hold">
                                          <p:stCondLst>
                                            <p:cond delay="0"/>
                                          </p:stCondLst>
                                        </p:cTn>
                                        <p:tgtEl>
                                          <p:spTgt spid="1229"/>
                                        </p:tgtEl>
                                        <p:attrNameLst>
                                          <p:attrName>style.visibility</p:attrName>
                                        </p:attrNameLst>
                                      </p:cBhvr>
                                      <p:to>
                                        <p:strVal val="visible"/>
                                      </p:to>
                                    </p:set>
                                    <p:animEffect transition="in" filter="slide(fromRight)">
                                      <p:cBhvr>
                                        <p:cTn id="653" dur="500"/>
                                        <p:tgtEl>
                                          <p:spTgt spid="1229"/>
                                        </p:tgtEl>
                                      </p:cBhvr>
                                    </p:animEffect>
                                  </p:childTnLst>
                                </p:cTn>
                              </p:par>
                            </p:childTnLst>
                          </p:cTn>
                        </p:par>
                      </p:childTnLst>
                    </p:cTn>
                  </p:par>
                  <p:par>
                    <p:cTn id="654" fill="hold">
                      <p:stCondLst>
                        <p:cond delay="indefinite"/>
                      </p:stCondLst>
                      <p:childTnLst>
                        <p:par>
                          <p:cTn id="655" fill="hold">
                            <p:stCondLst>
                              <p:cond delay="0"/>
                            </p:stCondLst>
                            <p:childTnLst>
                              <p:par>
                                <p:cTn id="656" presetID="12" presetClass="entr" presetSubtype="8" fill="hold" nodeType="clickEffect">
                                  <p:stCondLst>
                                    <p:cond delay="0"/>
                                  </p:stCondLst>
                                  <p:childTnLst>
                                    <p:set>
                                      <p:cBhvr>
                                        <p:cTn id="657" dur="1" fill="hold">
                                          <p:stCondLst>
                                            <p:cond delay="0"/>
                                          </p:stCondLst>
                                        </p:cTn>
                                        <p:tgtEl>
                                          <p:spTgt spid="1232"/>
                                        </p:tgtEl>
                                        <p:attrNameLst>
                                          <p:attrName>style.visibility</p:attrName>
                                        </p:attrNameLst>
                                      </p:cBhvr>
                                      <p:to>
                                        <p:strVal val="visible"/>
                                      </p:to>
                                    </p:set>
                                    <p:animEffect transition="in" filter="slide(fromLeft)">
                                      <p:cBhvr>
                                        <p:cTn id="658" dur="500"/>
                                        <p:tgtEl>
                                          <p:spTgt spid="1232"/>
                                        </p:tgtEl>
                                      </p:cBhvr>
                                    </p:animEffect>
                                  </p:childTnLst>
                                </p:cTn>
                              </p:par>
                            </p:childTnLst>
                          </p:cTn>
                        </p:par>
                      </p:childTnLst>
                    </p:cTn>
                  </p:par>
                  <p:par>
                    <p:cTn id="659" fill="hold">
                      <p:stCondLst>
                        <p:cond delay="indefinite"/>
                      </p:stCondLst>
                      <p:childTnLst>
                        <p:par>
                          <p:cTn id="660" fill="hold">
                            <p:stCondLst>
                              <p:cond delay="0"/>
                            </p:stCondLst>
                            <p:childTnLst>
                              <p:par>
                                <p:cTn id="661" presetID="9" presetClass="entr" presetSubtype="0" fill="hold" grpId="0" nodeType="clickEffect">
                                  <p:stCondLst>
                                    <p:cond delay="0"/>
                                  </p:stCondLst>
                                  <p:childTnLst>
                                    <p:set>
                                      <p:cBhvr>
                                        <p:cTn id="662" dur="1" fill="hold">
                                          <p:stCondLst>
                                            <p:cond delay="0"/>
                                          </p:stCondLst>
                                        </p:cTn>
                                        <p:tgtEl>
                                          <p:spTgt spid="1235"/>
                                        </p:tgtEl>
                                        <p:attrNameLst>
                                          <p:attrName>style.visibility</p:attrName>
                                        </p:attrNameLst>
                                      </p:cBhvr>
                                      <p:to>
                                        <p:strVal val="visible"/>
                                      </p:to>
                                    </p:set>
                                    <p:animEffect transition="in" filter="dissolve">
                                      <p:cBhvr>
                                        <p:cTn id="663" dur="500"/>
                                        <p:tgtEl>
                                          <p:spTgt spid="1235"/>
                                        </p:tgtEl>
                                      </p:cBhvr>
                                    </p:animEffect>
                                  </p:childTnLst>
                                </p:cTn>
                              </p:par>
                            </p:childTnLst>
                          </p:cTn>
                        </p:par>
                      </p:childTnLst>
                    </p:cTn>
                  </p:par>
                  <p:par>
                    <p:cTn id="664" fill="hold">
                      <p:stCondLst>
                        <p:cond delay="indefinite"/>
                      </p:stCondLst>
                      <p:childTnLst>
                        <p:par>
                          <p:cTn id="665" fill="hold">
                            <p:stCondLst>
                              <p:cond delay="0"/>
                            </p:stCondLst>
                            <p:childTnLst>
                              <p:par>
                                <p:cTn id="666" presetID="9" presetClass="entr" presetSubtype="0" fill="hold" grpId="0" nodeType="clickEffect">
                                  <p:stCondLst>
                                    <p:cond delay="0"/>
                                  </p:stCondLst>
                                  <p:childTnLst>
                                    <p:set>
                                      <p:cBhvr>
                                        <p:cTn id="667" dur="1" fill="hold">
                                          <p:stCondLst>
                                            <p:cond delay="0"/>
                                          </p:stCondLst>
                                        </p:cTn>
                                        <p:tgtEl>
                                          <p:spTgt spid="1236"/>
                                        </p:tgtEl>
                                        <p:attrNameLst>
                                          <p:attrName>style.visibility</p:attrName>
                                        </p:attrNameLst>
                                      </p:cBhvr>
                                      <p:to>
                                        <p:strVal val="visible"/>
                                      </p:to>
                                    </p:set>
                                    <p:animEffect transition="in" filter="dissolve">
                                      <p:cBhvr>
                                        <p:cTn id="668" dur="500"/>
                                        <p:tgtEl>
                                          <p:spTgt spid="1236"/>
                                        </p:tgtEl>
                                      </p:cBhvr>
                                    </p:animEffect>
                                  </p:childTnLst>
                                </p:cTn>
                              </p:par>
                            </p:childTnLst>
                          </p:cTn>
                        </p:par>
                      </p:childTnLst>
                    </p:cTn>
                  </p:par>
                  <p:par>
                    <p:cTn id="669" fill="hold">
                      <p:stCondLst>
                        <p:cond delay="indefinite"/>
                      </p:stCondLst>
                      <p:childTnLst>
                        <p:par>
                          <p:cTn id="670" fill="hold">
                            <p:stCondLst>
                              <p:cond delay="0"/>
                            </p:stCondLst>
                            <p:childTnLst>
                              <p:par>
                                <p:cTn id="671" presetID="9" presetClass="entr" presetSubtype="0" fill="hold" nodeType="clickEffect">
                                  <p:stCondLst>
                                    <p:cond delay="0"/>
                                  </p:stCondLst>
                                  <p:childTnLst>
                                    <p:set>
                                      <p:cBhvr>
                                        <p:cTn id="672" dur="1" fill="hold">
                                          <p:stCondLst>
                                            <p:cond delay="0"/>
                                          </p:stCondLst>
                                        </p:cTn>
                                        <p:tgtEl>
                                          <p:spTgt spid="1237"/>
                                        </p:tgtEl>
                                        <p:attrNameLst>
                                          <p:attrName>style.visibility</p:attrName>
                                        </p:attrNameLst>
                                      </p:cBhvr>
                                      <p:to>
                                        <p:strVal val="visible"/>
                                      </p:to>
                                    </p:set>
                                    <p:animEffect transition="in" filter="dissolve">
                                      <p:cBhvr>
                                        <p:cTn id="673" dur="500"/>
                                        <p:tgtEl>
                                          <p:spTgt spid="1237"/>
                                        </p:tgtEl>
                                      </p:cBhvr>
                                    </p:animEffect>
                                  </p:childTnLst>
                                </p:cTn>
                              </p:par>
                            </p:childTnLst>
                          </p:cTn>
                        </p:par>
                      </p:childTnLst>
                    </p:cTn>
                  </p:par>
                  <p:par>
                    <p:cTn id="674" fill="hold">
                      <p:stCondLst>
                        <p:cond delay="indefinite"/>
                      </p:stCondLst>
                      <p:childTnLst>
                        <p:par>
                          <p:cTn id="675" fill="hold">
                            <p:stCondLst>
                              <p:cond delay="0"/>
                            </p:stCondLst>
                            <p:childTnLst>
                              <p:par>
                                <p:cTn id="676" presetID="9" presetClass="entr" presetSubtype="0" fill="hold" grpId="0" nodeType="clickEffect">
                                  <p:stCondLst>
                                    <p:cond delay="0"/>
                                  </p:stCondLst>
                                  <p:childTnLst>
                                    <p:set>
                                      <p:cBhvr>
                                        <p:cTn id="677" dur="1" fill="hold">
                                          <p:stCondLst>
                                            <p:cond delay="0"/>
                                          </p:stCondLst>
                                        </p:cTn>
                                        <p:tgtEl>
                                          <p:spTgt spid="1240"/>
                                        </p:tgtEl>
                                        <p:attrNameLst>
                                          <p:attrName>style.visibility</p:attrName>
                                        </p:attrNameLst>
                                      </p:cBhvr>
                                      <p:to>
                                        <p:strVal val="visible"/>
                                      </p:to>
                                    </p:set>
                                    <p:animEffect transition="in" filter="dissolve">
                                      <p:cBhvr>
                                        <p:cTn id="678" dur="500"/>
                                        <p:tgtEl>
                                          <p:spTgt spid="1240"/>
                                        </p:tgtEl>
                                      </p:cBhvr>
                                    </p:animEffect>
                                  </p:childTnLst>
                                </p:cTn>
                              </p:par>
                            </p:childTnLst>
                          </p:cTn>
                        </p:par>
                      </p:childTnLst>
                    </p:cTn>
                  </p:par>
                  <p:par>
                    <p:cTn id="679" fill="hold">
                      <p:stCondLst>
                        <p:cond delay="indefinite"/>
                      </p:stCondLst>
                      <p:childTnLst>
                        <p:par>
                          <p:cTn id="680" fill="hold">
                            <p:stCondLst>
                              <p:cond delay="0"/>
                            </p:stCondLst>
                            <p:childTnLst>
                              <p:par>
                                <p:cTn id="681" presetID="9" presetClass="entr" presetSubtype="0" fill="hold" grpId="0" nodeType="clickEffect">
                                  <p:stCondLst>
                                    <p:cond delay="0"/>
                                  </p:stCondLst>
                                  <p:childTnLst>
                                    <p:set>
                                      <p:cBhvr>
                                        <p:cTn id="682" dur="1" fill="hold">
                                          <p:stCondLst>
                                            <p:cond delay="0"/>
                                          </p:stCondLst>
                                        </p:cTn>
                                        <p:tgtEl>
                                          <p:spTgt spid="1241"/>
                                        </p:tgtEl>
                                        <p:attrNameLst>
                                          <p:attrName>style.visibility</p:attrName>
                                        </p:attrNameLst>
                                      </p:cBhvr>
                                      <p:to>
                                        <p:strVal val="visible"/>
                                      </p:to>
                                    </p:set>
                                    <p:animEffect transition="in" filter="dissolve">
                                      <p:cBhvr>
                                        <p:cTn id="683" dur="500"/>
                                        <p:tgtEl>
                                          <p:spTgt spid="1241"/>
                                        </p:tgtEl>
                                      </p:cBhvr>
                                    </p:animEffect>
                                  </p:childTnLst>
                                </p:cTn>
                              </p:par>
                            </p:childTnLst>
                          </p:cTn>
                        </p:par>
                      </p:childTnLst>
                    </p:cTn>
                  </p:par>
                  <p:par>
                    <p:cTn id="684" fill="hold">
                      <p:stCondLst>
                        <p:cond delay="indefinite"/>
                      </p:stCondLst>
                      <p:childTnLst>
                        <p:par>
                          <p:cTn id="685" fill="hold">
                            <p:stCondLst>
                              <p:cond delay="0"/>
                            </p:stCondLst>
                            <p:childTnLst>
                              <p:par>
                                <p:cTn id="686" presetID="9" presetClass="entr" presetSubtype="0" fill="hold" nodeType="clickEffect">
                                  <p:stCondLst>
                                    <p:cond delay="0"/>
                                  </p:stCondLst>
                                  <p:childTnLst>
                                    <p:set>
                                      <p:cBhvr>
                                        <p:cTn id="687" dur="1" fill="hold">
                                          <p:stCondLst>
                                            <p:cond delay="0"/>
                                          </p:stCondLst>
                                        </p:cTn>
                                        <p:tgtEl>
                                          <p:spTgt spid="1242"/>
                                        </p:tgtEl>
                                        <p:attrNameLst>
                                          <p:attrName>style.visibility</p:attrName>
                                        </p:attrNameLst>
                                      </p:cBhvr>
                                      <p:to>
                                        <p:strVal val="visible"/>
                                      </p:to>
                                    </p:set>
                                    <p:animEffect transition="in" filter="dissolve">
                                      <p:cBhvr>
                                        <p:cTn id="688" dur="500"/>
                                        <p:tgtEl>
                                          <p:spTgt spid="1242"/>
                                        </p:tgtEl>
                                      </p:cBhvr>
                                    </p:animEffect>
                                  </p:childTnLst>
                                </p:cTn>
                              </p:par>
                            </p:childTnLst>
                          </p:cTn>
                        </p:par>
                      </p:childTnLst>
                    </p:cTn>
                  </p:par>
                  <p:par>
                    <p:cTn id="689" fill="hold">
                      <p:stCondLst>
                        <p:cond delay="indefinite"/>
                      </p:stCondLst>
                      <p:childTnLst>
                        <p:par>
                          <p:cTn id="690" fill="hold">
                            <p:stCondLst>
                              <p:cond delay="0"/>
                            </p:stCondLst>
                            <p:childTnLst>
                              <p:par>
                                <p:cTn id="691" presetID="9" presetClass="entr" presetSubtype="0" fill="hold" grpId="0" nodeType="clickEffect">
                                  <p:stCondLst>
                                    <p:cond delay="0"/>
                                  </p:stCondLst>
                                  <p:childTnLst>
                                    <p:set>
                                      <p:cBhvr>
                                        <p:cTn id="692" dur="1" fill="hold">
                                          <p:stCondLst>
                                            <p:cond delay="0"/>
                                          </p:stCondLst>
                                        </p:cTn>
                                        <p:tgtEl>
                                          <p:spTgt spid="1245"/>
                                        </p:tgtEl>
                                        <p:attrNameLst>
                                          <p:attrName>style.visibility</p:attrName>
                                        </p:attrNameLst>
                                      </p:cBhvr>
                                      <p:to>
                                        <p:strVal val="visible"/>
                                      </p:to>
                                    </p:set>
                                    <p:animEffect transition="in" filter="dissolve">
                                      <p:cBhvr>
                                        <p:cTn id="693" dur="500"/>
                                        <p:tgtEl>
                                          <p:spTgt spid="1245"/>
                                        </p:tgtEl>
                                      </p:cBhvr>
                                    </p:animEffect>
                                  </p:childTnLst>
                                </p:cTn>
                              </p:par>
                            </p:childTnLst>
                          </p:cTn>
                        </p:par>
                      </p:childTnLst>
                    </p:cTn>
                  </p:par>
                  <p:par>
                    <p:cTn id="694" fill="hold">
                      <p:stCondLst>
                        <p:cond delay="indefinite"/>
                      </p:stCondLst>
                      <p:childTnLst>
                        <p:par>
                          <p:cTn id="695" fill="hold">
                            <p:stCondLst>
                              <p:cond delay="0"/>
                            </p:stCondLst>
                            <p:childTnLst>
                              <p:par>
                                <p:cTn id="696" presetID="9" presetClass="entr" presetSubtype="0" fill="hold" grpId="0" nodeType="clickEffect">
                                  <p:stCondLst>
                                    <p:cond delay="0"/>
                                  </p:stCondLst>
                                  <p:childTnLst>
                                    <p:set>
                                      <p:cBhvr>
                                        <p:cTn id="697" dur="1" fill="hold">
                                          <p:stCondLst>
                                            <p:cond delay="0"/>
                                          </p:stCondLst>
                                        </p:cTn>
                                        <p:tgtEl>
                                          <p:spTgt spid="1246"/>
                                        </p:tgtEl>
                                        <p:attrNameLst>
                                          <p:attrName>style.visibility</p:attrName>
                                        </p:attrNameLst>
                                      </p:cBhvr>
                                      <p:to>
                                        <p:strVal val="visible"/>
                                      </p:to>
                                    </p:set>
                                    <p:animEffect transition="in" filter="dissolve">
                                      <p:cBhvr>
                                        <p:cTn id="698" dur="500"/>
                                        <p:tgtEl>
                                          <p:spTgt spid="1246"/>
                                        </p:tgtEl>
                                      </p:cBhvr>
                                    </p:animEffect>
                                  </p:childTnLst>
                                </p:cTn>
                              </p:par>
                            </p:childTnLst>
                          </p:cTn>
                        </p:par>
                      </p:childTnLst>
                    </p:cTn>
                  </p:par>
                  <p:par>
                    <p:cTn id="699" fill="hold">
                      <p:stCondLst>
                        <p:cond delay="indefinite"/>
                      </p:stCondLst>
                      <p:childTnLst>
                        <p:par>
                          <p:cTn id="700" fill="hold">
                            <p:stCondLst>
                              <p:cond delay="0"/>
                            </p:stCondLst>
                            <p:childTnLst>
                              <p:par>
                                <p:cTn id="701" presetID="9" presetClass="entr" presetSubtype="0" fill="hold" nodeType="clickEffect">
                                  <p:stCondLst>
                                    <p:cond delay="0"/>
                                  </p:stCondLst>
                                  <p:childTnLst>
                                    <p:set>
                                      <p:cBhvr>
                                        <p:cTn id="702" dur="1" fill="hold">
                                          <p:stCondLst>
                                            <p:cond delay="0"/>
                                          </p:stCondLst>
                                        </p:cTn>
                                        <p:tgtEl>
                                          <p:spTgt spid="1247"/>
                                        </p:tgtEl>
                                        <p:attrNameLst>
                                          <p:attrName>style.visibility</p:attrName>
                                        </p:attrNameLst>
                                      </p:cBhvr>
                                      <p:to>
                                        <p:strVal val="visible"/>
                                      </p:to>
                                    </p:set>
                                    <p:animEffect transition="in" filter="dissolve">
                                      <p:cBhvr>
                                        <p:cTn id="703" dur="500"/>
                                        <p:tgtEl>
                                          <p:spTgt spid="1247"/>
                                        </p:tgtEl>
                                      </p:cBhvr>
                                    </p:animEffect>
                                  </p:childTnLst>
                                </p:cTn>
                              </p:par>
                            </p:childTnLst>
                          </p:cTn>
                        </p:par>
                      </p:childTnLst>
                    </p:cTn>
                  </p:par>
                  <p:par>
                    <p:cTn id="704" fill="hold">
                      <p:stCondLst>
                        <p:cond delay="indefinite"/>
                      </p:stCondLst>
                      <p:childTnLst>
                        <p:par>
                          <p:cTn id="705" fill="hold">
                            <p:stCondLst>
                              <p:cond delay="0"/>
                            </p:stCondLst>
                            <p:childTnLst>
                              <p:par>
                                <p:cTn id="706" presetID="22" presetClass="entr" presetSubtype="2" fill="hold" nodeType="clickEffect">
                                  <p:stCondLst>
                                    <p:cond delay="0"/>
                                  </p:stCondLst>
                                  <p:childTnLst>
                                    <p:set>
                                      <p:cBhvr>
                                        <p:cTn id="707" dur="1" fill="hold">
                                          <p:stCondLst>
                                            <p:cond delay="0"/>
                                          </p:stCondLst>
                                        </p:cTn>
                                        <p:tgtEl>
                                          <p:spTgt spid="1250"/>
                                        </p:tgtEl>
                                        <p:attrNameLst>
                                          <p:attrName>style.visibility</p:attrName>
                                        </p:attrNameLst>
                                      </p:cBhvr>
                                      <p:to>
                                        <p:strVal val="visible"/>
                                      </p:to>
                                    </p:set>
                                    <p:animEffect transition="in" filter="wipe(right)">
                                      <p:cBhvr>
                                        <p:cTn id="708" dur="500"/>
                                        <p:tgtEl>
                                          <p:spTgt spid="1250"/>
                                        </p:tgtEl>
                                      </p:cBhvr>
                                    </p:animEffect>
                                  </p:childTnLst>
                                </p:cTn>
                              </p:par>
                            </p:childTnLst>
                          </p:cTn>
                        </p:par>
                      </p:childTnLst>
                    </p:cTn>
                  </p:par>
                  <p:par>
                    <p:cTn id="709" fill="hold">
                      <p:stCondLst>
                        <p:cond delay="indefinite"/>
                      </p:stCondLst>
                      <p:childTnLst>
                        <p:par>
                          <p:cTn id="710" fill="hold">
                            <p:stCondLst>
                              <p:cond delay="0"/>
                            </p:stCondLst>
                            <p:childTnLst>
                              <p:par>
                                <p:cTn id="711" presetID="23" presetClass="entr" presetSubtype="288" fill="hold" nodeType="clickEffect">
                                  <p:stCondLst>
                                    <p:cond delay="0"/>
                                  </p:stCondLst>
                                  <p:childTnLst>
                                    <p:set>
                                      <p:cBhvr>
                                        <p:cTn id="712" dur="1" fill="hold">
                                          <p:stCondLst>
                                            <p:cond delay="0"/>
                                          </p:stCondLst>
                                        </p:cTn>
                                        <p:tgtEl>
                                          <p:spTgt spid="1254"/>
                                        </p:tgtEl>
                                        <p:attrNameLst>
                                          <p:attrName>style.visibility</p:attrName>
                                        </p:attrNameLst>
                                      </p:cBhvr>
                                      <p:to>
                                        <p:strVal val="visible"/>
                                      </p:to>
                                    </p:set>
                                    <p:anim calcmode="lin" valueType="num">
                                      <p:cBhvr>
                                        <p:cTn id="713" dur="500" fill="hold"/>
                                        <p:tgtEl>
                                          <p:spTgt spid="1254"/>
                                        </p:tgtEl>
                                        <p:attrNameLst>
                                          <p:attrName>ppt_w</p:attrName>
                                        </p:attrNameLst>
                                      </p:cBhvr>
                                      <p:tavLst>
                                        <p:tav tm="0">
                                          <p:val>
                                            <p:strVal val="4/3*#ppt_w"/>
                                          </p:val>
                                        </p:tav>
                                        <p:tav tm="100000">
                                          <p:val>
                                            <p:strVal val="#ppt_w"/>
                                          </p:val>
                                        </p:tav>
                                      </p:tavLst>
                                    </p:anim>
                                    <p:anim calcmode="lin" valueType="num">
                                      <p:cBhvr>
                                        <p:cTn id="714" dur="500" fill="hold"/>
                                        <p:tgtEl>
                                          <p:spTgt spid="1254"/>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7" grpId="0" autoUpdateAnimBg="0"/>
      <p:bldP spid="948" grpId="0" autoUpdateAnimBg="0"/>
      <p:bldP spid="979" grpId="0" animBg="1"/>
      <p:bldP spid="980" grpId="0" animBg="1"/>
      <p:bldP spid="988" grpId="0" animBg="1"/>
      <p:bldP spid="989" grpId="0" animBg="1"/>
      <p:bldP spid="996" grpId="0" animBg="1"/>
      <p:bldP spid="997" grpId="0" animBg="1"/>
      <p:bldP spid="1004" grpId="0" animBg="1"/>
      <p:bldP spid="1005" grpId="0" animBg="1"/>
      <p:bldP spid="1012" grpId="0" animBg="1"/>
      <p:bldP spid="1013" grpId="0" animBg="1"/>
      <p:bldP spid="1020" grpId="0" animBg="1"/>
      <p:bldP spid="1021" grpId="0" animBg="1"/>
      <p:bldP spid="1028" grpId="0" animBg="1"/>
      <p:bldP spid="1029" grpId="0" animBg="1"/>
      <p:bldP spid="1061" grpId="0" animBg="1"/>
      <p:bldP spid="1062" grpId="0" animBg="1"/>
      <p:bldP spid="1069" grpId="0" animBg="1"/>
      <p:bldP spid="1070" grpId="0" animBg="1"/>
      <p:bldP spid="1078" grpId="0" animBg="1"/>
      <p:bldP spid="1079" grpId="0" animBg="1"/>
      <p:bldP spid="1086" grpId="0" animBg="1"/>
      <p:bldP spid="1087" grpId="0" animBg="1"/>
      <p:bldP spid="1095" grpId="0" animBg="1"/>
      <p:bldP spid="1096" grpId="0" animBg="1"/>
      <p:bldP spid="1103" grpId="0" animBg="1"/>
      <p:bldP spid="1104" grpId="0" animBg="1"/>
      <p:bldP spid="1111" grpId="0" animBg="1"/>
      <p:bldP spid="1112" grpId="0" animBg="1"/>
      <p:bldP spid="1119" grpId="0" animBg="1"/>
      <p:bldP spid="1120" grpId="0" animBg="1"/>
      <p:bldP spid="1128" grpId="0" animBg="1"/>
      <p:bldP spid="1129" grpId="0" animBg="1"/>
      <p:bldP spid="1136" grpId="0" animBg="1"/>
      <p:bldP spid="1137" grpId="0" animBg="1"/>
      <p:bldP spid="1155" grpId="0" animBg="1"/>
      <p:bldP spid="1156" grpId="0" animBg="1"/>
      <p:bldP spid="1160" grpId="0" animBg="1"/>
      <p:bldP spid="1161" grpId="0" animBg="1"/>
      <p:bldP spid="1168" grpId="0" animBg="1"/>
      <p:bldP spid="1169" grpId="0" animBg="1"/>
      <p:bldP spid="1173" grpId="0" animBg="1"/>
      <p:bldP spid="1174" grpId="0" animBg="1"/>
      <p:bldP spid="1181" grpId="0" animBg="1"/>
      <p:bldP spid="1182" grpId="0" animBg="1"/>
      <p:bldP spid="1186" grpId="0" animBg="1"/>
      <p:bldP spid="1187" grpId="0" animBg="1"/>
      <p:bldP spid="1194" grpId="0" animBg="1"/>
      <p:bldP spid="1195" grpId="0" animBg="1"/>
      <p:bldP spid="1199" grpId="0" animBg="1"/>
      <p:bldP spid="1200" grpId="0" animBg="1"/>
      <p:bldP spid="1207" grpId="0" animBg="1"/>
      <p:bldP spid="1208" grpId="0" animBg="1"/>
      <p:bldP spid="1212" grpId="0" animBg="1"/>
      <p:bldP spid="1213" grpId="0" animBg="1"/>
      <p:bldP spid="1217" grpId="0" animBg="1"/>
      <p:bldP spid="1218" grpId="0" animBg="1"/>
      <p:bldP spid="1222" grpId="0" animBg="1"/>
      <p:bldP spid="1223" grpId="0" animBg="1"/>
      <p:bldP spid="1227" grpId="0" animBg="1"/>
      <p:bldP spid="1228" grpId="0" animBg="1"/>
      <p:bldP spid="1235" grpId="0" animBg="1"/>
      <p:bldP spid="1236" grpId="0" animBg="1"/>
      <p:bldP spid="1240" grpId="0" animBg="1"/>
      <p:bldP spid="1241" grpId="0" animBg="1"/>
      <p:bldP spid="1245" grpId="0" animBg="1"/>
      <p:bldP spid="124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算法实现</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34</a:t>
            </a:fld>
            <a:endParaRPr lang="zh-CN" altLang="en-US"/>
          </a:p>
        </p:txBody>
      </p:sp>
      <p:sp>
        <p:nvSpPr>
          <p:cNvPr id="5" name="Rectangle 2"/>
          <p:cNvSpPr>
            <a:spLocks noChangeArrowheads="1"/>
          </p:cNvSpPr>
          <p:nvPr/>
        </p:nvSpPr>
        <p:spPr bwMode="auto">
          <a:xfrm>
            <a:off x="657920" y="1182026"/>
            <a:ext cx="7750175" cy="5226046"/>
          </a:xfrm>
          <a:prstGeom prst="rect">
            <a:avLst/>
          </a:prstGeom>
          <a:noFill/>
          <a:ln w="12700" cap="sq">
            <a:noFill/>
            <a:miter lim="800000"/>
            <a:headEnd type="none" w="sm" len="sm"/>
            <a:tailEnd type="none" w="sm" len="sm"/>
          </a:ln>
        </p:spPr>
        <p:txBody>
          <a:bodyPr>
            <a:spAutoFit/>
          </a:bodyPr>
          <a:lstStyle/>
          <a:p>
            <a:pPr eaLnBrk="1" hangingPunct="1">
              <a:lnSpc>
                <a:spcPct val="75000"/>
              </a:lnSpc>
            </a:pPr>
            <a:r>
              <a:rPr lang="en-US" altLang="zh-CN" sz="2400" b="1" dirty="0">
                <a:solidFill>
                  <a:srgbClr val="003399"/>
                </a:solidFill>
                <a:latin typeface="Times New Roman" pitchFamily="18" charset="0"/>
                <a:ea typeface="楷体_GB2312" pitchFamily="49" charset="-122"/>
              </a:rPr>
              <a:t>void  </a:t>
            </a:r>
            <a:r>
              <a:rPr lang="en-US" altLang="zh-CN" sz="2400" b="1" dirty="0" err="1">
                <a:solidFill>
                  <a:srgbClr val="003399"/>
                </a:solidFill>
                <a:latin typeface="Times New Roman" pitchFamily="18" charset="0"/>
                <a:ea typeface="楷体_GB2312" pitchFamily="49" charset="-122"/>
              </a:rPr>
              <a:t>shellSort</a:t>
            </a:r>
            <a:r>
              <a:rPr lang="en-US" altLang="zh-CN" sz="2400" b="1" dirty="0">
                <a:solidFill>
                  <a:srgbClr val="003399"/>
                </a:solidFill>
                <a:latin typeface="Times New Roman" pitchFamily="18" charset="0"/>
                <a:ea typeface="楷体_GB2312" pitchFamily="49" charset="-122"/>
              </a:rPr>
              <a:t>(</a:t>
            </a:r>
            <a:r>
              <a:rPr lang="en-US" altLang="zh-CN" sz="2400" b="1" dirty="0" err="1">
                <a:solidFill>
                  <a:srgbClr val="003399"/>
                </a:solidFill>
                <a:latin typeface="Times New Roman" pitchFamily="18" charset="0"/>
                <a:ea typeface="楷体_GB2312" pitchFamily="49" charset="-122"/>
              </a:rPr>
              <a:t>keytype</a:t>
            </a:r>
            <a:r>
              <a:rPr lang="en-US" altLang="zh-CN" sz="2400" b="1" dirty="0">
                <a:solidFill>
                  <a:srgbClr val="003399"/>
                </a:solidFill>
                <a:latin typeface="Times New Roman" pitchFamily="18" charset="0"/>
                <a:ea typeface="楷体_GB2312" pitchFamily="49" charset="-122"/>
              </a:rPr>
              <a:t> k[ ],</a:t>
            </a:r>
            <a:r>
              <a:rPr lang="en-US" altLang="zh-CN" sz="2400" b="1" dirty="0" err="1">
                <a:solidFill>
                  <a:srgbClr val="003399"/>
                </a:solidFill>
                <a:latin typeface="Times New Roman" pitchFamily="18" charset="0"/>
                <a:ea typeface="楷体_GB2312" pitchFamily="49" charset="-122"/>
              </a:rPr>
              <a:t>int</a:t>
            </a:r>
            <a:r>
              <a:rPr lang="en-US" altLang="zh-CN" sz="2400" b="1" dirty="0">
                <a:solidFill>
                  <a:srgbClr val="003399"/>
                </a:solidFill>
                <a:latin typeface="Times New Roman" pitchFamily="18" charset="0"/>
                <a:ea typeface="楷体_GB2312" pitchFamily="49" charset="-122"/>
              </a:rPr>
              <a:t> n)</a:t>
            </a:r>
          </a:p>
          <a:p>
            <a:pPr eaLnBrk="1" hangingPunct="1">
              <a:lnSpc>
                <a:spcPct val="75000"/>
              </a:lnSpc>
            </a:pPr>
            <a:r>
              <a:rPr lang="en-US" altLang="zh-CN" sz="2400" b="1" dirty="0">
                <a:solidFill>
                  <a:srgbClr val="003399"/>
                </a:solidFill>
                <a:latin typeface="Times New Roman" pitchFamily="18" charset="0"/>
                <a:ea typeface="楷体_GB2312" pitchFamily="49" charset="-122"/>
              </a:rPr>
              <a:t>{     </a:t>
            </a:r>
            <a:r>
              <a:rPr lang="en-US" altLang="zh-CN" sz="2400" b="1" dirty="0" err="1">
                <a:solidFill>
                  <a:srgbClr val="003399"/>
                </a:solidFill>
                <a:latin typeface="Times New Roman" pitchFamily="18" charset="0"/>
                <a:ea typeface="楷体_GB2312" pitchFamily="49" charset="-122"/>
              </a:rPr>
              <a:t>int</a:t>
            </a:r>
            <a:r>
              <a:rPr lang="en-US" altLang="zh-CN" sz="2400" b="1" dirty="0">
                <a:solidFill>
                  <a:srgbClr val="003399"/>
                </a:solidFill>
                <a:latin typeface="Times New Roman" pitchFamily="18" charset="0"/>
                <a:ea typeface="楷体_GB2312" pitchFamily="49" charset="-122"/>
              </a:rPr>
              <a:t>  </a:t>
            </a:r>
            <a:r>
              <a:rPr lang="en-US" altLang="zh-CN" sz="2400" b="1" dirty="0" err="1">
                <a:solidFill>
                  <a:srgbClr val="003399"/>
                </a:solidFill>
                <a:latin typeface="Times New Roman" pitchFamily="18" charset="0"/>
                <a:ea typeface="楷体_GB2312" pitchFamily="49" charset="-122"/>
              </a:rPr>
              <a:t>i</a:t>
            </a:r>
            <a:r>
              <a:rPr lang="en-US" altLang="zh-CN" sz="2400" b="1" dirty="0">
                <a:solidFill>
                  <a:srgbClr val="003399"/>
                </a:solidFill>
                <a:latin typeface="Times New Roman" pitchFamily="18" charset="0"/>
                <a:ea typeface="楷体_GB2312" pitchFamily="49" charset="-122"/>
              </a:rPr>
              <a:t>, j, flag, gap=n;</a:t>
            </a:r>
          </a:p>
          <a:p>
            <a:pPr eaLnBrk="1" hangingPunct="1">
              <a:lnSpc>
                <a:spcPct val="75000"/>
              </a:lnSpc>
            </a:pPr>
            <a:r>
              <a:rPr lang="en-US" altLang="zh-CN" sz="2400" b="1" dirty="0">
                <a:solidFill>
                  <a:srgbClr val="003399"/>
                </a:solidFill>
                <a:latin typeface="Times New Roman" pitchFamily="18" charset="0"/>
                <a:ea typeface="楷体_GB2312" pitchFamily="49" charset="-122"/>
              </a:rPr>
              <a:t>       </a:t>
            </a:r>
            <a:r>
              <a:rPr lang="en-US" altLang="zh-CN" sz="2400" b="1" dirty="0" err="1">
                <a:solidFill>
                  <a:srgbClr val="003399"/>
                </a:solidFill>
                <a:latin typeface="Times New Roman" pitchFamily="18" charset="0"/>
                <a:ea typeface="楷体_GB2312" pitchFamily="49" charset="-122"/>
              </a:rPr>
              <a:t>keytype</a:t>
            </a:r>
            <a:r>
              <a:rPr lang="en-US" altLang="zh-CN" sz="2400" b="1" dirty="0">
                <a:solidFill>
                  <a:srgbClr val="003399"/>
                </a:solidFill>
                <a:latin typeface="Times New Roman" pitchFamily="18" charset="0"/>
                <a:ea typeface="楷体_GB2312" pitchFamily="49" charset="-122"/>
              </a:rPr>
              <a:t>  temp; </a:t>
            </a:r>
          </a:p>
          <a:p>
            <a:pPr eaLnBrk="1" hangingPunct="1">
              <a:lnSpc>
                <a:spcPct val="75000"/>
              </a:lnSpc>
            </a:pPr>
            <a:r>
              <a:rPr lang="en-US" altLang="zh-CN" sz="2400" b="1" dirty="0">
                <a:solidFill>
                  <a:srgbClr val="003399"/>
                </a:solidFill>
                <a:latin typeface="Times New Roman" pitchFamily="18" charset="0"/>
                <a:ea typeface="楷体_GB2312" pitchFamily="49" charset="-122"/>
              </a:rPr>
              <a:t>       while(gap&gt;1){</a:t>
            </a:r>
          </a:p>
          <a:p>
            <a:pPr eaLnBrk="1" hangingPunct="1">
              <a:lnSpc>
                <a:spcPct val="75000"/>
              </a:lnSpc>
            </a:pPr>
            <a:r>
              <a:rPr lang="en-US" altLang="zh-CN" sz="2400" b="1" dirty="0">
                <a:solidFill>
                  <a:srgbClr val="003399"/>
                </a:solidFill>
                <a:latin typeface="Times New Roman" pitchFamily="18" charset="0"/>
                <a:ea typeface="楷体_GB2312" pitchFamily="49" charset="-122"/>
              </a:rPr>
              <a:t>              gap</a:t>
            </a:r>
            <a:r>
              <a:rPr lang="en-US" altLang="zh-CN" sz="2400" b="1" dirty="0">
                <a:solidFill>
                  <a:srgbClr val="003399"/>
                </a:solidFill>
                <a:latin typeface="Times New Roman" pitchFamily="18" charset="0"/>
                <a:ea typeface="楷体_GB2312" pitchFamily="49" charset="-122"/>
                <a:sym typeface="Symbol" pitchFamily="18" charset="2"/>
              </a:rPr>
              <a:t>=gap/2;</a:t>
            </a:r>
            <a:endParaRPr lang="en-US" altLang="zh-CN" sz="2400" dirty="0">
              <a:solidFill>
                <a:srgbClr val="003399"/>
              </a:solidFill>
              <a:latin typeface="Times New Roman" pitchFamily="18" charset="0"/>
              <a:ea typeface="楷体_GB2312" pitchFamily="49" charset="-122"/>
              <a:sym typeface="Symbol" pitchFamily="18" charset="2"/>
            </a:endParaRPr>
          </a:p>
          <a:p>
            <a:pPr eaLnBrk="1" hangingPunct="1">
              <a:lnSpc>
                <a:spcPct val="75000"/>
              </a:lnSpc>
            </a:pPr>
            <a:r>
              <a:rPr lang="en-US" altLang="zh-CN" sz="2400" b="1" dirty="0">
                <a:solidFill>
                  <a:srgbClr val="003399"/>
                </a:solidFill>
                <a:latin typeface="Times New Roman" pitchFamily="18" charset="0"/>
                <a:ea typeface="楷体_GB2312" pitchFamily="49" charset="-122"/>
                <a:sym typeface="Symbol" pitchFamily="18" charset="2"/>
              </a:rPr>
              <a:t>              do{</a:t>
            </a:r>
          </a:p>
          <a:p>
            <a:pPr eaLnBrk="1" hangingPunct="1">
              <a:lnSpc>
                <a:spcPct val="75000"/>
              </a:lnSpc>
            </a:pPr>
            <a:r>
              <a:rPr lang="en-US" altLang="zh-CN" sz="2400" b="1" dirty="0">
                <a:solidFill>
                  <a:srgbClr val="003399"/>
                </a:solidFill>
                <a:latin typeface="Times New Roman" pitchFamily="18" charset="0"/>
                <a:ea typeface="楷体_GB2312" pitchFamily="49" charset="-122"/>
                <a:sym typeface="Symbol" pitchFamily="18" charset="2"/>
              </a:rPr>
              <a:t>                    flag=0;  </a:t>
            </a:r>
            <a:r>
              <a:rPr lang="en-US" altLang="zh-CN" b="1" dirty="0">
                <a:solidFill>
                  <a:srgbClr val="003399"/>
                </a:solidFill>
                <a:latin typeface="Times New Roman" pitchFamily="18" charset="0"/>
                <a:ea typeface="MingLiU" pitchFamily="49" charset="-120"/>
                <a:sym typeface="Symbol" pitchFamily="18" charset="2"/>
              </a:rPr>
              <a:t>/* </a:t>
            </a:r>
            <a:r>
              <a:rPr lang="zh-CN" altLang="en-US" b="1" dirty="0">
                <a:solidFill>
                  <a:srgbClr val="003399"/>
                </a:solidFill>
                <a:latin typeface="幼圆" pitchFamily="49" charset="-122"/>
                <a:ea typeface="幼圆" pitchFamily="49" charset="-122"/>
                <a:sym typeface="Symbol" pitchFamily="18" charset="2"/>
              </a:rPr>
              <a:t>每趟排序前</a:t>
            </a:r>
            <a:r>
              <a:rPr lang="en-US" altLang="zh-CN" b="1" dirty="0">
                <a:solidFill>
                  <a:srgbClr val="003399"/>
                </a:solidFill>
                <a:latin typeface="幼圆" pitchFamily="49" charset="-122"/>
                <a:ea typeface="幼圆" pitchFamily="49" charset="-122"/>
                <a:sym typeface="Symbol" pitchFamily="18" charset="2"/>
              </a:rPr>
              <a:t>,</a:t>
            </a:r>
            <a:r>
              <a:rPr lang="zh-CN" altLang="en-US" b="1" dirty="0">
                <a:solidFill>
                  <a:srgbClr val="003399"/>
                </a:solidFill>
                <a:latin typeface="幼圆" pitchFamily="49" charset="-122"/>
                <a:ea typeface="幼圆" pitchFamily="49" charset="-122"/>
                <a:sym typeface="Symbol" pitchFamily="18" charset="2"/>
              </a:rPr>
              <a:t>标志</a:t>
            </a:r>
            <a:r>
              <a:rPr lang="en-US" altLang="zh-CN" b="1" dirty="0">
                <a:solidFill>
                  <a:srgbClr val="003399"/>
                </a:solidFill>
                <a:latin typeface="Times New Roman" pitchFamily="18" charset="0"/>
                <a:ea typeface="幼圆" pitchFamily="49" charset="-122"/>
                <a:sym typeface="Symbol" pitchFamily="18" charset="2"/>
              </a:rPr>
              <a:t>flag</a:t>
            </a:r>
            <a:r>
              <a:rPr lang="zh-CN" altLang="en-US" b="1" dirty="0">
                <a:solidFill>
                  <a:srgbClr val="003399"/>
                </a:solidFill>
                <a:latin typeface="幼圆" pitchFamily="49" charset="-122"/>
                <a:ea typeface="幼圆" pitchFamily="49" charset="-122"/>
                <a:sym typeface="Symbol" pitchFamily="18" charset="2"/>
              </a:rPr>
              <a:t>置</a:t>
            </a:r>
            <a:r>
              <a:rPr lang="en-US" altLang="zh-CN" b="1" dirty="0">
                <a:solidFill>
                  <a:srgbClr val="003399"/>
                </a:solidFill>
                <a:latin typeface="Times New Roman" pitchFamily="18" charset="0"/>
                <a:ea typeface="幼圆" pitchFamily="49" charset="-122"/>
                <a:sym typeface="Symbol" pitchFamily="18" charset="2"/>
              </a:rPr>
              <a:t>0</a:t>
            </a:r>
            <a:r>
              <a:rPr lang="en-US" altLang="zh-CN" b="1" dirty="0">
                <a:solidFill>
                  <a:srgbClr val="003399"/>
                </a:solidFill>
                <a:latin typeface="Times New Roman" pitchFamily="18" charset="0"/>
                <a:ea typeface="宋体" charset="-122"/>
                <a:sym typeface="Symbol" pitchFamily="18" charset="2"/>
              </a:rPr>
              <a:t> </a:t>
            </a:r>
            <a:r>
              <a:rPr lang="en-US" altLang="zh-CN" b="1" dirty="0">
                <a:solidFill>
                  <a:srgbClr val="003399"/>
                </a:solidFill>
                <a:latin typeface="Times New Roman" pitchFamily="18" charset="0"/>
                <a:ea typeface="MingLiU" pitchFamily="49" charset="-120"/>
                <a:sym typeface="Symbol" pitchFamily="18" charset="2"/>
              </a:rPr>
              <a:t>*/ </a:t>
            </a:r>
            <a:endParaRPr lang="en-US" altLang="zh-CN" sz="2400" b="1" dirty="0">
              <a:solidFill>
                <a:srgbClr val="003399"/>
              </a:solidFill>
              <a:latin typeface="Times New Roman" pitchFamily="18" charset="0"/>
              <a:ea typeface="楷体_GB2312" pitchFamily="49" charset="-122"/>
              <a:sym typeface="Symbol" pitchFamily="18" charset="2"/>
            </a:endParaRPr>
          </a:p>
          <a:p>
            <a:pPr eaLnBrk="1" hangingPunct="1">
              <a:lnSpc>
                <a:spcPct val="75000"/>
              </a:lnSpc>
            </a:pPr>
            <a:r>
              <a:rPr lang="en-US" altLang="zh-CN" sz="2400" b="1" dirty="0">
                <a:solidFill>
                  <a:srgbClr val="003399"/>
                </a:solidFill>
                <a:latin typeface="Times New Roman" pitchFamily="18" charset="0"/>
                <a:ea typeface="楷体_GB2312" pitchFamily="49" charset="-122"/>
                <a:sym typeface="Symbol" pitchFamily="18" charset="2"/>
              </a:rPr>
              <a:t>                    for(</a:t>
            </a:r>
            <a:r>
              <a:rPr lang="en-US" altLang="zh-CN" sz="2400" b="1" dirty="0" err="1">
                <a:solidFill>
                  <a:srgbClr val="003399"/>
                </a:solidFill>
                <a:latin typeface="Times New Roman" pitchFamily="18" charset="0"/>
                <a:ea typeface="楷体_GB2312" pitchFamily="49" charset="-122"/>
                <a:sym typeface="Symbol" pitchFamily="18" charset="2"/>
              </a:rPr>
              <a:t>i</a:t>
            </a:r>
            <a:r>
              <a:rPr lang="en-US" altLang="zh-CN" sz="2400" b="1" dirty="0">
                <a:solidFill>
                  <a:srgbClr val="003399"/>
                </a:solidFill>
                <a:latin typeface="Times New Roman" pitchFamily="18" charset="0"/>
                <a:ea typeface="楷体_GB2312" pitchFamily="49" charset="-122"/>
                <a:sym typeface="Symbol" pitchFamily="18" charset="2"/>
              </a:rPr>
              <a:t>=0;i&lt;n</a:t>
            </a:r>
            <a:r>
              <a:rPr lang="en-US" altLang="zh-CN" sz="2400" b="1" dirty="0">
                <a:solidFill>
                  <a:srgbClr val="003399"/>
                </a:solidFill>
                <a:latin typeface="Times New Roman" pitchFamily="18" charset="0"/>
                <a:ea typeface="MingLiU" pitchFamily="49" charset="-120"/>
                <a:sym typeface="Symbol" pitchFamily="18" charset="2"/>
              </a:rPr>
              <a:t>–</a:t>
            </a:r>
            <a:r>
              <a:rPr lang="en-US" altLang="zh-CN" sz="2400" b="1" dirty="0" err="1">
                <a:solidFill>
                  <a:srgbClr val="003399"/>
                </a:solidFill>
                <a:latin typeface="Times New Roman" pitchFamily="18" charset="0"/>
                <a:ea typeface="楷体_GB2312" pitchFamily="49" charset="-122"/>
                <a:sym typeface="Symbol" pitchFamily="18" charset="2"/>
              </a:rPr>
              <a:t>gap;i</a:t>
            </a:r>
            <a:r>
              <a:rPr lang="en-US" altLang="zh-CN" sz="2400" b="1" dirty="0">
                <a:solidFill>
                  <a:srgbClr val="003399"/>
                </a:solidFill>
                <a:latin typeface="Times New Roman" pitchFamily="18" charset="0"/>
                <a:ea typeface="楷体_GB2312" pitchFamily="49" charset="-122"/>
                <a:sym typeface="Symbol" pitchFamily="18" charset="2"/>
              </a:rPr>
              <a:t>++){</a:t>
            </a:r>
          </a:p>
          <a:p>
            <a:pPr eaLnBrk="1" hangingPunct="1">
              <a:lnSpc>
                <a:spcPct val="80000"/>
              </a:lnSpc>
            </a:pPr>
            <a:r>
              <a:rPr lang="en-US" altLang="zh-CN" sz="2400" b="1" dirty="0">
                <a:solidFill>
                  <a:srgbClr val="003399"/>
                </a:solidFill>
                <a:latin typeface="Times New Roman" pitchFamily="18" charset="0"/>
                <a:ea typeface="楷体_GB2312" pitchFamily="49" charset="-122"/>
                <a:sym typeface="Symbol" pitchFamily="18" charset="2"/>
              </a:rPr>
              <a:t>                         j=</a:t>
            </a:r>
            <a:r>
              <a:rPr lang="en-US" altLang="zh-CN" sz="2400" b="1" dirty="0" err="1">
                <a:solidFill>
                  <a:srgbClr val="003399"/>
                </a:solidFill>
                <a:latin typeface="Times New Roman" pitchFamily="18" charset="0"/>
                <a:ea typeface="楷体_GB2312" pitchFamily="49" charset="-122"/>
                <a:sym typeface="Symbol" pitchFamily="18" charset="2"/>
              </a:rPr>
              <a:t>i+gap</a:t>
            </a:r>
            <a:r>
              <a:rPr lang="en-US" altLang="zh-CN" sz="2400" b="1" dirty="0">
                <a:solidFill>
                  <a:srgbClr val="003399"/>
                </a:solidFill>
                <a:latin typeface="Times New Roman" pitchFamily="18" charset="0"/>
                <a:ea typeface="楷体_GB2312" pitchFamily="49" charset="-122"/>
                <a:sym typeface="Symbol" pitchFamily="18" charset="2"/>
              </a:rPr>
              <a:t>;</a:t>
            </a:r>
          </a:p>
          <a:p>
            <a:pPr eaLnBrk="1" hangingPunct="1">
              <a:lnSpc>
                <a:spcPct val="80000"/>
              </a:lnSpc>
            </a:pPr>
            <a:r>
              <a:rPr lang="en-US" altLang="zh-CN" sz="2400" b="1" dirty="0">
                <a:solidFill>
                  <a:srgbClr val="003399"/>
                </a:solidFill>
                <a:latin typeface="Times New Roman" pitchFamily="18" charset="0"/>
                <a:ea typeface="楷体_GB2312" pitchFamily="49" charset="-122"/>
                <a:sym typeface="Symbol" pitchFamily="18" charset="2"/>
              </a:rPr>
              <a:t>                         if(k[</a:t>
            </a:r>
            <a:r>
              <a:rPr lang="en-US" altLang="zh-CN" sz="2400" b="1" dirty="0" err="1">
                <a:solidFill>
                  <a:srgbClr val="003399"/>
                </a:solidFill>
                <a:latin typeface="Times New Roman" pitchFamily="18" charset="0"/>
                <a:ea typeface="楷体_GB2312" pitchFamily="49" charset="-122"/>
                <a:sym typeface="Symbol" pitchFamily="18" charset="2"/>
              </a:rPr>
              <a:t>i</a:t>
            </a:r>
            <a:r>
              <a:rPr lang="en-US" altLang="zh-CN" sz="2400" b="1" dirty="0">
                <a:solidFill>
                  <a:srgbClr val="003399"/>
                </a:solidFill>
                <a:latin typeface="Times New Roman" pitchFamily="18" charset="0"/>
                <a:ea typeface="楷体_GB2312" pitchFamily="49" charset="-122"/>
                <a:sym typeface="Symbol" pitchFamily="18" charset="2"/>
              </a:rPr>
              <a:t>]&gt;k[j]){</a:t>
            </a:r>
          </a:p>
          <a:p>
            <a:pPr eaLnBrk="1" hangingPunct="1">
              <a:lnSpc>
                <a:spcPct val="75000"/>
              </a:lnSpc>
            </a:pPr>
            <a:r>
              <a:rPr lang="en-US" altLang="zh-CN" sz="2400" b="1" dirty="0">
                <a:solidFill>
                  <a:srgbClr val="003399"/>
                </a:solidFill>
                <a:latin typeface="Times New Roman" pitchFamily="18" charset="0"/>
                <a:ea typeface="楷体_GB2312" pitchFamily="49" charset="-122"/>
                <a:sym typeface="Symbol" pitchFamily="18" charset="2"/>
              </a:rPr>
              <a:t>                               temp=k[</a:t>
            </a:r>
            <a:r>
              <a:rPr lang="en-US" altLang="zh-CN" sz="2400" b="1" dirty="0" err="1">
                <a:solidFill>
                  <a:srgbClr val="003399"/>
                </a:solidFill>
                <a:latin typeface="Times New Roman" pitchFamily="18" charset="0"/>
                <a:ea typeface="楷体_GB2312" pitchFamily="49" charset="-122"/>
                <a:sym typeface="Symbol" pitchFamily="18" charset="2"/>
              </a:rPr>
              <a:t>i</a:t>
            </a:r>
            <a:r>
              <a:rPr lang="en-US" altLang="zh-CN" sz="2400" b="1" dirty="0">
                <a:solidFill>
                  <a:srgbClr val="003399"/>
                </a:solidFill>
                <a:latin typeface="Times New Roman" pitchFamily="18" charset="0"/>
                <a:ea typeface="楷体_GB2312" pitchFamily="49" charset="-122"/>
                <a:sym typeface="Symbol" pitchFamily="18" charset="2"/>
              </a:rPr>
              <a:t>];</a:t>
            </a:r>
          </a:p>
          <a:p>
            <a:pPr eaLnBrk="1" hangingPunct="1">
              <a:lnSpc>
                <a:spcPct val="75000"/>
              </a:lnSpc>
            </a:pPr>
            <a:r>
              <a:rPr lang="en-US" altLang="zh-CN" sz="2400" b="1" dirty="0">
                <a:solidFill>
                  <a:srgbClr val="003399"/>
                </a:solidFill>
                <a:latin typeface="Times New Roman" pitchFamily="18" charset="0"/>
                <a:ea typeface="楷体_GB2312" pitchFamily="49" charset="-122"/>
                <a:sym typeface="Symbol" pitchFamily="18" charset="2"/>
              </a:rPr>
              <a:t>                               k[</a:t>
            </a:r>
            <a:r>
              <a:rPr lang="en-US" altLang="zh-CN" sz="2400" b="1" dirty="0" err="1">
                <a:solidFill>
                  <a:srgbClr val="003399"/>
                </a:solidFill>
                <a:latin typeface="Times New Roman" pitchFamily="18" charset="0"/>
                <a:ea typeface="楷体_GB2312" pitchFamily="49" charset="-122"/>
                <a:sym typeface="Symbol" pitchFamily="18" charset="2"/>
              </a:rPr>
              <a:t>i</a:t>
            </a:r>
            <a:r>
              <a:rPr lang="en-US" altLang="zh-CN" sz="2400" b="1" dirty="0">
                <a:solidFill>
                  <a:srgbClr val="003399"/>
                </a:solidFill>
                <a:latin typeface="Times New Roman" pitchFamily="18" charset="0"/>
                <a:ea typeface="楷体_GB2312" pitchFamily="49" charset="-122"/>
                <a:sym typeface="Symbol" pitchFamily="18" charset="2"/>
              </a:rPr>
              <a:t>]=k[j];</a:t>
            </a:r>
          </a:p>
          <a:p>
            <a:pPr eaLnBrk="1" hangingPunct="1">
              <a:lnSpc>
                <a:spcPct val="75000"/>
              </a:lnSpc>
            </a:pPr>
            <a:r>
              <a:rPr lang="en-US" altLang="zh-CN" sz="2400" b="1" dirty="0">
                <a:solidFill>
                  <a:srgbClr val="003399"/>
                </a:solidFill>
                <a:latin typeface="Times New Roman" pitchFamily="18" charset="0"/>
                <a:ea typeface="楷体_GB2312" pitchFamily="49" charset="-122"/>
                <a:sym typeface="Symbol" pitchFamily="18" charset="2"/>
              </a:rPr>
              <a:t>                               k[j]=temp;</a:t>
            </a:r>
          </a:p>
          <a:p>
            <a:pPr eaLnBrk="1" hangingPunct="1">
              <a:lnSpc>
                <a:spcPct val="75000"/>
              </a:lnSpc>
            </a:pPr>
            <a:r>
              <a:rPr lang="en-US" altLang="zh-CN" sz="2400" b="1" dirty="0">
                <a:solidFill>
                  <a:srgbClr val="003399"/>
                </a:solidFill>
                <a:latin typeface="Times New Roman" pitchFamily="18" charset="0"/>
                <a:ea typeface="楷体_GB2312" pitchFamily="49" charset="-122"/>
                <a:sym typeface="Symbol" pitchFamily="18" charset="2"/>
              </a:rPr>
              <a:t>                               flag=1; </a:t>
            </a:r>
            <a:r>
              <a:rPr lang="en-US" altLang="zh-CN" b="1" dirty="0">
                <a:solidFill>
                  <a:srgbClr val="003399"/>
                </a:solidFill>
                <a:latin typeface="Times New Roman" pitchFamily="18" charset="0"/>
                <a:ea typeface="MingLiU" pitchFamily="49" charset="-120"/>
                <a:sym typeface="Symbol" pitchFamily="18" charset="2"/>
              </a:rPr>
              <a:t> </a:t>
            </a:r>
            <a:endParaRPr lang="en-US" altLang="zh-CN" sz="2400" b="1" dirty="0">
              <a:solidFill>
                <a:srgbClr val="003399"/>
              </a:solidFill>
              <a:latin typeface="Times New Roman" pitchFamily="18" charset="0"/>
              <a:ea typeface="楷体_GB2312" pitchFamily="49" charset="-122"/>
              <a:sym typeface="Symbol" pitchFamily="18" charset="2"/>
            </a:endParaRPr>
          </a:p>
          <a:p>
            <a:pPr eaLnBrk="1" hangingPunct="1">
              <a:lnSpc>
                <a:spcPct val="75000"/>
              </a:lnSpc>
            </a:pPr>
            <a:r>
              <a:rPr lang="en-US" altLang="zh-CN" sz="2400" b="1" dirty="0">
                <a:solidFill>
                  <a:srgbClr val="003399"/>
                </a:solidFill>
                <a:latin typeface="Times New Roman" pitchFamily="18" charset="0"/>
                <a:ea typeface="楷体_GB2312" pitchFamily="49" charset="-122"/>
                <a:sym typeface="Symbol" pitchFamily="18" charset="2"/>
              </a:rPr>
              <a:t>                         }</a:t>
            </a:r>
          </a:p>
          <a:p>
            <a:pPr eaLnBrk="1" hangingPunct="1">
              <a:lnSpc>
                <a:spcPct val="75000"/>
              </a:lnSpc>
            </a:pPr>
            <a:r>
              <a:rPr lang="en-US" altLang="zh-CN" sz="2400" b="1" dirty="0">
                <a:solidFill>
                  <a:srgbClr val="003399"/>
                </a:solidFill>
                <a:latin typeface="Times New Roman" pitchFamily="18" charset="0"/>
                <a:ea typeface="楷体_GB2312" pitchFamily="49" charset="-122"/>
                <a:sym typeface="Symbol" pitchFamily="18" charset="2"/>
              </a:rPr>
              <a:t>                    }</a:t>
            </a:r>
          </a:p>
          <a:p>
            <a:pPr eaLnBrk="1" hangingPunct="1">
              <a:lnSpc>
                <a:spcPct val="60000"/>
              </a:lnSpc>
            </a:pPr>
            <a:r>
              <a:rPr lang="en-US" altLang="zh-CN" sz="2400" b="1" dirty="0">
                <a:solidFill>
                  <a:srgbClr val="003399"/>
                </a:solidFill>
                <a:latin typeface="Times New Roman" pitchFamily="18" charset="0"/>
                <a:ea typeface="楷体_GB2312" pitchFamily="49" charset="-122"/>
                <a:sym typeface="Symbol" pitchFamily="18" charset="2"/>
              </a:rPr>
              <a:t>               }while(flag!=0);</a:t>
            </a:r>
          </a:p>
          <a:p>
            <a:pPr eaLnBrk="1" hangingPunct="1">
              <a:lnSpc>
                <a:spcPct val="60000"/>
              </a:lnSpc>
            </a:pPr>
            <a:r>
              <a:rPr lang="en-US" altLang="zh-CN" sz="2400" b="1" dirty="0">
                <a:solidFill>
                  <a:srgbClr val="003399"/>
                </a:solidFill>
                <a:latin typeface="Times New Roman" pitchFamily="18" charset="0"/>
                <a:ea typeface="楷体_GB2312" pitchFamily="49" charset="-122"/>
                <a:sym typeface="Symbol" pitchFamily="18" charset="2"/>
              </a:rPr>
              <a:t>        }</a:t>
            </a:r>
          </a:p>
          <a:p>
            <a:pPr eaLnBrk="1" hangingPunct="1">
              <a:lnSpc>
                <a:spcPct val="60000"/>
              </a:lnSpc>
            </a:pPr>
            <a:r>
              <a:rPr lang="en-US" altLang="zh-CN" sz="2400" b="1" dirty="0">
                <a:solidFill>
                  <a:srgbClr val="003399"/>
                </a:solidFill>
                <a:latin typeface="Times New Roman" pitchFamily="18" charset="0"/>
                <a:ea typeface="楷体_GB2312" pitchFamily="49" charset="-122"/>
                <a:sym typeface="Symbol" pitchFamily="18" charset="2"/>
              </a:rPr>
              <a:t>}</a:t>
            </a:r>
          </a:p>
        </p:txBody>
      </p:sp>
      <p:sp>
        <p:nvSpPr>
          <p:cNvPr id="8" name="Line 20"/>
          <p:cNvSpPr>
            <a:spLocks noChangeShapeType="1"/>
          </p:cNvSpPr>
          <p:nvPr/>
        </p:nvSpPr>
        <p:spPr bwMode="auto">
          <a:xfrm>
            <a:off x="3705170" y="3513537"/>
            <a:ext cx="1008063" cy="0"/>
          </a:xfrm>
          <a:prstGeom prst="line">
            <a:avLst/>
          </a:prstGeom>
          <a:noFill/>
          <a:ln w="53975" cap="sq">
            <a:solidFill>
              <a:srgbClr val="FF0000"/>
            </a:solidFill>
            <a:round/>
            <a:headEnd/>
            <a:tailEnd/>
          </a:ln>
        </p:spPr>
        <p:txBody>
          <a:bodyPr/>
          <a:lstStyle/>
          <a:p>
            <a:endParaRPr lang="zh-CN" altLang="en-US"/>
          </a:p>
        </p:txBody>
      </p:sp>
      <p:sp>
        <p:nvSpPr>
          <p:cNvPr id="9" name="TextBox 8"/>
          <p:cNvSpPr txBox="1"/>
          <p:nvPr/>
        </p:nvSpPr>
        <p:spPr>
          <a:xfrm>
            <a:off x="6283569" y="594739"/>
            <a:ext cx="5908431" cy="3477875"/>
          </a:xfrm>
          <a:prstGeom prst="rect">
            <a:avLst/>
          </a:prstGeom>
          <a:solidFill>
            <a:schemeClr val="bg2">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altLang="zh-CN" sz="2000" dirty="0"/>
              <a:t>void  </a:t>
            </a:r>
            <a:r>
              <a:rPr lang="en-US" altLang="zh-CN" sz="2000" dirty="0" err="1"/>
              <a:t>shellSort</a:t>
            </a:r>
            <a:r>
              <a:rPr lang="en-US" altLang="zh-CN" sz="2000" dirty="0"/>
              <a:t>(</a:t>
            </a:r>
            <a:r>
              <a:rPr lang="en-US" altLang="zh-CN" sz="2000" dirty="0" err="1"/>
              <a:t>int</a:t>
            </a:r>
            <a:r>
              <a:rPr lang="en-US" altLang="zh-CN" sz="2000" dirty="0"/>
              <a:t> v[ ], </a:t>
            </a:r>
            <a:r>
              <a:rPr lang="en-US" altLang="zh-CN" sz="2000" dirty="0" err="1"/>
              <a:t>int</a:t>
            </a:r>
            <a:r>
              <a:rPr lang="en-US" altLang="zh-CN" sz="2000" dirty="0"/>
              <a:t> n)  //from K &amp; R</a:t>
            </a:r>
          </a:p>
          <a:p>
            <a:r>
              <a:rPr lang="en-US" altLang="zh-CN" sz="2000" dirty="0"/>
              <a:t>{</a:t>
            </a:r>
          </a:p>
          <a:p>
            <a:r>
              <a:rPr lang="en-US" altLang="zh-CN" sz="2000" dirty="0"/>
              <a:t>    </a:t>
            </a:r>
            <a:r>
              <a:rPr lang="en-US" altLang="zh-CN" sz="2000" dirty="0" err="1"/>
              <a:t>int</a:t>
            </a:r>
            <a:r>
              <a:rPr lang="en-US" altLang="zh-CN" sz="2000" dirty="0"/>
              <a:t> gap, </a:t>
            </a:r>
            <a:r>
              <a:rPr lang="en-US" altLang="zh-CN" sz="2000" dirty="0" err="1"/>
              <a:t>i</a:t>
            </a:r>
            <a:r>
              <a:rPr lang="en-US" altLang="zh-CN" sz="2000" dirty="0"/>
              <a:t>, j, temp;</a:t>
            </a:r>
          </a:p>
          <a:p>
            <a:r>
              <a:rPr lang="en-US" altLang="zh-CN" sz="2000" dirty="0"/>
              <a:t>    for( gap = n/2; gap &gt;0; gap /= 2)</a:t>
            </a:r>
          </a:p>
          <a:p>
            <a:r>
              <a:rPr lang="en-US" altLang="zh-CN" sz="2000" dirty="0"/>
              <a:t>        for(</a:t>
            </a:r>
            <a:r>
              <a:rPr lang="en-US" altLang="zh-CN" sz="2000" dirty="0" err="1"/>
              <a:t>i</a:t>
            </a:r>
            <a:r>
              <a:rPr lang="en-US" altLang="zh-CN" sz="2000" dirty="0"/>
              <a:t>=gap; </a:t>
            </a:r>
            <a:r>
              <a:rPr lang="en-US" altLang="zh-CN" sz="2000" dirty="0" err="1"/>
              <a:t>i</a:t>
            </a:r>
            <a:r>
              <a:rPr lang="en-US" altLang="zh-CN" sz="2000" dirty="0"/>
              <a:t>&lt;n; </a:t>
            </a:r>
            <a:r>
              <a:rPr lang="en-US" altLang="zh-CN" sz="2000" dirty="0" err="1"/>
              <a:t>i</a:t>
            </a:r>
            <a:r>
              <a:rPr lang="en-US" altLang="zh-CN" sz="2000" dirty="0"/>
              <a:t>++)</a:t>
            </a:r>
          </a:p>
          <a:p>
            <a:r>
              <a:rPr lang="en-US" altLang="zh-CN" sz="2000" dirty="0"/>
              <a:t>            for(j=</a:t>
            </a:r>
            <a:r>
              <a:rPr lang="en-US" altLang="zh-CN" sz="2000" dirty="0" err="1"/>
              <a:t>i</a:t>
            </a:r>
            <a:r>
              <a:rPr lang="en-US" altLang="zh-CN" sz="2000" dirty="0"/>
              <a:t>-gap; j&gt;=0 &amp;&amp; v[j]&gt;v[</a:t>
            </a:r>
            <a:r>
              <a:rPr lang="en-US" altLang="zh-CN" sz="2000" dirty="0" err="1"/>
              <a:t>j+gap</a:t>
            </a:r>
            <a:r>
              <a:rPr lang="en-US" altLang="zh-CN" sz="2000" dirty="0"/>
              <a:t>]; j -= gap){</a:t>
            </a:r>
          </a:p>
          <a:p>
            <a:r>
              <a:rPr lang="en-US" altLang="zh-CN" sz="2000" dirty="0"/>
              <a:t>                temp = v[j];</a:t>
            </a:r>
          </a:p>
          <a:p>
            <a:r>
              <a:rPr lang="en-US" altLang="zh-CN" sz="2000" dirty="0"/>
              <a:t>                v[j] = v[</a:t>
            </a:r>
            <a:r>
              <a:rPr lang="en-US" altLang="zh-CN" sz="2000" dirty="0" err="1"/>
              <a:t>j+gap</a:t>
            </a:r>
            <a:r>
              <a:rPr lang="en-US" altLang="zh-CN" sz="2000" dirty="0"/>
              <a:t>];</a:t>
            </a:r>
          </a:p>
          <a:p>
            <a:r>
              <a:rPr lang="en-US" altLang="zh-CN" sz="2000" dirty="0"/>
              <a:t>                v[</a:t>
            </a:r>
            <a:r>
              <a:rPr lang="en-US" altLang="zh-CN" sz="2000" dirty="0" err="1"/>
              <a:t>j+gap</a:t>
            </a:r>
            <a:r>
              <a:rPr lang="en-US" altLang="zh-CN" sz="2000" dirty="0"/>
              <a:t>] = temp;</a:t>
            </a:r>
          </a:p>
          <a:p>
            <a:r>
              <a:rPr lang="en-US" altLang="zh-CN" sz="2000" dirty="0"/>
              <a:t>            }</a:t>
            </a:r>
          </a:p>
          <a:p>
            <a:r>
              <a:rPr lang="en-US" altLang="zh-CN" sz="2000" dirty="0"/>
              <a:t>}</a:t>
            </a:r>
            <a:endParaRPr lang="zh-CN" altLang="en-US" sz="2000" dirty="0"/>
          </a:p>
        </p:txBody>
      </p:sp>
      <p:grpSp>
        <p:nvGrpSpPr>
          <p:cNvPr id="10" name="Group 120"/>
          <p:cNvGrpSpPr>
            <a:grpSpLocks/>
          </p:cNvGrpSpPr>
          <p:nvPr/>
        </p:nvGrpSpPr>
        <p:grpSpPr bwMode="auto">
          <a:xfrm>
            <a:off x="9463741" y="3052607"/>
            <a:ext cx="2379071" cy="723900"/>
            <a:chOff x="3624" y="2907"/>
            <a:chExt cx="1705" cy="456"/>
          </a:xfrm>
        </p:grpSpPr>
        <p:sp>
          <p:nvSpPr>
            <p:cNvPr id="11" name="Freeform 121"/>
            <p:cNvSpPr>
              <a:spLocks/>
            </p:cNvSpPr>
            <p:nvPr/>
          </p:nvSpPr>
          <p:spPr bwMode="auto">
            <a:xfrm>
              <a:off x="3624" y="2907"/>
              <a:ext cx="1705" cy="456"/>
            </a:xfrm>
            <a:custGeom>
              <a:avLst/>
              <a:gdLst>
                <a:gd name="T0" fmla="*/ 104 w 1635"/>
                <a:gd name="T1" fmla="*/ 81 h 504"/>
                <a:gd name="T2" fmla="*/ 118 w 1635"/>
                <a:gd name="T3" fmla="*/ 61 h 504"/>
                <a:gd name="T4" fmla="*/ 163 w 1635"/>
                <a:gd name="T5" fmla="*/ 55 h 504"/>
                <a:gd name="T6" fmla="*/ 534 w 1635"/>
                <a:gd name="T7" fmla="*/ 24 h 504"/>
                <a:gd name="T8" fmla="*/ 1052 w 1635"/>
                <a:gd name="T9" fmla="*/ 24 h 504"/>
                <a:gd name="T10" fmla="*/ 1970 w 1635"/>
                <a:gd name="T11" fmla="*/ 49 h 504"/>
                <a:gd name="T12" fmla="*/ 2029 w 1635"/>
                <a:gd name="T13" fmla="*/ 130 h 504"/>
                <a:gd name="T14" fmla="*/ 2062 w 1635"/>
                <a:gd name="T15" fmla="*/ 168 h 504"/>
                <a:gd name="T16" fmla="*/ 2015 w 1635"/>
                <a:gd name="T17" fmla="*/ 207 h 504"/>
                <a:gd name="T18" fmla="*/ 1999 w 1635"/>
                <a:gd name="T19" fmla="*/ 233 h 504"/>
                <a:gd name="T20" fmla="*/ 1927 w 1635"/>
                <a:gd name="T21" fmla="*/ 238 h 504"/>
                <a:gd name="T22" fmla="*/ 1794 w 1635"/>
                <a:gd name="T23" fmla="*/ 245 h 504"/>
                <a:gd name="T24" fmla="*/ 1690 w 1635"/>
                <a:gd name="T25" fmla="*/ 263 h 504"/>
                <a:gd name="T26" fmla="*/ 1570 w 1635"/>
                <a:gd name="T27" fmla="*/ 277 h 504"/>
                <a:gd name="T28" fmla="*/ 1244 w 1635"/>
                <a:gd name="T29" fmla="*/ 257 h 504"/>
                <a:gd name="T30" fmla="*/ 474 w 1635"/>
                <a:gd name="T31" fmla="*/ 277 h 504"/>
                <a:gd name="T32" fmla="*/ 268 w 1635"/>
                <a:gd name="T33" fmla="*/ 271 h 504"/>
                <a:gd name="T34" fmla="*/ 88 w 1635"/>
                <a:gd name="T35" fmla="*/ 233 h 504"/>
                <a:gd name="T36" fmla="*/ 0 w 1635"/>
                <a:gd name="T37" fmla="*/ 176 h 504"/>
                <a:gd name="T38" fmla="*/ 104 w 1635"/>
                <a:gd name="T39" fmla="*/ 125 h 504"/>
                <a:gd name="T40" fmla="*/ 118 w 1635"/>
                <a:gd name="T41" fmla="*/ 106 h 504"/>
                <a:gd name="T42" fmla="*/ 104 w 1635"/>
                <a:gd name="T43" fmla="*/ 81 h 5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635" h="504">
                  <a:moveTo>
                    <a:pt x="81" y="147"/>
                  </a:moveTo>
                  <a:cubicBezTo>
                    <a:pt x="85" y="135"/>
                    <a:pt x="83" y="121"/>
                    <a:pt x="92" y="112"/>
                  </a:cubicBezTo>
                  <a:cubicBezTo>
                    <a:pt x="101" y="103"/>
                    <a:pt x="116" y="106"/>
                    <a:pt x="127" y="101"/>
                  </a:cubicBezTo>
                  <a:cubicBezTo>
                    <a:pt x="225" y="53"/>
                    <a:pt x="303" y="54"/>
                    <a:pt x="415" y="43"/>
                  </a:cubicBezTo>
                  <a:cubicBezTo>
                    <a:pt x="552" y="0"/>
                    <a:pt x="681" y="31"/>
                    <a:pt x="818" y="43"/>
                  </a:cubicBezTo>
                  <a:cubicBezTo>
                    <a:pt x="1050" y="91"/>
                    <a:pt x="1296" y="80"/>
                    <a:pt x="1532" y="89"/>
                  </a:cubicBezTo>
                  <a:cubicBezTo>
                    <a:pt x="1601" y="158"/>
                    <a:pt x="1550" y="92"/>
                    <a:pt x="1578" y="239"/>
                  </a:cubicBezTo>
                  <a:cubicBezTo>
                    <a:pt x="1583" y="263"/>
                    <a:pt x="1602" y="308"/>
                    <a:pt x="1602" y="308"/>
                  </a:cubicBezTo>
                  <a:cubicBezTo>
                    <a:pt x="1551" y="457"/>
                    <a:pt x="1635" y="221"/>
                    <a:pt x="1567" y="377"/>
                  </a:cubicBezTo>
                  <a:cubicBezTo>
                    <a:pt x="1561" y="392"/>
                    <a:pt x="1567" y="413"/>
                    <a:pt x="1555" y="423"/>
                  </a:cubicBezTo>
                  <a:cubicBezTo>
                    <a:pt x="1540" y="435"/>
                    <a:pt x="1517" y="432"/>
                    <a:pt x="1498" y="435"/>
                  </a:cubicBezTo>
                  <a:cubicBezTo>
                    <a:pt x="1463" y="440"/>
                    <a:pt x="1429" y="442"/>
                    <a:pt x="1394" y="446"/>
                  </a:cubicBezTo>
                  <a:cubicBezTo>
                    <a:pt x="1367" y="456"/>
                    <a:pt x="1342" y="472"/>
                    <a:pt x="1314" y="481"/>
                  </a:cubicBezTo>
                  <a:cubicBezTo>
                    <a:pt x="1284" y="491"/>
                    <a:pt x="1221" y="504"/>
                    <a:pt x="1221" y="504"/>
                  </a:cubicBezTo>
                  <a:cubicBezTo>
                    <a:pt x="1127" y="497"/>
                    <a:pt x="1056" y="492"/>
                    <a:pt x="968" y="469"/>
                  </a:cubicBezTo>
                  <a:cubicBezTo>
                    <a:pt x="773" y="481"/>
                    <a:pt x="557" y="459"/>
                    <a:pt x="369" y="504"/>
                  </a:cubicBezTo>
                  <a:cubicBezTo>
                    <a:pt x="315" y="500"/>
                    <a:pt x="261" y="502"/>
                    <a:pt x="208" y="493"/>
                  </a:cubicBezTo>
                  <a:cubicBezTo>
                    <a:pt x="202" y="492"/>
                    <a:pt x="83" y="429"/>
                    <a:pt x="69" y="423"/>
                  </a:cubicBezTo>
                  <a:cubicBezTo>
                    <a:pt x="35" y="389"/>
                    <a:pt x="16" y="365"/>
                    <a:pt x="0" y="320"/>
                  </a:cubicBezTo>
                  <a:cubicBezTo>
                    <a:pt x="17" y="270"/>
                    <a:pt x="43" y="265"/>
                    <a:pt x="81" y="228"/>
                  </a:cubicBezTo>
                  <a:cubicBezTo>
                    <a:pt x="85" y="216"/>
                    <a:pt x="94" y="205"/>
                    <a:pt x="92" y="193"/>
                  </a:cubicBezTo>
                  <a:cubicBezTo>
                    <a:pt x="83" y="138"/>
                    <a:pt x="52" y="173"/>
                    <a:pt x="81" y="147"/>
                  </a:cubicBezTo>
                  <a:close/>
                </a:path>
              </a:pathLst>
            </a:custGeom>
            <a:solidFill>
              <a:srgbClr val="FFFF99"/>
            </a:solidFill>
            <a:ln w="12700" cap="sq" cmpd="sng">
              <a:noFill/>
              <a:prstDash val="solid"/>
              <a:round/>
              <a:headEnd/>
              <a:tailEnd/>
            </a:ln>
            <a:effectLst>
              <a:outerShdw dist="71842" dir="2700000" algn="ctr" rotWithShape="0">
                <a:srgbClr val="B2B2B2"/>
              </a:outerShdw>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Rectangle 122"/>
            <p:cNvSpPr>
              <a:spLocks noChangeArrowheads="1"/>
            </p:cNvSpPr>
            <p:nvPr/>
          </p:nvSpPr>
          <p:spPr bwMode="auto">
            <a:xfrm rot="21569806">
              <a:off x="3694" y="3003"/>
              <a:ext cx="1381" cy="298"/>
            </a:xfrm>
            <a:prstGeom prst="rect">
              <a:avLst/>
            </a:prstGeom>
            <a:noFill/>
            <a:ln w="12700" cap="sq">
              <a:noFill/>
              <a:miter lim="800000"/>
              <a:headEnd/>
              <a:tailEnd/>
            </a:ln>
            <a:effectLst>
              <a:outerShdw dist="12700" dir="5400000" algn="ctr" rotWithShape="0">
                <a:srgbClr val="000000"/>
              </a:outerShdw>
            </a:effec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500" b="1" dirty="0">
                  <a:solidFill>
                    <a:srgbClr val="FF3300"/>
                  </a:solidFill>
                  <a:ea typeface="幼圆" pitchFamily="49" charset="-122"/>
                </a:rPr>
                <a:t>from K &amp; R</a:t>
              </a:r>
              <a:endParaRPr lang="zh-CN" altLang="en-US" sz="2500" b="1" baseline="0" dirty="0">
                <a:solidFill>
                  <a:srgbClr val="FF3300"/>
                </a:solidFill>
                <a:ea typeface="幼圆" pitchFamily="49" charset="-122"/>
              </a:endParaRPr>
            </a:p>
          </p:txBody>
        </p:sp>
      </p:grpSp>
    </p:spTree>
    <p:extLst>
      <p:ext uri="{BB962C8B-B14F-4D97-AF65-F5344CB8AC3E}">
        <p14:creationId xmlns:p14="http://schemas.microsoft.com/office/powerpoint/2010/main" val="1795064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8" grpId="0" animBg="1"/>
      <p:bldP spid="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算法实现（续）</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35</a:t>
            </a:fld>
            <a:endParaRPr lang="zh-CN" altLang="en-US"/>
          </a:p>
        </p:txBody>
      </p:sp>
      <p:sp>
        <p:nvSpPr>
          <p:cNvPr id="5" name="Rectangle 2"/>
          <p:cNvSpPr>
            <a:spLocks noChangeArrowheads="1"/>
          </p:cNvSpPr>
          <p:nvPr/>
        </p:nvSpPr>
        <p:spPr bwMode="auto">
          <a:xfrm>
            <a:off x="1088844" y="994856"/>
            <a:ext cx="8569325" cy="5863144"/>
          </a:xfrm>
          <a:prstGeom prst="rect">
            <a:avLst/>
          </a:prstGeom>
          <a:noFill/>
          <a:ln w="12700" cap="sq">
            <a:noFill/>
            <a:miter lim="800000"/>
            <a:headEnd type="none" w="sm" len="sm"/>
            <a:tailEnd type="none" w="sm" len="sm"/>
          </a:ln>
        </p:spPr>
        <p:txBody>
          <a:bodyPr>
            <a:spAutoFit/>
          </a:bodyPr>
          <a:lstStyle/>
          <a:p>
            <a:pPr eaLnBrk="1" hangingPunct="1"/>
            <a:r>
              <a:rPr lang="en-US" altLang="zh-CN" sz="2500" b="1" dirty="0">
                <a:solidFill>
                  <a:srgbClr val="003399"/>
                </a:solidFill>
                <a:latin typeface="Times New Roman" pitchFamily="18" charset="0"/>
                <a:ea typeface="楷体_GB2312" pitchFamily="49" charset="-122"/>
              </a:rPr>
              <a:t>void  </a:t>
            </a:r>
            <a:r>
              <a:rPr lang="en-US" altLang="zh-CN" sz="2500" b="1" dirty="0" err="1">
                <a:solidFill>
                  <a:srgbClr val="003399"/>
                </a:solidFill>
                <a:latin typeface="Times New Roman" pitchFamily="18" charset="0"/>
                <a:ea typeface="楷体_GB2312" pitchFamily="49" charset="-122"/>
              </a:rPr>
              <a:t>shellSort</a:t>
            </a:r>
            <a:r>
              <a:rPr lang="en-US" altLang="zh-CN" sz="2500" b="1" dirty="0">
                <a:solidFill>
                  <a:srgbClr val="003399"/>
                </a:solidFill>
                <a:latin typeface="Times New Roman" pitchFamily="18" charset="0"/>
                <a:ea typeface="楷体_GB2312" pitchFamily="49" charset="-122"/>
              </a:rPr>
              <a:t>(</a:t>
            </a:r>
            <a:r>
              <a:rPr lang="en-US" altLang="zh-CN" sz="2500" b="1" dirty="0" err="1">
                <a:solidFill>
                  <a:srgbClr val="003399"/>
                </a:solidFill>
                <a:latin typeface="Times New Roman" pitchFamily="18" charset="0"/>
                <a:ea typeface="楷体_GB2312" pitchFamily="49" charset="-122"/>
              </a:rPr>
              <a:t>keytype</a:t>
            </a:r>
            <a:r>
              <a:rPr lang="en-US" altLang="zh-CN" sz="2500" b="1" dirty="0">
                <a:solidFill>
                  <a:srgbClr val="003399"/>
                </a:solidFill>
                <a:latin typeface="Times New Roman" pitchFamily="18" charset="0"/>
                <a:ea typeface="楷体_GB2312" pitchFamily="49" charset="-122"/>
              </a:rPr>
              <a:t> k[ ],</a:t>
            </a:r>
            <a:r>
              <a:rPr lang="en-US" altLang="zh-CN" sz="2500" b="1" dirty="0" err="1">
                <a:solidFill>
                  <a:srgbClr val="003399"/>
                </a:solidFill>
                <a:latin typeface="Times New Roman" pitchFamily="18" charset="0"/>
                <a:ea typeface="楷体_GB2312" pitchFamily="49" charset="-122"/>
              </a:rPr>
              <a:t>int</a:t>
            </a:r>
            <a:r>
              <a:rPr lang="en-US" altLang="zh-CN" sz="2500" b="1" dirty="0">
                <a:solidFill>
                  <a:srgbClr val="003399"/>
                </a:solidFill>
                <a:latin typeface="Times New Roman" pitchFamily="18" charset="0"/>
                <a:ea typeface="楷体_GB2312" pitchFamily="49" charset="-122"/>
              </a:rPr>
              <a:t> n)</a:t>
            </a:r>
          </a:p>
          <a:p>
            <a:pPr eaLnBrk="1" hangingPunct="1"/>
            <a:r>
              <a:rPr lang="en-US" altLang="zh-CN" sz="2500" b="1" dirty="0">
                <a:solidFill>
                  <a:srgbClr val="003399"/>
                </a:solidFill>
                <a:latin typeface="Times New Roman" pitchFamily="18" charset="0"/>
                <a:ea typeface="楷体_GB2312" pitchFamily="49" charset="-122"/>
              </a:rPr>
              <a:t>{     </a:t>
            </a:r>
            <a:r>
              <a:rPr lang="en-US" altLang="zh-CN" sz="2500" b="1" dirty="0" err="1">
                <a:solidFill>
                  <a:srgbClr val="003399"/>
                </a:solidFill>
                <a:latin typeface="Times New Roman" pitchFamily="18" charset="0"/>
                <a:ea typeface="楷体_GB2312" pitchFamily="49" charset="-122"/>
              </a:rPr>
              <a:t>int</a:t>
            </a:r>
            <a:r>
              <a:rPr lang="en-US" altLang="zh-CN" sz="2500" b="1" dirty="0">
                <a:solidFill>
                  <a:srgbClr val="003399"/>
                </a:solidFill>
                <a:latin typeface="Times New Roman" pitchFamily="18" charset="0"/>
                <a:ea typeface="楷体_GB2312" pitchFamily="49" charset="-122"/>
              </a:rPr>
              <a:t>  </a:t>
            </a:r>
            <a:r>
              <a:rPr lang="en-US" altLang="zh-CN" sz="2500" b="1" dirty="0" err="1">
                <a:solidFill>
                  <a:srgbClr val="003399"/>
                </a:solidFill>
                <a:latin typeface="Times New Roman" pitchFamily="18" charset="0"/>
                <a:ea typeface="楷体_GB2312" pitchFamily="49" charset="-122"/>
              </a:rPr>
              <a:t>i</a:t>
            </a:r>
            <a:r>
              <a:rPr lang="en-US" altLang="zh-CN" sz="2500" b="1" dirty="0">
                <a:solidFill>
                  <a:srgbClr val="003399"/>
                </a:solidFill>
                <a:latin typeface="Times New Roman" pitchFamily="18" charset="0"/>
                <a:ea typeface="楷体_GB2312" pitchFamily="49" charset="-122"/>
              </a:rPr>
              <a:t>, j, gap=n;</a:t>
            </a:r>
          </a:p>
          <a:p>
            <a:pPr eaLnBrk="1" hangingPunct="1"/>
            <a:r>
              <a:rPr lang="en-US" altLang="zh-CN" sz="2500" b="1" dirty="0">
                <a:solidFill>
                  <a:srgbClr val="003399"/>
                </a:solidFill>
                <a:latin typeface="Times New Roman" pitchFamily="18" charset="0"/>
                <a:ea typeface="楷体_GB2312" pitchFamily="49" charset="-122"/>
              </a:rPr>
              <a:t>       </a:t>
            </a:r>
            <a:r>
              <a:rPr lang="en-US" altLang="zh-CN" sz="2500" b="1" dirty="0" err="1">
                <a:solidFill>
                  <a:srgbClr val="003399"/>
                </a:solidFill>
                <a:latin typeface="Times New Roman" pitchFamily="18" charset="0"/>
                <a:ea typeface="楷体_GB2312" pitchFamily="49" charset="-122"/>
              </a:rPr>
              <a:t>keytype</a:t>
            </a:r>
            <a:r>
              <a:rPr lang="en-US" altLang="zh-CN" sz="2500" b="1" dirty="0">
                <a:solidFill>
                  <a:srgbClr val="003399"/>
                </a:solidFill>
                <a:latin typeface="Times New Roman" pitchFamily="18" charset="0"/>
                <a:ea typeface="楷体_GB2312" pitchFamily="49" charset="-122"/>
              </a:rPr>
              <a:t>  temp; </a:t>
            </a:r>
          </a:p>
          <a:p>
            <a:pPr eaLnBrk="1" hangingPunct="1"/>
            <a:r>
              <a:rPr lang="en-US" altLang="zh-CN" sz="2500" b="1" dirty="0">
                <a:solidFill>
                  <a:srgbClr val="003399"/>
                </a:solidFill>
                <a:latin typeface="Times New Roman" pitchFamily="18" charset="0"/>
                <a:ea typeface="楷体_GB2312" pitchFamily="49" charset="-122"/>
              </a:rPr>
              <a:t>       while(gap&gt;1){</a:t>
            </a:r>
          </a:p>
          <a:p>
            <a:pPr eaLnBrk="1" hangingPunct="1"/>
            <a:r>
              <a:rPr lang="en-US" altLang="zh-CN" sz="2500" b="1" dirty="0">
                <a:solidFill>
                  <a:srgbClr val="003399"/>
                </a:solidFill>
                <a:latin typeface="Times New Roman" pitchFamily="18" charset="0"/>
                <a:ea typeface="楷体_GB2312" pitchFamily="49" charset="-122"/>
              </a:rPr>
              <a:t>            gap</a:t>
            </a:r>
            <a:r>
              <a:rPr lang="en-US" altLang="zh-CN" sz="2500" b="1" dirty="0">
                <a:solidFill>
                  <a:srgbClr val="003399"/>
                </a:solidFill>
                <a:latin typeface="Times New Roman" pitchFamily="18" charset="0"/>
                <a:ea typeface="楷体_GB2312" pitchFamily="49" charset="-122"/>
                <a:sym typeface="Symbol" pitchFamily="18" charset="2"/>
              </a:rPr>
              <a:t>=gap/2;</a:t>
            </a:r>
          </a:p>
          <a:p>
            <a:pPr eaLnBrk="1" hangingPunct="1"/>
            <a:endParaRPr lang="en-US" altLang="zh-CN" sz="2500" b="1" dirty="0">
              <a:solidFill>
                <a:srgbClr val="003399"/>
              </a:solidFill>
              <a:latin typeface="Times New Roman" pitchFamily="18" charset="0"/>
              <a:ea typeface="楷体_GB2312" pitchFamily="49" charset="-122"/>
              <a:sym typeface="Symbol" pitchFamily="18" charset="2"/>
            </a:endParaRPr>
          </a:p>
          <a:p>
            <a:pPr eaLnBrk="1" hangingPunct="1"/>
            <a:r>
              <a:rPr lang="en-US" altLang="zh-CN" sz="2500" b="1" dirty="0">
                <a:solidFill>
                  <a:srgbClr val="003399"/>
                </a:solidFill>
                <a:latin typeface="Times New Roman" pitchFamily="18" charset="0"/>
                <a:ea typeface="楷体_GB2312" pitchFamily="49" charset="-122"/>
                <a:sym typeface="Symbol" pitchFamily="18" charset="2"/>
              </a:rPr>
              <a:t>            </a:t>
            </a:r>
            <a:r>
              <a:rPr lang="en-US" altLang="zh-CN" sz="2500" b="1" dirty="0">
                <a:solidFill>
                  <a:srgbClr val="FF0000"/>
                </a:solidFill>
                <a:latin typeface="Times New Roman" pitchFamily="18" charset="0"/>
                <a:ea typeface="楷体_GB2312" pitchFamily="49" charset="-122"/>
                <a:sym typeface="Symbol" pitchFamily="18" charset="2"/>
              </a:rPr>
              <a:t>// </a:t>
            </a:r>
            <a:r>
              <a:rPr lang="zh-CN" altLang="en-US" sz="2500" b="1" dirty="0">
                <a:solidFill>
                  <a:srgbClr val="FF0000"/>
                </a:solidFill>
                <a:latin typeface="Times New Roman" pitchFamily="18" charset="0"/>
                <a:ea typeface="楷体_GB2312" pitchFamily="49" charset="-122"/>
                <a:sym typeface="Symbol" pitchFamily="18" charset="2"/>
              </a:rPr>
              <a:t>使用插入排序实现子序列排序</a:t>
            </a:r>
            <a:endParaRPr lang="en-US" altLang="zh-CN" sz="2500" b="1" dirty="0">
              <a:solidFill>
                <a:srgbClr val="FF0000"/>
              </a:solidFill>
              <a:latin typeface="Times New Roman" pitchFamily="18" charset="0"/>
              <a:ea typeface="楷体_GB2312" pitchFamily="49" charset="-122"/>
              <a:sym typeface="Symbol" pitchFamily="18" charset="2"/>
            </a:endParaRPr>
          </a:p>
          <a:p>
            <a:pPr eaLnBrk="1" hangingPunct="1"/>
            <a:r>
              <a:rPr lang="en-US" altLang="zh-CN" sz="2500" b="1" dirty="0">
                <a:solidFill>
                  <a:srgbClr val="FF0000"/>
                </a:solidFill>
                <a:latin typeface="Times New Roman" pitchFamily="18" charset="0"/>
                <a:ea typeface="楷体_GB2312" pitchFamily="49" charset="-122"/>
                <a:sym typeface="Symbol" pitchFamily="18" charset="2"/>
              </a:rPr>
              <a:t>            for (</a:t>
            </a:r>
            <a:r>
              <a:rPr lang="en-US" altLang="zh-CN" sz="2500" b="1" dirty="0" err="1">
                <a:solidFill>
                  <a:srgbClr val="FF0000"/>
                </a:solidFill>
                <a:latin typeface="Times New Roman" pitchFamily="18" charset="0"/>
                <a:ea typeface="楷体_GB2312" pitchFamily="49" charset="-122"/>
                <a:sym typeface="Symbol" pitchFamily="18" charset="2"/>
              </a:rPr>
              <a:t>i</a:t>
            </a:r>
            <a:r>
              <a:rPr lang="en-US" altLang="zh-CN" sz="2500" b="1" dirty="0">
                <a:solidFill>
                  <a:srgbClr val="FF0000"/>
                </a:solidFill>
                <a:latin typeface="Times New Roman" pitchFamily="18" charset="0"/>
                <a:ea typeface="楷体_GB2312" pitchFamily="49" charset="-122"/>
                <a:sym typeface="Symbol" pitchFamily="18" charset="2"/>
              </a:rPr>
              <a:t> = gap; </a:t>
            </a:r>
            <a:r>
              <a:rPr lang="en-US" altLang="zh-CN" sz="2500" b="1" dirty="0" err="1">
                <a:solidFill>
                  <a:srgbClr val="FF0000"/>
                </a:solidFill>
                <a:latin typeface="Times New Roman" pitchFamily="18" charset="0"/>
                <a:ea typeface="楷体_GB2312" pitchFamily="49" charset="-122"/>
                <a:sym typeface="Symbol" pitchFamily="18" charset="2"/>
              </a:rPr>
              <a:t>i</a:t>
            </a:r>
            <a:r>
              <a:rPr lang="en-US" altLang="zh-CN" sz="2500" b="1" dirty="0">
                <a:solidFill>
                  <a:srgbClr val="FF0000"/>
                </a:solidFill>
                <a:latin typeface="Times New Roman" pitchFamily="18" charset="0"/>
                <a:ea typeface="楷体_GB2312" pitchFamily="49" charset="-122"/>
                <a:sym typeface="Symbol" pitchFamily="18" charset="2"/>
              </a:rPr>
              <a:t> &lt; n; </a:t>
            </a:r>
            <a:r>
              <a:rPr lang="en-US" altLang="zh-CN" sz="2500" b="1" dirty="0" err="1">
                <a:solidFill>
                  <a:srgbClr val="FF0000"/>
                </a:solidFill>
                <a:latin typeface="Times New Roman" pitchFamily="18" charset="0"/>
                <a:ea typeface="楷体_GB2312" pitchFamily="49" charset="-122"/>
                <a:sym typeface="Symbol" pitchFamily="18" charset="2"/>
              </a:rPr>
              <a:t>i</a:t>
            </a:r>
            <a:r>
              <a:rPr lang="en-US" altLang="zh-CN" sz="2500" b="1" dirty="0">
                <a:solidFill>
                  <a:srgbClr val="FF0000"/>
                </a:solidFill>
                <a:latin typeface="Times New Roman" pitchFamily="18" charset="0"/>
                <a:ea typeface="楷体_GB2312" pitchFamily="49" charset="-122"/>
                <a:sym typeface="Symbol" pitchFamily="18" charset="2"/>
              </a:rPr>
              <a:t> ++)  {</a:t>
            </a:r>
          </a:p>
          <a:p>
            <a:pPr eaLnBrk="1" hangingPunct="1"/>
            <a:r>
              <a:rPr lang="en-US" altLang="zh-CN" sz="2500" b="1" dirty="0">
                <a:solidFill>
                  <a:srgbClr val="FF0000"/>
                </a:solidFill>
                <a:latin typeface="Times New Roman" pitchFamily="18" charset="0"/>
                <a:ea typeface="楷体_GB2312" pitchFamily="49" charset="-122"/>
                <a:sym typeface="Symbol" pitchFamily="18" charset="2"/>
              </a:rPr>
              <a:t>                 temp = k[</a:t>
            </a:r>
            <a:r>
              <a:rPr lang="en-US" altLang="zh-CN" sz="2500" b="1" dirty="0" err="1">
                <a:solidFill>
                  <a:srgbClr val="FF0000"/>
                </a:solidFill>
                <a:latin typeface="Times New Roman" pitchFamily="18" charset="0"/>
                <a:ea typeface="楷体_GB2312" pitchFamily="49" charset="-122"/>
                <a:sym typeface="Symbol" pitchFamily="18" charset="2"/>
              </a:rPr>
              <a:t>i</a:t>
            </a:r>
            <a:r>
              <a:rPr lang="en-US" altLang="zh-CN" sz="2500" b="1" dirty="0">
                <a:solidFill>
                  <a:srgbClr val="FF0000"/>
                </a:solidFill>
                <a:latin typeface="Times New Roman" pitchFamily="18" charset="0"/>
                <a:ea typeface="楷体_GB2312" pitchFamily="49" charset="-122"/>
                <a:sym typeface="Symbol" pitchFamily="18" charset="2"/>
              </a:rPr>
              <a:t>]</a:t>
            </a:r>
          </a:p>
          <a:p>
            <a:pPr eaLnBrk="1" hangingPunct="1"/>
            <a:r>
              <a:rPr lang="en-US" altLang="zh-CN" sz="2500" b="1" dirty="0">
                <a:solidFill>
                  <a:srgbClr val="FF0000"/>
                </a:solidFill>
                <a:latin typeface="Times New Roman" pitchFamily="18" charset="0"/>
                <a:ea typeface="楷体_GB2312" pitchFamily="49" charset="-122"/>
                <a:sym typeface="Symbol" pitchFamily="18" charset="2"/>
              </a:rPr>
              <a:t>                 for (j = </a:t>
            </a:r>
            <a:r>
              <a:rPr lang="en-US" altLang="zh-CN" sz="2500" b="1" dirty="0" err="1">
                <a:solidFill>
                  <a:srgbClr val="FF0000"/>
                </a:solidFill>
                <a:latin typeface="Times New Roman" pitchFamily="18" charset="0"/>
                <a:ea typeface="楷体_GB2312" pitchFamily="49" charset="-122"/>
                <a:sym typeface="Symbol" pitchFamily="18" charset="2"/>
              </a:rPr>
              <a:t>i</a:t>
            </a:r>
            <a:r>
              <a:rPr lang="en-US" altLang="zh-CN" sz="2500" b="1" dirty="0">
                <a:solidFill>
                  <a:srgbClr val="FF0000"/>
                </a:solidFill>
                <a:latin typeface="Times New Roman" pitchFamily="18" charset="0"/>
                <a:ea typeface="楷体_GB2312" pitchFamily="49" charset="-122"/>
                <a:sym typeface="Symbol" pitchFamily="18" charset="2"/>
              </a:rPr>
              <a:t>; j &gt;= gap &amp;&amp; k[j - gap] &gt; temp; j -= gap)</a:t>
            </a:r>
          </a:p>
          <a:p>
            <a:pPr eaLnBrk="1" hangingPunct="1"/>
            <a:r>
              <a:rPr lang="en-US" altLang="zh-CN" sz="2500" b="1" dirty="0">
                <a:solidFill>
                  <a:srgbClr val="FF0000"/>
                </a:solidFill>
                <a:latin typeface="Times New Roman" pitchFamily="18" charset="0"/>
                <a:ea typeface="楷体_GB2312" pitchFamily="49" charset="-122"/>
                <a:sym typeface="Symbol" pitchFamily="18" charset="2"/>
              </a:rPr>
              <a:t>                    k[j] = k[j - gap]</a:t>
            </a:r>
          </a:p>
          <a:p>
            <a:pPr eaLnBrk="1" hangingPunct="1"/>
            <a:r>
              <a:rPr lang="en-US" altLang="zh-CN" sz="2500" b="1" dirty="0">
                <a:solidFill>
                  <a:srgbClr val="FF0000"/>
                </a:solidFill>
                <a:latin typeface="Times New Roman" pitchFamily="18" charset="0"/>
                <a:ea typeface="楷体_GB2312" pitchFamily="49" charset="-122"/>
                <a:sym typeface="Symbol" pitchFamily="18" charset="2"/>
              </a:rPr>
              <a:t>                 k[j] = temp</a:t>
            </a:r>
          </a:p>
          <a:p>
            <a:pPr eaLnBrk="1" hangingPunct="1"/>
            <a:r>
              <a:rPr lang="en-US" altLang="zh-CN" sz="2500" b="1" dirty="0">
                <a:solidFill>
                  <a:srgbClr val="FF0000"/>
                </a:solidFill>
                <a:latin typeface="Times New Roman" pitchFamily="18" charset="0"/>
                <a:ea typeface="楷体_GB2312" pitchFamily="49" charset="-122"/>
                <a:sym typeface="Symbol" pitchFamily="18" charset="2"/>
              </a:rPr>
              <a:t>             }</a:t>
            </a:r>
          </a:p>
          <a:p>
            <a:pPr eaLnBrk="1" hangingPunct="1"/>
            <a:r>
              <a:rPr lang="en-US" altLang="zh-CN" sz="2500" b="1" dirty="0">
                <a:solidFill>
                  <a:srgbClr val="003399"/>
                </a:solidFill>
                <a:latin typeface="Times New Roman" pitchFamily="18" charset="0"/>
                <a:ea typeface="楷体_GB2312" pitchFamily="49" charset="-122"/>
                <a:sym typeface="Symbol" pitchFamily="18" charset="2"/>
              </a:rPr>
              <a:t>      }</a:t>
            </a:r>
          </a:p>
          <a:p>
            <a:pPr eaLnBrk="1" hangingPunct="1"/>
            <a:r>
              <a:rPr lang="en-US" altLang="zh-CN" sz="2500" b="1" dirty="0">
                <a:solidFill>
                  <a:srgbClr val="003399"/>
                </a:solidFill>
                <a:latin typeface="Times New Roman" pitchFamily="18" charset="0"/>
                <a:ea typeface="楷体_GB2312" pitchFamily="49" charset="-122"/>
                <a:sym typeface="Symbol" pitchFamily="18" charset="2"/>
              </a:rPr>
              <a:t>}</a:t>
            </a:r>
          </a:p>
        </p:txBody>
      </p:sp>
    </p:spTree>
    <p:extLst>
      <p:ext uri="{BB962C8B-B14F-4D97-AF65-F5344CB8AC3E}">
        <p14:creationId xmlns:p14="http://schemas.microsoft.com/office/powerpoint/2010/main" val="1401840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7" end="7"/>
                                            </p:txEl>
                                          </p:spTgt>
                                        </p:tgtEl>
                                        <p:attrNameLst>
                                          <p:attrName>style.visibility</p:attrName>
                                        </p:attrNameLst>
                                      </p:cBhvr>
                                      <p:to>
                                        <p:strVal val="visible"/>
                                      </p:to>
                                    </p:set>
                                    <p:anim calcmode="lin" valueType="num">
                                      <p:cBhvr additive="base">
                                        <p:cTn id="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7" end="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8" end="8"/>
                                            </p:txEl>
                                          </p:spTgt>
                                        </p:tgtEl>
                                        <p:attrNameLst>
                                          <p:attrName>style.visibility</p:attrName>
                                        </p:attrNameLst>
                                      </p:cBhvr>
                                      <p:to>
                                        <p:strVal val="visible"/>
                                      </p:to>
                                    </p:set>
                                    <p:anim calcmode="lin" valueType="num">
                                      <p:cBhvr additive="base">
                                        <p:cTn id="11"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8" end="8"/>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9" end="9"/>
                                            </p:txEl>
                                          </p:spTgt>
                                        </p:tgtEl>
                                        <p:attrNameLst>
                                          <p:attrName>style.visibility</p:attrName>
                                        </p:attrNameLst>
                                      </p:cBhvr>
                                      <p:to>
                                        <p:strVal val="visible"/>
                                      </p:to>
                                    </p:set>
                                    <p:anim calcmode="lin" valueType="num">
                                      <p:cBhvr additive="base">
                                        <p:cTn id="15"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9" end="9"/>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10" end="10"/>
                                            </p:txEl>
                                          </p:spTgt>
                                        </p:tgtEl>
                                        <p:attrNameLst>
                                          <p:attrName>style.visibility</p:attrName>
                                        </p:attrNameLst>
                                      </p:cBhvr>
                                      <p:to>
                                        <p:strVal val="visible"/>
                                      </p:to>
                                    </p:set>
                                    <p:anim calcmode="lin" valueType="num">
                                      <p:cBhvr additive="base">
                                        <p:cTn id="19"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10" end="10"/>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11" end="11"/>
                                            </p:txEl>
                                          </p:spTgt>
                                        </p:tgtEl>
                                        <p:attrNameLst>
                                          <p:attrName>style.visibility</p:attrName>
                                        </p:attrNameLst>
                                      </p:cBhvr>
                                      <p:to>
                                        <p:strVal val="visible"/>
                                      </p:to>
                                    </p:set>
                                    <p:anim calcmode="lin" valueType="num">
                                      <p:cBhvr additive="base">
                                        <p:cTn id="23"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11" end="11"/>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
                                            <p:txEl>
                                              <p:pRg st="12" end="12"/>
                                            </p:txEl>
                                          </p:spTgt>
                                        </p:tgtEl>
                                        <p:attrNameLst>
                                          <p:attrName>style.visibility</p:attrName>
                                        </p:attrNameLst>
                                      </p:cBhvr>
                                      <p:to>
                                        <p:strVal val="visible"/>
                                      </p:to>
                                    </p:set>
                                    <p:anim calcmode="lin" valueType="num">
                                      <p:cBhvr additive="base">
                                        <p:cTn id="27"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Shell</a:t>
            </a:r>
            <a:r>
              <a:rPr lang="zh-CN" altLang="en-US" dirty="0"/>
              <a:t>排序算法分析</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36</a:t>
            </a:fld>
            <a:endParaRPr lang="zh-CN" altLang="en-US"/>
          </a:p>
        </p:txBody>
      </p:sp>
      <p:graphicFrame>
        <p:nvGraphicFramePr>
          <p:cNvPr id="6" name="表格 5"/>
          <p:cNvGraphicFramePr>
            <a:graphicFrameLocks noGrp="1"/>
          </p:cNvGraphicFramePr>
          <p:nvPr>
            <p:extLst>
              <p:ext uri="{D42A27DB-BD31-4B8C-83A1-F6EECF244321}">
                <p14:modId xmlns:p14="http://schemas.microsoft.com/office/powerpoint/2010/main" val="3174462662"/>
              </p:ext>
            </p:extLst>
          </p:nvPr>
        </p:nvGraphicFramePr>
        <p:xfrm>
          <a:off x="677422" y="1406098"/>
          <a:ext cx="7560840" cy="2529840"/>
        </p:xfrm>
        <a:graphic>
          <a:graphicData uri="http://schemas.openxmlformats.org/drawingml/2006/table">
            <a:tbl>
              <a:tblPr firstRow="1" bandRow="1"/>
              <a:tblGrid>
                <a:gridCol w="1982836">
                  <a:extLst>
                    <a:ext uri="{9D8B030D-6E8A-4147-A177-3AD203B41FA5}">
                      <a16:colId xmlns:a16="http://schemas.microsoft.com/office/drawing/2014/main" val="20000"/>
                    </a:ext>
                  </a:extLst>
                </a:gridCol>
                <a:gridCol w="5578004">
                  <a:extLst>
                    <a:ext uri="{9D8B030D-6E8A-4147-A177-3AD203B41FA5}">
                      <a16:colId xmlns:a16="http://schemas.microsoft.com/office/drawing/2014/main" val="20001"/>
                    </a:ext>
                  </a:extLst>
                </a:gridCol>
              </a:tblGrid>
              <a:tr h="370840">
                <a:tc>
                  <a:txBody>
                    <a:bodyPr/>
                    <a:lstStyle>
                      <a:lvl1pPr marL="0" algn="l" defTabSz="914400" rtl="0" eaLnBrk="1" latinLnBrk="0" hangingPunct="1">
                        <a:defRPr sz="1800" b="1" kern="1200">
                          <a:solidFill>
                            <a:schemeClr val="lt1"/>
                          </a:solidFill>
                          <a:latin typeface="Arial Narrow"/>
                        </a:defRPr>
                      </a:lvl1pPr>
                      <a:lvl2pPr marL="457200" algn="l" defTabSz="914400" rtl="0" eaLnBrk="1" latinLnBrk="0" hangingPunct="1">
                        <a:defRPr sz="1800" b="1" kern="1200">
                          <a:solidFill>
                            <a:schemeClr val="lt1"/>
                          </a:solidFill>
                          <a:latin typeface="Arial Narrow"/>
                        </a:defRPr>
                      </a:lvl2pPr>
                      <a:lvl3pPr marL="914400" algn="l" defTabSz="914400" rtl="0" eaLnBrk="1" latinLnBrk="0" hangingPunct="1">
                        <a:defRPr sz="1800" b="1" kern="1200">
                          <a:solidFill>
                            <a:schemeClr val="lt1"/>
                          </a:solidFill>
                          <a:latin typeface="Arial Narrow"/>
                        </a:defRPr>
                      </a:lvl3pPr>
                      <a:lvl4pPr marL="1371600" algn="l" defTabSz="914400" rtl="0" eaLnBrk="1" latinLnBrk="0" hangingPunct="1">
                        <a:defRPr sz="1800" b="1" kern="1200">
                          <a:solidFill>
                            <a:schemeClr val="lt1"/>
                          </a:solidFill>
                          <a:latin typeface="Arial Narrow"/>
                        </a:defRPr>
                      </a:lvl4pPr>
                      <a:lvl5pPr marL="1828800" algn="l" defTabSz="914400" rtl="0" eaLnBrk="1" latinLnBrk="0" hangingPunct="1">
                        <a:defRPr sz="1800" b="1" kern="1200">
                          <a:solidFill>
                            <a:schemeClr val="lt1"/>
                          </a:solidFill>
                          <a:latin typeface="Arial Narrow"/>
                        </a:defRPr>
                      </a:lvl5pPr>
                      <a:lvl6pPr marL="2286000" algn="l" defTabSz="914400" rtl="0" eaLnBrk="1" latinLnBrk="0" hangingPunct="1">
                        <a:defRPr sz="1800" b="1" kern="1200">
                          <a:solidFill>
                            <a:schemeClr val="lt1"/>
                          </a:solidFill>
                          <a:latin typeface="Arial Narrow"/>
                        </a:defRPr>
                      </a:lvl6pPr>
                      <a:lvl7pPr marL="2743200" algn="l" defTabSz="914400" rtl="0" eaLnBrk="1" latinLnBrk="0" hangingPunct="1">
                        <a:defRPr sz="1800" b="1" kern="1200">
                          <a:solidFill>
                            <a:schemeClr val="lt1"/>
                          </a:solidFill>
                          <a:latin typeface="Arial Narrow"/>
                        </a:defRPr>
                      </a:lvl7pPr>
                      <a:lvl8pPr marL="3200400" algn="l" defTabSz="914400" rtl="0" eaLnBrk="1" latinLnBrk="0" hangingPunct="1">
                        <a:defRPr sz="1800" b="1" kern="1200">
                          <a:solidFill>
                            <a:schemeClr val="lt1"/>
                          </a:solidFill>
                          <a:latin typeface="Arial Narrow"/>
                        </a:defRPr>
                      </a:lvl8pPr>
                      <a:lvl9pPr marL="3657600" algn="l" defTabSz="914400" rtl="0" eaLnBrk="1" latinLnBrk="0" hangingPunct="1">
                        <a:defRPr sz="1800" b="1" kern="1200">
                          <a:solidFill>
                            <a:schemeClr val="lt1"/>
                          </a:solidFill>
                          <a:latin typeface="Arial Narrow"/>
                        </a:defRPr>
                      </a:lvl9pPr>
                    </a:lstStyle>
                    <a:p>
                      <a:r>
                        <a:rPr lang="zh-CN" altLang="en-US" sz="2400" dirty="0">
                          <a:solidFill>
                            <a:schemeClr val="tx1"/>
                          </a:solidFill>
                        </a:rPr>
                        <a:t>稳定性：</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C1FEF9"/>
                    </a:solidFill>
                  </a:tcPr>
                </a:tc>
                <a:tc>
                  <a:txBody>
                    <a:bodyPr/>
                    <a:lstStyle>
                      <a:lvl1pPr marL="0" algn="l" defTabSz="914400" rtl="0" eaLnBrk="1" latinLnBrk="0" hangingPunct="1">
                        <a:defRPr sz="1800" b="1" kern="1200">
                          <a:solidFill>
                            <a:schemeClr val="lt1"/>
                          </a:solidFill>
                          <a:latin typeface="Arial Narrow"/>
                        </a:defRPr>
                      </a:lvl1pPr>
                      <a:lvl2pPr marL="457200" algn="l" defTabSz="914400" rtl="0" eaLnBrk="1" latinLnBrk="0" hangingPunct="1">
                        <a:defRPr sz="1800" b="1" kern="1200">
                          <a:solidFill>
                            <a:schemeClr val="lt1"/>
                          </a:solidFill>
                          <a:latin typeface="Arial Narrow"/>
                        </a:defRPr>
                      </a:lvl2pPr>
                      <a:lvl3pPr marL="914400" algn="l" defTabSz="914400" rtl="0" eaLnBrk="1" latinLnBrk="0" hangingPunct="1">
                        <a:defRPr sz="1800" b="1" kern="1200">
                          <a:solidFill>
                            <a:schemeClr val="lt1"/>
                          </a:solidFill>
                          <a:latin typeface="Arial Narrow"/>
                        </a:defRPr>
                      </a:lvl3pPr>
                      <a:lvl4pPr marL="1371600" algn="l" defTabSz="914400" rtl="0" eaLnBrk="1" latinLnBrk="0" hangingPunct="1">
                        <a:defRPr sz="1800" b="1" kern="1200">
                          <a:solidFill>
                            <a:schemeClr val="lt1"/>
                          </a:solidFill>
                          <a:latin typeface="Arial Narrow"/>
                        </a:defRPr>
                      </a:lvl4pPr>
                      <a:lvl5pPr marL="1828800" algn="l" defTabSz="914400" rtl="0" eaLnBrk="1" latinLnBrk="0" hangingPunct="1">
                        <a:defRPr sz="1800" b="1" kern="1200">
                          <a:solidFill>
                            <a:schemeClr val="lt1"/>
                          </a:solidFill>
                          <a:latin typeface="Arial Narrow"/>
                        </a:defRPr>
                      </a:lvl5pPr>
                      <a:lvl6pPr marL="2286000" algn="l" defTabSz="914400" rtl="0" eaLnBrk="1" latinLnBrk="0" hangingPunct="1">
                        <a:defRPr sz="1800" b="1" kern="1200">
                          <a:solidFill>
                            <a:schemeClr val="lt1"/>
                          </a:solidFill>
                          <a:latin typeface="Arial Narrow"/>
                        </a:defRPr>
                      </a:lvl6pPr>
                      <a:lvl7pPr marL="2743200" algn="l" defTabSz="914400" rtl="0" eaLnBrk="1" latinLnBrk="0" hangingPunct="1">
                        <a:defRPr sz="1800" b="1" kern="1200">
                          <a:solidFill>
                            <a:schemeClr val="lt1"/>
                          </a:solidFill>
                          <a:latin typeface="Arial Narrow"/>
                        </a:defRPr>
                      </a:lvl7pPr>
                      <a:lvl8pPr marL="3200400" algn="l" defTabSz="914400" rtl="0" eaLnBrk="1" latinLnBrk="0" hangingPunct="1">
                        <a:defRPr sz="1800" b="1" kern="1200">
                          <a:solidFill>
                            <a:schemeClr val="lt1"/>
                          </a:solidFill>
                          <a:latin typeface="Arial Narrow"/>
                        </a:defRPr>
                      </a:lvl8pPr>
                      <a:lvl9pPr marL="3657600" algn="l" defTabSz="914400" rtl="0" eaLnBrk="1" latinLnBrk="0" hangingPunct="1">
                        <a:defRPr sz="1800" b="1" kern="1200">
                          <a:solidFill>
                            <a:schemeClr val="lt1"/>
                          </a:solidFill>
                          <a:latin typeface="Arial Narrow"/>
                        </a:defRPr>
                      </a:lvl9pPr>
                    </a:lstStyle>
                    <a:p>
                      <a:r>
                        <a:rPr lang="zh-CN" altLang="en-US" sz="2400" dirty="0">
                          <a:solidFill>
                            <a:srgbClr val="FF0000"/>
                          </a:solidFill>
                          <a:latin typeface="楷体" pitchFamily="49" charset="-122"/>
                          <a:ea typeface="楷体" pitchFamily="49" charset="-122"/>
                        </a:rPr>
                        <a:t>不稳定</a:t>
                      </a:r>
                      <a:endParaRPr lang="en-US" altLang="zh-CN" sz="2400" dirty="0">
                        <a:solidFill>
                          <a:srgbClr val="FF0000"/>
                        </a:solidFill>
                        <a:latin typeface="楷体" pitchFamily="49" charset="-122"/>
                        <a:ea typeface="楷体" pitchFamily="49" charset="-122"/>
                      </a:endParaRPr>
                    </a:p>
                    <a:p>
                      <a:endParaRPr lang="zh-CN" altLang="en-US" sz="2400" dirty="0">
                        <a:solidFill>
                          <a:srgbClr val="7030A0"/>
                        </a:solidFill>
                        <a:latin typeface="楷体" pitchFamily="49" charset="-122"/>
                        <a:ea typeface="楷体" pitchFamily="49" charset="-122"/>
                      </a:endParaRP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C1FEF9"/>
                    </a:solidFill>
                  </a:tcPr>
                </a:tc>
                <a:extLst>
                  <a:ext uri="{0D108BD9-81ED-4DB2-BD59-A6C34878D82A}">
                    <a16:rowId xmlns:a16="http://schemas.microsoft.com/office/drawing/2014/main" val="10000"/>
                  </a:ext>
                </a:extLst>
              </a:tr>
              <a:tr h="370840">
                <a:tc>
                  <a:txBody>
                    <a:bodyPr/>
                    <a:lstStyle>
                      <a:lvl1pPr marL="0" algn="l" defTabSz="914400" rtl="0" eaLnBrk="1" latinLnBrk="0" hangingPunct="1">
                        <a:defRPr sz="1800" kern="1200">
                          <a:solidFill>
                            <a:schemeClr val="dk1"/>
                          </a:solidFill>
                          <a:latin typeface="Arial Narrow"/>
                        </a:defRPr>
                      </a:lvl1pPr>
                      <a:lvl2pPr marL="457200" algn="l" defTabSz="914400" rtl="0" eaLnBrk="1" latinLnBrk="0" hangingPunct="1">
                        <a:defRPr sz="1800" kern="1200">
                          <a:solidFill>
                            <a:schemeClr val="dk1"/>
                          </a:solidFill>
                          <a:latin typeface="Arial Narrow"/>
                        </a:defRPr>
                      </a:lvl2pPr>
                      <a:lvl3pPr marL="914400" algn="l" defTabSz="914400" rtl="0" eaLnBrk="1" latinLnBrk="0" hangingPunct="1">
                        <a:defRPr sz="1800" kern="1200">
                          <a:solidFill>
                            <a:schemeClr val="dk1"/>
                          </a:solidFill>
                          <a:latin typeface="Arial Narrow"/>
                        </a:defRPr>
                      </a:lvl3pPr>
                      <a:lvl4pPr marL="1371600" algn="l" defTabSz="914400" rtl="0" eaLnBrk="1" latinLnBrk="0" hangingPunct="1">
                        <a:defRPr sz="1800" kern="1200">
                          <a:solidFill>
                            <a:schemeClr val="dk1"/>
                          </a:solidFill>
                          <a:latin typeface="Arial Narrow"/>
                        </a:defRPr>
                      </a:lvl4pPr>
                      <a:lvl5pPr marL="1828800" algn="l" defTabSz="914400" rtl="0" eaLnBrk="1" latinLnBrk="0" hangingPunct="1">
                        <a:defRPr sz="1800" kern="1200">
                          <a:solidFill>
                            <a:schemeClr val="dk1"/>
                          </a:solidFill>
                          <a:latin typeface="Arial Narrow"/>
                        </a:defRPr>
                      </a:lvl5pPr>
                      <a:lvl6pPr marL="2286000" algn="l" defTabSz="914400" rtl="0" eaLnBrk="1" latinLnBrk="0" hangingPunct="1">
                        <a:defRPr sz="1800" kern="1200">
                          <a:solidFill>
                            <a:schemeClr val="dk1"/>
                          </a:solidFill>
                          <a:latin typeface="Arial Narrow"/>
                        </a:defRPr>
                      </a:lvl6pPr>
                      <a:lvl7pPr marL="2743200" algn="l" defTabSz="914400" rtl="0" eaLnBrk="1" latinLnBrk="0" hangingPunct="1">
                        <a:defRPr sz="1800" kern="1200">
                          <a:solidFill>
                            <a:schemeClr val="dk1"/>
                          </a:solidFill>
                          <a:latin typeface="Arial Narrow"/>
                        </a:defRPr>
                      </a:lvl7pPr>
                      <a:lvl8pPr marL="3200400" algn="l" defTabSz="914400" rtl="0" eaLnBrk="1" latinLnBrk="0" hangingPunct="1">
                        <a:defRPr sz="1800" kern="1200">
                          <a:solidFill>
                            <a:schemeClr val="dk1"/>
                          </a:solidFill>
                          <a:latin typeface="Arial Narrow"/>
                        </a:defRPr>
                      </a:lvl8pPr>
                      <a:lvl9pPr marL="3657600" algn="l" defTabSz="914400" rtl="0" eaLnBrk="1" latinLnBrk="0" hangingPunct="1">
                        <a:defRPr sz="1800" kern="1200">
                          <a:solidFill>
                            <a:schemeClr val="dk1"/>
                          </a:solidFill>
                          <a:latin typeface="Arial Narrow"/>
                        </a:defRPr>
                      </a:lvl9pPr>
                    </a:lstStyle>
                    <a:p>
                      <a:r>
                        <a:rPr lang="zh-CN" altLang="en-US" sz="2400" b="1" dirty="0">
                          <a:solidFill>
                            <a:schemeClr val="tx1"/>
                          </a:solidFill>
                        </a:rPr>
                        <a:t>时间代价：</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C1FEF9">
                        <a:tint val="40000"/>
                      </a:srgbClr>
                    </a:solidFill>
                  </a:tcPr>
                </a:tc>
                <a:tc>
                  <a:txBody>
                    <a:bodyPr/>
                    <a:lstStyle>
                      <a:lvl1pPr marL="0" algn="l" defTabSz="914400" rtl="0" eaLnBrk="1" latinLnBrk="0" hangingPunct="1">
                        <a:defRPr sz="1800" kern="1200">
                          <a:solidFill>
                            <a:schemeClr val="dk1"/>
                          </a:solidFill>
                          <a:latin typeface="Arial Narrow"/>
                        </a:defRPr>
                      </a:lvl1pPr>
                      <a:lvl2pPr marL="457200" algn="l" defTabSz="914400" rtl="0" eaLnBrk="1" latinLnBrk="0" hangingPunct="1">
                        <a:defRPr sz="1800" kern="1200">
                          <a:solidFill>
                            <a:schemeClr val="dk1"/>
                          </a:solidFill>
                          <a:latin typeface="Arial Narrow"/>
                        </a:defRPr>
                      </a:lvl2pPr>
                      <a:lvl3pPr marL="914400" algn="l" defTabSz="914400" rtl="0" eaLnBrk="1" latinLnBrk="0" hangingPunct="1">
                        <a:defRPr sz="1800" kern="1200">
                          <a:solidFill>
                            <a:schemeClr val="dk1"/>
                          </a:solidFill>
                          <a:latin typeface="Arial Narrow"/>
                        </a:defRPr>
                      </a:lvl3pPr>
                      <a:lvl4pPr marL="1371600" algn="l" defTabSz="914400" rtl="0" eaLnBrk="1" latinLnBrk="0" hangingPunct="1">
                        <a:defRPr sz="1800" kern="1200">
                          <a:solidFill>
                            <a:schemeClr val="dk1"/>
                          </a:solidFill>
                          <a:latin typeface="Arial Narrow"/>
                        </a:defRPr>
                      </a:lvl4pPr>
                      <a:lvl5pPr marL="1828800" algn="l" defTabSz="914400" rtl="0" eaLnBrk="1" latinLnBrk="0" hangingPunct="1">
                        <a:defRPr sz="1800" kern="1200">
                          <a:solidFill>
                            <a:schemeClr val="dk1"/>
                          </a:solidFill>
                          <a:latin typeface="Arial Narrow"/>
                        </a:defRPr>
                      </a:lvl5pPr>
                      <a:lvl6pPr marL="2286000" algn="l" defTabSz="914400" rtl="0" eaLnBrk="1" latinLnBrk="0" hangingPunct="1">
                        <a:defRPr sz="1800" kern="1200">
                          <a:solidFill>
                            <a:schemeClr val="dk1"/>
                          </a:solidFill>
                          <a:latin typeface="Arial Narrow"/>
                        </a:defRPr>
                      </a:lvl6pPr>
                      <a:lvl7pPr marL="2743200" algn="l" defTabSz="914400" rtl="0" eaLnBrk="1" latinLnBrk="0" hangingPunct="1">
                        <a:defRPr sz="1800" kern="1200">
                          <a:solidFill>
                            <a:schemeClr val="dk1"/>
                          </a:solidFill>
                          <a:latin typeface="Arial Narrow"/>
                        </a:defRPr>
                      </a:lvl7pPr>
                      <a:lvl8pPr marL="3200400" algn="l" defTabSz="914400" rtl="0" eaLnBrk="1" latinLnBrk="0" hangingPunct="1">
                        <a:defRPr sz="1800" kern="1200">
                          <a:solidFill>
                            <a:schemeClr val="dk1"/>
                          </a:solidFill>
                          <a:latin typeface="Arial Narrow"/>
                        </a:defRPr>
                      </a:lvl8pPr>
                      <a:lvl9pPr marL="3657600" algn="l" defTabSz="914400" rtl="0" eaLnBrk="1" latinLnBrk="0" hangingPunct="1">
                        <a:defRPr sz="1800" kern="1200">
                          <a:solidFill>
                            <a:schemeClr val="dk1"/>
                          </a:solidFill>
                          <a:latin typeface="Arial Narrow"/>
                        </a:defRPr>
                      </a:lvl9pPr>
                    </a:lstStyle>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altLang="zh-CN" sz="2800" b="1" dirty="0">
                          <a:solidFill>
                            <a:srgbClr val="FF3300"/>
                          </a:solidFill>
                          <a:latin typeface="Times New Roman" pitchFamily="18" charset="0"/>
                          <a:ea typeface="宋体" charset="-122"/>
                          <a:cs typeface="Times New Roman" pitchFamily="18" charset="0"/>
                        </a:rPr>
                        <a:t>O</a:t>
                      </a:r>
                      <a:r>
                        <a:rPr lang="en-US" altLang="zh-CN" sz="2400" b="1" dirty="0">
                          <a:solidFill>
                            <a:srgbClr val="FF3300"/>
                          </a:solidFill>
                          <a:latin typeface="Times New Roman" pitchFamily="18" charset="0"/>
                          <a:ea typeface="宋体" charset="-122"/>
                          <a:cs typeface="Times New Roman" pitchFamily="18" charset="0"/>
                        </a:rPr>
                        <a:t>(nlog</a:t>
                      </a:r>
                      <a:r>
                        <a:rPr lang="en-US" altLang="zh-CN" sz="2400" b="1" baseline="-18000" dirty="0">
                          <a:solidFill>
                            <a:srgbClr val="FF3300"/>
                          </a:solidFill>
                          <a:latin typeface="Times New Roman" pitchFamily="18" charset="0"/>
                          <a:ea typeface="宋体" charset="-122"/>
                          <a:cs typeface="Times New Roman" pitchFamily="18" charset="0"/>
                        </a:rPr>
                        <a:t>2</a:t>
                      </a:r>
                      <a:r>
                        <a:rPr lang="en-US" altLang="zh-CN" sz="2400" b="1" dirty="0">
                          <a:solidFill>
                            <a:srgbClr val="FF3300"/>
                          </a:solidFill>
                          <a:latin typeface="Times New Roman" pitchFamily="18" charset="0"/>
                          <a:ea typeface="宋体" charset="-122"/>
                          <a:cs typeface="Times New Roman" pitchFamily="18" charset="0"/>
                        </a:rPr>
                        <a:t>n)</a:t>
                      </a:r>
                      <a:r>
                        <a:rPr lang="zh-CN" altLang="en-US" sz="2400" b="1" dirty="0">
                          <a:solidFill>
                            <a:srgbClr val="FF3300"/>
                          </a:solidFill>
                          <a:latin typeface="Times New Roman" pitchFamily="18" charset="0"/>
                          <a:cs typeface="Times New Roman" pitchFamily="18" charset="0"/>
                        </a:rPr>
                        <a:t>与</a:t>
                      </a:r>
                      <a:r>
                        <a:rPr lang="en-US" altLang="zh-CN" sz="2800" b="1" dirty="0">
                          <a:solidFill>
                            <a:srgbClr val="FF3300"/>
                          </a:solidFill>
                          <a:latin typeface="Times New Roman" pitchFamily="18" charset="0"/>
                          <a:ea typeface="宋体" charset="-122"/>
                          <a:cs typeface="Times New Roman" pitchFamily="18" charset="0"/>
                        </a:rPr>
                        <a:t>O</a:t>
                      </a:r>
                      <a:r>
                        <a:rPr lang="en-US" altLang="zh-CN" sz="2400" b="1" dirty="0">
                          <a:solidFill>
                            <a:srgbClr val="FF3300"/>
                          </a:solidFill>
                          <a:latin typeface="Times New Roman" pitchFamily="18" charset="0"/>
                          <a:ea typeface="宋体" charset="-122"/>
                        </a:rPr>
                        <a:t>(n</a:t>
                      </a:r>
                      <a:r>
                        <a:rPr lang="en-US" altLang="zh-CN" sz="2400" b="1" baseline="30000" dirty="0">
                          <a:solidFill>
                            <a:srgbClr val="FF3300"/>
                          </a:solidFill>
                          <a:latin typeface="Times New Roman" pitchFamily="18" charset="0"/>
                          <a:ea typeface="宋体" charset="-122"/>
                        </a:rPr>
                        <a:t>2</a:t>
                      </a:r>
                      <a:r>
                        <a:rPr lang="en-US" altLang="zh-CN" sz="2400" b="1" dirty="0">
                          <a:solidFill>
                            <a:srgbClr val="FF3300"/>
                          </a:solidFill>
                          <a:latin typeface="Times New Roman" pitchFamily="18" charset="0"/>
                          <a:ea typeface="宋体" charset="-122"/>
                        </a:rPr>
                        <a:t>)</a:t>
                      </a:r>
                      <a:r>
                        <a:rPr lang="zh-CN" altLang="en-US" sz="2400" b="1" dirty="0">
                          <a:solidFill>
                            <a:srgbClr val="FF3300"/>
                          </a:solidFill>
                          <a:latin typeface="Times New Roman" pitchFamily="18" charset="0"/>
                        </a:rPr>
                        <a:t>之间</a:t>
                      </a:r>
                    </a:p>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zh-CN" altLang="en-US" sz="2400" b="1" dirty="0">
                          <a:solidFill>
                            <a:srgbClr val="FF3300"/>
                          </a:solidFill>
                          <a:latin typeface="Times New Roman" pitchFamily="18" charset="0"/>
                          <a:ea typeface="宋体" charset="-122"/>
                          <a:cs typeface="Times New Roman" pitchFamily="18" charset="0"/>
                        </a:rPr>
                        <a:t>（通常</a:t>
                      </a:r>
                      <a:r>
                        <a:rPr lang="en-US" altLang="zh-CN" sz="2400" b="1" dirty="0">
                          <a:solidFill>
                            <a:srgbClr val="FF3300"/>
                          </a:solidFill>
                          <a:latin typeface="Times New Roman" pitchFamily="18" charset="0"/>
                          <a:ea typeface="宋体" charset="-122"/>
                          <a:cs typeface="Times New Roman" pitchFamily="18" charset="0"/>
                        </a:rPr>
                        <a:t>&lt;O</a:t>
                      </a:r>
                      <a:r>
                        <a:rPr lang="en-US" altLang="zh-CN" sz="2000" b="1" dirty="0">
                          <a:solidFill>
                            <a:srgbClr val="FF3300"/>
                          </a:solidFill>
                          <a:latin typeface="Times New Roman" pitchFamily="18" charset="0"/>
                          <a:ea typeface="宋体" charset="-122"/>
                          <a:cs typeface="Times New Roman" pitchFamily="18" charset="0"/>
                        </a:rPr>
                        <a:t>(n</a:t>
                      </a:r>
                      <a:r>
                        <a:rPr lang="en-US" altLang="zh-CN" sz="2000" b="1" baseline="30000" dirty="0">
                          <a:solidFill>
                            <a:srgbClr val="FF3300"/>
                          </a:solidFill>
                          <a:latin typeface="Times New Roman" pitchFamily="18" charset="0"/>
                          <a:ea typeface="宋体" charset="-122"/>
                          <a:cs typeface="Times New Roman" pitchFamily="18" charset="0"/>
                        </a:rPr>
                        <a:t>3/2</a:t>
                      </a:r>
                      <a:r>
                        <a:rPr lang="en-US" altLang="zh-CN" sz="2000" b="1" dirty="0">
                          <a:solidFill>
                            <a:srgbClr val="FF3300"/>
                          </a:solidFill>
                          <a:latin typeface="Times New Roman" pitchFamily="18" charset="0"/>
                          <a:ea typeface="宋体" charset="-122"/>
                          <a:cs typeface="Times New Roman" pitchFamily="18" charset="0"/>
                        </a:rPr>
                        <a:t>)</a:t>
                      </a:r>
                      <a:r>
                        <a:rPr lang="zh-CN" altLang="en-US" sz="2000" b="1" dirty="0">
                          <a:solidFill>
                            <a:srgbClr val="FF3300"/>
                          </a:solidFill>
                          <a:latin typeface="Times New Roman" pitchFamily="18" charset="0"/>
                          <a:ea typeface="宋体" charset="-122"/>
                          <a:cs typeface="Times New Roman" pitchFamily="18" charset="0"/>
                        </a:rPr>
                        <a:t>）</a:t>
                      </a:r>
                      <a:endParaRPr lang="en-US" altLang="zh-CN" sz="2000" b="1" dirty="0">
                        <a:solidFill>
                          <a:srgbClr val="FF3300"/>
                        </a:solidFill>
                        <a:latin typeface="Times New Roman" pitchFamily="18" charset="0"/>
                        <a:cs typeface="Times New Roman" pitchFamily="18" charset="0"/>
                      </a:endParaRP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C1FEF9">
                        <a:tint val="40000"/>
                      </a:srgbClr>
                    </a:solidFill>
                  </a:tcPr>
                </a:tc>
                <a:extLst>
                  <a:ext uri="{0D108BD9-81ED-4DB2-BD59-A6C34878D82A}">
                    <a16:rowId xmlns:a16="http://schemas.microsoft.com/office/drawing/2014/main" val="10001"/>
                  </a:ext>
                </a:extLst>
              </a:tr>
              <a:tr h="370840">
                <a:tc>
                  <a:txBody>
                    <a:bodyPr/>
                    <a:lstStyle>
                      <a:lvl1pPr marL="0" algn="l" defTabSz="914400" rtl="0" eaLnBrk="1" latinLnBrk="0" hangingPunct="1">
                        <a:defRPr sz="1800" kern="1200">
                          <a:solidFill>
                            <a:schemeClr val="dk1"/>
                          </a:solidFill>
                          <a:latin typeface="Arial Narrow"/>
                        </a:defRPr>
                      </a:lvl1pPr>
                      <a:lvl2pPr marL="457200" algn="l" defTabSz="914400" rtl="0" eaLnBrk="1" latinLnBrk="0" hangingPunct="1">
                        <a:defRPr sz="1800" kern="1200">
                          <a:solidFill>
                            <a:schemeClr val="dk1"/>
                          </a:solidFill>
                          <a:latin typeface="Arial Narrow"/>
                        </a:defRPr>
                      </a:lvl2pPr>
                      <a:lvl3pPr marL="914400" algn="l" defTabSz="914400" rtl="0" eaLnBrk="1" latinLnBrk="0" hangingPunct="1">
                        <a:defRPr sz="1800" kern="1200">
                          <a:solidFill>
                            <a:schemeClr val="dk1"/>
                          </a:solidFill>
                          <a:latin typeface="Arial Narrow"/>
                        </a:defRPr>
                      </a:lvl3pPr>
                      <a:lvl4pPr marL="1371600" algn="l" defTabSz="914400" rtl="0" eaLnBrk="1" latinLnBrk="0" hangingPunct="1">
                        <a:defRPr sz="1800" kern="1200">
                          <a:solidFill>
                            <a:schemeClr val="dk1"/>
                          </a:solidFill>
                          <a:latin typeface="Arial Narrow"/>
                        </a:defRPr>
                      </a:lvl4pPr>
                      <a:lvl5pPr marL="1828800" algn="l" defTabSz="914400" rtl="0" eaLnBrk="1" latinLnBrk="0" hangingPunct="1">
                        <a:defRPr sz="1800" kern="1200">
                          <a:solidFill>
                            <a:schemeClr val="dk1"/>
                          </a:solidFill>
                          <a:latin typeface="Arial Narrow"/>
                        </a:defRPr>
                      </a:lvl5pPr>
                      <a:lvl6pPr marL="2286000" algn="l" defTabSz="914400" rtl="0" eaLnBrk="1" latinLnBrk="0" hangingPunct="1">
                        <a:defRPr sz="1800" kern="1200">
                          <a:solidFill>
                            <a:schemeClr val="dk1"/>
                          </a:solidFill>
                          <a:latin typeface="Arial Narrow"/>
                        </a:defRPr>
                      </a:lvl6pPr>
                      <a:lvl7pPr marL="2743200" algn="l" defTabSz="914400" rtl="0" eaLnBrk="1" latinLnBrk="0" hangingPunct="1">
                        <a:defRPr sz="1800" kern="1200">
                          <a:solidFill>
                            <a:schemeClr val="dk1"/>
                          </a:solidFill>
                          <a:latin typeface="Arial Narrow"/>
                        </a:defRPr>
                      </a:lvl7pPr>
                      <a:lvl8pPr marL="3200400" algn="l" defTabSz="914400" rtl="0" eaLnBrk="1" latinLnBrk="0" hangingPunct="1">
                        <a:defRPr sz="1800" kern="1200">
                          <a:solidFill>
                            <a:schemeClr val="dk1"/>
                          </a:solidFill>
                          <a:latin typeface="Arial Narrow"/>
                        </a:defRPr>
                      </a:lvl8pPr>
                      <a:lvl9pPr marL="3657600" algn="l" defTabSz="914400" rtl="0" eaLnBrk="1" latinLnBrk="0" hangingPunct="1">
                        <a:defRPr sz="1800" kern="1200">
                          <a:solidFill>
                            <a:schemeClr val="dk1"/>
                          </a:solidFill>
                          <a:latin typeface="Arial Narrow"/>
                        </a:defRPr>
                      </a:lvl9pPr>
                    </a:lstStyle>
                    <a:p>
                      <a:r>
                        <a:rPr lang="zh-CN" altLang="en-US" sz="2400" b="1" dirty="0">
                          <a:solidFill>
                            <a:schemeClr val="tx1"/>
                          </a:solidFill>
                        </a:rPr>
                        <a:t>空间代价：</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C1FEF9">
                        <a:tint val="20000"/>
                      </a:srgbClr>
                    </a:solidFill>
                  </a:tcPr>
                </a:tc>
                <a:tc>
                  <a:txBody>
                    <a:bodyPr/>
                    <a:lstStyle>
                      <a:lvl1pPr marL="0" algn="l" defTabSz="914400" rtl="0" eaLnBrk="1" latinLnBrk="0" hangingPunct="1">
                        <a:defRPr sz="1800" kern="1200">
                          <a:solidFill>
                            <a:schemeClr val="dk1"/>
                          </a:solidFill>
                          <a:latin typeface="Arial Narrow"/>
                        </a:defRPr>
                      </a:lvl1pPr>
                      <a:lvl2pPr marL="457200" algn="l" defTabSz="914400" rtl="0" eaLnBrk="1" latinLnBrk="0" hangingPunct="1">
                        <a:defRPr sz="1800" kern="1200">
                          <a:solidFill>
                            <a:schemeClr val="dk1"/>
                          </a:solidFill>
                          <a:latin typeface="Arial Narrow"/>
                        </a:defRPr>
                      </a:lvl2pPr>
                      <a:lvl3pPr marL="914400" algn="l" defTabSz="914400" rtl="0" eaLnBrk="1" latinLnBrk="0" hangingPunct="1">
                        <a:defRPr sz="1800" kern="1200">
                          <a:solidFill>
                            <a:schemeClr val="dk1"/>
                          </a:solidFill>
                          <a:latin typeface="Arial Narrow"/>
                        </a:defRPr>
                      </a:lvl3pPr>
                      <a:lvl4pPr marL="1371600" algn="l" defTabSz="914400" rtl="0" eaLnBrk="1" latinLnBrk="0" hangingPunct="1">
                        <a:defRPr sz="1800" kern="1200">
                          <a:solidFill>
                            <a:schemeClr val="dk1"/>
                          </a:solidFill>
                          <a:latin typeface="Arial Narrow"/>
                        </a:defRPr>
                      </a:lvl4pPr>
                      <a:lvl5pPr marL="1828800" algn="l" defTabSz="914400" rtl="0" eaLnBrk="1" latinLnBrk="0" hangingPunct="1">
                        <a:defRPr sz="1800" kern="1200">
                          <a:solidFill>
                            <a:schemeClr val="dk1"/>
                          </a:solidFill>
                          <a:latin typeface="Arial Narrow"/>
                        </a:defRPr>
                      </a:lvl5pPr>
                      <a:lvl6pPr marL="2286000" algn="l" defTabSz="914400" rtl="0" eaLnBrk="1" latinLnBrk="0" hangingPunct="1">
                        <a:defRPr sz="1800" kern="1200">
                          <a:solidFill>
                            <a:schemeClr val="dk1"/>
                          </a:solidFill>
                          <a:latin typeface="Arial Narrow"/>
                        </a:defRPr>
                      </a:lvl6pPr>
                      <a:lvl7pPr marL="2743200" algn="l" defTabSz="914400" rtl="0" eaLnBrk="1" latinLnBrk="0" hangingPunct="1">
                        <a:defRPr sz="1800" kern="1200">
                          <a:solidFill>
                            <a:schemeClr val="dk1"/>
                          </a:solidFill>
                          <a:latin typeface="Arial Narrow"/>
                        </a:defRPr>
                      </a:lvl7pPr>
                      <a:lvl8pPr marL="3200400" algn="l" defTabSz="914400" rtl="0" eaLnBrk="1" latinLnBrk="0" hangingPunct="1">
                        <a:defRPr sz="1800" kern="1200">
                          <a:solidFill>
                            <a:schemeClr val="dk1"/>
                          </a:solidFill>
                          <a:latin typeface="Arial Narrow"/>
                        </a:defRPr>
                      </a:lvl8pPr>
                      <a:lvl9pPr marL="3657600" algn="l" defTabSz="914400" rtl="0" eaLnBrk="1" latinLnBrk="0" hangingPunct="1">
                        <a:defRPr sz="1800" kern="1200">
                          <a:solidFill>
                            <a:schemeClr val="dk1"/>
                          </a:solidFill>
                          <a:latin typeface="Arial Narrow"/>
                        </a:defRPr>
                      </a:lvl9pPr>
                    </a:lstStyle>
                    <a:p>
                      <a:r>
                        <a:rPr lang="en-US" altLang="zh-CN" sz="2400" b="1" dirty="0">
                          <a:solidFill>
                            <a:srgbClr val="7030A0"/>
                          </a:solidFill>
                          <a:latin typeface="楷体" pitchFamily="49" charset="-122"/>
                          <a:ea typeface="楷体" pitchFamily="49" charset="-122"/>
                        </a:rPr>
                        <a:t>O(1)</a:t>
                      </a:r>
                    </a:p>
                    <a:p>
                      <a:endParaRPr lang="zh-CN" altLang="en-US" sz="2400" b="1" dirty="0">
                        <a:solidFill>
                          <a:srgbClr val="7030A0"/>
                        </a:solidFill>
                        <a:latin typeface="楷体" pitchFamily="49" charset="-122"/>
                        <a:ea typeface="楷体" pitchFamily="49" charset="-122"/>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C1FEF9">
                        <a:tint val="20000"/>
                      </a:srgbClr>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550013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不同时间复杂度的性能分析</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37</a:t>
            </a:fld>
            <a:endParaRPr lang="zh-CN" altLang="en-US"/>
          </a:p>
        </p:txBody>
      </p:sp>
      <p:graphicFrame>
        <p:nvGraphicFramePr>
          <p:cNvPr id="5" name="图表 9"/>
          <p:cNvGraphicFramePr>
            <a:graphicFrameLocks/>
          </p:cNvGraphicFramePr>
          <p:nvPr>
            <p:extLst>
              <p:ext uri="{D42A27DB-BD31-4B8C-83A1-F6EECF244321}">
                <p14:modId xmlns:p14="http://schemas.microsoft.com/office/powerpoint/2010/main" val="172336995"/>
              </p:ext>
            </p:extLst>
          </p:nvPr>
        </p:nvGraphicFramePr>
        <p:xfrm>
          <a:off x="1454272" y="893272"/>
          <a:ext cx="8599487" cy="3054350"/>
        </p:xfrm>
        <a:graphic>
          <a:graphicData uri="http://schemas.openxmlformats.org/presentationml/2006/ole">
            <mc:AlternateContent xmlns:mc="http://schemas.openxmlformats.org/markup-compatibility/2006">
              <mc:Choice xmlns:v="urn:schemas-microsoft-com:vml" Requires="v">
                <p:oleObj spid="_x0000_s1190" r:id="rId3" imgW="8596105" imgH="3054361" progId="Excel.Sheet.8">
                  <p:embed/>
                </p:oleObj>
              </mc:Choice>
              <mc:Fallback>
                <p:oleObj r:id="rId3" imgW="8596105" imgH="3054361" progId="Excel.Shee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4272" y="893272"/>
                        <a:ext cx="8599487" cy="305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图表 11"/>
          <p:cNvGraphicFramePr>
            <a:graphicFrameLocks/>
          </p:cNvGraphicFramePr>
          <p:nvPr>
            <p:extLst>
              <p:ext uri="{D42A27DB-BD31-4B8C-83A1-F6EECF244321}">
                <p14:modId xmlns:p14="http://schemas.microsoft.com/office/powerpoint/2010/main" val="2262578827"/>
              </p:ext>
            </p:extLst>
          </p:nvPr>
        </p:nvGraphicFramePr>
        <p:xfrm>
          <a:off x="1527297" y="3868740"/>
          <a:ext cx="8526462" cy="2844800"/>
        </p:xfrm>
        <a:graphic>
          <a:graphicData uri="http://schemas.openxmlformats.org/presentationml/2006/ole">
            <mc:AlternateContent xmlns:mc="http://schemas.openxmlformats.org/markup-compatibility/2006">
              <mc:Choice xmlns:v="urn:schemas-microsoft-com:vml" Requires="v">
                <p:oleObj spid="_x0000_s1191" r:id="rId5" imgW="8529043" imgH="2847079" progId="Excel.Sheet.8">
                  <p:embed/>
                </p:oleObj>
              </mc:Choice>
              <mc:Fallback>
                <p:oleObj r:id="rId5" imgW="8529043" imgH="2847079" progId="Excel.Sheet.8">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7297" y="3868740"/>
                        <a:ext cx="8526462" cy="284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3419780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7.6 </a:t>
            </a:r>
            <a:r>
              <a:rPr lang="zh-CN" altLang="en-US" dirty="0"/>
              <a:t>堆（</a:t>
            </a:r>
            <a:r>
              <a:rPr lang="en-US" altLang="zh-CN" dirty="0"/>
              <a:t>Heap</a:t>
            </a:r>
            <a:r>
              <a:rPr lang="zh-CN" altLang="en-US" dirty="0"/>
              <a:t>）排序</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38</a:t>
            </a:fld>
            <a:endParaRPr lang="zh-CN" altLang="en-US"/>
          </a:p>
        </p:txBody>
      </p:sp>
      <p:grpSp>
        <p:nvGrpSpPr>
          <p:cNvPr id="8" name="Group 37"/>
          <p:cNvGrpSpPr>
            <a:grpSpLocks/>
          </p:cNvGrpSpPr>
          <p:nvPr/>
        </p:nvGrpSpPr>
        <p:grpSpPr bwMode="auto">
          <a:xfrm>
            <a:off x="685800" y="1082764"/>
            <a:ext cx="2811463" cy="506413"/>
            <a:chOff x="432" y="616"/>
            <a:chExt cx="1771" cy="319"/>
          </a:xfrm>
        </p:grpSpPr>
        <p:sp>
          <p:nvSpPr>
            <p:cNvPr id="9" name="Rectangle 6"/>
            <p:cNvSpPr>
              <a:spLocks noChangeArrowheads="1"/>
            </p:cNvSpPr>
            <p:nvPr/>
          </p:nvSpPr>
          <p:spPr bwMode="auto">
            <a:xfrm>
              <a:off x="432" y="616"/>
              <a:ext cx="1722" cy="319"/>
            </a:xfrm>
            <a:prstGeom prst="rect">
              <a:avLst/>
            </a:prstGeom>
            <a:solidFill>
              <a:srgbClr val="FFFFB9"/>
            </a:solidFill>
            <a:ln w="12700" cap="sq">
              <a:noFill/>
              <a:miter lim="800000"/>
              <a:headEnd type="none" w="sm" len="sm"/>
              <a:tailEnd type="none" w="sm" len="sm"/>
            </a:ln>
            <a:effectLst>
              <a:outerShdw dist="53882" dir="2700000" algn="ctr" rotWithShape="0">
                <a:srgbClr val="969696"/>
              </a:outerShdw>
            </a:effectLst>
          </p:spPr>
          <p:txBody>
            <a:bodyPr wrap="none" anchor="ctr"/>
            <a:lstStyle/>
            <a:p>
              <a:pPr algn="ctr" eaLnBrk="1" hangingPunct="1"/>
              <a:endParaRPr lang="en-US" altLang="zh-CN" sz="2000" b="1">
                <a:solidFill>
                  <a:schemeClr val="bg1"/>
                </a:solidFill>
                <a:latin typeface="Times New Roman" pitchFamily="18" charset="0"/>
                <a:ea typeface="MingLiU" pitchFamily="49" charset="-120"/>
                <a:sym typeface="Symbol" pitchFamily="18" charset="2"/>
              </a:endParaRPr>
            </a:p>
          </p:txBody>
        </p:sp>
        <p:sp>
          <p:nvSpPr>
            <p:cNvPr id="10" name="Text Box 7"/>
            <p:cNvSpPr txBox="1">
              <a:spLocks noChangeArrowheads="1"/>
            </p:cNvSpPr>
            <p:nvPr/>
          </p:nvSpPr>
          <p:spPr bwMode="auto">
            <a:xfrm>
              <a:off x="491" y="618"/>
              <a:ext cx="1712" cy="317"/>
            </a:xfrm>
            <a:prstGeom prst="rect">
              <a:avLst/>
            </a:prstGeom>
            <a:noFill/>
            <a:ln w="12700" cap="sq">
              <a:noFill/>
              <a:miter lim="800000"/>
              <a:headEnd type="none" w="sm" len="sm"/>
              <a:tailEnd type="none" w="sm" len="sm"/>
            </a:ln>
          </p:spPr>
          <p:txBody>
            <a:bodyPr>
              <a:spAutoFit/>
            </a:bodyPr>
            <a:lstStyle/>
            <a:p>
              <a:pPr eaLnBrk="1" hangingPunct="1"/>
              <a:r>
                <a:rPr lang="zh-CN" altLang="en-US" sz="2700" b="1" dirty="0">
                  <a:solidFill>
                    <a:srgbClr val="002B80"/>
                  </a:solidFill>
                </a:rPr>
                <a:t>一</a:t>
              </a:r>
              <a:r>
                <a:rPr lang="en-US" altLang="zh-CN" sz="2700" b="1" dirty="0">
                  <a:solidFill>
                    <a:srgbClr val="002B80"/>
                  </a:solidFill>
                </a:rPr>
                <a:t>.</a:t>
              </a:r>
              <a:r>
                <a:rPr lang="zh-CN" altLang="en-US" sz="2700" b="1" dirty="0">
                  <a:solidFill>
                    <a:srgbClr val="002B80"/>
                  </a:solidFill>
                </a:rPr>
                <a:t>堆的定义</a:t>
              </a:r>
            </a:p>
          </p:txBody>
        </p:sp>
      </p:grpSp>
      <p:grpSp>
        <p:nvGrpSpPr>
          <p:cNvPr id="11" name="Group 38"/>
          <p:cNvGrpSpPr>
            <a:grpSpLocks/>
          </p:cNvGrpSpPr>
          <p:nvPr/>
        </p:nvGrpSpPr>
        <p:grpSpPr bwMode="auto">
          <a:xfrm>
            <a:off x="1619250" y="1654263"/>
            <a:ext cx="9040813" cy="1838325"/>
            <a:chOff x="748" y="1026"/>
            <a:chExt cx="5695" cy="1158"/>
          </a:xfrm>
        </p:grpSpPr>
        <p:sp>
          <p:nvSpPr>
            <p:cNvPr id="12" name="Rectangle 9"/>
            <p:cNvSpPr>
              <a:spLocks noChangeArrowheads="1"/>
            </p:cNvSpPr>
            <p:nvPr/>
          </p:nvSpPr>
          <p:spPr bwMode="auto">
            <a:xfrm>
              <a:off x="748" y="1026"/>
              <a:ext cx="5695" cy="1158"/>
            </a:xfrm>
            <a:prstGeom prst="rect">
              <a:avLst/>
            </a:prstGeom>
            <a:solidFill>
              <a:srgbClr val="CCFFFF"/>
            </a:solidFill>
            <a:ln w="12700" cap="sq">
              <a:noFill/>
              <a:miter lim="800000"/>
              <a:headEnd type="none" w="sm" len="sm"/>
              <a:tailEnd type="none" w="sm" len="sm"/>
            </a:ln>
            <a:effectLst>
              <a:outerShdw dist="117088" dir="2436078" algn="ctr" rotWithShape="0">
                <a:srgbClr val="BEBEBE"/>
              </a:outerShdw>
            </a:effectLst>
          </p:spPr>
          <p:txBody>
            <a:bodyPr wrap="none" anchor="ctr"/>
            <a:lstStyle/>
            <a:p>
              <a:pPr eaLnBrk="1" hangingPunct="1"/>
              <a:endParaRPr lang="zh-CN" altLang="en-US"/>
            </a:p>
          </p:txBody>
        </p:sp>
        <p:sp>
          <p:nvSpPr>
            <p:cNvPr id="13" name="Text Box 10"/>
            <p:cNvSpPr txBox="1">
              <a:spLocks noChangeArrowheads="1"/>
            </p:cNvSpPr>
            <p:nvPr/>
          </p:nvSpPr>
          <p:spPr bwMode="auto">
            <a:xfrm>
              <a:off x="1021" y="1175"/>
              <a:ext cx="5103" cy="872"/>
            </a:xfrm>
            <a:prstGeom prst="rect">
              <a:avLst/>
            </a:prstGeom>
            <a:noFill/>
            <a:ln w="12700" cap="sq">
              <a:noFill/>
              <a:miter lim="800000"/>
              <a:headEnd type="none" w="sm" len="sm"/>
              <a:tailEnd type="none" w="sm" len="sm"/>
            </a:ln>
          </p:spPr>
          <p:txBody>
            <a:bodyPr wrap="square">
              <a:spAutoFit/>
            </a:bodyPr>
            <a:lstStyle/>
            <a:p>
              <a:pPr eaLnBrk="1" hangingPunct="1">
                <a:lnSpc>
                  <a:spcPct val="85000"/>
                </a:lnSpc>
              </a:pPr>
              <a:r>
                <a:rPr lang="en-US" altLang="zh-CN" sz="2300" b="1" dirty="0">
                  <a:solidFill>
                    <a:srgbClr val="002B80"/>
                  </a:solidFill>
                  <a:latin typeface="Times New Roman" pitchFamily="18" charset="0"/>
                  <a:ea typeface="幼圆" pitchFamily="49" charset="-122"/>
                </a:rPr>
                <a:t>1.  n</a:t>
              </a:r>
              <a:r>
                <a:rPr lang="zh-CN" altLang="en-US" sz="2300" b="1" dirty="0">
                  <a:solidFill>
                    <a:srgbClr val="002B80"/>
                  </a:solidFill>
                  <a:latin typeface="幼圆" pitchFamily="49" charset="-122"/>
                  <a:ea typeface="幼圆" pitchFamily="49" charset="-122"/>
                </a:rPr>
                <a:t>个元素的序列</a:t>
              </a:r>
              <a:r>
                <a:rPr lang="en-US" altLang="zh-CN" sz="2300" b="1" dirty="0">
                  <a:solidFill>
                    <a:srgbClr val="002B80"/>
                  </a:solidFill>
                  <a:latin typeface="Times New Roman" pitchFamily="18" charset="0"/>
                  <a:ea typeface="幼圆" pitchFamily="49" charset="-122"/>
                </a:rPr>
                <a:t>(k</a:t>
              </a:r>
              <a:r>
                <a:rPr lang="en-US" altLang="zh-CN" sz="2300" b="1" baseline="-25000" dirty="0">
                  <a:solidFill>
                    <a:srgbClr val="002B80"/>
                  </a:solidFill>
                  <a:latin typeface="Times New Roman" pitchFamily="18" charset="0"/>
                  <a:ea typeface="幼圆" pitchFamily="49" charset="-122"/>
                </a:rPr>
                <a:t>1</a:t>
              </a:r>
              <a:r>
                <a:rPr lang="en-US" altLang="zh-CN" sz="2300" b="1" dirty="0">
                  <a:solidFill>
                    <a:srgbClr val="002B80"/>
                  </a:solidFill>
                  <a:latin typeface="Times New Roman" pitchFamily="18" charset="0"/>
                  <a:ea typeface="幼圆" pitchFamily="49" charset="-122"/>
                </a:rPr>
                <a:t>, k</a:t>
              </a:r>
              <a:r>
                <a:rPr lang="en-US" altLang="zh-CN" sz="2300" b="1" baseline="-25000" dirty="0">
                  <a:solidFill>
                    <a:srgbClr val="002B80"/>
                  </a:solidFill>
                  <a:latin typeface="Times New Roman" pitchFamily="18" charset="0"/>
                  <a:ea typeface="幼圆" pitchFamily="49" charset="-122"/>
                </a:rPr>
                <a:t>2</a:t>
              </a:r>
              <a:r>
                <a:rPr lang="en-US" altLang="zh-CN" sz="2300" b="1" dirty="0">
                  <a:solidFill>
                    <a:srgbClr val="002B80"/>
                  </a:solidFill>
                  <a:latin typeface="Times New Roman" pitchFamily="18" charset="0"/>
                  <a:ea typeface="幼圆" pitchFamily="49" charset="-122"/>
                </a:rPr>
                <a:t>, … , </a:t>
              </a:r>
              <a:r>
                <a:rPr lang="en-US" altLang="zh-CN" sz="2300" b="1" dirty="0" err="1">
                  <a:solidFill>
                    <a:srgbClr val="002B80"/>
                  </a:solidFill>
                  <a:latin typeface="Times New Roman" pitchFamily="18" charset="0"/>
                  <a:ea typeface="幼圆" pitchFamily="49" charset="-122"/>
                </a:rPr>
                <a:t>k</a:t>
              </a:r>
              <a:r>
                <a:rPr lang="en-US" altLang="zh-CN" sz="2300" b="1" baseline="-25000" dirty="0" err="1">
                  <a:solidFill>
                    <a:srgbClr val="002B80"/>
                  </a:solidFill>
                  <a:latin typeface="Times New Roman" pitchFamily="18" charset="0"/>
                  <a:ea typeface="幼圆" pitchFamily="49" charset="-122"/>
                </a:rPr>
                <a:t>n</a:t>
              </a:r>
              <a:r>
                <a:rPr lang="en-US" altLang="zh-CN" sz="2300" b="1" dirty="0">
                  <a:solidFill>
                    <a:srgbClr val="002B80"/>
                  </a:solidFill>
                  <a:latin typeface="Times New Roman" pitchFamily="18" charset="0"/>
                  <a:ea typeface="幼圆" pitchFamily="49" charset="-122"/>
                </a:rPr>
                <a:t>)</a:t>
              </a:r>
              <a:r>
                <a:rPr lang="zh-CN" altLang="en-US" sz="2300" b="1" dirty="0">
                  <a:solidFill>
                    <a:srgbClr val="002B80"/>
                  </a:solidFill>
                  <a:latin typeface="幼圆" pitchFamily="49" charset="-122"/>
                  <a:ea typeface="幼圆" pitchFamily="49" charset="-122"/>
                </a:rPr>
                <a:t>，当且仅当满足  </a:t>
              </a:r>
            </a:p>
            <a:p>
              <a:pPr eaLnBrk="1" hangingPunct="1">
                <a:lnSpc>
                  <a:spcPct val="85000"/>
                </a:lnSpc>
                <a:spcBef>
                  <a:spcPct val="10000"/>
                </a:spcBef>
              </a:pPr>
              <a:r>
                <a:rPr lang="zh-CN" altLang="en-US" sz="2300" b="1" dirty="0">
                  <a:solidFill>
                    <a:srgbClr val="002B80"/>
                  </a:solidFill>
                  <a:latin typeface="Times New Roman" pitchFamily="18" charset="0"/>
                  <a:ea typeface="幼圆" pitchFamily="49" charset="-122"/>
                </a:rPr>
                <a:t>                    </a:t>
              </a:r>
              <a:r>
                <a:rPr lang="en-US" altLang="zh-CN" sz="2300" b="1" dirty="0">
                  <a:solidFill>
                    <a:srgbClr val="002B80"/>
                  </a:solidFill>
                  <a:latin typeface="Times New Roman" pitchFamily="18" charset="0"/>
                  <a:ea typeface="幼圆" pitchFamily="49" charset="-122"/>
                </a:rPr>
                <a:t>k</a:t>
              </a:r>
              <a:r>
                <a:rPr lang="en-US" altLang="zh-CN" sz="2300" b="1" baseline="-25000" dirty="0">
                  <a:solidFill>
                    <a:srgbClr val="002B80"/>
                  </a:solidFill>
                  <a:latin typeface="Times New Roman" pitchFamily="18" charset="0"/>
                  <a:ea typeface="幼圆" pitchFamily="49" charset="-122"/>
                </a:rPr>
                <a:t>i</a:t>
              </a:r>
              <a:r>
                <a:rPr lang="en-US" altLang="zh-CN" sz="2300" b="1" dirty="0">
                  <a:solidFill>
                    <a:srgbClr val="002B80"/>
                  </a:solidFill>
                  <a:latin typeface="Times New Roman" pitchFamily="18" charset="0"/>
                  <a:ea typeface="幼圆" pitchFamily="49" charset="-122"/>
                  <a:sym typeface="Symbol" pitchFamily="18" charset="2"/>
                </a:rPr>
                <a:t></a:t>
              </a:r>
              <a:r>
                <a:rPr lang="en-US" altLang="zh-CN" sz="2300" b="1" dirty="0">
                  <a:solidFill>
                    <a:srgbClr val="002B80"/>
                  </a:solidFill>
                  <a:latin typeface="Times New Roman" pitchFamily="18" charset="0"/>
                  <a:ea typeface="幼圆" pitchFamily="49" charset="-122"/>
                </a:rPr>
                <a:t>k</a:t>
              </a:r>
              <a:r>
                <a:rPr lang="en-US" altLang="zh-CN" sz="2300" b="1" baseline="-25000" dirty="0">
                  <a:solidFill>
                    <a:srgbClr val="002B80"/>
                  </a:solidFill>
                  <a:latin typeface="Times New Roman" pitchFamily="18" charset="0"/>
                  <a:ea typeface="幼圆" pitchFamily="49" charset="-122"/>
                </a:rPr>
                <a:t>2i </a:t>
              </a:r>
              <a:r>
                <a:rPr lang="en-US" altLang="zh-CN" sz="2300" b="1" dirty="0">
                  <a:solidFill>
                    <a:srgbClr val="002B80"/>
                  </a:solidFill>
                  <a:latin typeface="Times New Roman" pitchFamily="18" charset="0"/>
                  <a:ea typeface="幼圆" pitchFamily="49" charset="-122"/>
                </a:rPr>
                <a:t>                              k</a:t>
              </a:r>
              <a:r>
                <a:rPr lang="en-US" altLang="zh-CN" sz="2300" b="1" baseline="-25000" dirty="0">
                  <a:solidFill>
                    <a:srgbClr val="002B80"/>
                  </a:solidFill>
                  <a:latin typeface="Times New Roman" pitchFamily="18" charset="0"/>
                  <a:ea typeface="幼圆" pitchFamily="49" charset="-122"/>
                </a:rPr>
                <a:t>i</a:t>
              </a:r>
              <a:r>
                <a:rPr lang="en-US" altLang="zh-CN" sz="2300" b="1" dirty="0">
                  <a:solidFill>
                    <a:srgbClr val="002B80"/>
                  </a:solidFill>
                  <a:latin typeface="Times New Roman" pitchFamily="18" charset="0"/>
                  <a:ea typeface="幼圆" pitchFamily="49" charset="-122"/>
                  <a:sym typeface="Symbol" pitchFamily="18" charset="2"/>
                </a:rPr>
                <a:t></a:t>
              </a:r>
              <a:r>
                <a:rPr lang="en-US" altLang="zh-CN" sz="2300" b="1" dirty="0">
                  <a:solidFill>
                    <a:srgbClr val="002B80"/>
                  </a:solidFill>
                  <a:latin typeface="Times New Roman" pitchFamily="18" charset="0"/>
                  <a:ea typeface="幼圆" pitchFamily="49" charset="-122"/>
                </a:rPr>
                <a:t>k</a:t>
              </a:r>
              <a:r>
                <a:rPr lang="en-US" altLang="zh-CN" sz="2300" b="1" baseline="-25000" dirty="0">
                  <a:solidFill>
                    <a:srgbClr val="002B80"/>
                  </a:solidFill>
                  <a:latin typeface="Times New Roman" pitchFamily="18" charset="0"/>
                  <a:ea typeface="幼圆" pitchFamily="49" charset="-122"/>
                </a:rPr>
                <a:t>2i</a:t>
              </a:r>
              <a:endParaRPr lang="en-US" altLang="zh-CN" sz="2300" b="1" dirty="0">
                <a:solidFill>
                  <a:srgbClr val="002B80"/>
                </a:solidFill>
                <a:latin typeface="Times New Roman" pitchFamily="18" charset="0"/>
                <a:ea typeface="幼圆" pitchFamily="49" charset="-122"/>
              </a:endParaRPr>
            </a:p>
            <a:p>
              <a:pPr eaLnBrk="1" hangingPunct="1">
                <a:lnSpc>
                  <a:spcPct val="85000"/>
                </a:lnSpc>
              </a:pPr>
              <a:r>
                <a:rPr lang="en-US" altLang="zh-CN" sz="2300" b="1" dirty="0">
                  <a:solidFill>
                    <a:srgbClr val="002B80"/>
                  </a:solidFill>
                  <a:latin typeface="Times New Roman" pitchFamily="18" charset="0"/>
                  <a:ea typeface="幼圆" pitchFamily="49" charset="-122"/>
                </a:rPr>
                <a:t>                    k</a:t>
              </a:r>
              <a:r>
                <a:rPr lang="en-US" altLang="zh-CN" sz="2300" b="1" baseline="-25000" dirty="0">
                  <a:solidFill>
                    <a:srgbClr val="002B80"/>
                  </a:solidFill>
                  <a:latin typeface="Times New Roman" pitchFamily="18" charset="0"/>
                  <a:ea typeface="幼圆" pitchFamily="49" charset="-122"/>
                </a:rPr>
                <a:t>i</a:t>
              </a:r>
              <a:r>
                <a:rPr lang="en-US" altLang="zh-CN" sz="2300" b="1" dirty="0">
                  <a:solidFill>
                    <a:srgbClr val="002B80"/>
                  </a:solidFill>
                  <a:latin typeface="Times New Roman" pitchFamily="18" charset="0"/>
                  <a:ea typeface="幼圆" pitchFamily="49" charset="-122"/>
                  <a:sym typeface="Symbol" pitchFamily="18" charset="2"/>
                </a:rPr>
                <a:t></a:t>
              </a:r>
              <a:r>
                <a:rPr lang="en-US" altLang="zh-CN" sz="2300" b="1" dirty="0">
                  <a:solidFill>
                    <a:srgbClr val="002B80"/>
                  </a:solidFill>
                  <a:latin typeface="Times New Roman" pitchFamily="18" charset="0"/>
                  <a:ea typeface="幼圆" pitchFamily="49" charset="-122"/>
                </a:rPr>
                <a:t>k</a:t>
              </a:r>
              <a:r>
                <a:rPr lang="en-US" altLang="zh-CN" sz="2300" b="1" baseline="-25000" dirty="0">
                  <a:solidFill>
                    <a:srgbClr val="002B80"/>
                  </a:solidFill>
                  <a:latin typeface="Times New Roman" pitchFamily="18" charset="0"/>
                  <a:ea typeface="幼圆" pitchFamily="49" charset="-122"/>
                </a:rPr>
                <a:t>2i+1                                           </a:t>
              </a:r>
              <a:r>
                <a:rPr lang="en-US" altLang="zh-CN" sz="2300" b="1" dirty="0">
                  <a:solidFill>
                    <a:srgbClr val="002B80"/>
                  </a:solidFill>
                  <a:latin typeface="Times New Roman" pitchFamily="18" charset="0"/>
                  <a:ea typeface="幼圆" pitchFamily="49" charset="-122"/>
                </a:rPr>
                <a:t>k</a:t>
              </a:r>
              <a:r>
                <a:rPr lang="en-US" altLang="zh-CN" sz="2300" b="1" baseline="-25000" dirty="0">
                  <a:solidFill>
                    <a:srgbClr val="002B80"/>
                  </a:solidFill>
                  <a:latin typeface="Times New Roman" pitchFamily="18" charset="0"/>
                  <a:ea typeface="幼圆" pitchFamily="49" charset="-122"/>
                </a:rPr>
                <a:t>i</a:t>
              </a:r>
              <a:r>
                <a:rPr lang="en-US" altLang="zh-CN" sz="2300" b="1" dirty="0">
                  <a:solidFill>
                    <a:srgbClr val="002B80"/>
                  </a:solidFill>
                  <a:latin typeface="Times New Roman" pitchFamily="18" charset="0"/>
                  <a:ea typeface="幼圆" pitchFamily="49" charset="-122"/>
                  <a:sym typeface="Symbol" pitchFamily="18" charset="2"/>
                </a:rPr>
                <a:t></a:t>
              </a:r>
              <a:r>
                <a:rPr lang="en-US" altLang="zh-CN" sz="2300" b="1" dirty="0">
                  <a:solidFill>
                    <a:srgbClr val="002B80"/>
                  </a:solidFill>
                  <a:latin typeface="Times New Roman" pitchFamily="18" charset="0"/>
                  <a:ea typeface="幼圆" pitchFamily="49" charset="-122"/>
                </a:rPr>
                <a:t>k</a:t>
              </a:r>
              <a:r>
                <a:rPr lang="en-US" altLang="zh-CN" sz="2300" b="1" baseline="-25000" dirty="0">
                  <a:solidFill>
                    <a:srgbClr val="002B80"/>
                  </a:solidFill>
                  <a:latin typeface="Times New Roman" pitchFamily="18" charset="0"/>
                  <a:ea typeface="幼圆" pitchFamily="49" charset="-122"/>
                </a:rPr>
                <a:t>2i+1  </a:t>
              </a:r>
              <a:r>
                <a:rPr lang="en-US" altLang="zh-CN" sz="2300" b="1" dirty="0">
                  <a:solidFill>
                    <a:srgbClr val="002B80"/>
                  </a:solidFill>
                  <a:latin typeface="Times New Roman" pitchFamily="18" charset="0"/>
                  <a:ea typeface="幼圆" pitchFamily="49" charset="-122"/>
                </a:rPr>
                <a:t> </a:t>
              </a:r>
              <a:r>
                <a:rPr lang="en-US" altLang="zh-CN" sz="2000" b="1" dirty="0" err="1">
                  <a:solidFill>
                    <a:srgbClr val="002B80"/>
                  </a:solidFill>
                  <a:latin typeface="Times New Roman" pitchFamily="18" charset="0"/>
                  <a:ea typeface="幼圆" pitchFamily="49" charset="-122"/>
                </a:rPr>
                <a:t>i</a:t>
              </a:r>
              <a:r>
                <a:rPr lang="en-US" altLang="zh-CN" sz="2000" b="1" dirty="0">
                  <a:solidFill>
                    <a:srgbClr val="002B80"/>
                  </a:solidFill>
                  <a:latin typeface="Times New Roman" pitchFamily="18" charset="0"/>
                  <a:ea typeface="幼圆" pitchFamily="49" charset="-122"/>
                </a:rPr>
                <a:t>=1, 2, 3, …, </a:t>
              </a:r>
              <a:r>
                <a:rPr lang="en-US" altLang="zh-CN" sz="2000" dirty="0">
                  <a:solidFill>
                    <a:srgbClr val="002B80"/>
                  </a:solidFill>
                  <a:latin typeface="Times New Roman" pitchFamily="18" charset="0"/>
                  <a:ea typeface="幼圆" pitchFamily="49" charset="-122"/>
                  <a:sym typeface="Symbol" pitchFamily="18" charset="2"/>
                </a:rPr>
                <a:t></a:t>
              </a:r>
              <a:r>
                <a:rPr lang="en-US" altLang="zh-CN" sz="2000" b="1" dirty="0">
                  <a:solidFill>
                    <a:srgbClr val="002B80"/>
                  </a:solidFill>
                  <a:latin typeface="Times New Roman" pitchFamily="18" charset="0"/>
                  <a:ea typeface="幼圆" pitchFamily="49" charset="-122"/>
                </a:rPr>
                <a:t>n/2</a:t>
              </a:r>
              <a:r>
                <a:rPr lang="en-US" altLang="zh-CN" sz="2000" dirty="0">
                  <a:solidFill>
                    <a:srgbClr val="002B80"/>
                  </a:solidFill>
                  <a:latin typeface="Times New Roman" pitchFamily="18" charset="0"/>
                  <a:ea typeface="幼圆" pitchFamily="49" charset="-122"/>
                  <a:sym typeface="Symbol" pitchFamily="18" charset="2"/>
                </a:rPr>
                <a:t></a:t>
              </a:r>
              <a:r>
                <a:rPr lang="en-US" altLang="zh-CN" sz="2300" dirty="0">
                  <a:solidFill>
                    <a:srgbClr val="002B80"/>
                  </a:solidFill>
                  <a:latin typeface="Times New Roman" pitchFamily="18" charset="0"/>
                  <a:ea typeface="幼圆" pitchFamily="49" charset="-122"/>
                  <a:sym typeface="Symbol" pitchFamily="18" charset="2"/>
                </a:rPr>
                <a:t> </a:t>
              </a:r>
            </a:p>
            <a:p>
              <a:pPr eaLnBrk="1" hangingPunct="1"/>
              <a:r>
                <a:rPr lang="zh-CN" altLang="en-US" sz="2300" b="1" dirty="0">
                  <a:solidFill>
                    <a:srgbClr val="002B80"/>
                  </a:solidFill>
                  <a:latin typeface="幼圆" pitchFamily="49" charset="-122"/>
                  <a:ea typeface="幼圆" pitchFamily="49" charset="-122"/>
                  <a:sym typeface="Symbol" pitchFamily="18" charset="2"/>
                </a:rPr>
                <a:t>称该序列为一个</a:t>
              </a:r>
              <a:r>
                <a:rPr lang="zh-CN" altLang="en-US" sz="2300" b="1" dirty="0">
                  <a:solidFill>
                    <a:srgbClr val="FF3300"/>
                  </a:solidFill>
                  <a:sym typeface="Symbol" pitchFamily="18" charset="2"/>
                </a:rPr>
                <a:t>堆积</a:t>
              </a:r>
              <a:r>
                <a:rPr lang="en-US" altLang="zh-CN" sz="2300" b="1" dirty="0">
                  <a:solidFill>
                    <a:srgbClr val="002B80"/>
                  </a:solidFill>
                  <a:latin typeface="Times New Roman" pitchFamily="18" charset="0"/>
                  <a:ea typeface="幼圆" pitchFamily="49" charset="-122"/>
                  <a:sym typeface="Symbol" pitchFamily="18" charset="2"/>
                </a:rPr>
                <a:t>(heap)</a:t>
              </a:r>
              <a:r>
                <a:rPr lang="zh-CN" altLang="en-US" sz="2300" b="1" dirty="0">
                  <a:solidFill>
                    <a:srgbClr val="002B80"/>
                  </a:solidFill>
                  <a:latin typeface="Times New Roman" pitchFamily="18" charset="0"/>
                  <a:ea typeface="幼圆" pitchFamily="49" charset="-122"/>
                  <a:sym typeface="Symbol" pitchFamily="18" charset="2"/>
                </a:rPr>
                <a:t>，简称</a:t>
              </a:r>
              <a:r>
                <a:rPr lang="zh-CN" altLang="en-US" sz="2300" b="1" dirty="0">
                  <a:solidFill>
                    <a:srgbClr val="FF3300"/>
                  </a:solidFill>
                  <a:latin typeface="Times New Roman" pitchFamily="18" charset="0"/>
                  <a:sym typeface="Symbol" pitchFamily="18" charset="2"/>
                </a:rPr>
                <a:t>堆</a:t>
              </a:r>
              <a:r>
                <a:rPr lang="zh-CN" altLang="en-US" sz="2300" b="1" dirty="0">
                  <a:solidFill>
                    <a:srgbClr val="002B80"/>
                  </a:solidFill>
                  <a:latin typeface="幼圆" pitchFamily="49" charset="-122"/>
                  <a:ea typeface="幼圆" pitchFamily="49" charset="-122"/>
                  <a:sym typeface="Symbol" pitchFamily="18" charset="2"/>
                </a:rPr>
                <a:t>。</a:t>
              </a:r>
              <a:endParaRPr lang="zh-CN" altLang="en-US" sz="2300" b="1" dirty="0">
                <a:solidFill>
                  <a:srgbClr val="002B80"/>
                </a:solidFill>
                <a:latin typeface="幼圆" pitchFamily="49" charset="-122"/>
                <a:ea typeface="幼圆" pitchFamily="49" charset="-122"/>
              </a:endParaRPr>
            </a:p>
          </p:txBody>
        </p:sp>
        <p:sp>
          <p:nvSpPr>
            <p:cNvPr id="14" name="Text Box 11"/>
            <p:cNvSpPr txBox="1">
              <a:spLocks noChangeArrowheads="1"/>
            </p:cNvSpPr>
            <p:nvPr/>
          </p:nvSpPr>
          <p:spPr bwMode="auto">
            <a:xfrm>
              <a:off x="1361" y="1368"/>
              <a:ext cx="3396" cy="365"/>
            </a:xfrm>
            <a:prstGeom prst="rect">
              <a:avLst/>
            </a:prstGeom>
            <a:noFill/>
            <a:ln w="12700" cap="sq">
              <a:noFill/>
              <a:miter lim="800000"/>
              <a:headEnd type="none" w="sm" len="sm"/>
              <a:tailEnd type="none" w="sm" len="sm"/>
            </a:ln>
          </p:spPr>
          <p:txBody>
            <a:bodyPr>
              <a:spAutoFit/>
            </a:bodyPr>
            <a:lstStyle/>
            <a:p>
              <a:pPr eaLnBrk="1" hangingPunct="1"/>
              <a:r>
                <a:rPr lang="en-US" altLang="zh-CN" sz="2300" b="1">
                  <a:solidFill>
                    <a:srgbClr val="000058"/>
                  </a:solidFill>
                  <a:latin typeface="Times New Roman" pitchFamily="18" charset="0"/>
                  <a:ea typeface="宋体" charset="-122"/>
                </a:rPr>
                <a:t>  (1)  </a:t>
              </a:r>
              <a:r>
                <a:rPr lang="en-US" altLang="zh-CN" sz="3200" b="1">
                  <a:solidFill>
                    <a:srgbClr val="000058"/>
                  </a:solidFill>
                  <a:latin typeface="Times New Roman" pitchFamily="18" charset="0"/>
                  <a:ea typeface="宋体" charset="-122"/>
                </a:rPr>
                <a:t>{ </a:t>
              </a:r>
              <a:r>
                <a:rPr lang="en-US" altLang="zh-CN" sz="2300" b="1">
                  <a:solidFill>
                    <a:srgbClr val="000058"/>
                  </a:solidFill>
                  <a:latin typeface="Times New Roman" pitchFamily="18" charset="0"/>
                  <a:ea typeface="宋体" charset="-122"/>
                </a:rPr>
                <a:t>                  </a:t>
              </a:r>
              <a:r>
                <a:rPr lang="zh-CN" altLang="en-US" sz="2300" b="1">
                  <a:solidFill>
                    <a:srgbClr val="000058"/>
                  </a:solidFill>
                  <a:latin typeface="Times New Roman" pitchFamily="18" charset="0"/>
                  <a:ea typeface="幼圆" pitchFamily="49" charset="-122"/>
                </a:rPr>
                <a:t>或者</a:t>
              </a:r>
              <a:r>
                <a:rPr lang="zh-CN" altLang="en-US" sz="2300" b="1">
                  <a:solidFill>
                    <a:srgbClr val="000058"/>
                  </a:solidFill>
                  <a:latin typeface="Times New Roman" pitchFamily="18" charset="0"/>
                  <a:ea typeface="楷体_GB2312" pitchFamily="49" charset="-122"/>
                </a:rPr>
                <a:t>    </a:t>
              </a:r>
              <a:r>
                <a:rPr lang="en-US" altLang="zh-CN" sz="2300" b="1">
                  <a:solidFill>
                    <a:srgbClr val="000058"/>
                  </a:solidFill>
                  <a:latin typeface="Times New Roman" pitchFamily="18" charset="0"/>
                  <a:ea typeface="楷体_GB2312" pitchFamily="49" charset="-122"/>
                </a:rPr>
                <a:t>(2) </a:t>
              </a:r>
              <a:r>
                <a:rPr lang="en-US" altLang="zh-CN" sz="2800" b="1">
                  <a:solidFill>
                    <a:srgbClr val="000058"/>
                  </a:solidFill>
                  <a:latin typeface="Times New Roman" pitchFamily="18" charset="0"/>
                  <a:ea typeface="楷体_GB2312" pitchFamily="49" charset="-122"/>
                </a:rPr>
                <a:t> </a:t>
              </a:r>
              <a:r>
                <a:rPr lang="en-US" altLang="zh-CN" sz="3200" b="1">
                  <a:solidFill>
                    <a:srgbClr val="000058"/>
                  </a:solidFill>
                  <a:latin typeface="Times New Roman" pitchFamily="18" charset="0"/>
                  <a:ea typeface="宋体" charset="-122"/>
                </a:rPr>
                <a:t>{</a:t>
              </a:r>
            </a:p>
          </p:txBody>
        </p:sp>
      </p:grpSp>
      <p:grpSp>
        <p:nvGrpSpPr>
          <p:cNvPr id="15" name="Group 40"/>
          <p:cNvGrpSpPr>
            <a:grpSpLocks/>
          </p:cNvGrpSpPr>
          <p:nvPr/>
        </p:nvGrpSpPr>
        <p:grpSpPr bwMode="auto">
          <a:xfrm>
            <a:off x="862013" y="3864065"/>
            <a:ext cx="10074275" cy="488950"/>
            <a:chOff x="464" y="2478"/>
            <a:chExt cx="6346" cy="308"/>
          </a:xfrm>
        </p:grpSpPr>
        <p:sp>
          <p:nvSpPr>
            <p:cNvPr id="16" name="Text Box 13"/>
            <p:cNvSpPr txBox="1">
              <a:spLocks noChangeArrowheads="1"/>
            </p:cNvSpPr>
            <p:nvPr/>
          </p:nvSpPr>
          <p:spPr bwMode="auto">
            <a:xfrm>
              <a:off x="464" y="2494"/>
              <a:ext cx="6246" cy="283"/>
            </a:xfrm>
            <a:prstGeom prst="rect">
              <a:avLst/>
            </a:prstGeom>
            <a:noFill/>
            <a:ln w="12700" cap="sq">
              <a:noFill/>
              <a:miter lim="800000"/>
              <a:headEnd type="none" w="sm" len="sm"/>
              <a:tailEnd type="none" w="sm" len="sm"/>
            </a:ln>
          </p:spPr>
          <p:txBody>
            <a:bodyPr wrap="square">
              <a:spAutoFit/>
            </a:bodyPr>
            <a:lstStyle/>
            <a:p>
              <a:pPr eaLnBrk="1" hangingPunct="1">
                <a:lnSpc>
                  <a:spcPct val="110000"/>
                </a:lnSpc>
              </a:pPr>
              <a:r>
                <a:rPr lang="en-US" altLang="zh-CN" sz="2300" dirty="0">
                  <a:solidFill>
                    <a:srgbClr val="000099"/>
                  </a:solidFill>
                  <a:latin typeface="幼圆" pitchFamily="49" charset="-122"/>
                  <a:ea typeface="幼圆" pitchFamily="49" charset="-122"/>
                </a:rPr>
                <a:t>    </a:t>
              </a:r>
              <a:r>
                <a:rPr lang="zh-CN" altLang="en-US" sz="2300" b="1" dirty="0">
                  <a:solidFill>
                    <a:srgbClr val="000099"/>
                  </a:solidFill>
                  <a:latin typeface="幼圆" pitchFamily="49" charset="-122"/>
                  <a:ea typeface="幼圆" pitchFamily="49" charset="-122"/>
                </a:rPr>
                <a:t>称满足条件</a:t>
              </a:r>
              <a:r>
                <a:rPr lang="en-US" altLang="zh-CN" sz="2300" b="1" dirty="0">
                  <a:solidFill>
                    <a:srgbClr val="000099"/>
                  </a:solidFill>
                  <a:latin typeface="Times New Roman" pitchFamily="18" charset="0"/>
                  <a:ea typeface="幼圆" pitchFamily="49" charset="-122"/>
                </a:rPr>
                <a:t>(1)</a:t>
              </a:r>
              <a:r>
                <a:rPr lang="zh-CN" altLang="en-US" sz="2300" b="1" dirty="0">
                  <a:solidFill>
                    <a:srgbClr val="000099"/>
                  </a:solidFill>
                  <a:latin typeface="幼圆" pitchFamily="49" charset="-122"/>
                  <a:ea typeface="幼圆" pitchFamily="49" charset="-122"/>
                </a:rPr>
                <a:t>的堆为         ，称满足条件</a:t>
              </a:r>
              <a:r>
                <a:rPr lang="en-US" altLang="zh-CN" sz="2300" b="1" dirty="0">
                  <a:solidFill>
                    <a:srgbClr val="000099"/>
                  </a:solidFill>
                  <a:latin typeface="Times New Roman" pitchFamily="18" charset="0"/>
                  <a:ea typeface="幼圆" pitchFamily="49" charset="-122"/>
                </a:rPr>
                <a:t>(2)</a:t>
              </a:r>
              <a:r>
                <a:rPr lang="zh-CN" altLang="en-US" sz="2300" b="1" dirty="0">
                  <a:solidFill>
                    <a:srgbClr val="000099"/>
                  </a:solidFill>
                  <a:latin typeface="幼圆" pitchFamily="49" charset="-122"/>
                  <a:ea typeface="幼圆" pitchFamily="49" charset="-122"/>
                </a:rPr>
                <a:t>的堆为         </a:t>
              </a:r>
              <a:r>
                <a:rPr lang="zh-CN" altLang="en-US" sz="2300" b="1" dirty="0">
                  <a:solidFill>
                    <a:srgbClr val="000099"/>
                  </a:solidFill>
                  <a:latin typeface="楷体_GB2312" pitchFamily="49" charset="-122"/>
                  <a:ea typeface="楷体_GB2312" pitchFamily="49" charset="-122"/>
                </a:rPr>
                <a:t>。</a:t>
              </a:r>
            </a:p>
          </p:txBody>
        </p:sp>
        <p:sp>
          <p:nvSpPr>
            <p:cNvPr id="17" name="Rectangle 14"/>
            <p:cNvSpPr>
              <a:spLocks noChangeArrowheads="1"/>
            </p:cNvSpPr>
            <p:nvPr/>
          </p:nvSpPr>
          <p:spPr bwMode="auto">
            <a:xfrm>
              <a:off x="2688" y="2478"/>
              <a:ext cx="1280" cy="308"/>
            </a:xfrm>
            <a:prstGeom prst="rect">
              <a:avLst/>
            </a:prstGeom>
            <a:noFill/>
            <a:ln w="12700" cap="sq">
              <a:noFill/>
              <a:miter lim="800000"/>
              <a:headEnd/>
              <a:tailEnd/>
            </a:ln>
            <a:effectLst>
              <a:outerShdw dist="17961" dir="2700000" algn="ctr" rotWithShape="0">
                <a:schemeClr val="bg1"/>
              </a:outerShdw>
            </a:effectLst>
          </p:spPr>
          <p:txBody>
            <a:bodyPr>
              <a:spAutoFit/>
            </a:bodyPr>
            <a:lstStyle/>
            <a:p>
              <a:pPr eaLnBrk="1" hangingPunct="1"/>
              <a:r>
                <a:rPr lang="zh-CN" altLang="en-US" sz="2600" b="1" dirty="0">
                  <a:solidFill>
                    <a:srgbClr val="FF3300"/>
                  </a:solidFill>
                </a:rPr>
                <a:t>大顶堆</a:t>
              </a:r>
            </a:p>
          </p:txBody>
        </p:sp>
        <p:sp>
          <p:nvSpPr>
            <p:cNvPr id="18" name="Rectangle 15"/>
            <p:cNvSpPr>
              <a:spLocks noChangeArrowheads="1"/>
            </p:cNvSpPr>
            <p:nvPr/>
          </p:nvSpPr>
          <p:spPr bwMode="auto">
            <a:xfrm>
              <a:off x="5385" y="2478"/>
              <a:ext cx="1425" cy="308"/>
            </a:xfrm>
            <a:prstGeom prst="rect">
              <a:avLst/>
            </a:prstGeom>
            <a:noFill/>
            <a:ln w="12700" cap="sq">
              <a:noFill/>
              <a:miter lim="800000"/>
              <a:headEnd/>
              <a:tailEnd/>
            </a:ln>
            <a:effectLst>
              <a:outerShdw dist="17961" dir="2700000" algn="ctr" rotWithShape="0">
                <a:schemeClr val="bg1"/>
              </a:outerShdw>
            </a:effectLst>
          </p:spPr>
          <p:txBody>
            <a:bodyPr>
              <a:spAutoFit/>
            </a:bodyPr>
            <a:lstStyle/>
            <a:p>
              <a:pPr eaLnBrk="1" hangingPunct="1"/>
              <a:r>
                <a:rPr lang="zh-CN" altLang="en-US" sz="2600" b="1" dirty="0">
                  <a:solidFill>
                    <a:srgbClr val="4D4D4D"/>
                  </a:solidFill>
                </a:rPr>
                <a:t>小顶堆</a:t>
              </a:r>
            </a:p>
          </p:txBody>
        </p:sp>
      </p:grpSp>
      <p:grpSp>
        <p:nvGrpSpPr>
          <p:cNvPr id="19" name="Group 44"/>
          <p:cNvGrpSpPr>
            <a:grpSpLocks/>
          </p:cNvGrpSpPr>
          <p:nvPr/>
        </p:nvGrpSpPr>
        <p:grpSpPr bwMode="auto">
          <a:xfrm>
            <a:off x="1936872" y="4686634"/>
            <a:ext cx="7345362" cy="1131888"/>
            <a:chOff x="340" y="3113"/>
            <a:chExt cx="4627" cy="713"/>
          </a:xfrm>
        </p:grpSpPr>
        <p:sp>
          <p:nvSpPr>
            <p:cNvPr id="20" name="Text Box 34"/>
            <p:cNvSpPr txBox="1">
              <a:spLocks noChangeArrowheads="1"/>
            </p:cNvSpPr>
            <p:nvPr/>
          </p:nvSpPr>
          <p:spPr bwMode="auto">
            <a:xfrm>
              <a:off x="1223" y="3203"/>
              <a:ext cx="3744" cy="317"/>
            </a:xfrm>
            <a:prstGeom prst="rect">
              <a:avLst/>
            </a:prstGeom>
            <a:noFill/>
            <a:ln w="12700" cap="sq">
              <a:noFill/>
              <a:miter lim="800000"/>
              <a:headEnd type="none" w="sm" len="sm"/>
              <a:tailEnd type="none" w="sm" len="sm"/>
            </a:ln>
          </p:spPr>
          <p:txBody>
            <a:bodyPr>
              <a:spAutoFit/>
            </a:bodyPr>
            <a:lstStyle/>
            <a:p>
              <a:pPr eaLnBrk="1" hangingPunct="1"/>
              <a:r>
                <a:rPr lang="en-US" altLang="zh-CN" sz="2700" b="1">
                  <a:solidFill>
                    <a:schemeClr val="accent2"/>
                  </a:solidFill>
                  <a:latin typeface="Times New Roman" pitchFamily="18" charset="0"/>
                  <a:ea typeface="宋体" charset="-122"/>
                </a:rPr>
                <a:t>50   23   41   20   19   36   4   12   18</a:t>
              </a:r>
            </a:p>
          </p:txBody>
        </p:sp>
        <p:sp>
          <p:nvSpPr>
            <p:cNvPr id="21" name="Line 35"/>
            <p:cNvSpPr>
              <a:spLocks noChangeShapeType="1"/>
            </p:cNvSpPr>
            <p:nvPr/>
          </p:nvSpPr>
          <p:spPr bwMode="auto">
            <a:xfrm flipV="1">
              <a:off x="1202" y="3566"/>
              <a:ext cx="3266" cy="0"/>
            </a:xfrm>
            <a:prstGeom prst="line">
              <a:avLst/>
            </a:prstGeom>
            <a:noFill/>
            <a:ln w="50800" cap="sq">
              <a:solidFill>
                <a:srgbClr val="33CCCC"/>
              </a:solidFill>
              <a:round/>
              <a:headEnd/>
              <a:tailEnd/>
            </a:ln>
          </p:spPr>
          <p:txBody>
            <a:bodyPr/>
            <a:lstStyle/>
            <a:p>
              <a:endParaRPr lang="zh-CN" altLang="en-US"/>
            </a:p>
          </p:txBody>
        </p:sp>
        <p:sp>
          <p:nvSpPr>
            <p:cNvPr id="22" name="Text Box 36"/>
            <p:cNvSpPr txBox="1">
              <a:spLocks noChangeArrowheads="1"/>
            </p:cNvSpPr>
            <p:nvPr/>
          </p:nvSpPr>
          <p:spPr bwMode="auto">
            <a:xfrm>
              <a:off x="2081" y="3566"/>
              <a:ext cx="1978" cy="260"/>
            </a:xfrm>
            <a:prstGeom prst="rect">
              <a:avLst/>
            </a:prstGeom>
            <a:noFill/>
            <a:ln w="12700" cap="sq">
              <a:noFill/>
              <a:miter lim="800000"/>
              <a:headEnd/>
              <a:tailEnd/>
            </a:ln>
          </p:spPr>
          <p:txBody>
            <a:bodyPr>
              <a:spAutoFit/>
            </a:bodyPr>
            <a:lstStyle/>
            <a:p>
              <a:pPr eaLnBrk="1" hangingPunct="1"/>
              <a:r>
                <a:rPr lang="zh-CN" altLang="en-US" sz="2100" b="1" dirty="0">
                  <a:solidFill>
                    <a:srgbClr val="003399"/>
                  </a:solidFill>
                </a:rPr>
                <a:t>一个</a:t>
              </a:r>
              <a:r>
                <a:rPr lang="en-US" altLang="zh-CN" sz="2100" b="1" dirty="0">
                  <a:solidFill>
                    <a:srgbClr val="003399"/>
                  </a:solidFill>
                </a:rPr>
                <a:t>(</a:t>
              </a:r>
              <a:r>
                <a:rPr lang="zh-CN" altLang="en-US" sz="2100" b="1" dirty="0">
                  <a:solidFill>
                    <a:srgbClr val="003399"/>
                  </a:solidFill>
                </a:rPr>
                <a:t>大顶</a:t>
              </a:r>
              <a:r>
                <a:rPr lang="en-US" altLang="zh-CN" sz="2100" b="1" dirty="0">
                  <a:solidFill>
                    <a:srgbClr val="003399"/>
                  </a:solidFill>
                </a:rPr>
                <a:t>)</a:t>
              </a:r>
              <a:r>
                <a:rPr lang="zh-CN" altLang="en-US" sz="2100" b="1" dirty="0">
                  <a:solidFill>
                    <a:srgbClr val="003399"/>
                  </a:solidFill>
                </a:rPr>
                <a:t>堆</a:t>
              </a:r>
            </a:p>
          </p:txBody>
        </p:sp>
        <p:grpSp>
          <p:nvGrpSpPr>
            <p:cNvPr id="23" name="Group 43"/>
            <p:cNvGrpSpPr>
              <a:grpSpLocks/>
            </p:cNvGrpSpPr>
            <p:nvPr/>
          </p:nvGrpSpPr>
          <p:grpSpPr bwMode="auto">
            <a:xfrm>
              <a:off x="340" y="3113"/>
              <a:ext cx="576" cy="576"/>
              <a:chOff x="431" y="3430"/>
              <a:chExt cx="576" cy="576"/>
            </a:xfrm>
          </p:grpSpPr>
          <p:sp>
            <p:nvSpPr>
              <p:cNvPr id="24" name="AutoShape 41"/>
              <p:cNvSpPr>
                <a:spLocks noChangeArrowheads="1"/>
              </p:cNvSpPr>
              <p:nvPr/>
            </p:nvSpPr>
            <p:spPr bwMode="auto">
              <a:xfrm>
                <a:off x="431" y="3430"/>
                <a:ext cx="576" cy="576"/>
              </a:xfrm>
              <a:prstGeom prst="irregularSeal1">
                <a:avLst/>
              </a:prstGeom>
              <a:solidFill>
                <a:srgbClr val="00CCFF"/>
              </a:solidFill>
              <a:ln w="44450" cap="sq">
                <a:solidFill>
                  <a:srgbClr val="FFFF00"/>
                </a:solidFill>
                <a:miter lim="800000"/>
                <a:headEnd/>
                <a:tailEnd/>
              </a:ln>
              <a:effectLst>
                <a:outerShdw dist="35921" dir="2700000" algn="ctr" rotWithShape="0">
                  <a:srgbClr val="808080"/>
                </a:outerShdw>
              </a:effectLst>
            </p:spPr>
            <p:txBody>
              <a:bodyPr wrap="none" anchor="ctr"/>
              <a:lstStyle/>
              <a:p>
                <a:pPr eaLnBrk="1" hangingPunct="1"/>
                <a:endParaRPr lang="zh-CN" altLang="en-US"/>
              </a:p>
            </p:txBody>
          </p:sp>
          <p:sp>
            <p:nvSpPr>
              <p:cNvPr id="25" name="Text Box 42"/>
              <p:cNvSpPr txBox="1">
                <a:spLocks noChangeArrowheads="1"/>
              </p:cNvSpPr>
              <p:nvPr/>
            </p:nvSpPr>
            <p:spPr bwMode="auto">
              <a:xfrm>
                <a:off x="476" y="3465"/>
                <a:ext cx="442" cy="490"/>
              </a:xfrm>
              <a:prstGeom prst="rect">
                <a:avLst/>
              </a:prstGeom>
              <a:noFill/>
              <a:ln w="12700" cap="sq">
                <a:noFill/>
                <a:miter lim="800000"/>
                <a:headEnd type="none" w="sm" len="sm"/>
                <a:tailEnd type="none" w="sm" len="sm"/>
              </a:ln>
              <a:effectLst>
                <a:outerShdw dist="28398" dir="3806097" algn="ctr" rotWithShape="0">
                  <a:schemeClr val="bg1"/>
                </a:outerShdw>
              </a:effectLst>
            </p:spPr>
            <p:txBody>
              <a:bodyPr>
                <a:spAutoFit/>
              </a:bodyPr>
              <a:lstStyle/>
              <a:p>
                <a:pPr eaLnBrk="1" hangingPunct="1"/>
                <a:r>
                  <a:rPr lang="zh-CN" altLang="en-US" sz="4500" b="1">
                    <a:solidFill>
                      <a:srgbClr val="FF0000"/>
                    </a:solidFill>
                    <a:latin typeface="Times New Roman" pitchFamily="18" charset="0"/>
                    <a:ea typeface="华文新魏" pitchFamily="2" charset="-122"/>
                  </a:rPr>
                  <a:t>例</a:t>
                </a:r>
              </a:p>
            </p:txBody>
          </p:sp>
        </p:grpSp>
      </p:grpSp>
    </p:spTree>
    <p:extLst>
      <p:ext uri="{BB962C8B-B14F-4D97-AF65-F5344CB8AC3E}">
        <p14:creationId xmlns:p14="http://schemas.microsoft.com/office/powerpoint/2010/main" val="3370753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barn(outVertical)">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堆的性质</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39</a:t>
            </a:fld>
            <a:endParaRPr lang="zh-CN" altLang="en-US"/>
          </a:p>
        </p:txBody>
      </p:sp>
      <p:sp>
        <p:nvSpPr>
          <p:cNvPr id="4" name="文本占位符 3"/>
          <p:cNvSpPr>
            <a:spLocks noGrp="1"/>
          </p:cNvSpPr>
          <p:nvPr>
            <p:ph type="body" sz="quarter" idx="11"/>
          </p:nvPr>
        </p:nvSpPr>
        <p:spPr/>
        <p:txBody>
          <a:bodyPr/>
          <a:lstStyle/>
          <a:p>
            <a:r>
              <a:rPr lang="zh-CN" altLang="en-US" dirty="0"/>
              <a:t>堆是一棵完全二叉树，二叉树中任何一个分支结点的值都大于或者等于它的孩子结点的值，并且每一棵子树也满足堆的特性</a:t>
            </a:r>
          </a:p>
        </p:txBody>
      </p:sp>
      <p:sp>
        <p:nvSpPr>
          <p:cNvPr id="5" name="Text Box 5"/>
          <p:cNvSpPr txBox="1">
            <a:spLocks noChangeArrowheads="1"/>
          </p:cNvSpPr>
          <p:nvPr/>
        </p:nvSpPr>
        <p:spPr bwMode="auto">
          <a:xfrm>
            <a:off x="3434862" y="5636844"/>
            <a:ext cx="5638800" cy="488950"/>
          </a:xfrm>
          <a:prstGeom prst="rect">
            <a:avLst/>
          </a:prstGeom>
          <a:noFill/>
          <a:ln w="12700" cap="sq">
            <a:noFill/>
            <a:miter lim="800000"/>
            <a:headEnd type="none" w="sm" len="sm"/>
            <a:tailEnd type="none" w="sm" len="sm"/>
          </a:ln>
        </p:spPr>
        <p:txBody>
          <a:bodyPr>
            <a:spAutoFit/>
          </a:bodyPr>
          <a:lstStyle/>
          <a:p>
            <a:pPr eaLnBrk="1" hangingPunct="1"/>
            <a:r>
              <a:rPr lang="en-US" altLang="zh-CN" sz="2600" b="1">
                <a:solidFill>
                  <a:srgbClr val="000099"/>
                </a:solidFill>
                <a:latin typeface="Times New Roman" pitchFamily="18" charset="0"/>
                <a:ea typeface="宋体" charset="-122"/>
              </a:rPr>
              <a:t>50   23   41   20   19   36   4   12   18</a:t>
            </a:r>
          </a:p>
        </p:txBody>
      </p:sp>
      <p:sp>
        <p:nvSpPr>
          <p:cNvPr id="6" name="Oval 6"/>
          <p:cNvSpPr>
            <a:spLocks noChangeArrowheads="1"/>
          </p:cNvSpPr>
          <p:nvPr/>
        </p:nvSpPr>
        <p:spPr bwMode="auto">
          <a:xfrm>
            <a:off x="3399937" y="5620969"/>
            <a:ext cx="568325" cy="527050"/>
          </a:xfrm>
          <a:prstGeom prst="ellipse">
            <a:avLst/>
          </a:prstGeom>
          <a:noFill/>
          <a:ln w="47625" cap="sq">
            <a:solidFill>
              <a:srgbClr val="FF3300"/>
            </a:solidFill>
            <a:round/>
            <a:headEnd type="none" w="sm" len="sm"/>
            <a:tailEnd type="none" w="sm" len="sm"/>
          </a:ln>
        </p:spPr>
        <p:txBody>
          <a:bodyPr wrap="none" anchor="ctr"/>
          <a:lstStyle/>
          <a:p>
            <a:pPr eaLnBrk="1" hangingPunct="1"/>
            <a:endParaRPr lang="zh-CN" altLang="en-US"/>
          </a:p>
        </p:txBody>
      </p:sp>
      <p:sp>
        <p:nvSpPr>
          <p:cNvPr id="7" name="Oval 7"/>
          <p:cNvSpPr>
            <a:spLocks noChangeArrowheads="1"/>
          </p:cNvSpPr>
          <p:nvPr/>
        </p:nvSpPr>
        <p:spPr bwMode="auto">
          <a:xfrm>
            <a:off x="5211275" y="2735629"/>
            <a:ext cx="627062" cy="547688"/>
          </a:xfrm>
          <a:prstGeom prst="ellipse">
            <a:avLst/>
          </a:prstGeom>
          <a:noFill/>
          <a:ln w="47625" cap="sq">
            <a:solidFill>
              <a:srgbClr val="FF3300"/>
            </a:solidFill>
            <a:round/>
            <a:headEnd type="none" w="sm" len="sm"/>
            <a:tailEnd type="none" w="sm" len="sm"/>
          </a:ln>
        </p:spPr>
        <p:txBody>
          <a:bodyPr wrap="none" anchor="ctr"/>
          <a:lstStyle/>
          <a:p>
            <a:pPr eaLnBrk="1" hangingPunct="1"/>
            <a:endParaRPr lang="zh-CN" altLang="en-US"/>
          </a:p>
        </p:txBody>
      </p:sp>
      <p:grpSp>
        <p:nvGrpSpPr>
          <p:cNvPr id="8" name="Group 8"/>
          <p:cNvGrpSpPr>
            <a:grpSpLocks/>
          </p:cNvGrpSpPr>
          <p:nvPr/>
        </p:nvGrpSpPr>
        <p:grpSpPr bwMode="auto">
          <a:xfrm>
            <a:off x="7245351" y="4776584"/>
            <a:ext cx="3262312" cy="622300"/>
            <a:chOff x="3379" y="2857"/>
            <a:chExt cx="2055" cy="392"/>
          </a:xfrm>
        </p:grpSpPr>
        <p:sp>
          <p:nvSpPr>
            <p:cNvPr id="9" name="AutoShape 9"/>
            <p:cNvSpPr>
              <a:spLocks noChangeArrowheads="1"/>
            </p:cNvSpPr>
            <p:nvPr/>
          </p:nvSpPr>
          <p:spPr bwMode="auto">
            <a:xfrm>
              <a:off x="3379" y="2857"/>
              <a:ext cx="1814" cy="392"/>
            </a:xfrm>
            <a:prstGeom prst="cloudCallout">
              <a:avLst>
                <a:gd name="adj1" fmla="val -58491"/>
                <a:gd name="adj2" fmla="val 42856"/>
              </a:avLst>
            </a:prstGeom>
            <a:noFill/>
            <a:ln w="44450" cap="sq">
              <a:solidFill>
                <a:srgbClr val="29A6A3"/>
              </a:solidFill>
              <a:round/>
              <a:headEnd type="none" w="sm" len="sm"/>
              <a:tailEnd type="none" w="sm" len="sm"/>
            </a:ln>
          </p:spPr>
          <p:txBody>
            <a:bodyPr wrap="none" anchor="ctr"/>
            <a:lstStyle/>
            <a:p>
              <a:pPr algn="ctr" eaLnBrk="1" hangingPunct="1"/>
              <a:endParaRPr lang="en-US" altLang="zh-CN" sz="2400" b="1">
                <a:latin typeface="Times New Roman" pitchFamily="18" charset="0"/>
                <a:ea typeface="宋体" charset="-122"/>
              </a:endParaRPr>
            </a:p>
          </p:txBody>
        </p:sp>
        <p:sp>
          <p:nvSpPr>
            <p:cNvPr id="10" name="Text Box 10"/>
            <p:cNvSpPr txBox="1">
              <a:spLocks noChangeArrowheads="1"/>
            </p:cNvSpPr>
            <p:nvPr/>
          </p:nvSpPr>
          <p:spPr bwMode="auto">
            <a:xfrm>
              <a:off x="3470" y="2892"/>
              <a:ext cx="1964" cy="288"/>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pPr eaLnBrk="1" hangingPunct="1"/>
              <a:r>
                <a:rPr lang="zh-CN" altLang="en-US" sz="2400" b="1" i="1" dirty="0">
                  <a:solidFill>
                    <a:srgbClr val="FF3300"/>
                  </a:solidFill>
                  <a:latin typeface="Times New Roman" pitchFamily="18" charset="0"/>
                </a:rPr>
                <a:t>堆有什么特点</a:t>
              </a:r>
            </a:p>
          </p:txBody>
        </p:sp>
        <p:grpSp>
          <p:nvGrpSpPr>
            <p:cNvPr id="11" name="Group 11"/>
            <p:cNvGrpSpPr>
              <a:grpSpLocks/>
            </p:cNvGrpSpPr>
            <p:nvPr/>
          </p:nvGrpSpPr>
          <p:grpSpPr bwMode="auto">
            <a:xfrm rot="648454">
              <a:off x="4883" y="2875"/>
              <a:ext cx="425" cy="329"/>
              <a:chOff x="2995" y="2106"/>
              <a:chExt cx="989" cy="768"/>
            </a:xfrm>
          </p:grpSpPr>
          <p:sp>
            <p:nvSpPr>
              <p:cNvPr id="12" name="Freeform 12"/>
              <p:cNvSpPr>
                <a:spLocks/>
              </p:cNvSpPr>
              <p:nvPr/>
            </p:nvSpPr>
            <p:spPr bwMode="auto">
              <a:xfrm rot="421002">
                <a:off x="2995" y="2106"/>
                <a:ext cx="989" cy="768"/>
              </a:xfrm>
              <a:custGeom>
                <a:avLst/>
                <a:gdLst>
                  <a:gd name="T0" fmla="*/ 761 w 439"/>
                  <a:gd name="T1" fmla="*/ 234 h 683"/>
                  <a:gd name="T2" fmla="*/ 984 w 439"/>
                  <a:gd name="T3" fmla="*/ 174 h 683"/>
                  <a:gd name="T4" fmla="*/ 1381 w 439"/>
                  <a:gd name="T5" fmla="*/ 211 h 683"/>
                  <a:gd name="T6" fmla="*/ 1345 w 439"/>
                  <a:gd name="T7" fmla="*/ 308 h 683"/>
                  <a:gd name="T8" fmla="*/ 867 w 439"/>
                  <a:gd name="T9" fmla="*/ 385 h 683"/>
                  <a:gd name="T10" fmla="*/ 777 w 439"/>
                  <a:gd name="T11" fmla="*/ 599 h 683"/>
                  <a:gd name="T12" fmla="*/ 867 w 439"/>
                  <a:gd name="T13" fmla="*/ 667 h 683"/>
                  <a:gd name="T14" fmla="*/ 710 w 439"/>
                  <a:gd name="T15" fmla="*/ 740 h 683"/>
                  <a:gd name="T16" fmla="*/ 746 w 439"/>
                  <a:gd name="T17" fmla="*/ 815 h 683"/>
                  <a:gd name="T18" fmla="*/ 1081 w 439"/>
                  <a:gd name="T19" fmla="*/ 864 h 683"/>
                  <a:gd name="T20" fmla="*/ 1523 w 439"/>
                  <a:gd name="T21" fmla="*/ 830 h 683"/>
                  <a:gd name="T22" fmla="*/ 1665 w 439"/>
                  <a:gd name="T23" fmla="*/ 740 h 683"/>
                  <a:gd name="T24" fmla="*/ 1487 w 439"/>
                  <a:gd name="T25" fmla="*/ 654 h 683"/>
                  <a:gd name="T26" fmla="*/ 1681 w 439"/>
                  <a:gd name="T27" fmla="*/ 607 h 683"/>
                  <a:gd name="T28" fmla="*/ 1681 w 439"/>
                  <a:gd name="T29" fmla="*/ 489 h 683"/>
                  <a:gd name="T30" fmla="*/ 2176 w 439"/>
                  <a:gd name="T31" fmla="*/ 389 h 683"/>
                  <a:gd name="T32" fmla="*/ 2228 w 439"/>
                  <a:gd name="T33" fmla="*/ 237 h 683"/>
                  <a:gd name="T34" fmla="*/ 1908 w 439"/>
                  <a:gd name="T35" fmla="*/ 74 h 683"/>
                  <a:gd name="T36" fmla="*/ 1273 w 439"/>
                  <a:gd name="T37" fmla="*/ 0 h 683"/>
                  <a:gd name="T38" fmla="*/ 568 w 439"/>
                  <a:gd name="T39" fmla="*/ 48 h 683"/>
                  <a:gd name="T40" fmla="*/ 158 w 439"/>
                  <a:gd name="T41" fmla="*/ 145 h 683"/>
                  <a:gd name="T42" fmla="*/ 0 w 439"/>
                  <a:gd name="T43" fmla="*/ 296 h 683"/>
                  <a:gd name="T44" fmla="*/ 20 w 439"/>
                  <a:gd name="T45" fmla="*/ 385 h 683"/>
                  <a:gd name="T46" fmla="*/ 746 w 439"/>
                  <a:gd name="T47" fmla="*/ 374 h 683"/>
                  <a:gd name="T48" fmla="*/ 761 w 439"/>
                  <a:gd name="T49" fmla="*/ 234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a:effectLst>
                <a:outerShdw dist="17961" dir="2700000" algn="ctr" rotWithShape="0">
                  <a:srgbClr val="000000"/>
                </a:outerShdw>
              </a:effectLst>
            </p:spPr>
            <p:txBody>
              <a:bodyPr/>
              <a:lstStyle/>
              <a:p>
                <a:endParaRPr lang="zh-CN" altLang="en-US"/>
              </a:p>
            </p:txBody>
          </p:sp>
          <p:sp>
            <p:nvSpPr>
              <p:cNvPr id="13" name="Freeform 13"/>
              <p:cNvSpPr>
                <a:spLocks/>
              </p:cNvSpPr>
              <p:nvPr/>
            </p:nvSpPr>
            <p:spPr bwMode="auto">
              <a:xfrm rot="421002">
                <a:off x="3043" y="2105"/>
                <a:ext cx="880" cy="535"/>
              </a:xfrm>
              <a:custGeom>
                <a:avLst/>
                <a:gdLst>
                  <a:gd name="T0" fmla="*/ 0 w 390"/>
                  <a:gd name="T1" fmla="*/ 303 h 477"/>
                  <a:gd name="T2" fmla="*/ 291 w 390"/>
                  <a:gd name="T3" fmla="*/ 289 h 477"/>
                  <a:gd name="T4" fmla="*/ 454 w 390"/>
                  <a:gd name="T5" fmla="*/ 303 h 477"/>
                  <a:gd name="T6" fmla="*/ 442 w 390"/>
                  <a:gd name="T7" fmla="*/ 220 h 477"/>
                  <a:gd name="T8" fmla="*/ 564 w 390"/>
                  <a:gd name="T9" fmla="*/ 127 h 477"/>
                  <a:gd name="T10" fmla="*/ 1049 w 390"/>
                  <a:gd name="T11" fmla="*/ 93 h 477"/>
                  <a:gd name="T12" fmla="*/ 1277 w 390"/>
                  <a:gd name="T13" fmla="*/ 132 h 477"/>
                  <a:gd name="T14" fmla="*/ 1523 w 390"/>
                  <a:gd name="T15" fmla="*/ 193 h 477"/>
                  <a:gd name="T16" fmla="*/ 1451 w 390"/>
                  <a:gd name="T17" fmla="*/ 298 h 477"/>
                  <a:gd name="T18" fmla="*/ 993 w 390"/>
                  <a:gd name="T19" fmla="*/ 348 h 477"/>
                  <a:gd name="T20" fmla="*/ 871 w 390"/>
                  <a:gd name="T21" fmla="*/ 422 h 477"/>
                  <a:gd name="T22" fmla="*/ 907 w 390"/>
                  <a:gd name="T23" fmla="*/ 497 h 477"/>
                  <a:gd name="T24" fmla="*/ 846 w 390"/>
                  <a:gd name="T25" fmla="*/ 600 h 477"/>
                  <a:gd name="T26" fmla="*/ 1304 w 390"/>
                  <a:gd name="T27" fmla="*/ 600 h 477"/>
                  <a:gd name="T28" fmla="*/ 1365 w 390"/>
                  <a:gd name="T29" fmla="*/ 524 h 477"/>
                  <a:gd name="T30" fmla="*/ 1329 w 390"/>
                  <a:gd name="T31" fmla="*/ 434 h 477"/>
                  <a:gd name="T32" fmla="*/ 1609 w 390"/>
                  <a:gd name="T33" fmla="*/ 386 h 477"/>
                  <a:gd name="T34" fmla="*/ 1823 w 390"/>
                  <a:gd name="T35" fmla="*/ 361 h 477"/>
                  <a:gd name="T36" fmla="*/ 1986 w 390"/>
                  <a:gd name="T37" fmla="*/ 247 h 477"/>
                  <a:gd name="T38" fmla="*/ 1839 w 390"/>
                  <a:gd name="T39" fmla="*/ 123 h 477"/>
                  <a:gd name="T40" fmla="*/ 1345 w 390"/>
                  <a:gd name="T41" fmla="*/ 0 h 477"/>
                  <a:gd name="T42" fmla="*/ 742 w 390"/>
                  <a:gd name="T43" fmla="*/ 10 h 477"/>
                  <a:gd name="T44" fmla="*/ 259 w 390"/>
                  <a:gd name="T45" fmla="*/ 84 h 477"/>
                  <a:gd name="T46" fmla="*/ 52 w 390"/>
                  <a:gd name="T47" fmla="*/ 176 h 477"/>
                  <a:gd name="T48" fmla="*/ 0 w 390"/>
                  <a:gd name="T49" fmla="*/ 303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a:effectLst>
                <a:outerShdw dist="17961" dir="2700000" algn="ctr" rotWithShape="0">
                  <a:srgbClr val="000000"/>
                </a:outerShdw>
              </a:effectLst>
            </p:spPr>
            <p:txBody>
              <a:bodyPr/>
              <a:lstStyle/>
              <a:p>
                <a:endParaRPr lang="zh-CN" altLang="en-US"/>
              </a:p>
            </p:txBody>
          </p:sp>
          <p:sp>
            <p:nvSpPr>
              <p:cNvPr id="14" name="Freeform 14"/>
              <p:cNvSpPr>
                <a:spLocks/>
              </p:cNvSpPr>
              <p:nvPr/>
            </p:nvSpPr>
            <p:spPr bwMode="auto">
              <a:xfrm rot="421002">
                <a:off x="3333" y="2709"/>
                <a:ext cx="284" cy="121"/>
              </a:xfrm>
              <a:custGeom>
                <a:avLst/>
                <a:gdLst>
                  <a:gd name="T0" fmla="*/ 228 w 126"/>
                  <a:gd name="T1" fmla="*/ 0 h 109"/>
                  <a:gd name="T2" fmla="*/ 45 w 126"/>
                  <a:gd name="T3" fmla="*/ 24 h 109"/>
                  <a:gd name="T4" fmla="*/ 0 w 126"/>
                  <a:gd name="T5" fmla="*/ 90 h 109"/>
                  <a:gd name="T6" fmla="*/ 142 w 126"/>
                  <a:gd name="T7" fmla="*/ 134 h 109"/>
                  <a:gd name="T8" fmla="*/ 498 w 126"/>
                  <a:gd name="T9" fmla="*/ 134 h 109"/>
                  <a:gd name="T10" fmla="*/ 640 w 126"/>
                  <a:gd name="T11" fmla="*/ 81 h 109"/>
                  <a:gd name="T12" fmla="*/ 518 w 126"/>
                  <a:gd name="T13" fmla="*/ 18 h 109"/>
                  <a:gd name="T14" fmla="*/ 228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a:effectLst>
                <a:outerShdw dist="17961" dir="2700000" algn="ctr" rotWithShape="0">
                  <a:srgbClr val="000000"/>
                </a:outerShdw>
              </a:effectLst>
            </p:spPr>
            <p:txBody>
              <a:bodyPr/>
              <a:lstStyle/>
              <a:p>
                <a:endParaRPr lang="zh-CN" altLang="en-US"/>
              </a:p>
            </p:txBody>
          </p:sp>
        </p:grpSp>
      </p:grpSp>
      <p:grpSp>
        <p:nvGrpSpPr>
          <p:cNvPr id="15" name="Group 15"/>
          <p:cNvGrpSpPr>
            <a:grpSpLocks/>
          </p:cNvGrpSpPr>
          <p:nvPr/>
        </p:nvGrpSpPr>
        <p:grpSpPr bwMode="auto">
          <a:xfrm>
            <a:off x="1737825" y="4116754"/>
            <a:ext cx="1752600" cy="457200"/>
            <a:chOff x="179" y="2416"/>
            <a:chExt cx="1104" cy="288"/>
          </a:xfrm>
        </p:grpSpPr>
        <p:sp>
          <p:nvSpPr>
            <p:cNvPr id="16" name="AutoShape 16"/>
            <p:cNvSpPr>
              <a:spLocks noChangeArrowheads="1"/>
            </p:cNvSpPr>
            <p:nvPr/>
          </p:nvSpPr>
          <p:spPr bwMode="auto">
            <a:xfrm>
              <a:off x="179" y="2416"/>
              <a:ext cx="1104" cy="288"/>
            </a:xfrm>
            <a:prstGeom prst="wedgeRectCallout">
              <a:avLst>
                <a:gd name="adj1" fmla="val 67574"/>
                <a:gd name="adj2" fmla="val 46181"/>
              </a:avLst>
            </a:prstGeom>
            <a:noFill/>
            <a:ln w="47625" cap="sq">
              <a:solidFill>
                <a:srgbClr val="29A6A3"/>
              </a:solidFill>
              <a:miter lim="800000"/>
              <a:headEnd type="none" w="sm" len="sm"/>
              <a:tailEnd type="none" w="sm" len="sm"/>
            </a:ln>
          </p:spPr>
          <p:txBody>
            <a:bodyPr/>
            <a:lstStyle/>
            <a:p>
              <a:pPr algn="ctr" eaLnBrk="1" hangingPunct="1"/>
              <a:endParaRPr lang="zh-CN" altLang="zh-CN" sz="2400">
                <a:latin typeface="Times New Roman" pitchFamily="18" charset="0"/>
                <a:ea typeface="宋体" charset="-122"/>
              </a:endParaRPr>
            </a:p>
          </p:txBody>
        </p:sp>
        <p:sp>
          <p:nvSpPr>
            <p:cNvPr id="17" name="Text Box 17"/>
            <p:cNvSpPr txBox="1">
              <a:spLocks noChangeArrowheads="1"/>
            </p:cNvSpPr>
            <p:nvPr/>
          </p:nvSpPr>
          <p:spPr bwMode="auto">
            <a:xfrm>
              <a:off x="231" y="2416"/>
              <a:ext cx="1052" cy="269"/>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eaLnBrk="1" hangingPunct="1"/>
              <a:r>
                <a:rPr lang="zh-CN" altLang="en-US" sz="2200" b="1">
                  <a:solidFill>
                    <a:srgbClr val="FF0000"/>
                  </a:solidFill>
                  <a:latin typeface="Times New Roman" pitchFamily="18" charset="0"/>
                </a:rPr>
                <a:t>完全二叉树</a:t>
              </a:r>
            </a:p>
          </p:txBody>
        </p:sp>
      </p:grpSp>
      <p:grpSp>
        <p:nvGrpSpPr>
          <p:cNvPr id="18" name="Group 18"/>
          <p:cNvGrpSpPr>
            <a:grpSpLocks/>
          </p:cNvGrpSpPr>
          <p:nvPr/>
        </p:nvGrpSpPr>
        <p:grpSpPr bwMode="auto">
          <a:xfrm>
            <a:off x="1692888" y="5324843"/>
            <a:ext cx="1733550" cy="493713"/>
            <a:chOff x="204" y="3228"/>
            <a:chExt cx="1092" cy="311"/>
          </a:xfrm>
        </p:grpSpPr>
        <p:sp>
          <p:nvSpPr>
            <p:cNvPr id="19" name="AutoShape 19"/>
            <p:cNvSpPr>
              <a:spLocks noChangeArrowheads="1"/>
            </p:cNvSpPr>
            <p:nvPr/>
          </p:nvSpPr>
          <p:spPr bwMode="auto">
            <a:xfrm>
              <a:off x="204" y="3251"/>
              <a:ext cx="986" cy="288"/>
            </a:xfrm>
            <a:prstGeom prst="wedgeRectCallout">
              <a:avLst>
                <a:gd name="adj1" fmla="val 48547"/>
                <a:gd name="adj2" fmla="val 75641"/>
              </a:avLst>
            </a:prstGeom>
            <a:noFill/>
            <a:ln w="50800" cap="sq">
              <a:solidFill>
                <a:srgbClr val="29A6A3"/>
              </a:solidFill>
              <a:miter lim="800000"/>
              <a:headEnd type="none" w="sm" len="sm"/>
              <a:tailEnd type="none" w="sm" len="sm"/>
            </a:ln>
          </p:spPr>
          <p:txBody>
            <a:bodyPr/>
            <a:lstStyle/>
            <a:p>
              <a:pPr algn="ctr" eaLnBrk="1" hangingPunct="1"/>
              <a:endParaRPr lang="zh-CN" altLang="zh-CN" sz="2400">
                <a:latin typeface="Times New Roman" pitchFamily="18" charset="0"/>
                <a:ea typeface="宋体" charset="-122"/>
              </a:endParaRPr>
            </a:p>
          </p:txBody>
        </p:sp>
        <p:sp>
          <p:nvSpPr>
            <p:cNvPr id="20" name="Text Box 20"/>
            <p:cNvSpPr txBox="1">
              <a:spLocks noChangeArrowheads="1"/>
            </p:cNvSpPr>
            <p:nvPr/>
          </p:nvSpPr>
          <p:spPr bwMode="auto">
            <a:xfrm>
              <a:off x="244" y="3228"/>
              <a:ext cx="1052" cy="288"/>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eaLnBrk="1" hangingPunct="1"/>
              <a:r>
                <a:rPr lang="zh-CN" altLang="en-US" sz="2400" b="1">
                  <a:solidFill>
                    <a:srgbClr val="FF0000"/>
                  </a:solidFill>
                  <a:latin typeface="Times New Roman" pitchFamily="18" charset="0"/>
                </a:rPr>
                <a:t>序列形式</a:t>
              </a:r>
            </a:p>
          </p:txBody>
        </p:sp>
      </p:grpSp>
      <p:grpSp>
        <p:nvGrpSpPr>
          <p:cNvPr id="21" name="Group 27"/>
          <p:cNvGrpSpPr>
            <a:grpSpLocks/>
          </p:cNvGrpSpPr>
          <p:nvPr/>
        </p:nvGrpSpPr>
        <p:grpSpPr bwMode="auto">
          <a:xfrm>
            <a:off x="3360250" y="2780080"/>
            <a:ext cx="3602038" cy="2549525"/>
            <a:chOff x="1235" y="1573"/>
            <a:chExt cx="2269" cy="1606"/>
          </a:xfrm>
        </p:grpSpPr>
        <p:sp>
          <p:nvSpPr>
            <p:cNvPr id="22" name="Oval 28"/>
            <p:cNvSpPr>
              <a:spLocks noChangeArrowheads="1"/>
            </p:cNvSpPr>
            <p:nvPr/>
          </p:nvSpPr>
          <p:spPr bwMode="auto">
            <a:xfrm>
              <a:off x="2415" y="1599"/>
              <a:ext cx="288" cy="240"/>
            </a:xfrm>
            <a:prstGeom prst="ellipse">
              <a:avLst/>
            </a:prstGeom>
            <a:noFill/>
            <a:ln w="25400" cap="sq">
              <a:solidFill>
                <a:schemeClr val="bg1"/>
              </a:solidFill>
              <a:round/>
              <a:headEnd type="none" w="sm" len="sm"/>
              <a:tailEnd type="none" w="sm" len="sm"/>
            </a:ln>
          </p:spPr>
          <p:txBody>
            <a:bodyPr wrap="none" anchor="ctr"/>
            <a:lstStyle/>
            <a:p>
              <a:pPr eaLnBrk="1" hangingPunct="1"/>
              <a:endParaRPr lang="zh-CN" altLang="en-US"/>
            </a:p>
          </p:txBody>
        </p:sp>
        <p:sp>
          <p:nvSpPr>
            <p:cNvPr id="23" name="Oval 29"/>
            <p:cNvSpPr>
              <a:spLocks noChangeArrowheads="1"/>
            </p:cNvSpPr>
            <p:nvPr/>
          </p:nvSpPr>
          <p:spPr bwMode="auto">
            <a:xfrm>
              <a:off x="1488" y="2441"/>
              <a:ext cx="288" cy="240"/>
            </a:xfrm>
            <a:prstGeom prst="ellipse">
              <a:avLst/>
            </a:prstGeom>
            <a:noFill/>
            <a:ln w="25400" cap="sq">
              <a:solidFill>
                <a:schemeClr val="tx1"/>
              </a:solidFill>
              <a:round/>
              <a:headEnd type="none" w="sm" len="sm"/>
              <a:tailEnd type="none" w="sm" len="sm"/>
            </a:ln>
          </p:spPr>
          <p:txBody>
            <a:bodyPr wrap="none" anchor="ctr"/>
            <a:lstStyle/>
            <a:p>
              <a:pPr eaLnBrk="1" hangingPunct="1"/>
              <a:endParaRPr lang="zh-CN" altLang="en-US"/>
            </a:p>
          </p:txBody>
        </p:sp>
        <p:sp>
          <p:nvSpPr>
            <p:cNvPr id="24" name="Oval 30"/>
            <p:cNvSpPr>
              <a:spLocks noChangeArrowheads="1"/>
            </p:cNvSpPr>
            <p:nvPr/>
          </p:nvSpPr>
          <p:spPr bwMode="auto">
            <a:xfrm>
              <a:off x="2640" y="2459"/>
              <a:ext cx="288" cy="240"/>
            </a:xfrm>
            <a:prstGeom prst="ellipse">
              <a:avLst/>
            </a:prstGeom>
            <a:noFill/>
            <a:ln w="25400" cap="sq">
              <a:solidFill>
                <a:schemeClr val="tx1"/>
              </a:solidFill>
              <a:round/>
              <a:headEnd type="none" w="sm" len="sm"/>
              <a:tailEnd type="none" w="sm" len="sm"/>
            </a:ln>
          </p:spPr>
          <p:txBody>
            <a:bodyPr wrap="none" anchor="ctr"/>
            <a:lstStyle/>
            <a:p>
              <a:pPr eaLnBrk="1" hangingPunct="1"/>
              <a:endParaRPr lang="zh-CN" altLang="en-US"/>
            </a:p>
          </p:txBody>
        </p:sp>
        <p:sp>
          <p:nvSpPr>
            <p:cNvPr id="25" name="Oval 31"/>
            <p:cNvSpPr>
              <a:spLocks noChangeArrowheads="1"/>
            </p:cNvSpPr>
            <p:nvPr/>
          </p:nvSpPr>
          <p:spPr bwMode="auto">
            <a:xfrm>
              <a:off x="2208" y="2441"/>
              <a:ext cx="288" cy="240"/>
            </a:xfrm>
            <a:prstGeom prst="ellipse">
              <a:avLst/>
            </a:prstGeom>
            <a:noFill/>
            <a:ln w="25400" cap="sq">
              <a:solidFill>
                <a:schemeClr val="tx1"/>
              </a:solidFill>
              <a:round/>
              <a:headEnd type="none" w="sm" len="sm"/>
              <a:tailEnd type="none" w="sm" len="sm"/>
            </a:ln>
          </p:spPr>
          <p:txBody>
            <a:bodyPr wrap="none" anchor="ctr"/>
            <a:lstStyle/>
            <a:p>
              <a:pPr eaLnBrk="1" hangingPunct="1"/>
              <a:endParaRPr lang="zh-CN" altLang="en-US"/>
            </a:p>
          </p:txBody>
        </p:sp>
        <p:sp>
          <p:nvSpPr>
            <p:cNvPr id="26" name="Oval 32"/>
            <p:cNvSpPr>
              <a:spLocks noChangeArrowheads="1"/>
            </p:cNvSpPr>
            <p:nvPr/>
          </p:nvSpPr>
          <p:spPr bwMode="auto">
            <a:xfrm>
              <a:off x="3216" y="2452"/>
              <a:ext cx="288" cy="240"/>
            </a:xfrm>
            <a:prstGeom prst="ellipse">
              <a:avLst/>
            </a:prstGeom>
            <a:noFill/>
            <a:ln w="25400" cap="sq">
              <a:solidFill>
                <a:schemeClr val="tx1"/>
              </a:solidFill>
              <a:round/>
              <a:headEnd type="none" w="sm" len="sm"/>
              <a:tailEnd type="none" w="sm" len="sm"/>
            </a:ln>
          </p:spPr>
          <p:txBody>
            <a:bodyPr wrap="none" anchor="ctr"/>
            <a:lstStyle/>
            <a:p>
              <a:pPr eaLnBrk="1" hangingPunct="1"/>
              <a:endParaRPr lang="zh-CN" altLang="en-US"/>
            </a:p>
          </p:txBody>
        </p:sp>
        <p:sp>
          <p:nvSpPr>
            <p:cNvPr id="27" name="Oval 33"/>
            <p:cNvSpPr>
              <a:spLocks noChangeArrowheads="1"/>
            </p:cNvSpPr>
            <p:nvPr/>
          </p:nvSpPr>
          <p:spPr bwMode="auto">
            <a:xfrm>
              <a:off x="1850" y="2046"/>
              <a:ext cx="288" cy="240"/>
            </a:xfrm>
            <a:prstGeom prst="ellipse">
              <a:avLst/>
            </a:prstGeom>
            <a:noFill/>
            <a:ln w="25400" cap="sq">
              <a:solidFill>
                <a:schemeClr val="tx1"/>
              </a:solidFill>
              <a:round/>
              <a:headEnd type="none" w="sm" len="sm"/>
              <a:tailEnd type="none" w="sm" len="sm"/>
            </a:ln>
          </p:spPr>
          <p:txBody>
            <a:bodyPr wrap="none" anchor="ctr"/>
            <a:lstStyle/>
            <a:p>
              <a:pPr eaLnBrk="1" hangingPunct="1"/>
              <a:endParaRPr lang="zh-CN" altLang="en-US"/>
            </a:p>
          </p:txBody>
        </p:sp>
        <p:sp>
          <p:nvSpPr>
            <p:cNvPr id="28" name="Oval 34"/>
            <p:cNvSpPr>
              <a:spLocks noChangeArrowheads="1"/>
            </p:cNvSpPr>
            <p:nvPr/>
          </p:nvSpPr>
          <p:spPr bwMode="auto">
            <a:xfrm>
              <a:off x="2928" y="2057"/>
              <a:ext cx="288" cy="240"/>
            </a:xfrm>
            <a:prstGeom prst="ellipse">
              <a:avLst/>
            </a:prstGeom>
            <a:noFill/>
            <a:ln w="25400" cap="sq">
              <a:solidFill>
                <a:schemeClr val="tx1"/>
              </a:solidFill>
              <a:round/>
              <a:headEnd type="none" w="sm" len="sm"/>
              <a:tailEnd type="none" w="sm" len="sm"/>
            </a:ln>
          </p:spPr>
          <p:txBody>
            <a:bodyPr wrap="none" anchor="ctr"/>
            <a:lstStyle/>
            <a:p>
              <a:pPr eaLnBrk="1" hangingPunct="1"/>
              <a:endParaRPr lang="zh-CN" altLang="en-US"/>
            </a:p>
          </p:txBody>
        </p:sp>
        <p:sp>
          <p:nvSpPr>
            <p:cNvPr id="29" name="Oval 35"/>
            <p:cNvSpPr>
              <a:spLocks noChangeArrowheads="1"/>
            </p:cNvSpPr>
            <p:nvPr/>
          </p:nvSpPr>
          <p:spPr bwMode="auto">
            <a:xfrm>
              <a:off x="2016" y="2921"/>
              <a:ext cx="288" cy="240"/>
            </a:xfrm>
            <a:prstGeom prst="ellipse">
              <a:avLst/>
            </a:prstGeom>
            <a:noFill/>
            <a:ln w="25400" cap="sq">
              <a:solidFill>
                <a:schemeClr val="tx1"/>
              </a:solidFill>
              <a:round/>
              <a:headEnd type="none" w="sm" len="sm"/>
              <a:tailEnd type="none" w="sm" len="sm"/>
            </a:ln>
          </p:spPr>
          <p:txBody>
            <a:bodyPr wrap="none" anchor="ctr"/>
            <a:lstStyle/>
            <a:p>
              <a:pPr eaLnBrk="1" hangingPunct="1"/>
              <a:endParaRPr lang="zh-CN" altLang="en-US"/>
            </a:p>
          </p:txBody>
        </p:sp>
        <p:sp>
          <p:nvSpPr>
            <p:cNvPr id="30" name="Oval 36"/>
            <p:cNvSpPr>
              <a:spLocks noChangeArrowheads="1"/>
            </p:cNvSpPr>
            <p:nvPr/>
          </p:nvSpPr>
          <p:spPr bwMode="auto">
            <a:xfrm>
              <a:off x="1680" y="2921"/>
              <a:ext cx="288" cy="240"/>
            </a:xfrm>
            <a:prstGeom prst="ellipse">
              <a:avLst/>
            </a:prstGeom>
            <a:noFill/>
            <a:ln w="25400" cap="sq">
              <a:solidFill>
                <a:schemeClr val="tx1"/>
              </a:solidFill>
              <a:round/>
              <a:headEnd type="none" w="sm" len="sm"/>
              <a:tailEnd type="none" w="sm" len="sm"/>
            </a:ln>
          </p:spPr>
          <p:txBody>
            <a:bodyPr wrap="none" anchor="ctr"/>
            <a:lstStyle/>
            <a:p>
              <a:pPr eaLnBrk="1" hangingPunct="1"/>
              <a:endParaRPr lang="zh-CN" altLang="en-US"/>
            </a:p>
          </p:txBody>
        </p:sp>
        <p:sp>
          <p:nvSpPr>
            <p:cNvPr id="31" name="Oval 37"/>
            <p:cNvSpPr>
              <a:spLocks noChangeArrowheads="1"/>
            </p:cNvSpPr>
            <p:nvPr/>
          </p:nvSpPr>
          <p:spPr bwMode="auto">
            <a:xfrm>
              <a:off x="1248" y="2921"/>
              <a:ext cx="288" cy="240"/>
            </a:xfrm>
            <a:prstGeom prst="ellipse">
              <a:avLst/>
            </a:prstGeom>
            <a:noFill/>
            <a:ln w="25400" cap="sq">
              <a:solidFill>
                <a:schemeClr val="tx1"/>
              </a:solidFill>
              <a:round/>
              <a:headEnd type="none" w="sm" len="sm"/>
              <a:tailEnd type="none" w="sm" len="sm"/>
            </a:ln>
          </p:spPr>
          <p:txBody>
            <a:bodyPr wrap="none" anchor="ctr"/>
            <a:lstStyle/>
            <a:p>
              <a:pPr eaLnBrk="1" hangingPunct="1"/>
              <a:endParaRPr lang="zh-CN" altLang="en-US"/>
            </a:p>
          </p:txBody>
        </p:sp>
        <p:sp>
          <p:nvSpPr>
            <p:cNvPr id="32" name="Line 38"/>
            <p:cNvSpPr>
              <a:spLocks noChangeShapeType="1"/>
            </p:cNvSpPr>
            <p:nvPr/>
          </p:nvSpPr>
          <p:spPr bwMode="auto">
            <a:xfrm flipH="1">
              <a:off x="2112" y="1817"/>
              <a:ext cx="336" cy="288"/>
            </a:xfrm>
            <a:prstGeom prst="line">
              <a:avLst/>
            </a:prstGeom>
            <a:noFill/>
            <a:ln w="25400" cap="sq">
              <a:solidFill>
                <a:srgbClr val="4D4D4D"/>
              </a:solidFill>
              <a:round/>
              <a:headEnd type="none" w="sm" len="sm"/>
              <a:tailEnd type="none" w="sm" len="sm"/>
            </a:ln>
          </p:spPr>
          <p:txBody>
            <a:bodyPr/>
            <a:lstStyle/>
            <a:p>
              <a:endParaRPr lang="zh-CN" altLang="en-US"/>
            </a:p>
          </p:txBody>
        </p:sp>
        <p:sp>
          <p:nvSpPr>
            <p:cNvPr id="33" name="Line 39"/>
            <p:cNvSpPr>
              <a:spLocks noChangeShapeType="1"/>
            </p:cNvSpPr>
            <p:nvPr/>
          </p:nvSpPr>
          <p:spPr bwMode="auto">
            <a:xfrm>
              <a:off x="2666" y="1795"/>
              <a:ext cx="336" cy="288"/>
            </a:xfrm>
            <a:prstGeom prst="line">
              <a:avLst/>
            </a:prstGeom>
            <a:noFill/>
            <a:ln w="25400" cap="sq">
              <a:solidFill>
                <a:srgbClr val="000000"/>
              </a:solidFill>
              <a:round/>
              <a:headEnd type="none" w="sm" len="sm"/>
              <a:tailEnd type="none" w="sm" len="sm"/>
            </a:ln>
          </p:spPr>
          <p:txBody>
            <a:bodyPr/>
            <a:lstStyle/>
            <a:p>
              <a:endParaRPr lang="zh-CN" altLang="en-US"/>
            </a:p>
          </p:txBody>
        </p:sp>
        <p:sp>
          <p:nvSpPr>
            <p:cNvPr id="34" name="Line 40"/>
            <p:cNvSpPr>
              <a:spLocks noChangeShapeType="1"/>
            </p:cNvSpPr>
            <p:nvPr/>
          </p:nvSpPr>
          <p:spPr bwMode="auto">
            <a:xfrm flipH="1">
              <a:off x="1717" y="2286"/>
              <a:ext cx="192" cy="192"/>
            </a:xfrm>
            <a:prstGeom prst="line">
              <a:avLst/>
            </a:prstGeom>
            <a:noFill/>
            <a:ln w="25400" cap="sq">
              <a:solidFill>
                <a:schemeClr val="tx1"/>
              </a:solidFill>
              <a:round/>
              <a:headEnd type="none" w="sm" len="sm"/>
              <a:tailEnd type="none" w="sm" len="sm"/>
            </a:ln>
          </p:spPr>
          <p:txBody>
            <a:bodyPr/>
            <a:lstStyle/>
            <a:p>
              <a:endParaRPr lang="zh-CN" altLang="en-US"/>
            </a:p>
          </p:txBody>
        </p:sp>
        <p:sp>
          <p:nvSpPr>
            <p:cNvPr id="35" name="Line 41"/>
            <p:cNvSpPr>
              <a:spLocks noChangeShapeType="1"/>
            </p:cNvSpPr>
            <p:nvPr/>
          </p:nvSpPr>
          <p:spPr bwMode="auto">
            <a:xfrm>
              <a:off x="2090" y="2264"/>
              <a:ext cx="192" cy="192"/>
            </a:xfrm>
            <a:prstGeom prst="line">
              <a:avLst/>
            </a:prstGeom>
            <a:noFill/>
            <a:ln w="25400" cap="sq">
              <a:solidFill>
                <a:schemeClr val="tx1"/>
              </a:solidFill>
              <a:round/>
              <a:headEnd type="none" w="sm" len="sm"/>
              <a:tailEnd type="none" w="sm" len="sm"/>
            </a:ln>
          </p:spPr>
          <p:txBody>
            <a:bodyPr/>
            <a:lstStyle/>
            <a:p>
              <a:endParaRPr lang="zh-CN" altLang="en-US"/>
            </a:p>
          </p:txBody>
        </p:sp>
        <p:sp>
          <p:nvSpPr>
            <p:cNvPr id="36" name="Line 42"/>
            <p:cNvSpPr>
              <a:spLocks noChangeShapeType="1"/>
            </p:cNvSpPr>
            <p:nvPr/>
          </p:nvSpPr>
          <p:spPr bwMode="auto">
            <a:xfrm flipH="1">
              <a:off x="1440" y="2681"/>
              <a:ext cx="144" cy="240"/>
            </a:xfrm>
            <a:prstGeom prst="line">
              <a:avLst/>
            </a:prstGeom>
            <a:noFill/>
            <a:ln w="28575" cap="sq">
              <a:solidFill>
                <a:schemeClr val="tx1"/>
              </a:solidFill>
              <a:round/>
              <a:headEnd type="none" w="sm" len="sm"/>
              <a:tailEnd type="none" w="sm" len="sm"/>
            </a:ln>
          </p:spPr>
          <p:txBody>
            <a:bodyPr/>
            <a:lstStyle/>
            <a:p>
              <a:endParaRPr lang="zh-CN" altLang="en-US"/>
            </a:p>
          </p:txBody>
        </p:sp>
        <p:sp>
          <p:nvSpPr>
            <p:cNvPr id="37" name="Line 43"/>
            <p:cNvSpPr>
              <a:spLocks noChangeShapeType="1"/>
            </p:cNvSpPr>
            <p:nvPr/>
          </p:nvSpPr>
          <p:spPr bwMode="auto">
            <a:xfrm>
              <a:off x="1680" y="2681"/>
              <a:ext cx="144" cy="240"/>
            </a:xfrm>
            <a:prstGeom prst="line">
              <a:avLst/>
            </a:prstGeom>
            <a:noFill/>
            <a:ln w="28575" cap="sq">
              <a:solidFill>
                <a:schemeClr val="tx1"/>
              </a:solidFill>
              <a:round/>
              <a:headEnd type="none" w="sm" len="sm"/>
              <a:tailEnd type="none" w="sm" len="sm"/>
            </a:ln>
          </p:spPr>
          <p:txBody>
            <a:bodyPr/>
            <a:lstStyle/>
            <a:p>
              <a:endParaRPr lang="zh-CN" altLang="en-US"/>
            </a:p>
          </p:txBody>
        </p:sp>
        <p:sp>
          <p:nvSpPr>
            <p:cNvPr id="38" name="Line 44"/>
            <p:cNvSpPr>
              <a:spLocks noChangeShapeType="1"/>
            </p:cNvSpPr>
            <p:nvPr/>
          </p:nvSpPr>
          <p:spPr bwMode="auto">
            <a:xfrm flipH="1">
              <a:off x="2880" y="2297"/>
              <a:ext cx="144" cy="192"/>
            </a:xfrm>
            <a:prstGeom prst="line">
              <a:avLst/>
            </a:prstGeom>
            <a:noFill/>
            <a:ln w="25400" cap="sq">
              <a:solidFill>
                <a:schemeClr val="tx1"/>
              </a:solidFill>
              <a:round/>
              <a:headEnd type="none" w="sm" len="sm"/>
              <a:tailEnd type="none" w="sm" len="sm"/>
            </a:ln>
          </p:spPr>
          <p:txBody>
            <a:bodyPr/>
            <a:lstStyle/>
            <a:p>
              <a:endParaRPr lang="zh-CN" altLang="en-US"/>
            </a:p>
          </p:txBody>
        </p:sp>
        <p:sp>
          <p:nvSpPr>
            <p:cNvPr id="39" name="Line 45"/>
            <p:cNvSpPr>
              <a:spLocks noChangeShapeType="1"/>
            </p:cNvSpPr>
            <p:nvPr/>
          </p:nvSpPr>
          <p:spPr bwMode="auto">
            <a:xfrm>
              <a:off x="3157" y="2260"/>
              <a:ext cx="144" cy="192"/>
            </a:xfrm>
            <a:prstGeom prst="line">
              <a:avLst/>
            </a:prstGeom>
            <a:noFill/>
            <a:ln w="25400" cap="sq">
              <a:solidFill>
                <a:schemeClr val="tx1"/>
              </a:solidFill>
              <a:round/>
              <a:headEnd type="none" w="sm" len="sm"/>
              <a:tailEnd type="none" w="sm" len="sm"/>
            </a:ln>
          </p:spPr>
          <p:txBody>
            <a:bodyPr/>
            <a:lstStyle/>
            <a:p>
              <a:endParaRPr lang="zh-CN" altLang="en-US"/>
            </a:p>
          </p:txBody>
        </p:sp>
        <p:sp>
          <p:nvSpPr>
            <p:cNvPr id="40" name="Line 46"/>
            <p:cNvSpPr>
              <a:spLocks noChangeShapeType="1"/>
            </p:cNvSpPr>
            <p:nvPr/>
          </p:nvSpPr>
          <p:spPr bwMode="auto">
            <a:xfrm flipH="1">
              <a:off x="2208" y="2681"/>
              <a:ext cx="96" cy="240"/>
            </a:xfrm>
            <a:prstGeom prst="line">
              <a:avLst/>
            </a:prstGeom>
            <a:noFill/>
            <a:ln w="25400" cap="sq">
              <a:solidFill>
                <a:schemeClr val="tx1"/>
              </a:solidFill>
              <a:round/>
              <a:headEnd type="none" w="sm" len="sm"/>
              <a:tailEnd type="none" w="sm" len="sm"/>
            </a:ln>
          </p:spPr>
          <p:txBody>
            <a:bodyPr/>
            <a:lstStyle/>
            <a:p>
              <a:endParaRPr lang="zh-CN" altLang="en-US"/>
            </a:p>
          </p:txBody>
        </p:sp>
        <p:sp>
          <p:nvSpPr>
            <p:cNvPr id="41" name="Rectangle 47"/>
            <p:cNvSpPr>
              <a:spLocks noChangeArrowheads="1"/>
            </p:cNvSpPr>
            <p:nvPr/>
          </p:nvSpPr>
          <p:spPr bwMode="auto">
            <a:xfrm>
              <a:off x="2411" y="1573"/>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rgbClr val="003399"/>
                  </a:solidFill>
                  <a:latin typeface="Times New Roman" pitchFamily="18" charset="0"/>
                  <a:ea typeface="宋体" charset="-122"/>
                </a:rPr>
                <a:t>50</a:t>
              </a:r>
            </a:p>
          </p:txBody>
        </p:sp>
        <p:sp>
          <p:nvSpPr>
            <p:cNvPr id="42" name="Rectangle 48"/>
            <p:cNvSpPr>
              <a:spLocks noChangeArrowheads="1"/>
            </p:cNvSpPr>
            <p:nvPr/>
          </p:nvSpPr>
          <p:spPr bwMode="auto">
            <a:xfrm>
              <a:off x="1850" y="2020"/>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dirty="0">
                  <a:solidFill>
                    <a:srgbClr val="003399"/>
                  </a:solidFill>
                  <a:latin typeface="Times New Roman" pitchFamily="18" charset="0"/>
                  <a:ea typeface="宋体" charset="-122"/>
                </a:rPr>
                <a:t>23</a:t>
              </a:r>
            </a:p>
          </p:txBody>
        </p:sp>
        <p:sp>
          <p:nvSpPr>
            <p:cNvPr id="43" name="Rectangle 49"/>
            <p:cNvSpPr>
              <a:spLocks noChangeArrowheads="1"/>
            </p:cNvSpPr>
            <p:nvPr/>
          </p:nvSpPr>
          <p:spPr bwMode="auto">
            <a:xfrm>
              <a:off x="2917" y="2031"/>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dirty="0">
                  <a:solidFill>
                    <a:srgbClr val="003399"/>
                  </a:solidFill>
                  <a:latin typeface="Times New Roman" pitchFamily="18" charset="0"/>
                  <a:ea typeface="宋体" charset="-122"/>
                </a:rPr>
                <a:t>41</a:t>
              </a:r>
            </a:p>
          </p:txBody>
        </p:sp>
        <p:sp>
          <p:nvSpPr>
            <p:cNvPr id="44" name="Rectangle 50"/>
            <p:cNvSpPr>
              <a:spLocks noChangeArrowheads="1"/>
            </p:cNvSpPr>
            <p:nvPr/>
          </p:nvSpPr>
          <p:spPr bwMode="auto">
            <a:xfrm>
              <a:off x="1490" y="2411"/>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rgbClr val="003399"/>
                  </a:solidFill>
                  <a:latin typeface="Times New Roman" pitchFamily="18" charset="0"/>
                  <a:ea typeface="宋体" charset="-122"/>
                </a:rPr>
                <a:t>20</a:t>
              </a:r>
            </a:p>
          </p:txBody>
        </p:sp>
        <p:sp>
          <p:nvSpPr>
            <p:cNvPr id="45" name="Rectangle 51"/>
            <p:cNvSpPr>
              <a:spLocks noChangeArrowheads="1"/>
            </p:cNvSpPr>
            <p:nvPr/>
          </p:nvSpPr>
          <p:spPr bwMode="auto">
            <a:xfrm>
              <a:off x="2197" y="2415"/>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dirty="0">
                  <a:solidFill>
                    <a:srgbClr val="003399"/>
                  </a:solidFill>
                  <a:latin typeface="Times New Roman" pitchFamily="18" charset="0"/>
                  <a:ea typeface="宋体" charset="-122"/>
                </a:rPr>
                <a:t>19</a:t>
              </a:r>
            </a:p>
          </p:txBody>
        </p:sp>
        <p:sp>
          <p:nvSpPr>
            <p:cNvPr id="46" name="Rectangle 52"/>
            <p:cNvSpPr>
              <a:spLocks noChangeArrowheads="1"/>
            </p:cNvSpPr>
            <p:nvPr/>
          </p:nvSpPr>
          <p:spPr bwMode="auto">
            <a:xfrm>
              <a:off x="2640" y="2426"/>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rgbClr val="003399"/>
                  </a:solidFill>
                  <a:latin typeface="Times New Roman" pitchFamily="18" charset="0"/>
                  <a:ea typeface="宋体" charset="-122"/>
                </a:rPr>
                <a:t>36</a:t>
              </a:r>
            </a:p>
          </p:txBody>
        </p:sp>
        <p:sp>
          <p:nvSpPr>
            <p:cNvPr id="47" name="Rectangle 53"/>
            <p:cNvSpPr>
              <a:spLocks noChangeArrowheads="1"/>
            </p:cNvSpPr>
            <p:nvPr/>
          </p:nvSpPr>
          <p:spPr bwMode="auto">
            <a:xfrm>
              <a:off x="3255" y="2426"/>
              <a:ext cx="212"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dirty="0">
                  <a:solidFill>
                    <a:srgbClr val="003399"/>
                  </a:solidFill>
                  <a:latin typeface="Times New Roman" pitchFamily="18" charset="0"/>
                  <a:ea typeface="宋体" charset="-122"/>
                </a:rPr>
                <a:t>4</a:t>
              </a:r>
            </a:p>
          </p:txBody>
        </p:sp>
        <p:sp>
          <p:nvSpPr>
            <p:cNvPr id="48" name="Rectangle 54"/>
            <p:cNvSpPr>
              <a:spLocks noChangeArrowheads="1"/>
            </p:cNvSpPr>
            <p:nvPr/>
          </p:nvSpPr>
          <p:spPr bwMode="auto">
            <a:xfrm>
              <a:off x="1235" y="2888"/>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rgbClr val="003399"/>
                  </a:solidFill>
                  <a:latin typeface="Times New Roman" pitchFamily="18" charset="0"/>
                  <a:ea typeface="宋体" charset="-122"/>
                </a:rPr>
                <a:t>12</a:t>
              </a:r>
            </a:p>
          </p:txBody>
        </p:sp>
        <p:sp>
          <p:nvSpPr>
            <p:cNvPr id="49" name="Rectangle 55"/>
            <p:cNvSpPr>
              <a:spLocks noChangeArrowheads="1"/>
            </p:cNvSpPr>
            <p:nvPr/>
          </p:nvSpPr>
          <p:spPr bwMode="auto">
            <a:xfrm>
              <a:off x="1669" y="2891"/>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rgbClr val="003399"/>
                  </a:solidFill>
                  <a:latin typeface="Times New Roman" pitchFamily="18" charset="0"/>
                  <a:ea typeface="宋体" charset="-122"/>
                </a:rPr>
                <a:t>18</a:t>
              </a:r>
            </a:p>
          </p:txBody>
        </p:sp>
        <p:sp>
          <p:nvSpPr>
            <p:cNvPr id="50" name="Text Box 56"/>
            <p:cNvSpPr txBox="1">
              <a:spLocks noChangeArrowheads="1"/>
            </p:cNvSpPr>
            <p:nvPr/>
          </p:nvSpPr>
          <p:spPr bwMode="auto">
            <a:xfrm>
              <a:off x="2021" y="2890"/>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dirty="0">
                  <a:solidFill>
                    <a:srgbClr val="003399"/>
                  </a:solidFill>
                  <a:latin typeface="Times New Roman" pitchFamily="18" charset="0"/>
                  <a:ea typeface="宋体" charset="-122"/>
                </a:rPr>
                <a:t>10</a:t>
              </a:r>
            </a:p>
          </p:txBody>
        </p:sp>
      </p:grpSp>
      <p:grpSp>
        <p:nvGrpSpPr>
          <p:cNvPr id="53" name="Group 69"/>
          <p:cNvGrpSpPr>
            <a:grpSpLocks/>
          </p:cNvGrpSpPr>
          <p:nvPr/>
        </p:nvGrpSpPr>
        <p:grpSpPr bwMode="auto">
          <a:xfrm>
            <a:off x="6972911" y="2578618"/>
            <a:ext cx="3375025" cy="1522413"/>
            <a:chOff x="3359" y="1320"/>
            <a:chExt cx="2126" cy="959"/>
          </a:xfrm>
        </p:grpSpPr>
        <p:sp>
          <p:nvSpPr>
            <p:cNvPr id="54" name="AutoShape 70"/>
            <p:cNvSpPr>
              <a:spLocks noChangeArrowheads="1"/>
            </p:cNvSpPr>
            <p:nvPr/>
          </p:nvSpPr>
          <p:spPr bwMode="auto">
            <a:xfrm rot="621834">
              <a:off x="3359" y="1320"/>
              <a:ext cx="2126" cy="959"/>
            </a:xfrm>
            <a:prstGeom prst="irregularSeal2">
              <a:avLst/>
            </a:prstGeom>
            <a:solidFill>
              <a:schemeClr val="accent2"/>
            </a:solidFill>
            <a:ln w="63500" cap="sq">
              <a:solidFill>
                <a:srgbClr val="FFFF00"/>
              </a:solidFill>
              <a:miter lim="800000"/>
              <a:headEnd/>
              <a:tailEnd/>
            </a:ln>
            <a:effectLst>
              <a:outerShdw dist="162639" dir="2319588" algn="ctr" rotWithShape="0">
                <a:srgbClr val="969696"/>
              </a:outerShdw>
            </a:effectLst>
          </p:spPr>
          <p:txBody>
            <a:bodyPr wrap="none" anchor="ctr"/>
            <a:lstStyle/>
            <a:p>
              <a:pPr eaLnBrk="1" hangingPunct="1"/>
              <a:endParaRPr lang="zh-CN" altLang="en-US"/>
            </a:p>
          </p:txBody>
        </p:sp>
        <p:sp>
          <p:nvSpPr>
            <p:cNvPr id="55" name="Text Box 71"/>
            <p:cNvSpPr txBox="1">
              <a:spLocks noChangeArrowheads="1"/>
            </p:cNvSpPr>
            <p:nvPr/>
          </p:nvSpPr>
          <p:spPr bwMode="auto">
            <a:xfrm>
              <a:off x="3666" y="1563"/>
              <a:ext cx="1623" cy="469"/>
            </a:xfrm>
            <a:prstGeom prst="rect">
              <a:avLst/>
            </a:prstGeom>
            <a:noFill/>
            <a:ln w="12700" cap="sq">
              <a:noFill/>
              <a:miter lim="800000"/>
              <a:headEnd/>
              <a:tailEnd/>
            </a:ln>
            <a:effectLst>
              <a:outerShdw dist="12700" algn="ctr" rotWithShape="0">
                <a:srgbClr val="000000"/>
              </a:outerShdw>
            </a:effectLst>
          </p:spPr>
          <p:txBody>
            <a:bodyPr>
              <a:spAutoFit/>
            </a:bodyPr>
            <a:lstStyle/>
            <a:p>
              <a:pPr eaLnBrk="1" hangingPunct="1">
                <a:lnSpc>
                  <a:spcPct val="75000"/>
                </a:lnSpc>
              </a:pPr>
              <a:r>
                <a:rPr lang="en-US" altLang="zh-CN" sz="1900" b="1">
                  <a:solidFill>
                    <a:srgbClr val="FFFFFF"/>
                  </a:solidFill>
                </a:rPr>
                <a:t>    </a:t>
              </a:r>
              <a:r>
                <a:rPr lang="zh-CN" altLang="en-US" sz="1900" b="1">
                  <a:solidFill>
                    <a:srgbClr val="FFFFFF"/>
                  </a:solidFill>
                </a:rPr>
                <a:t>序列的第一个</a:t>
              </a:r>
            </a:p>
            <a:p>
              <a:pPr eaLnBrk="1" hangingPunct="1">
                <a:lnSpc>
                  <a:spcPct val="75000"/>
                </a:lnSpc>
              </a:pPr>
              <a:r>
                <a:rPr lang="zh-CN" altLang="en-US" sz="1900" b="1">
                  <a:solidFill>
                    <a:srgbClr val="FFFFFF"/>
                  </a:solidFill>
                </a:rPr>
                <a:t>元素或者二叉树的</a:t>
              </a:r>
            </a:p>
            <a:p>
              <a:pPr eaLnBrk="1" hangingPunct="1">
                <a:lnSpc>
                  <a:spcPct val="75000"/>
                </a:lnSpc>
              </a:pPr>
              <a:r>
                <a:rPr lang="zh-CN" altLang="en-US" sz="1900" b="1">
                  <a:solidFill>
                    <a:srgbClr val="FFFFFF"/>
                  </a:solidFill>
                </a:rPr>
                <a:t>根结点的值最大</a:t>
              </a:r>
            </a:p>
          </p:txBody>
        </p:sp>
        <p:grpSp>
          <p:nvGrpSpPr>
            <p:cNvPr id="56" name="Group 72"/>
            <p:cNvGrpSpPr>
              <a:grpSpLocks/>
            </p:cNvGrpSpPr>
            <p:nvPr/>
          </p:nvGrpSpPr>
          <p:grpSpPr bwMode="auto">
            <a:xfrm>
              <a:off x="5024" y="1616"/>
              <a:ext cx="348" cy="436"/>
              <a:chOff x="4979" y="2997"/>
              <a:chExt cx="346" cy="507"/>
            </a:xfrm>
          </p:grpSpPr>
          <p:sp>
            <p:nvSpPr>
              <p:cNvPr id="57" name="Freeform 73"/>
              <p:cNvSpPr>
                <a:spLocks/>
              </p:cNvSpPr>
              <p:nvPr/>
            </p:nvSpPr>
            <p:spPr bwMode="auto">
              <a:xfrm rot="1653698">
                <a:off x="5125" y="2997"/>
                <a:ext cx="200" cy="401"/>
              </a:xfrm>
              <a:custGeom>
                <a:avLst/>
                <a:gdLst>
                  <a:gd name="T0" fmla="*/ 32 w 291"/>
                  <a:gd name="T1" fmla="*/ 43 h 562"/>
                  <a:gd name="T2" fmla="*/ 129 w 291"/>
                  <a:gd name="T3" fmla="*/ 26 h 562"/>
                  <a:gd name="T4" fmla="*/ 124 w 291"/>
                  <a:gd name="T5" fmla="*/ 109 h 562"/>
                  <a:gd name="T6" fmla="*/ 114 w 291"/>
                  <a:gd name="T7" fmla="*/ 143 h 562"/>
                  <a:gd name="T8" fmla="*/ 109 w 291"/>
                  <a:gd name="T9" fmla="*/ 187 h 562"/>
                  <a:gd name="T10" fmla="*/ 99 w 291"/>
                  <a:gd name="T11" fmla="*/ 220 h 562"/>
                  <a:gd name="T12" fmla="*/ 93 w 291"/>
                  <a:gd name="T13" fmla="*/ 270 h 562"/>
                  <a:gd name="T14" fmla="*/ 32 w 291"/>
                  <a:gd name="T15" fmla="*/ 270 h 562"/>
                  <a:gd name="T16" fmla="*/ 16 w 291"/>
                  <a:gd name="T17" fmla="*/ 131 h 562"/>
                  <a:gd name="T18" fmla="*/ 32 w 291"/>
                  <a:gd name="T19" fmla="*/ 43 h 5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562">
                    <a:moveTo>
                      <a:pt x="68" y="84"/>
                    </a:moveTo>
                    <a:cubicBezTo>
                      <a:pt x="97" y="0"/>
                      <a:pt x="197" y="47"/>
                      <a:pt x="274" y="52"/>
                    </a:cubicBezTo>
                    <a:cubicBezTo>
                      <a:pt x="291" y="102"/>
                      <a:pt x="277" y="164"/>
                      <a:pt x="264" y="215"/>
                    </a:cubicBezTo>
                    <a:cubicBezTo>
                      <a:pt x="259" y="237"/>
                      <a:pt x="242" y="280"/>
                      <a:pt x="242" y="280"/>
                    </a:cubicBezTo>
                    <a:cubicBezTo>
                      <a:pt x="238" y="309"/>
                      <a:pt x="237" y="338"/>
                      <a:pt x="231" y="367"/>
                    </a:cubicBezTo>
                    <a:cubicBezTo>
                      <a:pt x="226" y="389"/>
                      <a:pt x="209" y="432"/>
                      <a:pt x="209" y="432"/>
                    </a:cubicBezTo>
                    <a:cubicBezTo>
                      <a:pt x="205" y="465"/>
                      <a:pt x="220" y="506"/>
                      <a:pt x="198" y="530"/>
                    </a:cubicBezTo>
                    <a:cubicBezTo>
                      <a:pt x="170" y="562"/>
                      <a:pt x="102" y="539"/>
                      <a:pt x="68" y="530"/>
                    </a:cubicBezTo>
                    <a:cubicBezTo>
                      <a:pt x="49" y="433"/>
                      <a:pt x="92" y="343"/>
                      <a:pt x="35" y="258"/>
                    </a:cubicBezTo>
                    <a:cubicBezTo>
                      <a:pt x="47" y="52"/>
                      <a:pt x="0" y="16"/>
                      <a:pt x="68" y="84"/>
                    </a:cubicBezTo>
                    <a:close/>
                  </a:path>
                </a:pathLst>
              </a:custGeom>
              <a:solidFill>
                <a:srgbClr val="FFFF00"/>
              </a:solidFill>
              <a:ln w="73025" cap="sq" cmpd="sng">
                <a:solidFill>
                  <a:srgbClr val="00FF00"/>
                </a:solidFill>
                <a:prstDash val="solid"/>
                <a:round/>
                <a:headEnd/>
                <a:tailEnd/>
              </a:ln>
              <a:effectLst>
                <a:outerShdw dist="35921" dir="2700000" algn="ctr" rotWithShape="0">
                  <a:schemeClr val="bg2"/>
                </a:outerShdw>
              </a:effectLst>
            </p:spPr>
            <p:txBody>
              <a:bodyPr wrap="none" anchor="ctr"/>
              <a:lstStyle/>
              <a:p>
                <a:endParaRPr lang="zh-CN" altLang="en-US"/>
              </a:p>
            </p:txBody>
          </p:sp>
          <p:sp>
            <p:nvSpPr>
              <p:cNvPr id="58" name="Freeform 74"/>
              <p:cNvSpPr>
                <a:spLocks/>
              </p:cNvSpPr>
              <p:nvPr/>
            </p:nvSpPr>
            <p:spPr bwMode="auto">
              <a:xfrm rot="1653698">
                <a:off x="4979" y="3369"/>
                <a:ext cx="155" cy="135"/>
              </a:xfrm>
              <a:custGeom>
                <a:avLst/>
                <a:gdLst>
                  <a:gd name="T0" fmla="*/ 50 w 200"/>
                  <a:gd name="T1" fmla="*/ 0 h 184"/>
                  <a:gd name="T2" fmla="*/ 18 w 200"/>
                  <a:gd name="T3" fmla="*/ 70 h 184"/>
                  <a:gd name="T4" fmla="*/ 25 w 200"/>
                  <a:gd name="T5" fmla="*/ 88 h 184"/>
                  <a:gd name="T6" fmla="*/ 64 w 200"/>
                  <a:gd name="T7" fmla="*/ 99 h 184"/>
                  <a:gd name="T8" fmla="*/ 109 w 200"/>
                  <a:gd name="T9" fmla="*/ 93 h 184"/>
                  <a:gd name="T10" fmla="*/ 116 w 200"/>
                  <a:gd name="T11" fmla="*/ 76 h 184"/>
                  <a:gd name="T12" fmla="*/ 103 w 200"/>
                  <a:gd name="T13" fmla="*/ 11 h 184"/>
                  <a:gd name="T14" fmla="*/ 50 w 200"/>
                  <a:gd name="T15" fmla="*/ 0 h 1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0" h="184">
                    <a:moveTo>
                      <a:pt x="84" y="0"/>
                    </a:moveTo>
                    <a:cubicBezTo>
                      <a:pt x="0" y="56"/>
                      <a:pt x="10" y="21"/>
                      <a:pt x="30" y="130"/>
                    </a:cubicBezTo>
                    <a:cubicBezTo>
                      <a:pt x="32" y="141"/>
                      <a:pt x="32" y="156"/>
                      <a:pt x="41" y="163"/>
                    </a:cubicBezTo>
                    <a:cubicBezTo>
                      <a:pt x="60" y="176"/>
                      <a:pt x="106" y="184"/>
                      <a:pt x="106" y="184"/>
                    </a:cubicBezTo>
                    <a:cubicBezTo>
                      <a:pt x="131" y="180"/>
                      <a:pt x="159" y="184"/>
                      <a:pt x="182" y="173"/>
                    </a:cubicBezTo>
                    <a:cubicBezTo>
                      <a:pt x="192" y="168"/>
                      <a:pt x="193" y="152"/>
                      <a:pt x="193" y="141"/>
                    </a:cubicBezTo>
                    <a:cubicBezTo>
                      <a:pt x="193" y="100"/>
                      <a:pt x="200" y="50"/>
                      <a:pt x="171" y="21"/>
                    </a:cubicBezTo>
                    <a:cubicBezTo>
                      <a:pt x="162" y="12"/>
                      <a:pt x="84" y="0"/>
                      <a:pt x="84" y="0"/>
                    </a:cubicBezTo>
                    <a:close/>
                  </a:path>
                </a:pathLst>
              </a:custGeom>
              <a:solidFill>
                <a:srgbClr val="FFFF00"/>
              </a:solidFill>
              <a:ln w="76200" cap="sq" cmpd="sng">
                <a:solidFill>
                  <a:srgbClr val="00FF00"/>
                </a:solidFill>
                <a:prstDash val="solid"/>
                <a:round/>
                <a:headEnd/>
                <a:tailEnd/>
              </a:ln>
              <a:effectLst>
                <a:outerShdw dist="35921" dir="2700000" algn="ctr" rotWithShape="0">
                  <a:schemeClr val="bg2"/>
                </a:outerShdw>
              </a:effectLst>
            </p:spPr>
            <p:txBody>
              <a:bodyPr wrap="none" anchor="ctr"/>
              <a:lstStyle/>
              <a:p>
                <a:endParaRPr lang="zh-CN" altLang="en-US"/>
              </a:p>
            </p:txBody>
          </p:sp>
        </p:grpSp>
      </p:grpSp>
    </p:spTree>
    <p:extLst>
      <p:ext uri="{BB962C8B-B14F-4D97-AF65-F5344CB8AC3E}">
        <p14:creationId xmlns:p14="http://schemas.microsoft.com/office/powerpoint/2010/main" val="4027024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ox(in)">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lide(fromBottom)">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dissolv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dissolv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7" presetClass="entr" presetSubtype="2"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0" fill="hold"/>
                                        <p:tgtEl>
                                          <p:spTgt spid="8"/>
                                        </p:tgtEl>
                                        <p:attrNameLst>
                                          <p:attrName>ppt_x</p:attrName>
                                        </p:attrNameLst>
                                      </p:cBhvr>
                                      <p:tavLst>
                                        <p:tav tm="0">
                                          <p:val>
                                            <p:strVal val="1+#ppt_w/2"/>
                                          </p:val>
                                        </p:tav>
                                        <p:tav tm="100000">
                                          <p:val>
                                            <p:strVal val="#ppt_x"/>
                                          </p:val>
                                        </p:tav>
                                      </p:tavLst>
                                    </p:anim>
                                    <p:anim calcmode="lin" valueType="num">
                                      <p:cBhvr additive="base">
                                        <p:cTn id="38" dur="50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528" fill="hold" nodeType="clickEffect">
                                  <p:stCondLst>
                                    <p:cond delay="0"/>
                                  </p:stCondLst>
                                  <p:childTnLst>
                                    <p:set>
                                      <p:cBhvr>
                                        <p:cTn id="42" dur="1" fill="hold">
                                          <p:stCondLst>
                                            <p:cond delay="0"/>
                                          </p:stCondLst>
                                        </p:cTn>
                                        <p:tgtEl>
                                          <p:spTgt spid="53"/>
                                        </p:tgtEl>
                                        <p:attrNameLst>
                                          <p:attrName>style.visibility</p:attrName>
                                        </p:attrNameLst>
                                      </p:cBhvr>
                                      <p:to>
                                        <p:strVal val="visible"/>
                                      </p:to>
                                    </p:set>
                                    <p:anim calcmode="lin" valueType="num">
                                      <p:cBhvr>
                                        <p:cTn id="43" dur="500" fill="hold"/>
                                        <p:tgtEl>
                                          <p:spTgt spid="53"/>
                                        </p:tgtEl>
                                        <p:attrNameLst>
                                          <p:attrName>ppt_w</p:attrName>
                                        </p:attrNameLst>
                                      </p:cBhvr>
                                      <p:tavLst>
                                        <p:tav tm="0">
                                          <p:val>
                                            <p:fltVal val="0"/>
                                          </p:val>
                                        </p:tav>
                                        <p:tav tm="100000">
                                          <p:val>
                                            <p:strVal val="#ppt_w"/>
                                          </p:val>
                                        </p:tav>
                                      </p:tavLst>
                                    </p:anim>
                                    <p:anim calcmode="lin" valueType="num">
                                      <p:cBhvr>
                                        <p:cTn id="44" dur="500" fill="hold"/>
                                        <p:tgtEl>
                                          <p:spTgt spid="53"/>
                                        </p:tgtEl>
                                        <p:attrNameLst>
                                          <p:attrName>ppt_h</p:attrName>
                                        </p:attrNameLst>
                                      </p:cBhvr>
                                      <p:tavLst>
                                        <p:tav tm="0">
                                          <p:val>
                                            <p:fltVal val="0"/>
                                          </p:val>
                                        </p:tav>
                                        <p:tav tm="100000">
                                          <p:val>
                                            <p:strVal val="#ppt_h"/>
                                          </p:val>
                                        </p:tav>
                                      </p:tavLst>
                                    </p:anim>
                                    <p:anim calcmode="lin" valueType="num">
                                      <p:cBhvr>
                                        <p:cTn id="45" dur="500" fill="hold"/>
                                        <p:tgtEl>
                                          <p:spTgt spid="53"/>
                                        </p:tgtEl>
                                        <p:attrNameLst>
                                          <p:attrName>ppt_x</p:attrName>
                                        </p:attrNameLst>
                                      </p:cBhvr>
                                      <p:tavLst>
                                        <p:tav tm="0">
                                          <p:val>
                                            <p:fltVal val="0.5"/>
                                          </p:val>
                                        </p:tav>
                                        <p:tav tm="100000">
                                          <p:val>
                                            <p:strVal val="#ppt_x"/>
                                          </p:val>
                                        </p:tav>
                                      </p:tavLst>
                                    </p:anim>
                                    <p:anim calcmode="lin" valueType="num">
                                      <p:cBhvr>
                                        <p:cTn id="46" dur="500" fill="hold"/>
                                        <p:tgtEl>
                                          <p:spTgt spid="5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7.1 </a:t>
            </a:r>
            <a:r>
              <a:rPr lang="zh-CN" altLang="en-US" dirty="0"/>
              <a:t>排序（</a:t>
            </a:r>
            <a:r>
              <a:rPr lang="en-US" altLang="zh-CN" dirty="0"/>
              <a:t>Sort</a:t>
            </a:r>
            <a:r>
              <a:rPr lang="zh-CN" altLang="en-US" dirty="0"/>
              <a:t>）的基本概念</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4</a:t>
            </a:fld>
            <a:endParaRPr lang="zh-CN" altLang="en-US"/>
          </a:p>
        </p:txBody>
      </p:sp>
      <p:sp>
        <p:nvSpPr>
          <p:cNvPr id="4" name="文本占位符 3"/>
          <p:cNvSpPr>
            <a:spLocks noGrp="1"/>
          </p:cNvSpPr>
          <p:nvPr>
            <p:ph type="body" sz="quarter" idx="11"/>
          </p:nvPr>
        </p:nvSpPr>
        <p:spPr/>
        <p:txBody>
          <a:bodyPr/>
          <a:lstStyle/>
          <a:p>
            <a:r>
              <a:rPr lang="zh-CN" altLang="en-US" dirty="0"/>
              <a:t>排序：将一个按值任意的数据元素序列转换为一个按值有序的数据元素序列</a:t>
            </a:r>
          </a:p>
        </p:txBody>
      </p:sp>
      <p:grpSp>
        <p:nvGrpSpPr>
          <p:cNvPr id="6" name="Group 35"/>
          <p:cNvGrpSpPr>
            <a:grpSpLocks/>
          </p:cNvGrpSpPr>
          <p:nvPr/>
        </p:nvGrpSpPr>
        <p:grpSpPr bwMode="auto">
          <a:xfrm>
            <a:off x="1733061" y="2436447"/>
            <a:ext cx="8974015" cy="4267200"/>
            <a:chOff x="432" y="1200"/>
            <a:chExt cx="5040" cy="2688"/>
          </a:xfrm>
        </p:grpSpPr>
        <p:grpSp>
          <p:nvGrpSpPr>
            <p:cNvPr id="7" name="Group 14"/>
            <p:cNvGrpSpPr>
              <a:grpSpLocks/>
            </p:cNvGrpSpPr>
            <p:nvPr/>
          </p:nvGrpSpPr>
          <p:grpSpPr bwMode="auto">
            <a:xfrm>
              <a:off x="432" y="1200"/>
              <a:ext cx="5040" cy="2688"/>
              <a:chOff x="432" y="1200"/>
              <a:chExt cx="5040" cy="2688"/>
            </a:xfrm>
          </p:grpSpPr>
          <p:sp>
            <p:nvSpPr>
              <p:cNvPr id="9" name="Text Box 12"/>
              <p:cNvSpPr txBox="1">
                <a:spLocks noChangeArrowheads="1"/>
              </p:cNvSpPr>
              <p:nvPr/>
            </p:nvSpPr>
            <p:spPr bwMode="auto">
              <a:xfrm>
                <a:off x="620" y="1367"/>
                <a:ext cx="4852" cy="2362"/>
              </a:xfrm>
              <a:prstGeom prst="rect">
                <a:avLst/>
              </a:prstGeom>
              <a:noFill/>
              <a:ln w="12700" cap="sq">
                <a:noFill/>
                <a:miter lim="800000"/>
                <a:headEnd type="none" w="sm" len="sm"/>
                <a:tailEnd type="none" w="sm" len="sm"/>
              </a:ln>
            </p:spPr>
            <p:txBody>
              <a:bodyPr>
                <a:spAutoFit/>
              </a:bodyPr>
              <a:lstStyle/>
              <a:p>
                <a:pPr eaLnBrk="1" hangingPunct="1">
                  <a:lnSpc>
                    <a:spcPct val="90000"/>
                  </a:lnSpc>
                </a:pPr>
                <a:r>
                  <a:rPr lang="en-US" altLang="zh-CN" sz="2500" b="1" dirty="0">
                    <a:solidFill>
                      <a:srgbClr val="002D88"/>
                    </a:solidFill>
                    <a:latin typeface="楷体_GB2312" pitchFamily="49" charset="-122"/>
                    <a:ea typeface="楷体_GB2312" pitchFamily="49" charset="-122"/>
                  </a:rPr>
                  <a:t>    </a:t>
                </a:r>
                <a:r>
                  <a:rPr lang="zh-CN" altLang="en-US" sz="2500" b="1" dirty="0">
                    <a:solidFill>
                      <a:srgbClr val="002D88"/>
                    </a:solidFill>
                    <a:latin typeface="幼圆" pitchFamily="49" charset="-122"/>
                    <a:ea typeface="幼圆" pitchFamily="49" charset="-122"/>
                  </a:rPr>
                  <a:t>对于含有</a:t>
                </a:r>
                <a:r>
                  <a:rPr lang="en-US" altLang="zh-CN" sz="2500" b="1" dirty="0">
                    <a:solidFill>
                      <a:srgbClr val="002D88"/>
                    </a:solidFill>
                    <a:latin typeface="幼圆" pitchFamily="49" charset="-122"/>
                    <a:ea typeface="幼圆" pitchFamily="49" charset="-122"/>
                  </a:rPr>
                  <a:t>n</a:t>
                </a:r>
                <a:r>
                  <a:rPr lang="zh-CN" altLang="en-US" sz="2500" b="1" dirty="0">
                    <a:solidFill>
                      <a:srgbClr val="002D88"/>
                    </a:solidFill>
                    <a:latin typeface="幼圆" pitchFamily="49" charset="-122"/>
                    <a:ea typeface="幼圆" pitchFamily="49" charset="-122"/>
                  </a:rPr>
                  <a:t>个记录的序列</a:t>
                </a:r>
                <a:r>
                  <a:rPr lang="en-US" altLang="zh-CN" sz="2500" b="1" dirty="0">
                    <a:solidFill>
                      <a:srgbClr val="002D88"/>
                    </a:solidFill>
                    <a:latin typeface="Times New Roman" pitchFamily="18" charset="0"/>
                    <a:ea typeface="楷体_GB2312" pitchFamily="49" charset="-122"/>
                  </a:rPr>
                  <a:t>{ </a:t>
                </a:r>
                <a:r>
                  <a:rPr lang="en-US" altLang="zh-CN" sz="2500" b="1" dirty="0">
                    <a:solidFill>
                      <a:srgbClr val="002D88"/>
                    </a:solidFill>
                    <a:latin typeface="Times New Roman" pitchFamily="18" charset="0"/>
                    <a:ea typeface="宋体" charset="-122"/>
                  </a:rPr>
                  <a:t>R</a:t>
                </a:r>
                <a:r>
                  <a:rPr lang="en-US" altLang="zh-CN" sz="2500" b="1" baseline="-18000" dirty="0">
                    <a:solidFill>
                      <a:srgbClr val="002D88"/>
                    </a:solidFill>
                    <a:latin typeface="Times New Roman" pitchFamily="18" charset="0"/>
                    <a:ea typeface="宋体" charset="-122"/>
                  </a:rPr>
                  <a:t>1</a:t>
                </a:r>
                <a:r>
                  <a:rPr lang="en-US" altLang="zh-CN" sz="2500" b="1" dirty="0">
                    <a:solidFill>
                      <a:srgbClr val="002D88"/>
                    </a:solidFill>
                    <a:latin typeface="Times New Roman" pitchFamily="18" charset="0"/>
                    <a:ea typeface="宋体" charset="-122"/>
                  </a:rPr>
                  <a:t>, R</a:t>
                </a:r>
                <a:r>
                  <a:rPr lang="en-US" altLang="zh-CN" sz="2500" b="1" baseline="-18000" dirty="0">
                    <a:solidFill>
                      <a:srgbClr val="002D88"/>
                    </a:solidFill>
                    <a:latin typeface="Times New Roman" pitchFamily="18" charset="0"/>
                    <a:ea typeface="宋体" charset="-122"/>
                  </a:rPr>
                  <a:t>2</a:t>
                </a:r>
                <a:r>
                  <a:rPr lang="en-US" altLang="zh-CN" sz="2500" b="1" dirty="0">
                    <a:solidFill>
                      <a:srgbClr val="002D88"/>
                    </a:solidFill>
                    <a:latin typeface="Times New Roman" pitchFamily="18" charset="0"/>
                    <a:ea typeface="宋体" charset="-122"/>
                  </a:rPr>
                  <a:t>, </a:t>
                </a:r>
                <a:r>
                  <a:rPr lang="en-US" altLang="zh-CN" sz="2500" b="1" dirty="0">
                    <a:solidFill>
                      <a:srgbClr val="002D88"/>
                    </a:solidFill>
                    <a:latin typeface="Times New Roman" pitchFamily="18" charset="0"/>
                    <a:ea typeface="宋体" charset="-122"/>
                    <a:sym typeface="Symbol" pitchFamily="18" charset="2"/>
                  </a:rPr>
                  <a:t></a:t>
                </a:r>
                <a:r>
                  <a:rPr lang="en-US" altLang="zh-CN" sz="2500" b="1" dirty="0">
                    <a:solidFill>
                      <a:srgbClr val="002D88"/>
                    </a:solidFill>
                    <a:latin typeface="Times New Roman" pitchFamily="18" charset="0"/>
                    <a:ea typeface="宋体" charset="-122"/>
                  </a:rPr>
                  <a:t>, </a:t>
                </a:r>
                <a:r>
                  <a:rPr lang="en-US" altLang="zh-CN" sz="2500" b="1" dirty="0" err="1">
                    <a:solidFill>
                      <a:srgbClr val="002D88"/>
                    </a:solidFill>
                    <a:latin typeface="Times New Roman" pitchFamily="18" charset="0"/>
                    <a:ea typeface="宋体" charset="-122"/>
                  </a:rPr>
                  <a:t>R</a:t>
                </a:r>
                <a:r>
                  <a:rPr lang="en-US" altLang="zh-CN" sz="2500" b="1" baseline="-18000" dirty="0" err="1">
                    <a:solidFill>
                      <a:srgbClr val="002D88"/>
                    </a:solidFill>
                    <a:latin typeface="Times New Roman" pitchFamily="18" charset="0"/>
                    <a:ea typeface="宋体" charset="-122"/>
                  </a:rPr>
                  <a:t>n</a:t>
                </a:r>
                <a:r>
                  <a:rPr lang="en-US" altLang="zh-CN" sz="2500" b="1" baseline="-18000" dirty="0">
                    <a:solidFill>
                      <a:srgbClr val="002D88"/>
                    </a:solidFill>
                    <a:latin typeface="Times New Roman" pitchFamily="18" charset="0"/>
                    <a:ea typeface="宋体" charset="-122"/>
                  </a:rPr>
                  <a:t> </a:t>
                </a:r>
                <a:r>
                  <a:rPr lang="en-US" altLang="zh-CN" sz="2500" b="1" dirty="0">
                    <a:solidFill>
                      <a:srgbClr val="002D88"/>
                    </a:solidFill>
                    <a:latin typeface="Times New Roman" pitchFamily="18" charset="0"/>
                    <a:ea typeface="楷体_GB2312" pitchFamily="49" charset="-122"/>
                  </a:rPr>
                  <a:t>}</a:t>
                </a:r>
                <a:r>
                  <a:rPr lang="en-US" altLang="zh-CN" sz="2500" b="1" dirty="0">
                    <a:solidFill>
                      <a:srgbClr val="002D88"/>
                    </a:solidFill>
                    <a:latin typeface="楷体_GB2312" pitchFamily="49" charset="-122"/>
                    <a:ea typeface="楷体_GB2312" pitchFamily="49" charset="-122"/>
                  </a:rPr>
                  <a:t>, </a:t>
                </a:r>
                <a:r>
                  <a:rPr lang="zh-CN" altLang="en-US" sz="2500" b="1" dirty="0">
                    <a:solidFill>
                      <a:srgbClr val="002D88"/>
                    </a:solidFill>
                    <a:latin typeface="幼圆" pitchFamily="49" charset="-122"/>
                    <a:ea typeface="幼圆" pitchFamily="49" charset="-122"/>
                  </a:rPr>
                  <a:t>对应</a:t>
                </a:r>
              </a:p>
              <a:p>
                <a:pPr eaLnBrk="1" hangingPunct="1">
                  <a:lnSpc>
                    <a:spcPct val="90000"/>
                  </a:lnSpc>
                </a:pPr>
                <a:r>
                  <a:rPr lang="zh-CN" altLang="en-US" sz="2500" b="1" dirty="0">
                    <a:solidFill>
                      <a:srgbClr val="002D88"/>
                    </a:solidFill>
                    <a:latin typeface="幼圆" pitchFamily="49" charset="-122"/>
                    <a:ea typeface="幼圆" pitchFamily="49" charset="-122"/>
                  </a:rPr>
                  <a:t>的关键字序列为</a:t>
                </a:r>
                <a:r>
                  <a:rPr lang="en-US" altLang="zh-CN" sz="2500" b="1" dirty="0">
                    <a:solidFill>
                      <a:srgbClr val="002D88"/>
                    </a:solidFill>
                    <a:latin typeface="楷体_GB2312" pitchFamily="49" charset="-122"/>
                    <a:ea typeface="楷体_GB2312" pitchFamily="49" charset="-122"/>
                  </a:rPr>
                  <a:t>{</a:t>
                </a:r>
                <a:r>
                  <a:rPr lang="en-US" altLang="zh-CN" sz="2500" b="1" dirty="0">
                    <a:solidFill>
                      <a:srgbClr val="002D88"/>
                    </a:solidFill>
                    <a:latin typeface="Times New Roman" pitchFamily="18" charset="0"/>
                    <a:ea typeface="宋体" charset="-122"/>
                  </a:rPr>
                  <a:t>k</a:t>
                </a:r>
                <a:r>
                  <a:rPr lang="en-US" altLang="zh-CN" sz="2500" b="1" baseline="-18000" dirty="0">
                    <a:solidFill>
                      <a:srgbClr val="002D88"/>
                    </a:solidFill>
                    <a:latin typeface="Times New Roman" pitchFamily="18" charset="0"/>
                    <a:ea typeface="宋体" charset="-122"/>
                  </a:rPr>
                  <a:t>1</a:t>
                </a:r>
                <a:r>
                  <a:rPr lang="en-US" altLang="zh-CN" sz="2500" b="1" dirty="0">
                    <a:solidFill>
                      <a:srgbClr val="002D88"/>
                    </a:solidFill>
                    <a:latin typeface="Times New Roman" pitchFamily="18" charset="0"/>
                    <a:ea typeface="宋体" charset="-122"/>
                  </a:rPr>
                  <a:t>, k</a:t>
                </a:r>
                <a:r>
                  <a:rPr lang="en-US" altLang="zh-CN" sz="2500" b="1" baseline="-18000" dirty="0">
                    <a:solidFill>
                      <a:srgbClr val="002D88"/>
                    </a:solidFill>
                    <a:latin typeface="Times New Roman" pitchFamily="18" charset="0"/>
                    <a:ea typeface="宋体" charset="-122"/>
                  </a:rPr>
                  <a:t>2</a:t>
                </a:r>
                <a:r>
                  <a:rPr lang="en-US" altLang="zh-CN" sz="2500" b="1" dirty="0">
                    <a:solidFill>
                      <a:srgbClr val="002D88"/>
                    </a:solidFill>
                    <a:latin typeface="Times New Roman" pitchFamily="18" charset="0"/>
                    <a:ea typeface="宋体" charset="-122"/>
                  </a:rPr>
                  <a:t>, </a:t>
                </a:r>
                <a:r>
                  <a:rPr lang="en-US" altLang="zh-CN" sz="2500" b="1" dirty="0">
                    <a:solidFill>
                      <a:srgbClr val="002D88"/>
                    </a:solidFill>
                    <a:latin typeface="Times New Roman" pitchFamily="18" charset="0"/>
                    <a:ea typeface="宋体" charset="-122"/>
                    <a:sym typeface="Symbol" pitchFamily="18" charset="2"/>
                  </a:rPr>
                  <a:t></a:t>
                </a:r>
                <a:r>
                  <a:rPr lang="en-US" altLang="zh-CN" sz="2500" b="1" dirty="0">
                    <a:solidFill>
                      <a:srgbClr val="002D88"/>
                    </a:solidFill>
                    <a:latin typeface="Times New Roman" pitchFamily="18" charset="0"/>
                    <a:ea typeface="宋体" charset="-122"/>
                  </a:rPr>
                  <a:t>, </a:t>
                </a:r>
                <a:r>
                  <a:rPr lang="en-US" altLang="zh-CN" sz="2500" b="1" dirty="0" err="1">
                    <a:solidFill>
                      <a:srgbClr val="002D88"/>
                    </a:solidFill>
                    <a:latin typeface="Times New Roman" pitchFamily="18" charset="0"/>
                    <a:ea typeface="宋体" charset="-122"/>
                  </a:rPr>
                  <a:t>k</a:t>
                </a:r>
                <a:r>
                  <a:rPr lang="en-US" altLang="zh-CN" sz="2500" b="1" baseline="-18000" dirty="0" err="1">
                    <a:solidFill>
                      <a:srgbClr val="002D88"/>
                    </a:solidFill>
                    <a:latin typeface="Times New Roman" pitchFamily="18" charset="0"/>
                    <a:ea typeface="宋体" charset="-122"/>
                  </a:rPr>
                  <a:t>n</a:t>
                </a:r>
                <a:r>
                  <a:rPr lang="en-US" altLang="zh-CN" sz="2500" b="1" baseline="-18000" dirty="0">
                    <a:solidFill>
                      <a:srgbClr val="002D88"/>
                    </a:solidFill>
                    <a:latin typeface="Times New Roman" pitchFamily="18" charset="0"/>
                    <a:ea typeface="宋体" charset="-122"/>
                  </a:rPr>
                  <a:t> </a:t>
                </a:r>
                <a:r>
                  <a:rPr lang="en-US" altLang="zh-CN" sz="2500" b="1" dirty="0">
                    <a:solidFill>
                      <a:srgbClr val="002D88"/>
                    </a:solidFill>
                    <a:latin typeface="Times New Roman" pitchFamily="18" charset="0"/>
                    <a:ea typeface="楷体_GB2312" pitchFamily="49" charset="-122"/>
                  </a:rPr>
                  <a:t>}</a:t>
                </a:r>
                <a:r>
                  <a:rPr lang="en-US" altLang="zh-CN" sz="2500" b="1" dirty="0">
                    <a:solidFill>
                      <a:srgbClr val="002D88"/>
                    </a:solidFill>
                    <a:latin typeface="楷体_GB2312" pitchFamily="49" charset="-122"/>
                    <a:ea typeface="楷体_GB2312" pitchFamily="49" charset="-122"/>
                  </a:rPr>
                  <a:t>, </a:t>
                </a:r>
                <a:r>
                  <a:rPr lang="zh-CN" altLang="en-US" sz="2500" b="1" dirty="0">
                    <a:solidFill>
                      <a:srgbClr val="002D88"/>
                    </a:solidFill>
                    <a:latin typeface="幼圆" pitchFamily="49" charset="-122"/>
                    <a:ea typeface="幼圆" pitchFamily="49" charset="-122"/>
                  </a:rPr>
                  <a:t>确定一种置换关系</a:t>
                </a:r>
              </a:p>
              <a:p>
                <a:pPr eaLnBrk="1" hangingPunct="1">
                  <a:lnSpc>
                    <a:spcPct val="90000"/>
                  </a:lnSpc>
                  <a:spcBef>
                    <a:spcPct val="10000"/>
                  </a:spcBef>
                  <a:spcAft>
                    <a:spcPct val="10000"/>
                  </a:spcAft>
                </a:pPr>
                <a:r>
                  <a:rPr lang="zh-CN" altLang="en-US" sz="2500" b="1" dirty="0">
                    <a:solidFill>
                      <a:srgbClr val="002D88"/>
                    </a:solidFill>
                    <a:latin typeface="Times New Roman" pitchFamily="18" charset="0"/>
                    <a:ea typeface="楷体_GB2312" pitchFamily="49" charset="-122"/>
                  </a:rPr>
                  <a:t>                          </a:t>
                </a:r>
                <a:r>
                  <a:rPr lang="zh-CN" altLang="en-US" sz="2500" b="1" dirty="0">
                    <a:solidFill>
                      <a:srgbClr val="002D88"/>
                    </a:solidFill>
                    <a:latin typeface="Times New Roman" pitchFamily="18" charset="0"/>
                    <a:ea typeface="宋体" charset="-122"/>
                    <a:sym typeface="Symbol" pitchFamily="18" charset="2"/>
                  </a:rPr>
                  <a:t></a:t>
                </a:r>
                <a:r>
                  <a:rPr lang="en-US" altLang="zh-CN" sz="2500" b="1" dirty="0">
                    <a:solidFill>
                      <a:srgbClr val="002D88"/>
                    </a:solidFill>
                    <a:latin typeface="Times New Roman" pitchFamily="18" charset="0"/>
                    <a:ea typeface="宋体" charset="-122"/>
                    <a:sym typeface="Symbol" pitchFamily="18" charset="2"/>
                  </a:rPr>
                  <a:t>(1),  (2),   ,  (n)</a:t>
                </a:r>
                <a:endParaRPr lang="en-US" altLang="zh-CN" sz="2500" b="1" dirty="0">
                  <a:solidFill>
                    <a:srgbClr val="002D88"/>
                  </a:solidFill>
                  <a:latin typeface="Times New Roman" pitchFamily="18" charset="0"/>
                  <a:ea typeface="宋体" charset="-122"/>
                </a:endParaRPr>
              </a:p>
              <a:p>
                <a:pPr eaLnBrk="1" hangingPunct="1">
                  <a:lnSpc>
                    <a:spcPct val="90000"/>
                  </a:lnSpc>
                </a:pPr>
                <a:r>
                  <a:rPr lang="zh-CN" altLang="en-US" sz="2500" b="1" dirty="0">
                    <a:solidFill>
                      <a:srgbClr val="002D88"/>
                    </a:solidFill>
                    <a:latin typeface="幼圆" pitchFamily="49" charset="-122"/>
                    <a:ea typeface="幼圆" pitchFamily="49" charset="-122"/>
                  </a:rPr>
                  <a:t>使得关键字序列满足</a:t>
                </a:r>
                <a:r>
                  <a:rPr lang="zh-CN" altLang="en-US" sz="2500" b="1" dirty="0">
                    <a:solidFill>
                      <a:srgbClr val="002D88"/>
                    </a:solidFill>
                    <a:latin typeface="楷体_GB2312" pitchFamily="49" charset="-122"/>
                    <a:ea typeface="楷体_GB2312" pitchFamily="49" charset="-122"/>
                  </a:rPr>
                  <a:t>：</a:t>
                </a:r>
              </a:p>
              <a:p>
                <a:pPr eaLnBrk="1" hangingPunct="1">
                  <a:lnSpc>
                    <a:spcPct val="90000"/>
                  </a:lnSpc>
                  <a:spcBef>
                    <a:spcPct val="10000"/>
                  </a:spcBef>
                </a:pPr>
                <a:r>
                  <a:rPr lang="zh-CN" altLang="en-US" sz="2500" b="1" dirty="0">
                    <a:solidFill>
                      <a:srgbClr val="002D88"/>
                    </a:solidFill>
                    <a:latin typeface="宋体" charset="-122"/>
                    <a:ea typeface="宋体" charset="-122"/>
                  </a:rPr>
                  <a:t>            </a:t>
                </a:r>
                <a:r>
                  <a:rPr lang="en-US" altLang="zh-CN" sz="2500" b="1" dirty="0">
                    <a:solidFill>
                      <a:srgbClr val="002D88"/>
                    </a:solidFill>
                    <a:latin typeface="Times New Roman" pitchFamily="18" charset="0"/>
                    <a:ea typeface="宋体" charset="-122"/>
                  </a:rPr>
                  <a:t>k</a:t>
                </a:r>
                <a:r>
                  <a:rPr lang="en-US" altLang="zh-CN" sz="2500" b="1" baseline="-18000" dirty="0">
                    <a:solidFill>
                      <a:srgbClr val="002D88"/>
                    </a:solidFill>
                    <a:latin typeface="Times New Roman" pitchFamily="18" charset="0"/>
                    <a:ea typeface="宋体" charset="-122"/>
                    <a:sym typeface="Symbol" pitchFamily="18" charset="2"/>
                  </a:rPr>
                  <a:t>(1)  </a:t>
                </a:r>
                <a:r>
                  <a:rPr lang="en-US" altLang="zh-CN" sz="2500" b="1" dirty="0">
                    <a:solidFill>
                      <a:srgbClr val="002D88"/>
                    </a:solidFill>
                    <a:latin typeface="Times New Roman" pitchFamily="18" charset="0"/>
                    <a:ea typeface="宋体" charset="-122"/>
                    <a:sym typeface="Symbol" pitchFamily="18" charset="2"/>
                  </a:rPr>
                  <a:t> </a:t>
                </a:r>
                <a:r>
                  <a:rPr lang="en-US" altLang="zh-CN" sz="2500" b="1" dirty="0">
                    <a:solidFill>
                      <a:srgbClr val="002D88"/>
                    </a:solidFill>
                    <a:latin typeface="Times New Roman" pitchFamily="18" charset="0"/>
                    <a:ea typeface="宋体" charset="-122"/>
                  </a:rPr>
                  <a:t> k</a:t>
                </a:r>
                <a:r>
                  <a:rPr lang="en-US" altLang="zh-CN" sz="2500" b="1" baseline="-20000" dirty="0">
                    <a:solidFill>
                      <a:srgbClr val="002D88"/>
                    </a:solidFill>
                    <a:latin typeface="Times New Roman" pitchFamily="18" charset="0"/>
                    <a:ea typeface="宋体" charset="-122"/>
                    <a:sym typeface="Symbol" pitchFamily="18" charset="2"/>
                  </a:rPr>
                  <a:t>(2)  </a:t>
                </a:r>
                <a:r>
                  <a:rPr lang="en-US" altLang="zh-CN" sz="2500" b="1" dirty="0">
                    <a:solidFill>
                      <a:srgbClr val="002D88"/>
                    </a:solidFill>
                    <a:latin typeface="Times New Roman" pitchFamily="18" charset="0"/>
                    <a:ea typeface="宋体" charset="-122"/>
                    <a:sym typeface="Symbol" pitchFamily="18" charset="2"/>
                  </a:rPr>
                  <a:t> </a:t>
                </a:r>
                <a:r>
                  <a:rPr lang="en-US" altLang="zh-CN" sz="2500" b="1" baseline="-20000" dirty="0">
                    <a:solidFill>
                      <a:srgbClr val="002D88"/>
                    </a:solidFill>
                    <a:latin typeface="Times New Roman" pitchFamily="18" charset="0"/>
                    <a:ea typeface="宋体" charset="-122"/>
                    <a:sym typeface="Symbol" pitchFamily="18" charset="2"/>
                  </a:rPr>
                  <a:t> </a:t>
                </a:r>
                <a:r>
                  <a:rPr lang="en-US" altLang="zh-CN" sz="2500" b="1" dirty="0">
                    <a:solidFill>
                      <a:srgbClr val="002D88"/>
                    </a:solidFill>
                    <a:latin typeface="Times New Roman" pitchFamily="18" charset="0"/>
                    <a:ea typeface="宋体" charset="-122"/>
                    <a:sym typeface="Symbol" pitchFamily="18" charset="2"/>
                  </a:rPr>
                  <a:t></a:t>
                </a:r>
                <a:r>
                  <a:rPr lang="en-US" altLang="zh-CN" sz="2500" b="1" dirty="0">
                    <a:solidFill>
                      <a:srgbClr val="002D88"/>
                    </a:solidFill>
                    <a:latin typeface="Times New Roman" pitchFamily="18" charset="0"/>
                    <a:ea typeface="宋体" charset="-122"/>
                  </a:rPr>
                  <a:t>  </a:t>
                </a:r>
                <a:r>
                  <a:rPr lang="en-US" altLang="zh-CN" sz="2500" b="1" dirty="0">
                    <a:solidFill>
                      <a:srgbClr val="002D88"/>
                    </a:solidFill>
                    <a:latin typeface="Times New Roman" pitchFamily="18" charset="0"/>
                    <a:ea typeface="宋体" charset="-122"/>
                    <a:sym typeface="Symbol" pitchFamily="18" charset="2"/>
                  </a:rPr>
                  <a:t> </a:t>
                </a:r>
                <a:r>
                  <a:rPr lang="en-US" altLang="zh-CN" sz="2500" b="1" dirty="0">
                    <a:solidFill>
                      <a:srgbClr val="002D88"/>
                    </a:solidFill>
                    <a:latin typeface="Times New Roman" pitchFamily="18" charset="0"/>
                    <a:ea typeface="宋体" charset="-122"/>
                  </a:rPr>
                  <a:t> k</a:t>
                </a:r>
                <a:r>
                  <a:rPr lang="en-US" altLang="zh-CN" sz="2500" b="1" baseline="-18000" dirty="0">
                    <a:solidFill>
                      <a:srgbClr val="002D88"/>
                    </a:solidFill>
                    <a:latin typeface="Times New Roman" pitchFamily="18" charset="0"/>
                    <a:ea typeface="宋体" charset="-122"/>
                    <a:sym typeface="Symbol" pitchFamily="18" charset="2"/>
                  </a:rPr>
                  <a:t>(n)</a:t>
                </a:r>
              </a:p>
              <a:p>
                <a:pPr eaLnBrk="1" hangingPunct="1">
                  <a:lnSpc>
                    <a:spcPct val="90000"/>
                  </a:lnSpc>
                </a:pPr>
                <a:r>
                  <a:rPr lang="zh-CN" altLang="en-US" sz="2500" b="1" dirty="0">
                    <a:solidFill>
                      <a:srgbClr val="002D88"/>
                    </a:solidFill>
                    <a:latin typeface="幼圆" pitchFamily="49" charset="-122"/>
                    <a:ea typeface="幼圆" pitchFamily="49" charset="-122"/>
                    <a:sym typeface="Symbol" pitchFamily="18" charset="2"/>
                  </a:rPr>
                  <a:t>或者</a:t>
                </a:r>
              </a:p>
              <a:p>
                <a:pPr eaLnBrk="1" hangingPunct="1">
                  <a:lnSpc>
                    <a:spcPct val="90000"/>
                  </a:lnSpc>
                  <a:spcAft>
                    <a:spcPct val="10000"/>
                  </a:spcAft>
                </a:pPr>
                <a:r>
                  <a:rPr lang="zh-CN" altLang="en-US" sz="2500" b="1" dirty="0">
                    <a:solidFill>
                      <a:srgbClr val="002D88"/>
                    </a:solidFill>
                    <a:latin typeface="Times New Roman" pitchFamily="18" charset="0"/>
                    <a:ea typeface="宋体" charset="-122"/>
                  </a:rPr>
                  <a:t>                        </a:t>
                </a:r>
                <a:r>
                  <a:rPr lang="en-US" altLang="zh-CN" sz="2500" b="1" dirty="0">
                    <a:solidFill>
                      <a:srgbClr val="002D88"/>
                    </a:solidFill>
                    <a:latin typeface="Times New Roman" pitchFamily="18" charset="0"/>
                    <a:ea typeface="宋体" charset="-122"/>
                  </a:rPr>
                  <a:t>k</a:t>
                </a:r>
                <a:r>
                  <a:rPr lang="en-US" altLang="zh-CN" sz="2500" b="1" baseline="-18000" dirty="0">
                    <a:solidFill>
                      <a:srgbClr val="002D88"/>
                    </a:solidFill>
                    <a:latin typeface="Times New Roman" pitchFamily="18" charset="0"/>
                    <a:ea typeface="宋体" charset="-122"/>
                    <a:sym typeface="Symbol" pitchFamily="18" charset="2"/>
                  </a:rPr>
                  <a:t>(1)  </a:t>
                </a:r>
                <a:r>
                  <a:rPr lang="en-US" altLang="zh-CN" sz="2500" b="1" dirty="0">
                    <a:solidFill>
                      <a:srgbClr val="002D88"/>
                    </a:solidFill>
                    <a:latin typeface="Times New Roman" pitchFamily="18" charset="0"/>
                    <a:ea typeface="宋体" charset="-122"/>
                    <a:sym typeface="Symbol" pitchFamily="18" charset="2"/>
                  </a:rPr>
                  <a:t> </a:t>
                </a:r>
                <a:r>
                  <a:rPr lang="en-US" altLang="zh-CN" sz="2500" b="1" dirty="0">
                    <a:solidFill>
                      <a:srgbClr val="002D88"/>
                    </a:solidFill>
                    <a:latin typeface="Times New Roman" pitchFamily="18" charset="0"/>
                    <a:ea typeface="宋体" charset="-122"/>
                  </a:rPr>
                  <a:t> k</a:t>
                </a:r>
                <a:r>
                  <a:rPr lang="en-US" altLang="zh-CN" sz="2500" b="1" baseline="-20000" dirty="0">
                    <a:solidFill>
                      <a:srgbClr val="002D88"/>
                    </a:solidFill>
                    <a:latin typeface="Times New Roman" pitchFamily="18" charset="0"/>
                    <a:ea typeface="宋体" charset="-122"/>
                    <a:sym typeface="Symbol" pitchFamily="18" charset="2"/>
                  </a:rPr>
                  <a:t>(2) </a:t>
                </a:r>
                <a:r>
                  <a:rPr lang="en-US" altLang="zh-CN" sz="2500" b="1" baseline="-18000" dirty="0">
                    <a:solidFill>
                      <a:srgbClr val="002D88"/>
                    </a:solidFill>
                    <a:latin typeface="Times New Roman" pitchFamily="18" charset="0"/>
                    <a:ea typeface="宋体" charset="-122"/>
                    <a:sym typeface="Symbol" pitchFamily="18" charset="2"/>
                  </a:rPr>
                  <a:t> </a:t>
                </a:r>
                <a:r>
                  <a:rPr lang="en-US" altLang="zh-CN" sz="2500" b="1" dirty="0">
                    <a:solidFill>
                      <a:srgbClr val="002D88"/>
                    </a:solidFill>
                    <a:latin typeface="Times New Roman" pitchFamily="18" charset="0"/>
                    <a:ea typeface="宋体" charset="-122"/>
                    <a:sym typeface="Symbol" pitchFamily="18" charset="2"/>
                  </a:rPr>
                  <a:t>  </a:t>
                </a:r>
                <a:r>
                  <a:rPr lang="en-US" altLang="zh-CN" sz="2500" b="1" dirty="0">
                    <a:solidFill>
                      <a:srgbClr val="002D88"/>
                    </a:solidFill>
                    <a:latin typeface="Times New Roman" pitchFamily="18" charset="0"/>
                    <a:ea typeface="宋体" charset="-122"/>
                  </a:rPr>
                  <a:t>  </a:t>
                </a:r>
                <a:r>
                  <a:rPr lang="en-US" altLang="zh-CN" sz="2500" b="1" dirty="0">
                    <a:solidFill>
                      <a:srgbClr val="002D88"/>
                    </a:solidFill>
                    <a:latin typeface="Times New Roman" pitchFamily="18" charset="0"/>
                    <a:ea typeface="宋体" charset="-122"/>
                    <a:sym typeface="Symbol" pitchFamily="18" charset="2"/>
                  </a:rPr>
                  <a:t>  </a:t>
                </a:r>
                <a:r>
                  <a:rPr lang="en-US" altLang="zh-CN" sz="2500" b="1" dirty="0">
                    <a:solidFill>
                      <a:srgbClr val="002D88"/>
                    </a:solidFill>
                    <a:latin typeface="Times New Roman" pitchFamily="18" charset="0"/>
                    <a:ea typeface="宋体" charset="-122"/>
                  </a:rPr>
                  <a:t>k</a:t>
                </a:r>
                <a:r>
                  <a:rPr lang="en-US" altLang="zh-CN" sz="2500" b="1" baseline="-18000" dirty="0">
                    <a:solidFill>
                      <a:srgbClr val="002D88"/>
                    </a:solidFill>
                    <a:latin typeface="Times New Roman" pitchFamily="18" charset="0"/>
                    <a:ea typeface="宋体" charset="-122"/>
                    <a:sym typeface="Symbol" pitchFamily="18" charset="2"/>
                  </a:rPr>
                  <a:t>(n)</a:t>
                </a:r>
              </a:p>
              <a:p>
                <a:pPr eaLnBrk="1" hangingPunct="1">
                  <a:lnSpc>
                    <a:spcPct val="90000"/>
                  </a:lnSpc>
                </a:pPr>
                <a:r>
                  <a:rPr lang="zh-CN" altLang="en-US" sz="2500" b="1" dirty="0">
                    <a:solidFill>
                      <a:srgbClr val="002D88"/>
                    </a:solidFill>
                    <a:latin typeface="幼圆" pitchFamily="49" charset="-122"/>
                    <a:ea typeface="幼圆" pitchFamily="49" charset="-122"/>
                  </a:rPr>
                  <a:t>相应文件成为按关键字值有序的文件</a:t>
                </a:r>
              </a:p>
              <a:p>
                <a:pPr eaLnBrk="1" hangingPunct="1">
                  <a:lnSpc>
                    <a:spcPct val="90000"/>
                  </a:lnSpc>
                  <a:spcBef>
                    <a:spcPct val="10000"/>
                  </a:spcBef>
                  <a:spcAft>
                    <a:spcPct val="10000"/>
                  </a:spcAft>
                </a:pPr>
                <a:r>
                  <a:rPr lang="zh-CN" altLang="en-US" sz="2500" b="1" dirty="0">
                    <a:solidFill>
                      <a:srgbClr val="002D88"/>
                    </a:solidFill>
                    <a:latin typeface="楷体_GB2312" pitchFamily="49" charset="-122"/>
                    <a:ea typeface="楷体_GB2312" pitchFamily="49" charset="-122"/>
                  </a:rPr>
                  <a:t>            </a:t>
                </a:r>
                <a:r>
                  <a:rPr lang="en-US" altLang="zh-CN" sz="2500" b="1" dirty="0">
                    <a:solidFill>
                      <a:srgbClr val="002D88"/>
                    </a:solidFill>
                    <a:latin typeface="Times New Roman" pitchFamily="18" charset="0"/>
                    <a:ea typeface="楷体_GB2312" pitchFamily="49" charset="-122"/>
                  </a:rPr>
                  <a:t>{ </a:t>
                </a:r>
                <a:r>
                  <a:rPr lang="en-US" altLang="zh-CN" sz="2500" b="1" dirty="0">
                    <a:solidFill>
                      <a:srgbClr val="002D88"/>
                    </a:solidFill>
                    <a:latin typeface="Times New Roman" pitchFamily="18" charset="0"/>
                    <a:ea typeface="宋体" charset="-122"/>
                  </a:rPr>
                  <a:t>R</a:t>
                </a:r>
                <a:r>
                  <a:rPr lang="en-US" altLang="zh-CN" sz="2500" b="1" baseline="-18000" dirty="0">
                    <a:solidFill>
                      <a:srgbClr val="002D88"/>
                    </a:solidFill>
                    <a:latin typeface="Times New Roman" pitchFamily="18" charset="0"/>
                    <a:ea typeface="宋体" charset="-122"/>
                    <a:sym typeface="Symbol" pitchFamily="18" charset="2"/>
                  </a:rPr>
                  <a:t>(1)</a:t>
                </a:r>
                <a:r>
                  <a:rPr lang="en-US" altLang="zh-CN" sz="2500" b="1" dirty="0">
                    <a:solidFill>
                      <a:srgbClr val="002D88"/>
                    </a:solidFill>
                    <a:latin typeface="Times New Roman" pitchFamily="18" charset="0"/>
                    <a:ea typeface="宋体" charset="-122"/>
                  </a:rPr>
                  <a:t>, R</a:t>
                </a:r>
                <a:r>
                  <a:rPr lang="en-US" altLang="zh-CN" sz="2500" b="1" baseline="-18000" dirty="0">
                    <a:solidFill>
                      <a:srgbClr val="002D88"/>
                    </a:solidFill>
                    <a:latin typeface="Times New Roman" pitchFamily="18" charset="0"/>
                    <a:ea typeface="宋体" charset="-122"/>
                    <a:sym typeface="Symbol" pitchFamily="18" charset="2"/>
                  </a:rPr>
                  <a:t>(2)</a:t>
                </a:r>
                <a:r>
                  <a:rPr lang="en-US" altLang="zh-CN" sz="2500" b="1" dirty="0">
                    <a:solidFill>
                      <a:srgbClr val="002D88"/>
                    </a:solidFill>
                    <a:latin typeface="Times New Roman" pitchFamily="18" charset="0"/>
                    <a:ea typeface="宋体" charset="-122"/>
                  </a:rPr>
                  <a:t>,  </a:t>
                </a:r>
                <a:r>
                  <a:rPr lang="en-US" altLang="zh-CN" sz="2500" b="1" dirty="0">
                    <a:solidFill>
                      <a:srgbClr val="002D88"/>
                    </a:solidFill>
                    <a:latin typeface="Times New Roman" pitchFamily="18" charset="0"/>
                    <a:ea typeface="宋体" charset="-122"/>
                    <a:sym typeface="Symbol" pitchFamily="18" charset="2"/>
                  </a:rPr>
                  <a:t> </a:t>
                </a:r>
                <a:r>
                  <a:rPr lang="en-US" altLang="zh-CN" sz="2500" b="1" dirty="0">
                    <a:solidFill>
                      <a:srgbClr val="002D88"/>
                    </a:solidFill>
                    <a:latin typeface="Times New Roman" pitchFamily="18" charset="0"/>
                    <a:ea typeface="宋体" charset="-122"/>
                  </a:rPr>
                  <a:t>, R</a:t>
                </a:r>
                <a:r>
                  <a:rPr lang="en-US" altLang="zh-CN" sz="2500" b="1" baseline="-18000" dirty="0">
                    <a:solidFill>
                      <a:srgbClr val="002D88"/>
                    </a:solidFill>
                    <a:latin typeface="Times New Roman" pitchFamily="18" charset="0"/>
                    <a:ea typeface="宋体" charset="-122"/>
                    <a:sym typeface="Symbol" pitchFamily="18" charset="2"/>
                  </a:rPr>
                  <a:t>(n) </a:t>
                </a:r>
                <a:r>
                  <a:rPr lang="en-US" altLang="zh-CN" sz="2500" b="1" dirty="0">
                    <a:solidFill>
                      <a:srgbClr val="002D88"/>
                    </a:solidFill>
                    <a:latin typeface="Times New Roman" pitchFamily="18" charset="0"/>
                    <a:ea typeface="楷体_GB2312" pitchFamily="49" charset="-122"/>
                  </a:rPr>
                  <a:t>}</a:t>
                </a:r>
              </a:p>
              <a:p>
                <a:pPr eaLnBrk="1" hangingPunct="1">
                  <a:lnSpc>
                    <a:spcPct val="90000"/>
                  </a:lnSpc>
                </a:pPr>
                <a:r>
                  <a:rPr lang="zh-CN" altLang="en-US" sz="2500" b="1" dirty="0">
                    <a:solidFill>
                      <a:srgbClr val="002D88"/>
                    </a:solidFill>
                    <a:latin typeface="幼圆" pitchFamily="49" charset="-122"/>
                    <a:ea typeface="幼圆" pitchFamily="49" charset="-122"/>
                  </a:rPr>
                  <a:t>这一过程称为    </a:t>
                </a:r>
                <a:r>
                  <a:rPr lang="zh-CN" altLang="en-US" sz="2500" b="1" dirty="0">
                    <a:solidFill>
                      <a:srgbClr val="002D88"/>
                    </a:solidFill>
                    <a:latin typeface="楷体_GB2312" pitchFamily="49" charset="-122"/>
                    <a:ea typeface="楷体_GB2312" pitchFamily="49" charset="-122"/>
                  </a:rPr>
                  <a:t>。</a:t>
                </a:r>
              </a:p>
            </p:txBody>
          </p:sp>
          <p:sp>
            <p:nvSpPr>
              <p:cNvPr id="10" name="Rectangle 13"/>
              <p:cNvSpPr>
                <a:spLocks noChangeArrowheads="1"/>
              </p:cNvSpPr>
              <p:nvPr/>
            </p:nvSpPr>
            <p:spPr bwMode="auto">
              <a:xfrm>
                <a:off x="432" y="1200"/>
                <a:ext cx="4992" cy="2688"/>
              </a:xfrm>
              <a:prstGeom prst="rect">
                <a:avLst/>
              </a:prstGeom>
              <a:noFill/>
              <a:ln w="76200" cap="sq">
                <a:solidFill>
                  <a:srgbClr val="00CCFF"/>
                </a:solidFill>
                <a:miter lim="800000"/>
                <a:headEnd/>
                <a:tailEnd/>
              </a:ln>
              <a:effectLst>
                <a:outerShdw dist="71842" dir="2700000" algn="ctr" rotWithShape="0">
                  <a:srgbClr val="B2B2B2"/>
                </a:outerShdw>
              </a:effectLst>
            </p:spPr>
            <p:txBody>
              <a:bodyPr wrap="none" anchor="ctr"/>
              <a:lstStyle/>
              <a:p>
                <a:pPr eaLnBrk="1" hangingPunct="1"/>
                <a:endParaRPr lang="zh-CN" altLang="en-US"/>
              </a:p>
            </p:txBody>
          </p:sp>
        </p:grpSp>
        <p:sp>
          <p:nvSpPr>
            <p:cNvPr id="8" name="Rectangle 34"/>
            <p:cNvSpPr>
              <a:spLocks noChangeArrowheads="1"/>
            </p:cNvSpPr>
            <p:nvPr/>
          </p:nvSpPr>
          <p:spPr bwMode="auto">
            <a:xfrm>
              <a:off x="1815" y="3424"/>
              <a:ext cx="884" cy="317"/>
            </a:xfrm>
            <a:prstGeom prst="rect">
              <a:avLst/>
            </a:prstGeom>
            <a:noFill/>
            <a:ln w="12700" cap="sq">
              <a:noFill/>
              <a:miter lim="800000"/>
              <a:headEnd/>
              <a:tailEnd/>
            </a:ln>
            <a:effectLst>
              <a:outerShdw dist="12700" dir="5400000" algn="ctr" rotWithShape="0">
                <a:schemeClr val="bg1"/>
              </a:outerShdw>
            </a:effectLst>
          </p:spPr>
          <p:txBody>
            <a:bodyPr>
              <a:spAutoFit/>
            </a:bodyPr>
            <a:lstStyle/>
            <a:p>
              <a:pPr eaLnBrk="1" hangingPunct="1"/>
              <a:r>
                <a:rPr lang="zh-CN" altLang="en-US" sz="2700" b="1">
                  <a:solidFill>
                    <a:srgbClr val="FF3300"/>
                  </a:solidFill>
                </a:rPr>
                <a:t>排序</a:t>
              </a:r>
            </a:p>
          </p:txBody>
        </p:sp>
      </p:grpSp>
    </p:spTree>
    <p:extLst>
      <p:ext uri="{BB962C8B-B14F-4D97-AF65-F5344CB8AC3E}">
        <p14:creationId xmlns:p14="http://schemas.microsoft.com/office/powerpoint/2010/main" val="3499612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堆排序</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40</a:t>
            </a:fld>
            <a:endParaRPr lang="zh-CN" altLang="en-US"/>
          </a:p>
        </p:txBody>
      </p:sp>
      <p:sp>
        <p:nvSpPr>
          <p:cNvPr id="5" name="Text Box 2"/>
          <p:cNvSpPr txBox="1">
            <a:spLocks noChangeArrowheads="1"/>
          </p:cNvSpPr>
          <p:nvPr/>
        </p:nvSpPr>
        <p:spPr bwMode="auto">
          <a:xfrm>
            <a:off x="1213583" y="3925400"/>
            <a:ext cx="5715000" cy="488950"/>
          </a:xfrm>
          <a:prstGeom prst="rect">
            <a:avLst/>
          </a:prstGeom>
          <a:noFill/>
          <a:ln w="12700" cap="sq">
            <a:noFill/>
            <a:miter lim="800000"/>
            <a:headEnd type="none" w="sm" len="sm"/>
            <a:tailEnd type="none" w="sm" len="sm"/>
          </a:ln>
        </p:spPr>
        <p:txBody>
          <a:bodyPr>
            <a:spAutoFit/>
          </a:bodyPr>
          <a:lstStyle/>
          <a:p>
            <a:pPr eaLnBrk="1" hangingPunct="1"/>
            <a:r>
              <a:rPr lang="en-US" altLang="zh-CN" sz="2600" b="1" dirty="0">
                <a:solidFill>
                  <a:srgbClr val="002D88"/>
                </a:solidFill>
                <a:latin typeface="Times New Roman" pitchFamily="18" charset="0"/>
                <a:ea typeface="幼圆" pitchFamily="49" charset="-122"/>
              </a:rPr>
              <a:t>1</a:t>
            </a:r>
            <a:r>
              <a:rPr lang="en-US" altLang="zh-CN" sz="2600" b="1" dirty="0">
                <a:solidFill>
                  <a:srgbClr val="002D88"/>
                </a:solidFill>
                <a:latin typeface="幼圆" pitchFamily="49" charset="-122"/>
                <a:ea typeface="幼圆" pitchFamily="49" charset="-122"/>
              </a:rPr>
              <a:t>. </a:t>
            </a:r>
            <a:r>
              <a:rPr lang="zh-CN" altLang="en-US" sz="2600" b="1" dirty="0">
                <a:solidFill>
                  <a:srgbClr val="002D88"/>
                </a:solidFill>
                <a:latin typeface="幼圆" pitchFamily="49" charset="-122"/>
                <a:ea typeface="幼圆" pitchFamily="49" charset="-122"/>
              </a:rPr>
              <a:t>将原始序列</a:t>
            </a:r>
            <a:r>
              <a:rPr lang="zh-CN" altLang="en-US" sz="2600" b="1" dirty="0">
                <a:solidFill>
                  <a:srgbClr val="FF3300"/>
                </a:solidFill>
              </a:rPr>
              <a:t>转换</a:t>
            </a:r>
            <a:r>
              <a:rPr lang="zh-CN" altLang="en-US" sz="2600" b="1" dirty="0">
                <a:solidFill>
                  <a:srgbClr val="002D88"/>
                </a:solidFill>
                <a:latin typeface="幼圆" pitchFamily="49" charset="-122"/>
                <a:ea typeface="幼圆" pitchFamily="49" charset="-122"/>
              </a:rPr>
              <a:t>为第一个堆。</a:t>
            </a:r>
          </a:p>
        </p:txBody>
      </p:sp>
      <p:sp>
        <p:nvSpPr>
          <p:cNvPr id="6" name="Text Box 3"/>
          <p:cNvSpPr txBox="1">
            <a:spLocks noChangeArrowheads="1"/>
          </p:cNvSpPr>
          <p:nvPr/>
        </p:nvSpPr>
        <p:spPr bwMode="auto">
          <a:xfrm>
            <a:off x="1226282" y="4381012"/>
            <a:ext cx="8183307" cy="806450"/>
          </a:xfrm>
          <a:prstGeom prst="rect">
            <a:avLst/>
          </a:prstGeom>
          <a:noFill/>
          <a:ln w="12700" cap="sq">
            <a:noFill/>
            <a:miter lim="800000"/>
            <a:headEnd type="none" w="sm" len="sm"/>
            <a:tailEnd type="none" w="sm" len="sm"/>
          </a:ln>
        </p:spPr>
        <p:txBody>
          <a:bodyPr wrap="square">
            <a:spAutoFit/>
          </a:bodyPr>
          <a:lstStyle/>
          <a:p>
            <a:pPr eaLnBrk="1" hangingPunct="1">
              <a:lnSpc>
                <a:spcPct val="90000"/>
              </a:lnSpc>
            </a:pPr>
            <a:r>
              <a:rPr lang="en-US" altLang="zh-CN" sz="2600" b="1" dirty="0">
                <a:solidFill>
                  <a:srgbClr val="002D88"/>
                </a:solidFill>
                <a:latin typeface="Times New Roman" pitchFamily="18" charset="0"/>
                <a:ea typeface="幼圆" pitchFamily="49" charset="-122"/>
              </a:rPr>
              <a:t>2</a:t>
            </a:r>
            <a:r>
              <a:rPr lang="en-US" altLang="zh-CN" sz="2600" b="1" dirty="0">
                <a:solidFill>
                  <a:srgbClr val="002D88"/>
                </a:solidFill>
                <a:latin typeface="幼圆" pitchFamily="49" charset="-122"/>
                <a:ea typeface="幼圆" pitchFamily="49" charset="-122"/>
              </a:rPr>
              <a:t>. </a:t>
            </a:r>
            <a:r>
              <a:rPr lang="zh-CN" altLang="en-US" sz="2600" b="1" dirty="0">
                <a:solidFill>
                  <a:srgbClr val="002D88"/>
                </a:solidFill>
                <a:latin typeface="幼圆" pitchFamily="49" charset="-122"/>
                <a:ea typeface="幼圆" pitchFamily="49" charset="-122"/>
              </a:rPr>
              <a:t>将堆的第一个元素与堆积的最后那个元素交换位置。         </a:t>
            </a:r>
            <a:r>
              <a:rPr lang="en-US" altLang="zh-CN" sz="2600" b="1" dirty="0">
                <a:solidFill>
                  <a:srgbClr val="002D88"/>
                </a:solidFill>
                <a:latin typeface="幼圆" pitchFamily="49" charset="-122"/>
                <a:ea typeface="幼圆" pitchFamily="49" charset="-122"/>
              </a:rPr>
              <a:t>	(</a:t>
            </a:r>
            <a:r>
              <a:rPr lang="zh-CN" altLang="en-US" sz="2600" b="1" dirty="0">
                <a:solidFill>
                  <a:srgbClr val="002D88"/>
                </a:solidFill>
                <a:latin typeface="幼圆" pitchFamily="49" charset="-122"/>
                <a:ea typeface="幼圆" pitchFamily="49" charset="-122"/>
              </a:rPr>
              <a:t>即</a:t>
            </a:r>
            <a:r>
              <a:rPr lang="zh-CN" altLang="en-US" sz="2600" b="1" dirty="0">
                <a:solidFill>
                  <a:srgbClr val="002D88"/>
                </a:solidFill>
                <a:latin typeface="Times New Roman" pitchFamily="18" charset="0"/>
                <a:ea typeface="幼圆" pitchFamily="49" charset="-122"/>
              </a:rPr>
              <a:t>“</a:t>
            </a:r>
            <a:r>
              <a:rPr lang="zh-CN" altLang="en-US" sz="2600" b="1" dirty="0">
                <a:solidFill>
                  <a:srgbClr val="002D88"/>
                </a:solidFill>
                <a:latin typeface="幼圆" pitchFamily="49" charset="-122"/>
                <a:ea typeface="幼圆" pitchFamily="49" charset="-122"/>
              </a:rPr>
              <a:t>去掉</a:t>
            </a:r>
            <a:r>
              <a:rPr lang="zh-CN" altLang="en-US" sz="2600" b="1" dirty="0">
                <a:solidFill>
                  <a:srgbClr val="002D88"/>
                </a:solidFill>
                <a:latin typeface="Times New Roman" pitchFamily="18" charset="0"/>
                <a:ea typeface="幼圆" pitchFamily="49" charset="-122"/>
              </a:rPr>
              <a:t>”</a:t>
            </a:r>
            <a:r>
              <a:rPr lang="zh-CN" altLang="en-US" sz="2600" b="1" dirty="0">
                <a:solidFill>
                  <a:srgbClr val="002D88"/>
                </a:solidFill>
                <a:latin typeface="幼圆" pitchFamily="49" charset="-122"/>
                <a:ea typeface="幼圆" pitchFamily="49" charset="-122"/>
              </a:rPr>
              <a:t>最大值元素）</a:t>
            </a:r>
          </a:p>
        </p:txBody>
      </p:sp>
      <p:sp>
        <p:nvSpPr>
          <p:cNvPr id="7" name="Text Box 4"/>
          <p:cNvSpPr txBox="1">
            <a:spLocks noChangeArrowheads="1"/>
          </p:cNvSpPr>
          <p:nvPr/>
        </p:nvSpPr>
        <p:spPr bwMode="auto">
          <a:xfrm>
            <a:off x="1226283" y="5146187"/>
            <a:ext cx="8183306" cy="806450"/>
          </a:xfrm>
          <a:prstGeom prst="rect">
            <a:avLst/>
          </a:prstGeom>
          <a:noFill/>
          <a:ln w="12700" cap="sq">
            <a:noFill/>
            <a:miter lim="800000"/>
            <a:headEnd type="none" w="sm" len="sm"/>
            <a:tailEnd type="none" w="sm" len="sm"/>
          </a:ln>
        </p:spPr>
        <p:txBody>
          <a:bodyPr wrap="square">
            <a:spAutoFit/>
          </a:bodyPr>
          <a:lstStyle/>
          <a:p>
            <a:pPr eaLnBrk="1" hangingPunct="1">
              <a:lnSpc>
                <a:spcPct val="90000"/>
              </a:lnSpc>
            </a:pPr>
            <a:r>
              <a:rPr lang="en-US" altLang="zh-CN" sz="2600" b="1" dirty="0">
                <a:solidFill>
                  <a:srgbClr val="002D88"/>
                </a:solidFill>
                <a:latin typeface="Times New Roman" pitchFamily="18" charset="0"/>
                <a:ea typeface="幼圆" pitchFamily="49" charset="-122"/>
              </a:rPr>
              <a:t>3</a:t>
            </a:r>
            <a:r>
              <a:rPr lang="en-US" altLang="zh-CN" sz="2600" b="1" dirty="0">
                <a:solidFill>
                  <a:srgbClr val="002D88"/>
                </a:solidFill>
                <a:latin typeface="幼圆" pitchFamily="49" charset="-122"/>
                <a:ea typeface="幼圆" pitchFamily="49" charset="-122"/>
              </a:rPr>
              <a:t>. </a:t>
            </a:r>
            <a:r>
              <a:rPr lang="zh-CN" altLang="en-US" sz="2600" b="1" dirty="0">
                <a:solidFill>
                  <a:srgbClr val="002D88"/>
                </a:solidFill>
                <a:latin typeface="幼圆" pitchFamily="49" charset="-122"/>
                <a:ea typeface="幼圆" pitchFamily="49" charset="-122"/>
              </a:rPr>
              <a:t>将</a:t>
            </a:r>
            <a:r>
              <a:rPr lang="zh-CN" altLang="en-US" sz="2600" b="1" dirty="0">
                <a:solidFill>
                  <a:srgbClr val="002D88"/>
                </a:solidFill>
                <a:latin typeface="Times New Roman" pitchFamily="18" charset="0"/>
                <a:ea typeface="幼圆" pitchFamily="49" charset="-122"/>
              </a:rPr>
              <a:t>“</a:t>
            </a:r>
            <a:r>
              <a:rPr lang="zh-CN" altLang="en-US" sz="2600" b="1" dirty="0">
                <a:solidFill>
                  <a:srgbClr val="002D88"/>
                </a:solidFill>
                <a:latin typeface="幼圆" pitchFamily="49" charset="-122"/>
                <a:ea typeface="幼圆" pitchFamily="49" charset="-122"/>
              </a:rPr>
              <a:t>去掉</a:t>
            </a:r>
            <a:r>
              <a:rPr lang="zh-CN" altLang="en-US" sz="2600" b="1" dirty="0">
                <a:solidFill>
                  <a:srgbClr val="002D88"/>
                </a:solidFill>
                <a:latin typeface="Times New Roman" pitchFamily="18" charset="0"/>
                <a:ea typeface="幼圆" pitchFamily="49" charset="-122"/>
              </a:rPr>
              <a:t>”</a:t>
            </a:r>
            <a:r>
              <a:rPr lang="zh-CN" altLang="en-US" sz="2600" b="1" dirty="0">
                <a:solidFill>
                  <a:srgbClr val="002D88"/>
                </a:solidFill>
                <a:latin typeface="幼圆" pitchFamily="49" charset="-122"/>
                <a:ea typeface="幼圆" pitchFamily="49" charset="-122"/>
              </a:rPr>
              <a:t>最大值元素后剩下的元素组成的子序</a:t>
            </a:r>
          </a:p>
          <a:p>
            <a:pPr eaLnBrk="1" hangingPunct="1">
              <a:lnSpc>
                <a:spcPct val="90000"/>
              </a:lnSpc>
            </a:pPr>
            <a:r>
              <a:rPr lang="zh-CN" altLang="en-US" sz="2600" b="1" dirty="0">
                <a:solidFill>
                  <a:srgbClr val="002D88"/>
                </a:solidFill>
                <a:latin typeface="幼圆" pitchFamily="49" charset="-122"/>
                <a:ea typeface="幼圆" pitchFamily="49" charset="-122"/>
              </a:rPr>
              <a:t>   列重新</a:t>
            </a:r>
            <a:r>
              <a:rPr lang="zh-CN" altLang="en-US" sz="2600" b="1" dirty="0">
                <a:solidFill>
                  <a:srgbClr val="FF3300"/>
                </a:solidFill>
              </a:rPr>
              <a:t>转换</a:t>
            </a:r>
            <a:r>
              <a:rPr lang="zh-CN" altLang="en-US" sz="2600" b="1" dirty="0">
                <a:solidFill>
                  <a:srgbClr val="002D88"/>
                </a:solidFill>
                <a:latin typeface="幼圆" pitchFamily="49" charset="-122"/>
                <a:ea typeface="幼圆" pitchFamily="49" charset="-122"/>
              </a:rPr>
              <a:t>一个新的堆。</a:t>
            </a:r>
          </a:p>
        </p:txBody>
      </p:sp>
      <p:sp>
        <p:nvSpPr>
          <p:cNvPr id="8" name="Text Box 5"/>
          <p:cNvSpPr txBox="1">
            <a:spLocks noChangeArrowheads="1"/>
          </p:cNvSpPr>
          <p:nvPr/>
        </p:nvSpPr>
        <p:spPr bwMode="auto">
          <a:xfrm>
            <a:off x="1215171" y="5906600"/>
            <a:ext cx="6494462" cy="488950"/>
          </a:xfrm>
          <a:prstGeom prst="rect">
            <a:avLst/>
          </a:prstGeom>
          <a:noFill/>
          <a:ln w="12700" cap="sq">
            <a:noFill/>
            <a:miter lim="800000"/>
            <a:headEnd type="none" w="sm" len="sm"/>
            <a:tailEnd type="none" w="sm" len="sm"/>
          </a:ln>
        </p:spPr>
        <p:txBody>
          <a:bodyPr>
            <a:spAutoFit/>
          </a:bodyPr>
          <a:lstStyle/>
          <a:p>
            <a:pPr eaLnBrk="1" hangingPunct="1"/>
            <a:r>
              <a:rPr lang="en-US" altLang="zh-CN" sz="2600" b="1">
                <a:solidFill>
                  <a:srgbClr val="002D88"/>
                </a:solidFill>
                <a:latin typeface="Times New Roman" pitchFamily="18" charset="0"/>
                <a:ea typeface="楷体_GB2312" pitchFamily="49" charset="-122"/>
              </a:rPr>
              <a:t>4</a:t>
            </a:r>
            <a:r>
              <a:rPr lang="en-US" altLang="zh-CN" sz="2600" b="1">
                <a:solidFill>
                  <a:srgbClr val="002D88"/>
                </a:solidFill>
                <a:latin typeface="楷体_GB2312" pitchFamily="49" charset="-122"/>
                <a:ea typeface="楷体_GB2312" pitchFamily="49" charset="-122"/>
              </a:rPr>
              <a:t>. </a:t>
            </a:r>
            <a:r>
              <a:rPr lang="zh-CN" altLang="en-US" sz="2600" b="1">
                <a:solidFill>
                  <a:srgbClr val="002D88"/>
                </a:solidFill>
                <a:latin typeface="幼圆" pitchFamily="49" charset="-122"/>
                <a:ea typeface="幼圆" pitchFamily="49" charset="-122"/>
              </a:rPr>
              <a:t>重复上述过程的第</a:t>
            </a:r>
            <a:r>
              <a:rPr lang="en-US" altLang="zh-CN" sz="2600" b="1">
                <a:solidFill>
                  <a:srgbClr val="002D88"/>
                </a:solidFill>
                <a:latin typeface="Times New Roman" pitchFamily="18" charset="0"/>
                <a:ea typeface="幼圆" pitchFamily="49" charset="-122"/>
              </a:rPr>
              <a:t>2</a:t>
            </a:r>
            <a:r>
              <a:rPr lang="zh-CN" altLang="en-US" sz="2600" b="1">
                <a:solidFill>
                  <a:srgbClr val="002D88"/>
                </a:solidFill>
                <a:latin typeface="幼圆" pitchFamily="49" charset="-122"/>
                <a:ea typeface="幼圆" pitchFamily="49" charset="-122"/>
              </a:rPr>
              <a:t>至第</a:t>
            </a:r>
            <a:r>
              <a:rPr lang="en-US" altLang="zh-CN" sz="2600" b="1">
                <a:solidFill>
                  <a:srgbClr val="002D88"/>
                </a:solidFill>
                <a:latin typeface="Times New Roman" pitchFamily="18" charset="0"/>
                <a:ea typeface="幼圆" pitchFamily="49" charset="-122"/>
              </a:rPr>
              <a:t>3</a:t>
            </a:r>
            <a:r>
              <a:rPr lang="zh-CN" altLang="en-US" sz="2600" b="1">
                <a:solidFill>
                  <a:srgbClr val="002D88"/>
                </a:solidFill>
                <a:latin typeface="幼圆" pitchFamily="49" charset="-122"/>
                <a:ea typeface="幼圆" pitchFamily="49" charset="-122"/>
              </a:rPr>
              <a:t>步</a:t>
            </a:r>
            <a:r>
              <a:rPr lang="en-US" altLang="zh-CN" sz="2600" b="1">
                <a:solidFill>
                  <a:srgbClr val="002D88"/>
                </a:solidFill>
                <a:latin typeface="Times New Roman" pitchFamily="18" charset="0"/>
                <a:ea typeface="幼圆" pitchFamily="49" charset="-122"/>
              </a:rPr>
              <a:t>n</a:t>
            </a:r>
            <a:r>
              <a:rPr lang="en-US" altLang="zh-CN" sz="2600" b="1">
                <a:solidFill>
                  <a:srgbClr val="002D88"/>
                </a:solidFill>
                <a:latin typeface="Times New Roman" pitchFamily="18" charset="0"/>
                <a:ea typeface="幼圆" pitchFamily="49" charset="-122"/>
                <a:sym typeface="Symbol" pitchFamily="18" charset="2"/>
              </a:rPr>
              <a:t></a:t>
            </a:r>
            <a:r>
              <a:rPr lang="en-US" altLang="zh-CN" sz="2600" b="1">
                <a:solidFill>
                  <a:srgbClr val="002D88"/>
                </a:solidFill>
                <a:latin typeface="Times New Roman" pitchFamily="18" charset="0"/>
                <a:ea typeface="幼圆" pitchFamily="49" charset="-122"/>
              </a:rPr>
              <a:t>1</a:t>
            </a:r>
            <a:r>
              <a:rPr lang="zh-CN" altLang="en-US" sz="2600" b="1">
                <a:solidFill>
                  <a:srgbClr val="002D88"/>
                </a:solidFill>
                <a:latin typeface="幼圆" pitchFamily="49" charset="-122"/>
                <a:ea typeface="幼圆" pitchFamily="49" charset="-122"/>
              </a:rPr>
              <a:t>次。</a:t>
            </a:r>
          </a:p>
        </p:txBody>
      </p:sp>
      <p:sp>
        <p:nvSpPr>
          <p:cNvPr id="9" name="Oval 6"/>
          <p:cNvSpPr>
            <a:spLocks noChangeArrowheads="1"/>
          </p:cNvSpPr>
          <p:nvPr/>
        </p:nvSpPr>
        <p:spPr bwMode="auto">
          <a:xfrm>
            <a:off x="1173896" y="3998425"/>
            <a:ext cx="415925" cy="381000"/>
          </a:xfrm>
          <a:prstGeom prst="ellipse">
            <a:avLst/>
          </a:prstGeom>
          <a:noFill/>
          <a:ln w="44450" cap="sq">
            <a:solidFill>
              <a:srgbClr val="FF0000"/>
            </a:solidFill>
            <a:round/>
            <a:headEnd type="none" w="sm" len="sm"/>
            <a:tailEnd type="none" w="sm" len="sm"/>
          </a:ln>
        </p:spPr>
        <p:txBody>
          <a:bodyPr wrap="none" anchor="ctr"/>
          <a:lstStyle/>
          <a:p>
            <a:pPr eaLnBrk="1" hangingPunct="1"/>
            <a:endParaRPr lang="zh-CN" altLang="en-US"/>
          </a:p>
        </p:txBody>
      </p:sp>
      <p:sp>
        <p:nvSpPr>
          <p:cNvPr id="10" name="Oval 7"/>
          <p:cNvSpPr>
            <a:spLocks noChangeArrowheads="1"/>
          </p:cNvSpPr>
          <p:nvPr/>
        </p:nvSpPr>
        <p:spPr bwMode="auto">
          <a:xfrm>
            <a:off x="1173896" y="5181112"/>
            <a:ext cx="415925" cy="381000"/>
          </a:xfrm>
          <a:prstGeom prst="ellipse">
            <a:avLst/>
          </a:prstGeom>
          <a:noFill/>
          <a:ln w="44450" cap="sq">
            <a:solidFill>
              <a:srgbClr val="FF0000"/>
            </a:solidFill>
            <a:round/>
            <a:headEnd type="none" w="sm" len="sm"/>
            <a:tailEnd type="none" w="sm" len="sm"/>
          </a:ln>
        </p:spPr>
        <p:txBody>
          <a:bodyPr wrap="none" anchor="ctr"/>
          <a:lstStyle/>
          <a:p>
            <a:pPr eaLnBrk="1" hangingPunct="1"/>
            <a:endParaRPr lang="zh-CN" altLang="en-US"/>
          </a:p>
        </p:txBody>
      </p:sp>
      <p:grpSp>
        <p:nvGrpSpPr>
          <p:cNvPr id="11" name="Group 52"/>
          <p:cNvGrpSpPr>
            <a:grpSpLocks/>
          </p:cNvGrpSpPr>
          <p:nvPr/>
        </p:nvGrpSpPr>
        <p:grpSpPr bwMode="auto">
          <a:xfrm>
            <a:off x="627796" y="983029"/>
            <a:ext cx="3810000" cy="541338"/>
            <a:chOff x="233" y="186"/>
            <a:chExt cx="2400" cy="341"/>
          </a:xfrm>
        </p:grpSpPr>
        <p:sp>
          <p:nvSpPr>
            <p:cNvPr id="12" name="Rectangle 29"/>
            <p:cNvSpPr>
              <a:spLocks noChangeArrowheads="1"/>
            </p:cNvSpPr>
            <p:nvPr/>
          </p:nvSpPr>
          <p:spPr bwMode="auto">
            <a:xfrm>
              <a:off x="244" y="195"/>
              <a:ext cx="2182" cy="332"/>
            </a:xfrm>
            <a:prstGeom prst="rect">
              <a:avLst/>
            </a:prstGeom>
            <a:solidFill>
              <a:srgbClr val="FFFFB9"/>
            </a:solidFill>
            <a:ln w="12700" cap="sq">
              <a:noFill/>
              <a:miter lim="800000"/>
              <a:headEnd type="none" w="sm" len="sm"/>
              <a:tailEnd type="none" w="sm" len="sm"/>
            </a:ln>
            <a:effectLst>
              <a:outerShdw dist="53882" dir="2700000" algn="ctr" rotWithShape="0">
                <a:srgbClr val="B2B2B2"/>
              </a:outerShdw>
            </a:effectLst>
          </p:spPr>
          <p:txBody>
            <a:bodyPr wrap="none" anchor="ctr"/>
            <a:lstStyle/>
            <a:p>
              <a:pPr algn="ctr" eaLnBrk="1" hangingPunct="1"/>
              <a:endParaRPr lang="en-US" altLang="zh-CN" sz="2000" b="1">
                <a:solidFill>
                  <a:schemeClr val="bg1"/>
                </a:solidFill>
                <a:latin typeface="Times New Roman" pitchFamily="18" charset="0"/>
                <a:ea typeface="MingLiU" pitchFamily="49" charset="-120"/>
                <a:sym typeface="Symbol" pitchFamily="18" charset="2"/>
              </a:endParaRPr>
            </a:p>
          </p:txBody>
        </p:sp>
        <p:sp>
          <p:nvSpPr>
            <p:cNvPr id="13" name="Text Box 31"/>
            <p:cNvSpPr txBox="1">
              <a:spLocks noChangeArrowheads="1"/>
            </p:cNvSpPr>
            <p:nvPr/>
          </p:nvSpPr>
          <p:spPr bwMode="auto">
            <a:xfrm>
              <a:off x="233" y="186"/>
              <a:ext cx="2400" cy="317"/>
            </a:xfrm>
            <a:prstGeom prst="rect">
              <a:avLst/>
            </a:prstGeom>
            <a:noFill/>
            <a:ln w="12700" cap="sq">
              <a:noFill/>
              <a:miter lim="800000"/>
              <a:headEnd type="none" w="sm" len="sm"/>
              <a:tailEnd type="none" w="sm" len="sm"/>
            </a:ln>
          </p:spPr>
          <p:txBody>
            <a:bodyPr>
              <a:spAutoFit/>
            </a:bodyPr>
            <a:lstStyle/>
            <a:p>
              <a:pPr eaLnBrk="1" hangingPunct="1"/>
              <a:r>
                <a:rPr lang="en-US" altLang="zh-CN" sz="2700" b="1">
                  <a:solidFill>
                    <a:srgbClr val="002B80"/>
                  </a:solidFill>
                  <a:latin typeface="楷体_GB2312" pitchFamily="49" charset="-122"/>
                  <a:ea typeface="楷体_GB2312" pitchFamily="49" charset="-122"/>
                </a:rPr>
                <a:t> </a:t>
              </a:r>
              <a:r>
                <a:rPr lang="zh-CN" altLang="en-US" sz="2700" b="1">
                  <a:solidFill>
                    <a:srgbClr val="002B80"/>
                  </a:solidFill>
                </a:rPr>
                <a:t>二</a:t>
              </a:r>
              <a:r>
                <a:rPr lang="en-US" altLang="zh-CN" sz="2700" b="1">
                  <a:solidFill>
                    <a:srgbClr val="002B80"/>
                  </a:solidFill>
                </a:rPr>
                <a:t>.</a:t>
              </a:r>
              <a:r>
                <a:rPr lang="zh-CN" altLang="en-US" sz="2700" b="1">
                  <a:solidFill>
                    <a:srgbClr val="002B80"/>
                  </a:solidFill>
                </a:rPr>
                <a:t>排序的核心思想</a:t>
              </a:r>
            </a:p>
          </p:txBody>
        </p:sp>
      </p:grpSp>
      <p:grpSp>
        <p:nvGrpSpPr>
          <p:cNvPr id="14" name="Group 53"/>
          <p:cNvGrpSpPr>
            <a:grpSpLocks/>
          </p:cNvGrpSpPr>
          <p:nvPr/>
        </p:nvGrpSpPr>
        <p:grpSpPr bwMode="auto">
          <a:xfrm>
            <a:off x="737333" y="3260237"/>
            <a:ext cx="2674938" cy="517525"/>
            <a:chOff x="302" y="2016"/>
            <a:chExt cx="1685" cy="326"/>
          </a:xfrm>
        </p:grpSpPr>
        <p:sp>
          <p:nvSpPr>
            <p:cNvPr id="15" name="Rectangle 41"/>
            <p:cNvSpPr>
              <a:spLocks noChangeArrowheads="1"/>
            </p:cNvSpPr>
            <p:nvPr/>
          </p:nvSpPr>
          <p:spPr bwMode="auto">
            <a:xfrm>
              <a:off x="325" y="2016"/>
              <a:ext cx="1557" cy="325"/>
            </a:xfrm>
            <a:prstGeom prst="rect">
              <a:avLst/>
            </a:prstGeom>
            <a:solidFill>
              <a:srgbClr val="FFFFB9"/>
            </a:solidFill>
            <a:ln w="12700" cap="sq">
              <a:noFill/>
              <a:miter lim="800000"/>
              <a:headEnd type="none" w="sm" len="sm"/>
              <a:tailEnd type="none" w="sm" len="sm"/>
            </a:ln>
            <a:effectLst>
              <a:outerShdw dist="53882" dir="2700000" algn="ctr" rotWithShape="0">
                <a:srgbClr val="B2B2B2"/>
              </a:outerShdw>
            </a:effectLst>
          </p:spPr>
          <p:txBody>
            <a:bodyPr wrap="none" anchor="ctr"/>
            <a:lstStyle/>
            <a:p>
              <a:pPr algn="ctr" eaLnBrk="1" hangingPunct="1"/>
              <a:endParaRPr lang="en-US" altLang="zh-CN" sz="2000" b="1">
                <a:solidFill>
                  <a:srgbClr val="002D88"/>
                </a:solidFill>
                <a:latin typeface="Times New Roman" pitchFamily="18" charset="0"/>
                <a:ea typeface="MingLiU" pitchFamily="49" charset="-120"/>
                <a:sym typeface="Symbol" pitchFamily="18" charset="2"/>
              </a:endParaRPr>
            </a:p>
          </p:txBody>
        </p:sp>
        <p:sp>
          <p:nvSpPr>
            <p:cNvPr id="16" name="Text Box 42"/>
            <p:cNvSpPr txBox="1">
              <a:spLocks noChangeArrowheads="1"/>
            </p:cNvSpPr>
            <p:nvPr/>
          </p:nvSpPr>
          <p:spPr bwMode="auto">
            <a:xfrm>
              <a:off x="302" y="2025"/>
              <a:ext cx="1685" cy="317"/>
            </a:xfrm>
            <a:prstGeom prst="rect">
              <a:avLst/>
            </a:prstGeom>
            <a:noFill/>
            <a:ln w="12700" cap="sq">
              <a:noFill/>
              <a:miter lim="800000"/>
              <a:headEnd type="none" w="sm" len="sm"/>
              <a:tailEnd type="none" w="sm" len="sm"/>
            </a:ln>
          </p:spPr>
          <p:txBody>
            <a:bodyPr>
              <a:spAutoFit/>
            </a:bodyPr>
            <a:lstStyle/>
            <a:p>
              <a:pPr eaLnBrk="1" hangingPunct="1"/>
              <a:r>
                <a:rPr lang="en-US" altLang="zh-CN" sz="2700" b="1">
                  <a:solidFill>
                    <a:srgbClr val="002D88"/>
                  </a:solidFill>
                  <a:latin typeface="楷体_GB2312" pitchFamily="49" charset="-122"/>
                  <a:ea typeface="楷体_GB2312" pitchFamily="49" charset="-122"/>
                </a:rPr>
                <a:t> </a:t>
              </a:r>
              <a:r>
                <a:rPr lang="zh-CN" altLang="en-US" sz="2700" b="1">
                  <a:solidFill>
                    <a:srgbClr val="002D88"/>
                  </a:solidFill>
                </a:rPr>
                <a:t>三</a:t>
              </a:r>
              <a:r>
                <a:rPr lang="en-US" altLang="zh-CN" sz="2700" b="1">
                  <a:solidFill>
                    <a:srgbClr val="002D88"/>
                  </a:solidFill>
                </a:rPr>
                <a:t>.</a:t>
              </a:r>
              <a:r>
                <a:rPr lang="zh-CN" altLang="en-US" sz="2700" b="1">
                  <a:solidFill>
                    <a:srgbClr val="002D88"/>
                  </a:solidFill>
                </a:rPr>
                <a:t>排序步骤</a:t>
              </a:r>
            </a:p>
          </p:txBody>
        </p:sp>
      </p:grpSp>
      <p:grpSp>
        <p:nvGrpSpPr>
          <p:cNvPr id="17" name="Group 46"/>
          <p:cNvGrpSpPr>
            <a:grpSpLocks/>
          </p:cNvGrpSpPr>
          <p:nvPr/>
        </p:nvGrpSpPr>
        <p:grpSpPr bwMode="auto">
          <a:xfrm>
            <a:off x="6485671" y="3214200"/>
            <a:ext cx="2276475" cy="503237"/>
            <a:chOff x="3969" y="2069"/>
            <a:chExt cx="1434" cy="317"/>
          </a:xfrm>
        </p:grpSpPr>
        <p:sp>
          <p:nvSpPr>
            <p:cNvPr id="18" name="Text Box 44"/>
            <p:cNvSpPr txBox="1">
              <a:spLocks noChangeArrowheads="1"/>
            </p:cNvSpPr>
            <p:nvPr/>
          </p:nvSpPr>
          <p:spPr bwMode="auto">
            <a:xfrm>
              <a:off x="4042" y="2069"/>
              <a:ext cx="1361" cy="288"/>
            </a:xfrm>
            <a:prstGeom prst="rect">
              <a:avLst/>
            </a:prstGeom>
            <a:noFill/>
            <a:ln w="12700" cap="sq">
              <a:noFill/>
              <a:miter lim="800000"/>
              <a:headEnd/>
              <a:tailEnd/>
            </a:ln>
            <a:effectLst>
              <a:outerShdw dist="12700" algn="ctr" rotWithShape="0">
                <a:srgbClr val="000000"/>
              </a:outerShdw>
            </a:effectLst>
          </p:spPr>
          <p:txBody>
            <a:bodyPr>
              <a:spAutoFit/>
            </a:bodyPr>
            <a:lstStyle/>
            <a:p>
              <a:pPr eaLnBrk="1" hangingPunct="1"/>
              <a:r>
                <a:rPr lang="zh-CN" altLang="en-US" sz="2400" b="1">
                  <a:solidFill>
                    <a:srgbClr val="FF0000"/>
                  </a:solidFill>
                </a:rPr>
                <a:t>建初始堆积</a:t>
              </a:r>
            </a:p>
          </p:txBody>
        </p:sp>
        <p:sp>
          <p:nvSpPr>
            <p:cNvPr id="19" name="AutoShape 45"/>
            <p:cNvSpPr>
              <a:spLocks noChangeArrowheads="1"/>
            </p:cNvSpPr>
            <p:nvPr/>
          </p:nvSpPr>
          <p:spPr bwMode="auto">
            <a:xfrm>
              <a:off x="3969" y="2069"/>
              <a:ext cx="1270" cy="317"/>
            </a:xfrm>
            <a:prstGeom prst="wedgeRoundRectCallout">
              <a:avLst>
                <a:gd name="adj1" fmla="val -57875"/>
                <a:gd name="adj2" fmla="val 104259"/>
                <a:gd name="adj3" fmla="val 16667"/>
              </a:avLst>
            </a:prstGeom>
            <a:noFill/>
            <a:ln w="60325" cap="sq">
              <a:solidFill>
                <a:srgbClr val="99CCFF"/>
              </a:solidFill>
              <a:miter lim="800000"/>
              <a:headEnd/>
              <a:tailEnd/>
            </a:ln>
            <a:effectLst>
              <a:outerShdw dist="17961" dir="2700000" algn="ctr" rotWithShape="0">
                <a:srgbClr val="C0C0C0"/>
              </a:outerShdw>
            </a:effectLst>
          </p:spPr>
          <p:txBody>
            <a:bodyPr/>
            <a:lstStyle/>
            <a:p>
              <a:pPr algn="ctr" eaLnBrk="1" hangingPunct="1"/>
              <a:endParaRPr lang="zh-CN" altLang="zh-CN"/>
            </a:p>
          </p:txBody>
        </p:sp>
      </p:grpSp>
      <p:grpSp>
        <p:nvGrpSpPr>
          <p:cNvPr id="20" name="Group 51"/>
          <p:cNvGrpSpPr>
            <a:grpSpLocks/>
          </p:cNvGrpSpPr>
          <p:nvPr/>
        </p:nvGrpSpPr>
        <p:grpSpPr bwMode="auto">
          <a:xfrm>
            <a:off x="686533" y="4869962"/>
            <a:ext cx="1406525" cy="1074738"/>
            <a:chOff x="180" y="3101"/>
            <a:chExt cx="886" cy="677"/>
          </a:xfrm>
        </p:grpSpPr>
        <p:sp>
          <p:nvSpPr>
            <p:cNvPr id="21" name="Arc 49"/>
            <p:cNvSpPr>
              <a:spLocks/>
            </p:cNvSpPr>
            <p:nvPr/>
          </p:nvSpPr>
          <p:spPr bwMode="auto">
            <a:xfrm rot="-8178415">
              <a:off x="180" y="3101"/>
              <a:ext cx="641" cy="66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79375" cap="sq">
              <a:solidFill>
                <a:srgbClr val="FF0000"/>
              </a:solidFill>
              <a:round/>
              <a:headEnd/>
              <a:tailEnd type="stealth" w="med" len="med"/>
            </a:ln>
          </p:spPr>
          <p:txBody>
            <a:bodyPr wrap="none" anchor="ctr"/>
            <a:lstStyle/>
            <a:p>
              <a:endParaRPr lang="zh-CN" altLang="en-US"/>
            </a:p>
          </p:txBody>
        </p:sp>
        <p:sp>
          <p:nvSpPr>
            <p:cNvPr id="22" name="Arc 50"/>
            <p:cNvSpPr>
              <a:spLocks/>
            </p:cNvSpPr>
            <p:nvPr/>
          </p:nvSpPr>
          <p:spPr bwMode="auto">
            <a:xfrm rot="2849341">
              <a:off x="415" y="3128"/>
              <a:ext cx="641" cy="66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79375" cap="sq">
              <a:solidFill>
                <a:srgbClr val="FF0000"/>
              </a:solidFill>
              <a:round/>
              <a:headEnd/>
              <a:tailEnd type="stealth" w="med" len="med"/>
            </a:ln>
          </p:spPr>
          <p:txBody>
            <a:bodyPr wrap="none" anchor="ctr"/>
            <a:lstStyle/>
            <a:p>
              <a:endParaRPr lang="zh-CN" altLang="en-US"/>
            </a:p>
          </p:txBody>
        </p:sp>
      </p:grpSp>
      <p:grpSp>
        <p:nvGrpSpPr>
          <p:cNvPr id="23" name="Group 54"/>
          <p:cNvGrpSpPr>
            <a:grpSpLocks/>
          </p:cNvGrpSpPr>
          <p:nvPr/>
        </p:nvGrpSpPr>
        <p:grpSpPr bwMode="auto">
          <a:xfrm>
            <a:off x="1329471" y="1716454"/>
            <a:ext cx="10225640" cy="1389063"/>
            <a:chOff x="518" y="648"/>
            <a:chExt cx="4585" cy="875"/>
          </a:xfrm>
        </p:grpSpPr>
        <p:sp>
          <p:nvSpPr>
            <p:cNvPr id="24" name="Rectangle 55"/>
            <p:cNvSpPr>
              <a:spLocks noChangeArrowheads="1"/>
            </p:cNvSpPr>
            <p:nvPr/>
          </p:nvSpPr>
          <p:spPr bwMode="auto">
            <a:xfrm>
              <a:off x="518" y="648"/>
              <a:ext cx="4585" cy="875"/>
            </a:xfrm>
            <a:prstGeom prst="rect">
              <a:avLst/>
            </a:prstGeom>
            <a:noFill/>
            <a:ln w="98425" cap="sq">
              <a:solidFill>
                <a:srgbClr val="00CCFF"/>
              </a:solidFill>
              <a:miter lim="800000"/>
              <a:headEnd/>
              <a:tailEnd/>
            </a:ln>
            <a:effectLst>
              <a:outerShdw dist="53882" dir="2700000" algn="ctr" rotWithShape="0">
                <a:srgbClr val="B2B2B2"/>
              </a:outerShdw>
            </a:effectLst>
          </p:spPr>
          <p:txBody>
            <a:bodyPr wrap="none" anchor="ctr"/>
            <a:lstStyle/>
            <a:p>
              <a:pPr eaLnBrk="1" hangingPunct="1"/>
              <a:endParaRPr lang="zh-CN" altLang="en-US"/>
            </a:p>
          </p:txBody>
        </p:sp>
        <p:sp>
          <p:nvSpPr>
            <p:cNvPr id="25" name="Text Box 56"/>
            <p:cNvSpPr txBox="1">
              <a:spLocks noChangeArrowheads="1"/>
            </p:cNvSpPr>
            <p:nvPr/>
          </p:nvSpPr>
          <p:spPr bwMode="auto">
            <a:xfrm>
              <a:off x="563" y="794"/>
              <a:ext cx="4534" cy="562"/>
            </a:xfrm>
            <a:prstGeom prst="rect">
              <a:avLst/>
            </a:prstGeom>
            <a:noFill/>
            <a:ln w="12700" cap="sq">
              <a:noFill/>
              <a:miter lim="800000"/>
              <a:headEnd type="none" w="sm" len="sm"/>
              <a:tailEnd type="none" w="sm" len="sm"/>
            </a:ln>
          </p:spPr>
          <p:txBody>
            <a:bodyPr>
              <a:spAutoFit/>
            </a:bodyPr>
            <a:lstStyle/>
            <a:p>
              <a:pPr eaLnBrk="1" hangingPunct="1"/>
              <a:r>
                <a:rPr lang="en-US" altLang="zh-CN" sz="2600" b="1" dirty="0">
                  <a:solidFill>
                    <a:srgbClr val="002B80"/>
                  </a:solidFill>
                  <a:latin typeface="幼圆" pitchFamily="49" charset="-122"/>
                  <a:ea typeface="幼圆" pitchFamily="49" charset="-122"/>
                </a:rPr>
                <a:t>    </a:t>
              </a:r>
              <a:r>
                <a:rPr lang="zh-CN" altLang="en-US" sz="2600" b="1" dirty="0">
                  <a:solidFill>
                    <a:srgbClr val="002B80"/>
                  </a:solidFill>
                  <a:latin typeface="幼圆" pitchFamily="49" charset="-122"/>
                  <a:ea typeface="幼圆" pitchFamily="49" charset="-122"/>
                </a:rPr>
                <a:t>第</a:t>
              </a:r>
              <a:r>
                <a:rPr lang="en-US" altLang="zh-CN" sz="2600" b="1" dirty="0" err="1">
                  <a:solidFill>
                    <a:schemeClr val="accent2"/>
                  </a:solidFill>
                  <a:latin typeface="Times New Roman" pitchFamily="18" charset="0"/>
                  <a:ea typeface="幼圆" pitchFamily="49" charset="-122"/>
                </a:rPr>
                <a:t>i</a:t>
              </a:r>
              <a:r>
                <a:rPr lang="zh-CN" altLang="en-US" sz="2600" b="1" dirty="0">
                  <a:solidFill>
                    <a:srgbClr val="002B80"/>
                  </a:solidFill>
                  <a:latin typeface="幼圆" pitchFamily="49" charset="-122"/>
                  <a:ea typeface="幼圆" pitchFamily="49" charset="-122"/>
                </a:rPr>
                <a:t>趟排序将序列的</a:t>
              </a:r>
              <a:r>
                <a:rPr lang="zh-CN" altLang="en-US" sz="2600" b="1" dirty="0">
                  <a:solidFill>
                    <a:schemeClr val="accent2"/>
                  </a:solidFill>
                  <a:latin typeface="幼圆" pitchFamily="49" charset="-122"/>
                  <a:ea typeface="幼圆" pitchFamily="49" charset="-122"/>
                </a:rPr>
                <a:t>前</a:t>
              </a:r>
              <a:r>
                <a:rPr lang="en-US" altLang="zh-CN" sz="2600" b="1" dirty="0">
                  <a:solidFill>
                    <a:schemeClr val="accent2"/>
                  </a:solidFill>
                  <a:latin typeface="Times New Roman" pitchFamily="18" charset="0"/>
                  <a:ea typeface="幼圆" pitchFamily="49" charset="-122"/>
                </a:rPr>
                <a:t>n-i+1</a:t>
              </a:r>
              <a:r>
                <a:rPr lang="zh-CN" altLang="en-US" sz="2600" b="1" dirty="0">
                  <a:solidFill>
                    <a:schemeClr val="accent2"/>
                  </a:solidFill>
                  <a:latin typeface="幼圆" pitchFamily="49" charset="-122"/>
                  <a:ea typeface="幼圆" pitchFamily="49" charset="-122"/>
                </a:rPr>
                <a:t>个</a:t>
              </a:r>
              <a:r>
                <a:rPr lang="zh-CN" altLang="en-US" sz="2600" b="1" dirty="0">
                  <a:solidFill>
                    <a:srgbClr val="002B80"/>
                  </a:solidFill>
                  <a:latin typeface="幼圆" pitchFamily="49" charset="-122"/>
                  <a:ea typeface="幼圆" pitchFamily="49" charset="-122"/>
                </a:rPr>
                <a:t>元素组成的子序列转换为一个</a:t>
              </a:r>
              <a:r>
                <a:rPr lang="zh-CN" altLang="en-US" sz="2600" b="1" dirty="0">
                  <a:solidFill>
                    <a:srgbClr val="FF3300"/>
                  </a:solidFill>
                </a:rPr>
                <a:t>堆积</a:t>
              </a:r>
              <a:r>
                <a:rPr lang="zh-CN" altLang="en-US" sz="2600" b="1" dirty="0">
                  <a:solidFill>
                    <a:srgbClr val="002B80"/>
                  </a:solidFill>
                  <a:latin typeface="幼圆" pitchFamily="49" charset="-122"/>
                  <a:ea typeface="幼圆" pitchFamily="49" charset="-122"/>
                </a:rPr>
                <a:t>，然后将堆的第一个元素与堆的最后那个元素交换位置</a:t>
              </a:r>
            </a:p>
          </p:txBody>
        </p:sp>
      </p:grpSp>
    </p:spTree>
    <p:extLst>
      <p:ext uri="{BB962C8B-B14F-4D97-AF65-F5344CB8AC3E}">
        <p14:creationId xmlns:p14="http://schemas.microsoft.com/office/powerpoint/2010/main" val="280936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arn(outVertical)">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righ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right)">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right)">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left)">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42" fill="hold"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barn(outHorizontal)">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box(in)">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box(in)">
                                      <p:cBhvr>
                                        <p:cTn id="5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utoUpdateAnimBg="0"/>
      <p:bldP spid="7" grpId="0" autoUpdateAnimBg="0"/>
      <p:bldP spid="8" grpId="0" autoUpdateAnimBg="0"/>
      <p:bldP spid="9" grpId="0" animBg="1"/>
      <p:bldP spid="1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堆排序过程</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41</a:t>
            </a:fld>
            <a:endParaRPr lang="zh-CN" altLang="en-US"/>
          </a:p>
        </p:txBody>
      </p:sp>
      <p:grpSp>
        <p:nvGrpSpPr>
          <p:cNvPr id="5" name="Group 2"/>
          <p:cNvGrpSpPr>
            <a:grpSpLocks/>
          </p:cNvGrpSpPr>
          <p:nvPr/>
        </p:nvGrpSpPr>
        <p:grpSpPr bwMode="auto">
          <a:xfrm>
            <a:off x="1692704" y="787531"/>
            <a:ext cx="3598862" cy="2532063"/>
            <a:chOff x="277" y="325"/>
            <a:chExt cx="2267" cy="1595"/>
          </a:xfrm>
        </p:grpSpPr>
        <p:sp>
          <p:nvSpPr>
            <p:cNvPr id="6" name="Oval 3"/>
            <p:cNvSpPr>
              <a:spLocks noChangeArrowheads="1"/>
            </p:cNvSpPr>
            <p:nvPr/>
          </p:nvSpPr>
          <p:spPr bwMode="auto">
            <a:xfrm>
              <a:off x="1440" y="351"/>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7" name="Oval 4"/>
            <p:cNvSpPr>
              <a:spLocks noChangeArrowheads="1"/>
            </p:cNvSpPr>
            <p:nvPr/>
          </p:nvSpPr>
          <p:spPr bwMode="auto">
            <a:xfrm>
              <a:off x="528" y="1178"/>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8" name="Oval 5"/>
            <p:cNvSpPr>
              <a:spLocks noChangeArrowheads="1"/>
            </p:cNvSpPr>
            <p:nvPr/>
          </p:nvSpPr>
          <p:spPr bwMode="auto">
            <a:xfrm>
              <a:off x="1680" y="1178"/>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9" name="Oval 6"/>
            <p:cNvSpPr>
              <a:spLocks noChangeArrowheads="1"/>
            </p:cNvSpPr>
            <p:nvPr/>
          </p:nvSpPr>
          <p:spPr bwMode="auto">
            <a:xfrm>
              <a:off x="1248" y="1178"/>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10" name="Oval 7"/>
            <p:cNvSpPr>
              <a:spLocks noChangeArrowheads="1"/>
            </p:cNvSpPr>
            <p:nvPr/>
          </p:nvSpPr>
          <p:spPr bwMode="auto">
            <a:xfrm>
              <a:off x="2256" y="1178"/>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11" name="Oval 8"/>
            <p:cNvSpPr>
              <a:spLocks noChangeArrowheads="1"/>
            </p:cNvSpPr>
            <p:nvPr/>
          </p:nvSpPr>
          <p:spPr bwMode="auto">
            <a:xfrm>
              <a:off x="912" y="794"/>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12" name="Oval 9"/>
            <p:cNvSpPr>
              <a:spLocks noChangeArrowheads="1"/>
            </p:cNvSpPr>
            <p:nvPr/>
          </p:nvSpPr>
          <p:spPr bwMode="auto">
            <a:xfrm>
              <a:off x="1968" y="794"/>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13" name="Oval 10"/>
            <p:cNvSpPr>
              <a:spLocks noChangeArrowheads="1"/>
            </p:cNvSpPr>
            <p:nvPr/>
          </p:nvSpPr>
          <p:spPr bwMode="auto">
            <a:xfrm>
              <a:off x="1056" y="1658"/>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14" name="Oval 11"/>
            <p:cNvSpPr>
              <a:spLocks noChangeArrowheads="1"/>
            </p:cNvSpPr>
            <p:nvPr/>
          </p:nvSpPr>
          <p:spPr bwMode="auto">
            <a:xfrm>
              <a:off x="720" y="1658"/>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15" name="Oval 12"/>
            <p:cNvSpPr>
              <a:spLocks noChangeArrowheads="1"/>
            </p:cNvSpPr>
            <p:nvPr/>
          </p:nvSpPr>
          <p:spPr bwMode="auto">
            <a:xfrm>
              <a:off x="288" y="1658"/>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16" name="Line 13"/>
            <p:cNvSpPr>
              <a:spLocks noChangeShapeType="1"/>
            </p:cNvSpPr>
            <p:nvPr/>
          </p:nvSpPr>
          <p:spPr bwMode="auto">
            <a:xfrm flipH="1">
              <a:off x="1152" y="554"/>
              <a:ext cx="336" cy="288"/>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7" name="Line 14"/>
            <p:cNvSpPr>
              <a:spLocks noChangeShapeType="1"/>
            </p:cNvSpPr>
            <p:nvPr/>
          </p:nvSpPr>
          <p:spPr bwMode="auto">
            <a:xfrm>
              <a:off x="1717" y="543"/>
              <a:ext cx="288" cy="288"/>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8" name="Line 15"/>
            <p:cNvSpPr>
              <a:spLocks noChangeShapeType="1"/>
            </p:cNvSpPr>
            <p:nvPr/>
          </p:nvSpPr>
          <p:spPr bwMode="auto">
            <a:xfrm flipH="1">
              <a:off x="768" y="1034"/>
              <a:ext cx="192" cy="192"/>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9" name="Line 16"/>
            <p:cNvSpPr>
              <a:spLocks noChangeShapeType="1"/>
            </p:cNvSpPr>
            <p:nvPr/>
          </p:nvSpPr>
          <p:spPr bwMode="auto">
            <a:xfrm>
              <a:off x="1163" y="997"/>
              <a:ext cx="144" cy="192"/>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20" name="Line 17"/>
            <p:cNvSpPr>
              <a:spLocks noChangeShapeType="1"/>
            </p:cNvSpPr>
            <p:nvPr/>
          </p:nvSpPr>
          <p:spPr bwMode="auto">
            <a:xfrm flipH="1">
              <a:off x="480" y="1418"/>
              <a:ext cx="144" cy="24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21" name="Line 18"/>
            <p:cNvSpPr>
              <a:spLocks noChangeShapeType="1"/>
            </p:cNvSpPr>
            <p:nvPr/>
          </p:nvSpPr>
          <p:spPr bwMode="auto">
            <a:xfrm>
              <a:off x="720" y="1418"/>
              <a:ext cx="144" cy="24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22" name="Line 19"/>
            <p:cNvSpPr>
              <a:spLocks noChangeShapeType="1"/>
            </p:cNvSpPr>
            <p:nvPr/>
          </p:nvSpPr>
          <p:spPr bwMode="auto">
            <a:xfrm flipH="1">
              <a:off x="1920" y="1034"/>
              <a:ext cx="144" cy="192"/>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23" name="Line 20"/>
            <p:cNvSpPr>
              <a:spLocks noChangeShapeType="1"/>
            </p:cNvSpPr>
            <p:nvPr/>
          </p:nvSpPr>
          <p:spPr bwMode="auto">
            <a:xfrm>
              <a:off x="2197" y="1012"/>
              <a:ext cx="144" cy="192"/>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24" name="Line 21"/>
            <p:cNvSpPr>
              <a:spLocks noChangeShapeType="1"/>
            </p:cNvSpPr>
            <p:nvPr/>
          </p:nvSpPr>
          <p:spPr bwMode="auto">
            <a:xfrm flipH="1">
              <a:off x="1248" y="1418"/>
              <a:ext cx="96" cy="24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25" name="Text Box 22"/>
            <p:cNvSpPr txBox="1">
              <a:spLocks noChangeArrowheads="1"/>
            </p:cNvSpPr>
            <p:nvPr/>
          </p:nvSpPr>
          <p:spPr bwMode="auto">
            <a:xfrm>
              <a:off x="1045" y="1632"/>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10</a:t>
              </a:r>
            </a:p>
          </p:txBody>
        </p:sp>
        <p:sp>
          <p:nvSpPr>
            <p:cNvPr id="26" name="Rectangle 23"/>
            <p:cNvSpPr>
              <a:spLocks noChangeArrowheads="1"/>
            </p:cNvSpPr>
            <p:nvPr/>
          </p:nvSpPr>
          <p:spPr bwMode="auto">
            <a:xfrm>
              <a:off x="1435" y="325"/>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rgbClr val="FF0000"/>
                  </a:solidFill>
                  <a:latin typeface="Times New Roman" pitchFamily="18" charset="0"/>
                  <a:ea typeface="宋体" charset="-122"/>
                </a:rPr>
                <a:t>50</a:t>
              </a:r>
            </a:p>
          </p:txBody>
        </p:sp>
        <p:sp>
          <p:nvSpPr>
            <p:cNvPr id="27" name="Rectangle 24"/>
            <p:cNvSpPr>
              <a:spLocks noChangeArrowheads="1"/>
            </p:cNvSpPr>
            <p:nvPr/>
          </p:nvSpPr>
          <p:spPr bwMode="auto">
            <a:xfrm>
              <a:off x="903" y="757"/>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dirty="0">
                  <a:latin typeface="Times New Roman" pitchFamily="18" charset="0"/>
                  <a:ea typeface="宋体" charset="-122"/>
                </a:rPr>
                <a:t>23</a:t>
              </a:r>
            </a:p>
          </p:txBody>
        </p:sp>
        <p:sp>
          <p:nvSpPr>
            <p:cNvPr id="28" name="Rectangle 25"/>
            <p:cNvSpPr>
              <a:spLocks noChangeArrowheads="1"/>
            </p:cNvSpPr>
            <p:nvPr/>
          </p:nvSpPr>
          <p:spPr bwMode="auto">
            <a:xfrm>
              <a:off x="1968" y="768"/>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41</a:t>
              </a:r>
            </a:p>
          </p:txBody>
        </p:sp>
        <p:sp>
          <p:nvSpPr>
            <p:cNvPr id="29" name="Rectangle 26"/>
            <p:cNvSpPr>
              <a:spLocks noChangeArrowheads="1"/>
            </p:cNvSpPr>
            <p:nvPr/>
          </p:nvSpPr>
          <p:spPr bwMode="auto">
            <a:xfrm>
              <a:off x="519" y="1156"/>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dirty="0">
                  <a:latin typeface="Times New Roman" pitchFamily="18" charset="0"/>
                  <a:ea typeface="宋体" charset="-122"/>
                </a:rPr>
                <a:t>20</a:t>
              </a:r>
            </a:p>
          </p:txBody>
        </p:sp>
        <p:sp>
          <p:nvSpPr>
            <p:cNvPr id="30" name="Rectangle 27"/>
            <p:cNvSpPr>
              <a:spLocks noChangeArrowheads="1"/>
            </p:cNvSpPr>
            <p:nvPr/>
          </p:nvSpPr>
          <p:spPr bwMode="auto">
            <a:xfrm>
              <a:off x="1237" y="1156"/>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19</a:t>
              </a:r>
            </a:p>
          </p:txBody>
        </p:sp>
        <p:sp>
          <p:nvSpPr>
            <p:cNvPr id="31" name="Rectangle 28"/>
            <p:cNvSpPr>
              <a:spLocks noChangeArrowheads="1"/>
            </p:cNvSpPr>
            <p:nvPr/>
          </p:nvSpPr>
          <p:spPr bwMode="auto">
            <a:xfrm>
              <a:off x="1671" y="1156"/>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36</a:t>
              </a:r>
            </a:p>
          </p:txBody>
        </p:sp>
        <p:sp>
          <p:nvSpPr>
            <p:cNvPr id="32" name="Rectangle 29"/>
            <p:cNvSpPr>
              <a:spLocks noChangeArrowheads="1"/>
            </p:cNvSpPr>
            <p:nvPr/>
          </p:nvSpPr>
          <p:spPr bwMode="auto">
            <a:xfrm>
              <a:off x="2286" y="1145"/>
              <a:ext cx="212"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4</a:t>
              </a:r>
            </a:p>
          </p:txBody>
        </p:sp>
        <p:sp>
          <p:nvSpPr>
            <p:cNvPr id="33" name="Rectangle 30"/>
            <p:cNvSpPr>
              <a:spLocks noChangeArrowheads="1"/>
            </p:cNvSpPr>
            <p:nvPr/>
          </p:nvSpPr>
          <p:spPr bwMode="auto">
            <a:xfrm>
              <a:off x="277" y="1625"/>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12</a:t>
              </a:r>
            </a:p>
          </p:txBody>
        </p:sp>
        <p:sp>
          <p:nvSpPr>
            <p:cNvPr id="34" name="Rectangle 31"/>
            <p:cNvSpPr>
              <a:spLocks noChangeArrowheads="1"/>
            </p:cNvSpPr>
            <p:nvPr/>
          </p:nvSpPr>
          <p:spPr bwMode="auto">
            <a:xfrm>
              <a:off x="698" y="1632"/>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18</a:t>
              </a:r>
            </a:p>
          </p:txBody>
        </p:sp>
      </p:grpSp>
      <p:sp>
        <p:nvSpPr>
          <p:cNvPr id="35" name="Text Box 32"/>
          <p:cNvSpPr txBox="1">
            <a:spLocks noChangeArrowheads="1"/>
          </p:cNvSpPr>
          <p:nvPr/>
        </p:nvSpPr>
        <p:spPr bwMode="auto">
          <a:xfrm>
            <a:off x="1557766" y="3422664"/>
            <a:ext cx="4724400" cy="1030287"/>
          </a:xfrm>
          <a:prstGeom prst="rect">
            <a:avLst/>
          </a:prstGeom>
          <a:noFill/>
          <a:ln w="12700" cap="sq">
            <a:noFill/>
            <a:miter lim="800000"/>
            <a:headEnd type="none" w="sm" len="sm"/>
            <a:tailEnd type="none" w="sm" len="sm"/>
          </a:ln>
        </p:spPr>
        <p:txBody>
          <a:bodyPr>
            <a:spAutoFit/>
          </a:bodyPr>
          <a:lstStyle/>
          <a:p>
            <a:pPr eaLnBrk="1" hangingPunct="1"/>
            <a:r>
              <a:rPr lang="en-US" altLang="zh-CN" sz="2400" b="1">
                <a:solidFill>
                  <a:srgbClr val="000099"/>
                </a:solidFill>
                <a:latin typeface="Times New Roman" pitchFamily="18" charset="0"/>
                <a:ea typeface="宋体" charset="-122"/>
                <a:sym typeface="Symbol" pitchFamily="18" charset="2"/>
              </a:rPr>
              <a:t>                     </a:t>
            </a:r>
            <a:r>
              <a:rPr lang="en-US" altLang="zh-CN" sz="2800" b="1">
                <a:solidFill>
                  <a:srgbClr val="000099"/>
                </a:solidFill>
                <a:latin typeface="Times New Roman" pitchFamily="18" charset="0"/>
                <a:ea typeface="宋体" charset="-122"/>
                <a:cs typeface="Times New Roman" pitchFamily="18" charset="0"/>
              </a:rPr>
              <a:t>… …</a:t>
            </a:r>
            <a:endParaRPr lang="en-US" altLang="zh-CN" sz="2800" b="1">
              <a:solidFill>
                <a:srgbClr val="000099"/>
              </a:solidFill>
              <a:latin typeface="Times New Roman" pitchFamily="18" charset="0"/>
              <a:ea typeface="宋体" charset="-122"/>
            </a:endParaRPr>
          </a:p>
          <a:p>
            <a:pPr eaLnBrk="1" hangingPunct="1">
              <a:spcBef>
                <a:spcPct val="40000"/>
              </a:spcBef>
            </a:pPr>
            <a:r>
              <a:rPr lang="en-US" altLang="zh-CN" sz="2400" b="1">
                <a:solidFill>
                  <a:schemeClr val="accent2"/>
                </a:solidFill>
                <a:latin typeface="Times New Roman" pitchFamily="18" charset="0"/>
                <a:ea typeface="宋体" charset="-122"/>
              </a:rPr>
              <a:t>50</a:t>
            </a:r>
            <a:r>
              <a:rPr lang="en-US" altLang="zh-CN" sz="2400" b="1">
                <a:solidFill>
                  <a:srgbClr val="000099"/>
                </a:solidFill>
                <a:latin typeface="Times New Roman" pitchFamily="18" charset="0"/>
                <a:ea typeface="宋体" charset="-122"/>
              </a:rPr>
              <a:t>  23  41  20  19  36  4  12  18  10</a:t>
            </a:r>
          </a:p>
        </p:txBody>
      </p:sp>
      <p:sp>
        <p:nvSpPr>
          <p:cNvPr id="36" name="Text Box 33"/>
          <p:cNvSpPr txBox="1">
            <a:spLocks noChangeArrowheads="1"/>
          </p:cNvSpPr>
          <p:nvPr/>
        </p:nvSpPr>
        <p:spPr bwMode="auto">
          <a:xfrm>
            <a:off x="1557766" y="4275151"/>
            <a:ext cx="4953000" cy="457200"/>
          </a:xfrm>
          <a:prstGeom prst="rect">
            <a:avLst/>
          </a:prstGeom>
          <a:noFill/>
          <a:ln w="12700" cap="sq">
            <a:noFill/>
            <a:miter lim="800000"/>
            <a:headEnd type="none" w="sm" len="sm"/>
            <a:tailEnd type="none" w="sm" len="sm"/>
          </a:ln>
        </p:spPr>
        <p:txBody>
          <a:bodyPr>
            <a:spAutoFit/>
          </a:bodyPr>
          <a:lstStyle/>
          <a:p>
            <a:pPr eaLnBrk="1" hangingPunct="1"/>
            <a:r>
              <a:rPr lang="en-US" altLang="zh-CN" sz="2400" b="1">
                <a:solidFill>
                  <a:srgbClr val="000099"/>
                </a:solidFill>
                <a:latin typeface="Times New Roman" pitchFamily="18" charset="0"/>
                <a:ea typeface="宋体" charset="-122"/>
              </a:rPr>
              <a:t>10  23  41  20  19  36  4  12  18  </a:t>
            </a:r>
            <a:r>
              <a:rPr lang="en-US" altLang="zh-CN" sz="2400" b="1">
                <a:solidFill>
                  <a:srgbClr val="FF3300"/>
                </a:solidFill>
                <a:latin typeface="Times New Roman" pitchFamily="18" charset="0"/>
                <a:ea typeface="宋体" charset="-122"/>
              </a:rPr>
              <a:t>50</a:t>
            </a:r>
          </a:p>
        </p:txBody>
      </p:sp>
      <p:grpSp>
        <p:nvGrpSpPr>
          <p:cNvPr id="37" name="Group 113"/>
          <p:cNvGrpSpPr>
            <a:grpSpLocks/>
          </p:cNvGrpSpPr>
          <p:nvPr/>
        </p:nvGrpSpPr>
        <p:grpSpPr bwMode="auto">
          <a:xfrm>
            <a:off x="6282166" y="3952889"/>
            <a:ext cx="1752600" cy="444500"/>
            <a:chOff x="3072" y="2293"/>
            <a:chExt cx="1104" cy="280"/>
          </a:xfrm>
        </p:grpSpPr>
        <p:sp>
          <p:nvSpPr>
            <p:cNvPr id="38" name="AutoShape 35"/>
            <p:cNvSpPr>
              <a:spLocks noChangeArrowheads="1"/>
            </p:cNvSpPr>
            <p:nvPr/>
          </p:nvSpPr>
          <p:spPr bwMode="auto">
            <a:xfrm>
              <a:off x="3072" y="2304"/>
              <a:ext cx="1104" cy="269"/>
            </a:xfrm>
            <a:prstGeom prst="wedgeEllipseCallout">
              <a:avLst>
                <a:gd name="adj1" fmla="val -57245"/>
                <a:gd name="adj2" fmla="val 70444"/>
              </a:avLst>
            </a:prstGeom>
            <a:noFill/>
            <a:ln w="57150" cap="sq">
              <a:solidFill>
                <a:srgbClr val="2CB3B0"/>
              </a:solidFill>
              <a:miter lim="800000"/>
              <a:headEnd type="none" w="sm" len="sm"/>
              <a:tailEnd type="none" w="sm" len="sm"/>
            </a:ln>
          </p:spPr>
          <p:txBody>
            <a:bodyPr wrap="none" anchor="ctr"/>
            <a:lstStyle/>
            <a:p>
              <a:pPr algn="ctr" eaLnBrk="1" hangingPunct="1"/>
              <a:endParaRPr lang="en-US" altLang="zh-CN" sz="2400" b="1">
                <a:latin typeface="Times New Roman" pitchFamily="18" charset="0"/>
                <a:ea typeface="宋体" charset="-122"/>
              </a:endParaRPr>
            </a:p>
          </p:txBody>
        </p:sp>
        <p:sp>
          <p:nvSpPr>
            <p:cNvPr id="39" name="Text Box 36"/>
            <p:cNvSpPr txBox="1">
              <a:spLocks noChangeArrowheads="1"/>
            </p:cNvSpPr>
            <p:nvPr/>
          </p:nvSpPr>
          <p:spPr bwMode="auto">
            <a:xfrm>
              <a:off x="3120" y="2293"/>
              <a:ext cx="1056" cy="279"/>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eaLnBrk="1" hangingPunct="1"/>
              <a:r>
                <a:rPr lang="zh-CN" altLang="en-US" sz="2300" b="1" i="1">
                  <a:solidFill>
                    <a:srgbClr val="FF0000"/>
                  </a:solidFill>
                  <a:latin typeface="Times New Roman" pitchFamily="18" charset="0"/>
                </a:rPr>
                <a:t>一趟结束</a:t>
              </a:r>
              <a:endParaRPr lang="zh-CN" altLang="en-US" sz="2300">
                <a:solidFill>
                  <a:srgbClr val="00FF00"/>
                </a:solidFill>
                <a:latin typeface="Times New Roman" pitchFamily="18" charset="0"/>
                <a:ea typeface="楷体_GB2312" pitchFamily="49" charset="-122"/>
              </a:endParaRPr>
            </a:p>
          </p:txBody>
        </p:sp>
      </p:grpSp>
      <p:sp>
        <p:nvSpPr>
          <p:cNvPr id="40" name="Line 37"/>
          <p:cNvSpPr>
            <a:spLocks noChangeShapeType="1"/>
          </p:cNvSpPr>
          <p:nvPr/>
        </p:nvSpPr>
        <p:spPr bwMode="auto">
          <a:xfrm>
            <a:off x="1557766" y="4691076"/>
            <a:ext cx="3962400" cy="0"/>
          </a:xfrm>
          <a:prstGeom prst="line">
            <a:avLst/>
          </a:prstGeom>
          <a:noFill/>
          <a:ln w="31750" cap="sq">
            <a:solidFill>
              <a:schemeClr val="accent2"/>
            </a:solidFill>
            <a:round/>
            <a:headEnd type="none" w="sm" len="sm"/>
            <a:tailEnd type="none" w="sm" len="sm"/>
          </a:ln>
        </p:spPr>
        <p:txBody>
          <a:bodyPr/>
          <a:lstStyle/>
          <a:p>
            <a:endParaRPr lang="zh-CN" altLang="en-US"/>
          </a:p>
        </p:txBody>
      </p:sp>
      <p:grpSp>
        <p:nvGrpSpPr>
          <p:cNvPr id="41" name="Group 38"/>
          <p:cNvGrpSpPr>
            <a:grpSpLocks/>
          </p:cNvGrpSpPr>
          <p:nvPr/>
        </p:nvGrpSpPr>
        <p:grpSpPr bwMode="auto">
          <a:xfrm>
            <a:off x="6320266" y="711331"/>
            <a:ext cx="3619500" cy="2514600"/>
            <a:chOff x="3192" y="251"/>
            <a:chExt cx="2280" cy="1584"/>
          </a:xfrm>
        </p:grpSpPr>
        <p:sp>
          <p:nvSpPr>
            <p:cNvPr id="42" name="Oval 39"/>
            <p:cNvSpPr>
              <a:spLocks noChangeArrowheads="1"/>
            </p:cNvSpPr>
            <p:nvPr/>
          </p:nvSpPr>
          <p:spPr bwMode="auto">
            <a:xfrm>
              <a:off x="4368" y="277"/>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43" name="Oval 40"/>
            <p:cNvSpPr>
              <a:spLocks noChangeArrowheads="1"/>
            </p:cNvSpPr>
            <p:nvPr/>
          </p:nvSpPr>
          <p:spPr bwMode="auto">
            <a:xfrm>
              <a:off x="3456" y="1093"/>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44" name="Oval 41"/>
            <p:cNvSpPr>
              <a:spLocks noChangeArrowheads="1"/>
            </p:cNvSpPr>
            <p:nvPr/>
          </p:nvSpPr>
          <p:spPr bwMode="auto">
            <a:xfrm>
              <a:off x="4608" y="1093"/>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45" name="Oval 42"/>
            <p:cNvSpPr>
              <a:spLocks noChangeArrowheads="1"/>
            </p:cNvSpPr>
            <p:nvPr/>
          </p:nvSpPr>
          <p:spPr bwMode="auto">
            <a:xfrm>
              <a:off x="4176" y="1093"/>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46" name="Oval 43"/>
            <p:cNvSpPr>
              <a:spLocks noChangeArrowheads="1"/>
            </p:cNvSpPr>
            <p:nvPr/>
          </p:nvSpPr>
          <p:spPr bwMode="auto">
            <a:xfrm>
              <a:off x="5184" y="1093"/>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47" name="Oval 44"/>
            <p:cNvSpPr>
              <a:spLocks noChangeArrowheads="1"/>
            </p:cNvSpPr>
            <p:nvPr/>
          </p:nvSpPr>
          <p:spPr bwMode="auto">
            <a:xfrm>
              <a:off x="3840" y="709"/>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48" name="Oval 45"/>
            <p:cNvSpPr>
              <a:spLocks noChangeArrowheads="1"/>
            </p:cNvSpPr>
            <p:nvPr/>
          </p:nvSpPr>
          <p:spPr bwMode="auto">
            <a:xfrm>
              <a:off x="4896" y="709"/>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49" name="Oval 46"/>
            <p:cNvSpPr>
              <a:spLocks noChangeArrowheads="1"/>
            </p:cNvSpPr>
            <p:nvPr/>
          </p:nvSpPr>
          <p:spPr bwMode="auto">
            <a:xfrm>
              <a:off x="3648" y="1573"/>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0" name="Oval 47"/>
            <p:cNvSpPr>
              <a:spLocks noChangeArrowheads="1"/>
            </p:cNvSpPr>
            <p:nvPr/>
          </p:nvSpPr>
          <p:spPr bwMode="auto">
            <a:xfrm>
              <a:off x="3216" y="1573"/>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51" name="Line 48"/>
            <p:cNvSpPr>
              <a:spLocks noChangeShapeType="1"/>
            </p:cNvSpPr>
            <p:nvPr/>
          </p:nvSpPr>
          <p:spPr bwMode="auto">
            <a:xfrm flipH="1">
              <a:off x="4080" y="469"/>
              <a:ext cx="336" cy="288"/>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2" name="Line 49"/>
            <p:cNvSpPr>
              <a:spLocks noChangeShapeType="1"/>
            </p:cNvSpPr>
            <p:nvPr/>
          </p:nvSpPr>
          <p:spPr bwMode="auto">
            <a:xfrm>
              <a:off x="4656" y="469"/>
              <a:ext cx="288" cy="24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3" name="Line 50"/>
            <p:cNvSpPr>
              <a:spLocks noChangeShapeType="1"/>
            </p:cNvSpPr>
            <p:nvPr/>
          </p:nvSpPr>
          <p:spPr bwMode="auto">
            <a:xfrm flipH="1">
              <a:off x="3696" y="949"/>
              <a:ext cx="192" cy="192"/>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4" name="Line 51"/>
            <p:cNvSpPr>
              <a:spLocks noChangeShapeType="1"/>
            </p:cNvSpPr>
            <p:nvPr/>
          </p:nvSpPr>
          <p:spPr bwMode="auto">
            <a:xfrm>
              <a:off x="4080" y="949"/>
              <a:ext cx="155" cy="155"/>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5" name="Line 52"/>
            <p:cNvSpPr>
              <a:spLocks noChangeShapeType="1"/>
            </p:cNvSpPr>
            <p:nvPr/>
          </p:nvSpPr>
          <p:spPr bwMode="auto">
            <a:xfrm flipH="1">
              <a:off x="3408" y="1333"/>
              <a:ext cx="144" cy="240"/>
            </a:xfrm>
            <a:prstGeom prst="line">
              <a:avLst/>
            </a:prstGeom>
            <a:noFill/>
            <a:ln w="25400" cap="sq">
              <a:solidFill>
                <a:srgbClr val="003366"/>
              </a:solidFill>
              <a:round/>
              <a:headEnd type="none" w="sm" len="sm"/>
              <a:tailEnd type="none" w="sm" len="sm"/>
            </a:ln>
          </p:spPr>
          <p:txBody>
            <a:bodyPr/>
            <a:lstStyle/>
            <a:p>
              <a:endParaRPr lang="zh-CN" altLang="en-US"/>
            </a:p>
          </p:txBody>
        </p:sp>
        <p:sp>
          <p:nvSpPr>
            <p:cNvPr id="56" name="Line 53"/>
            <p:cNvSpPr>
              <a:spLocks noChangeShapeType="1"/>
            </p:cNvSpPr>
            <p:nvPr/>
          </p:nvSpPr>
          <p:spPr bwMode="auto">
            <a:xfrm>
              <a:off x="3648" y="1333"/>
              <a:ext cx="144" cy="24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7" name="Line 54"/>
            <p:cNvSpPr>
              <a:spLocks noChangeShapeType="1"/>
            </p:cNvSpPr>
            <p:nvPr/>
          </p:nvSpPr>
          <p:spPr bwMode="auto">
            <a:xfrm flipH="1">
              <a:off x="4848" y="949"/>
              <a:ext cx="144" cy="192"/>
            </a:xfrm>
            <a:prstGeom prst="line">
              <a:avLst/>
            </a:prstGeom>
            <a:noFill/>
            <a:ln w="28575" cap="sq">
              <a:solidFill>
                <a:srgbClr val="000080"/>
              </a:solidFill>
              <a:round/>
              <a:headEnd type="none" w="sm" len="sm"/>
              <a:tailEnd type="none" w="sm" len="sm"/>
            </a:ln>
          </p:spPr>
          <p:txBody>
            <a:bodyPr/>
            <a:lstStyle/>
            <a:p>
              <a:endParaRPr lang="zh-CN" altLang="en-US"/>
            </a:p>
          </p:txBody>
        </p:sp>
        <p:sp>
          <p:nvSpPr>
            <p:cNvPr id="58" name="Line 55"/>
            <p:cNvSpPr>
              <a:spLocks noChangeShapeType="1"/>
            </p:cNvSpPr>
            <p:nvPr/>
          </p:nvSpPr>
          <p:spPr bwMode="auto">
            <a:xfrm>
              <a:off x="5151" y="916"/>
              <a:ext cx="144" cy="192"/>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59" name="Rectangle 56"/>
            <p:cNvSpPr>
              <a:spLocks noChangeArrowheads="1"/>
            </p:cNvSpPr>
            <p:nvPr/>
          </p:nvSpPr>
          <p:spPr bwMode="auto">
            <a:xfrm>
              <a:off x="4348" y="251"/>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dirty="0">
                  <a:latin typeface="Times New Roman" pitchFamily="18" charset="0"/>
                  <a:ea typeface="宋体" charset="-122"/>
                </a:rPr>
                <a:t>10</a:t>
              </a:r>
            </a:p>
          </p:txBody>
        </p:sp>
        <p:sp>
          <p:nvSpPr>
            <p:cNvPr id="60" name="Rectangle 57"/>
            <p:cNvSpPr>
              <a:spLocks noChangeArrowheads="1"/>
            </p:cNvSpPr>
            <p:nvPr/>
          </p:nvSpPr>
          <p:spPr bwMode="auto">
            <a:xfrm>
              <a:off x="3842" y="683"/>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23</a:t>
              </a:r>
            </a:p>
          </p:txBody>
        </p:sp>
        <p:sp>
          <p:nvSpPr>
            <p:cNvPr id="61" name="Rectangle 58"/>
            <p:cNvSpPr>
              <a:spLocks noChangeArrowheads="1"/>
            </p:cNvSpPr>
            <p:nvPr/>
          </p:nvSpPr>
          <p:spPr bwMode="auto">
            <a:xfrm>
              <a:off x="4896" y="687"/>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41</a:t>
              </a:r>
            </a:p>
          </p:txBody>
        </p:sp>
        <p:sp>
          <p:nvSpPr>
            <p:cNvPr id="62" name="Rectangle 59"/>
            <p:cNvSpPr>
              <a:spLocks noChangeArrowheads="1"/>
            </p:cNvSpPr>
            <p:nvPr/>
          </p:nvSpPr>
          <p:spPr bwMode="auto">
            <a:xfrm>
              <a:off x="3454" y="1063"/>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20</a:t>
              </a:r>
            </a:p>
          </p:txBody>
        </p:sp>
        <p:sp>
          <p:nvSpPr>
            <p:cNvPr id="63" name="Rectangle 60"/>
            <p:cNvSpPr>
              <a:spLocks noChangeArrowheads="1"/>
            </p:cNvSpPr>
            <p:nvPr/>
          </p:nvSpPr>
          <p:spPr bwMode="auto">
            <a:xfrm>
              <a:off x="4154" y="1067"/>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19</a:t>
              </a:r>
            </a:p>
          </p:txBody>
        </p:sp>
        <p:sp>
          <p:nvSpPr>
            <p:cNvPr id="64" name="Rectangle 61"/>
            <p:cNvSpPr>
              <a:spLocks noChangeArrowheads="1"/>
            </p:cNvSpPr>
            <p:nvPr/>
          </p:nvSpPr>
          <p:spPr bwMode="auto">
            <a:xfrm>
              <a:off x="4610" y="1067"/>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36</a:t>
              </a:r>
            </a:p>
          </p:txBody>
        </p:sp>
        <p:sp>
          <p:nvSpPr>
            <p:cNvPr id="65" name="Rectangle 62"/>
            <p:cNvSpPr>
              <a:spLocks noChangeArrowheads="1"/>
            </p:cNvSpPr>
            <p:nvPr/>
          </p:nvSpPr>
          <p:spPr bwMode="auto">
            <a:xfrm>
              <a:off x="5212" y="1071"/>
              <a:ext cx="212"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4</a:t>
              </a:r>
            </a:p>
          </p:txBody>
        </p:sp>
        <p:sp>
          <p:nvSpPr>
            <p:cNvPr id="66" name="Rectangle 63"/>
            <p:cNvSpPr>
              <a:spLocks noChangeArrowheads="1"/>
            </p:cNvSpPr>
            <p:nvPr/>
          </p:nvSpPr>
          <p:spPr bwMode="auto">
            <a:xfrm>
              <a:off x="3192" y="1547"/>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12</a:t>
              </a:r>
            </a:p>
          </p:txBody>
        </p:sp>
        <p:sp>
          <p:nvSpPr>
            <p:cNvPr id="67" name="Rectangle 64"/>
            <p:cNvSpPr>
              <a:spLocks noChangeArrowheads="1"/>
            </p:cNvSpPr>
            <p:nvPr/>
          </p:nvSpPr>
          <p:spPr bwMode="auto">
            <a:xfrm>
              <a:off x="3648" y="1540"/>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18</a:t>
              </a:r>
            </a:p>
          </p:txBody>
        </p:sp>
      </p:grpSp>
      <p:grpSp>
        <p:nvGrpSpPr>
          <p:cNvPr id="68" name="Group 65"/>
          <p:cNvGrpSpPr>
            <a:grpSpLocks/>
          </p:cNvGrpSpPr>
          <p:nvPr/>
        </p:nvGrpSpPr>
        <p:grpSpPr bwMode="auto">
          <a:xfrm>
            <a:off x="6572679" y="4157676"/>
            <a:ext cx="3613150" cy="2520950"/>
            <a:chOff x="3351" y="2422"/>
            <a:chExt cx="2276" cy="1588"/>
          </a:xfrm>
        </p:grpSpPr>
        <p:sp>
          <p:nvSpPr>
            <p:cNvPr id="69" name="Oval 66"/>
            <p:cNvSpPr>
              <a:spLocks noChangeArrowheads="1"/>
            </p:cNvSpPr>
            <p:nvPr/>
          </p:nvSpPr>
          <p:spPr bwMode="auto">
            <a:xfrm>
              <a:off x="4512" y="2448"/>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70" name="Oval 67"/>
            <p:cNvSpPr>
              <a:spLocks noChangeArrowheads="1"/>
            </p:cNvSpPr>
            <p:nvPr/>
          </p:nvSpPr>
          <p:spPr bwMode="auto">
            <a:xfrm>
              <a:off x="3600" y="3264"/>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71" name="Oval 68"/>
            <p:cNvSpPr>
              <a:spLocks noChangeArrowheads="1"/>
            </p:cNvSpPr>
            <p:nvPr/>
          </p:nvSpPr>
          <p:spPr bwMode="auto">
            <a:xfrm>
              <a:off x="4752" y="3275"/>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72" name="Oval 69"/>
            <p:cNvSpPr>
              <a:spLocks noChangeArrowheads="1"/>
            </p:cNvSpPr>
            <p:nvPr/>
          </p:nvSpPr>
          <p:spPr bwMode="auto">
            <a:xfrm>
              <a:off x="4320" y="3264"/>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73" name="Oval 70"/>
            <p:cNvSpPr>
              <a:spLocks noChangeArrowheads="1"/>
            </p:cNvSpPr>
            <p:nvPr/>
          </p:nvSpPr>
          <p:spPr bwMode="auto">
            <a:xfrm>
              <a:off x="5339" y="3275"/>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74" name="Oval 71"/>
            <p:cNvSpPr>
              <a:spLocks noChangeArrowheads="1"/>
            </p:cNvSpPr>
            <p:nvPr/>
          </p:nvSpPr>
          <p:spPr bwMode="auto">
            <a:xfrm>
              <a:off x="3984" y="2880"/>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75" name="Oval 72"/>
            <p:cNvSpPr>
              <a:spLocks noChangeArrowheads="1"/>
            </p:cNvSpPr>
            <p:nvPr/>
          </p:nvSpPr>
          <p:spPr bwMode="auto">
            <a:xfrm>
              <a:off x="5040" y="2880"/>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76" name="Oval 73"/>
            <p:cNvSpPr>
              <a:spLocks noChangeArrowheads="1"/>
            </p:cNvSpPr>
            <p:nvPr/>
          </p:nvSpPr>
          <p:spPr bwMode="auto">
            <a:xfrm>
              <a:off x="3814" y="3744"/>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77" name="Oval 74"/>
            <p:cNvSpPr>
              <a:spLocks noChangeArrowheads="1"/>
            </p:cNvSpPr>
            <p:nvPr/>
          </p:nvSpPr>
          <p:spPr bwMode="auto">
            <a:xfrm>
              <a:off x="3360" y="3744"/>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78" name="Line 75"/>
            <p:cNvSpPr>
              <a:spLocks noChangeShapeType="1"/>
            </p:cNvSpPr>
            <p:nvPr/>
          </p:nvSpPr>
          <p:spPr bwMode="auto">
            <a:xfrm flipH="1">
              <a:off x="4224" y="2640"/>
              <a:ext cx="336" cy="288"/>
            </a:xfrm>
            <a:prstGeom prst="line">
              <a:avLst/>
            </a:prstGeom>
            <a:noFill/>
            <a:ln w="25400" cap="sq">
              <a:solidFill>
                <a:srgbClr val="003366"/>
              </a:solidFill>
              <a:round/>
              <a:headEnd type="none" w="sm" len="sm"/>
              <a:tailEnd type="none" w="sm" len="sm"/>
            </a:ln>
          </p:spPr>
          <p:txBody>
            <a:bodyPr/>
            <a:lstStyle/>
            <a:p>
              <a:endParaRPr lang="zh-CN" altLang="en-US"/>
            </a:p>
          </p:txBody>
        </p:sp>
        <p:sp>
          <p:nvSpPr>
            <p:cNvPr id="79" name="Line 76"/>
            <p:cNvSpPr>
              <a:spLocks noChangeShapeType="1"/>
            </p:cNvSpPr>
            <p:nvPr/>
          </p:nvSpPr>
          <p:spPr bwMode="auto">
            <a:xfrm>
              <a:off x="4800" y="2640"/>
              <a:ext cx="288" cy="24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80" name="Line 77"/>
            <p:cNvSpPr>
              <a:spLocks noChangeShapeType="1"/>
            </p:cNvSpPr>
            <p:nvPr/>
          </p:nvSpPr>
          <p:spPr bwMode="auto">
            <a:xfrm flipH="1">
              <a:off x="3840" y="3109"/>
              <a:ext cx="192" cy="192"/>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81" name="Line 78"/>
            <p:cNvSpPr>
              <a:spLocks noChangeShapeType="1"/>
            </p:cNvSpPr>
            <p:nvPr/>
          </p:nvSpPr>
          <p:spPr bwMode="auto">
            <a:xfrm>
              <a:off x="4213" y="3098"/>
              <a:ext cx="192" cy="192"/>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82" name="Line 79"/>
            <p:cNvSpPr>
              <a:spLocks noChangeShapeType="1"/>
            </p:cNvSpPr>
            <p:nvPr/>
          </p:nvSpPr>
          <p:spPr bwMode="auto">
            <a:xfrm flipH="1">
              <a:off x="3552" y="3504"/>
              <a:ext cx="144" cy="24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83" name="Line 80"/>
            <p:cNvSpPr>
              <a:spLocks noChangeShapeType="1"/>
            </p:cNvSpPr>
            <p:nvPr/>
          </p:nvSpPr>
          <p:spPr bwMode="auto">
            <a:xfrm>
              <a:off x="3792" y="3504"/>
              <a:ext cx="144" cy="24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84" name="Line 81"/>
            <p:cNvSpPr>
              <a:spLocks noChangeShapeType="1"/>
            </p:cNvSpPr>
            <p:nvPr/>
          </p:nvSpPr>
          <p:spPr bwMode="auto">
            <a:xfrm flipH="1">
              <a:off x="4981" y="3109"/>
              <a:ext cx="144" cy="192"/>
            </a:xfrm>
            <a:prstGeom prst="line">
              <a:avLst/>
            </a:prstGeom>
            <a:noFill/>
            <a:ln w="25400" cap="sq">
              <a:solidFill>
                <a:srgbClr val="333399"/>
              </a:solidFill>
              <a:round/>
              <a:headEnd type="none" w="sm" len="sm"/>
              <a:tailEnd type="none" w="sm" len="sm"/>
            </a:ln>
          </p:spPr>
          <p:txBody>
            <a:bodyPr/>
            <a:lstStyle/>
            <a:p>
              <a:endParaRPr lang="zh-CN" altLang="en-US"/>
            </a:p>
          </p:txBody>
        </p:sp>
        <p:sp>
          <p:nvSpPr>
            <p:cNvPr id="85" name="Line 82"/>
            <p:cNvSpPr>
              <a:spLocks noChangeShapeType="1"/>
            </p:cNvSpPr>
            <p:nvPr/>
          </p:nvSpPr>
          <p:spPr bwMode="auto">
            <a:xfrm>
              <a:off x="5291" y="3087"/>
              <a:ext cx="144" cy="192"/>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86" name="Rectangle 83"/>
            <p:cNvSpPr>
              <a:spLocks noChangeArrowheads="1"/>
            </p:cNvSpPr>
            <p:nvPr/>
          </p:nvSpPr>
          <p:spPr bwMode="auto">
            <a:xfrm>
              <a:off x="4507" y="2422"/>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dirty="0">
                  <a:solidFill>
                    <a:srgbClr val="FF0000"/>
                  </a:solidFill>
                  <a:latin typeface="Times New Roman" pitchFamily="18" charset="0"/>
                  <a:ea typeface="宋体" charset="-122"/>
                </a:rPr>
                <a:t>41</a:t>
              </a:r>
            </a:p>
          </p:txBody>
        </p:sp>
        <p:sp>
          <p:nvSpPr>
            <p:cNvPr id="87" name="Rectangle 84"/>
            <p:cNvSpPr>
              <a:spLocks noChangeArrowheads="1"/>
            </p:cNvSpPr>
            <p:nvPr/>
          </p:nvSpPr>
          <p:spPr bwMode="auto">
            <a:xfrm>
              <a:off x="3973" y="2843"/>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23</a:t>
              </a:r>
            </a:p>
          </p:txBody>
        </p:sp>
        <p:sp>
          <p:nvSpPr>
            <p:cNvPr id="88" name="Rectangle 85"/>
            <p:cNvSpPr>
              <a:spLocks noChangeArrowheads="1"/>
            </p:cNvSpPr>
            <p:nvPr/>
          </p:nvSpPr>
          <p:spPr bwMode="auto">
            <a:xfrm>
              <a:off x="5027" y="2847"/>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36</a:t>
              </a:r>
            </a:p>
          </p:txBody>
        </p:sp>
        <p:sp>
          <p:nvSpPr>
            <p:cNvPr id="89" name="Rectangle 86"/>
            <p:cNvSpPr>
              <a:spLocks noChangeArrowheads="1"/>
            </p:cNvSpPr>
            <p:nvPr/>
          </p:nvSpPr>
          <p:spPr bwMode="auto">
            <a:xfrm>
              <a:off x="3602" y="3242"/>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20</a:t>
              </a:r>
            </a:p>
          </p:txBody>
        </p:sp>
        <p:sp>
          <p:nvSpPr>
            <p:cNvPr id="90" name="Rectangle 87"/>
            <p:cNvSpPr>
              <a:spLocks noChangeArrowheads="1"/>
            </p:cNvSpPr>
            <p:nvPr/>
          </p:nvSpPr>
          <p:spPr bwMode="auto">
            <a:xfrm>
              <a:off x="4298" y="3238"/>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19</a:t>
              </a:r>
            </a:p>
          </p:txBody>
        </p:sp>
        <p:sp>
          <p:nvSpPr>
            <p:cNvPr id="91" name="Rectangle 88"/>
            <p:cNvSpPr>
              <a:spLocks noChangeArrowheads="1"/>
            </p:cNvSpPr>
            <p:nvPr/>
          </p:nvSpPr>
          <p:spPr bwMode="auto">
            <a:xfrm>
              <a:off x="4743" y="3242"/>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10</a:t>
              </a:r>
            </a:p>
          </p:txBody>
        </p:sp>
        <p:sp>
          <p:nvSpPr>
            <p:cNvPr id="92" name="Rectangle 89"/>
            <p:cNvSpPr>
              <a:spLocks noChangeArrowheads="1"/>
            </p:cNvSpPr>
            <p:nvPr/>
          </p:nvSpPr>
          <p:spPr bwMode="auto">
            <a:xfrm>
              <a:off x="5367" y="3238"/>
              <a:ext cx="212"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4</a:t>
              </a:r>
            </a:p>
          </p:txBody>
        </p:sp>
        <p:sp>
          <p:nvSpPr>
            <p:cNvPr id="93" name="Rectangle 90"/>
            <p:cNvSpPr>
              <a:spLocks noChangeArrowheads="1"/>
            </p:cNvSpPr>
            <p:nvPr/>
          </p:nvSpPr>
          <p:spPr bwMode="auto">
            <a:xfrm>
              <a:off x="3351" y="3718"/>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12</a:t>
              </a:r>
            </a:p>
          </p:txBody>
        </p:sp>
        <p:sp>
          <p:nvSpPr>
            <p:cNvPr id="94" name="Rectangle 91"/>
            <p:cNvSpPr>
              <a:spLocks noChangeArrowheads="1"/>
            </p:cNvSpPr>
            <p:nvPr/>
          </p:nvSpPr>
          <p:spPr bwMode="auto">
            <a:xfrm>
              <a:off x="3803" y="3722"/>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latin typeface="Times New Roman" pitchFamily="18" charset="0"/>
                  <a:ea typeface="宋体" charset="-122"/>
                </a:rPr>
                <a:t>18</a:t>
              </a:r>
            </a:p>
          </p:txBody>
        </p:sp>
      </p:grpSp>
      <p:sp>
        <p:nvSpPr>
          <p:cNvPr id="95" name="Text Box 92"/>
          <p:cNvSpPr txBox="1">
            <a:spLocks noChangeArrowheads="1"/>
          </p:cNvSpPr>
          <p:nvPr/>
        </p:nvSpPr>
        <p:spPr bwMode="auto">
          <a:xfrm>
            <a:off x="1557766" y="4808551"/>
            <a:ext cx="5181600" cy="457200"/>
          </a:xfrm>
          <a:prstGeom prst="rect">
            <a:avLst/>
          </a:prstGeom>
          <a:noFill/>
          <a:ln w="12700" cap="sq">
            <a:noFill/>
            <a:miter lim="800000"/>
            <a:headEnd type="none" w="sm" len="sm"/>
            <a:tailEnd type="none" w="sm" len="sm"/>
          </a:ln>
        </p:spPr>
        <p:txBody>
          <a:bodyPr>
            <a:spAutoFit/>
          </a:bodyPr>
          <a:lstStyle/>
          <a:p>
            <a:pPr eaLnBrk="1" hangingPunct="1"/>
            <a:r>
              <a:rPr lang="en-US" altLang="zh-CN" sz="2400" b="1">
                <a:solidFill>
                  <a:schemeClr val="accent2"/>
                </a:solidFill>
                <a:latin typeface="Times New Roman" pitchFamily="18" charset="0"/>
                <a:ea typeface="宋体" charset="-122"/>
              </a:rPr>
              <a:t>41</a:t>
            </a:r>
            <a:r>
              <a:rPr lang="en-US" altLang="zh-CN" sz="2400" b="1">
                <a:solidFill>
                  <a:srgbClr val="000099"/>
                </a:solidFill>
                <a:latin typeface="Times New Roman" pitchFamily="18" charset="0"/>
                <a:ea typeface="宋体" charset="-122"/>
              </a:rPr>
              <a:t>  23  36  20  19  10  4  12  18  </a:t>
            </a:r>
            <a:r>
              <a:rPr lang="en-US" altLang="zh-CN" sz="2400" b="1">
                <a:solidFill>
                  <a:srgbClr val="FF3300"/>
                </a:solidFill>
                <a:latin typeface="Times New Roman" pitchFamily="18" charset="0"/>
                <a:ea typeface="宋体" charset="-122"/>
              </a:rPr>
              <a:t>50</a:t>
            </a:r>
          </a:p>
        </p:txBody>
      </p:sp>
      <p:sp>
        <p:nvSpPr>
          <p:cNvPr id="96" name="Text Box 93"/>
          <p:cNvSpPr txBox="1">
            <a:spLocks noChangeArrowheads="1"/>
          </p:cNvSpPr>
          <p:nvPr/>
        </p:nvSpPr>
        <p:spPr bwMode="auto">
          <a:xfrm>
            <a:off x="1557766" y="5113351"/>
            <a:ext cx="4876800" cy="457200"/>
          </a:xfrm>
          <a:prstGeom prst="rect">
            <a:avLst/>
          </a:prstGeom>
          <a:noFill/>
          <a:ln w="12700" cap="sq">
            <a:noFill/>
            <a:miter lim="800000"/>
            <a:headEnd type="none" w="sm" len="sm"/>
            <a:tailEnd type="none" w="sm" len="sm"/>
          </a:ln>
        </p:spPr>
        <p:txBody>
          <a:bodyPr>
            <a:spAutoFit/>
          </a:bodyPr>
          <a:lstStyle/>
          <a:p>
            <a:pPr eaLnBrk="1" hangingPunct="1"/>
            <a:r>
              <a:rPr lang="en-US" altLang="zh-CN" sz="2400" b="1">
                <a:solidFill>
                  <a:srgbClr val="000099"/>
                </a:solidFill>
                <a:latin typeface="Times New Roman" pitchFamily="18" charset="0"/>
                <a:ea typeface="宋体" charset="-122"/>
              </a:rPr>
              <a:t>18  23  36  20  19  10  4  12</a:t>
            </a:r>
            <a:r>
              <a:rPr lang="en-US" altLang="zh-CN" sz="2400" b="1">
                <a:solidFill>
                  <a:srgbClr val="FF3300"/>
                </a:solidFill>
                <a:latin typeface="Times New Roman" pitchFamily="18" charset="0"/>
                <a:ea typeface="宋体" charset="-122"/>
              </a:rPr>
              <a:t>  41  50</a:t>
            </a:r>
          </a:p>
        </p:txBody>
      </p:sp>
      <p:sp>
        <p:nvSpPr>
          <p:cNvPr id="97" name="Line 94"/>
          <p:cNvSpPr>
            <a:spLocks noChangeShapeType="1"/>
          </p:cNvSpPr>
          <p:nvPr/>
        </p:nvSpPr>
        <p:spPr bwMode="auto">
          <a:xfrm>
            <a:off x="1592691" y="5529276"/>
            <a:ext cx="3352800" cy="0"/>
          </a:xfrm>
          <a:prstGeom prst="line">
            <a:avLst/>
          </a:prstGeom>
          <a:noFill/>
          <a:ln w="31750" cap="sq">
            <a:solidFill>
              <a:schemeClr val="accent2"/>
            </a:solidFill>
            <a:round/>
            <a:headEnd type="none" w="sm" len="sm"/>
            <a:tailEnd type="none" w="sm" len="sm"/>
          </a:ln>
        </p:spPr>
        <p:txBody>
          <a:bodyPr/>
          <a:lstStyle/>
          <a:p>
            <a:endParaRPr lang="zh-CN" altLang="en-US"/>
          </a:p>
        </p:txBody>
      </p:sp>
      <p:sp>
        <p:nvSpPr>
          <p:cNvPr id="98" name="Text Box 95"/>
          <p:cNvSpPr txBox="1">
            <a:spLocks noChangeArrowheads="1"/>
          </p:cNvSpPr>
          <p:nvPr/>
        </p:nvSpPr>
        <p:spPr bwMode="auto">
          <a:xfrm>
            <a:off x="1557766" y="5646751"/>
            <a:ext cx="4876800" cy="457200"/>
          </a:xfrm>
          <a:prstGeom prst="rect">
            <a:avLst/>
          </a:prstGeom>
          <a:noFill/>
          <a:ln w="12700" cap="sq">
            <a:noFill/>
            <a:miter lim="800000"/>
            <a:headEnd type="none" w="sm" len="sm"/>
            <a:tailEnd type="none" w="sm" len="sm"/>
          </a:ln>
        </p:spPr>
        <p:txBody>
          <a:bodyPr>
            <a:spAutoFit/>
          </a:bodyPr>
          <a:lstStyle/>
          <a:p>
            <a:pPr eaLnBrk="1" hangingPunct="1"/>
            <a:r>
              <a:rPr lang="en-US" altLang="zh-CN" sz="2400" b="1">
                <a:solidFill>
                  <a:schemeClr val="accent2"/>
                </a:solidFill>
                <a:latin typeface="Times New Roman" pitchFamily="18" charset="0"/>
                <a:ea typeface="宋体" charset="-122"/>
              </a:rPr>
              <a:t>36</a:t>
            </a:r>
            <a:r>
              <a:rPr lang="en-US" altLang="zh-CN" sz="2400" b="1">
                <a:solidFill>
                  <a:srgbClr val="000099"/>
                </a:solidFill>
                <a:latin typeface="Times New Roman" pitchFamily="18" charset="0"/>
                <a:ea typeface="宋体" charset="-122"/>
              </a:rPr>
              <a:t>  23  18  20  19  10  4  12  </a:t>
            </a:r>
            <a:r>
              <a:rPr lang="en-US" altLang="zh-CN" sz="2400" b="1">
                <a:solidFill>
                  <a:srgbClr val="FF3300"/>
                </a:solidFill>
                <a:latin typeface="Times New Roman" pitchFamily="18" charset="0"/>
                <a:ea typeface="宋体" charset="-122"/>
              </a:rPr>
              <a:t>41  50</a:t>
            </a:r>
          </a:p>
        </p:txBody>
      </p:sp>
      <p:sp>
        <p:nvSpPr>
          <p:cNvPr id="99" name="Text Box 96"/>
          <p:cNvSpPr txBox="1">
            <a:spLocks noChangeArrowheads="1"/>
          </p:cNvSpPr>
          <p:nvPr/>
        </p:nvSpPr>
        <p:spPr bwMode="auto">
          <a:xfrm>
            <a:off x="1557766" y="5951551"/>
            <a:ext cx="5105400" cy="457200"/>
          </a:xfrm>
          <a:prstGeom prst="rect">
            <a:avLst/>
          </a:prstGeom>
          <a:noFill/>
          <a:ln w="12700" cap="sq">
            <a:noFill/>
            <a:miter lim="800000"/>
            <a:headEnd type="none" w="sm" len="sm"/>
            <a:tailEnd type="none" w="sm" len="sm"/>
          </a:ln>
        </p:spPr>
        <p:txBody>
          <a:bodyPr>
            <a:spAutoFit/>
          </a:bodyPr>
          <a:lstStyle/>
          <a:p>
            <a:pPr eaLnBrk="1" hangingPunct="1"/>
            <a:r>
              <a:rPr lang="en-US" altLang="zh-CN" sz="2400" b="1">
                <a:solidFill>
                  <a:srgbClr val="000099"/>
                </a:solidFill>
                <a:latin typeface="Times New Roman" pitchFamily="18" charset="0"/>
                <a:ea typeface="宋体" charset="-122"/>
              </a:rPr>
              <a:t>12  23  18  20  19  10  4</a:t>
            </a:r>
            <a:r>
              <a:rPr lang="en-US" altLang="zh-CN" sz="2400" b="1">
                <a:solidFill>
                  <a:srgbClr val="FF3300"/>
                </a:solidFill>
                <a:latin typeface="Times New Roman" pitchFamily="18" charset="0"/>
                <a:ea typeface="宋体" charset="-122"/>
              </a:rPr>
              <a:t>  36  41  50</a:t>
            </a:r>
          </a:p>
        </p:txBody>
      </p:sp>
      <p:sp>
        <p:nvSpPr>
          <p:cNvPr id="100" name="Line 97"/>
          <p:cNvSpPr>
            <a:spLocks noChangeShapeType="1"/>
          </p:cNvSpPr>
          <p:nvPr/>
        </p:nvSpPr>
        <p:spPr bwMode="auto">
          <a:xfrm>
            <a:off x="1581579" y="6350014"/>
            <a:ext cx="2971800" cy="0"/>
          </a:xfrm>
          <a:prstGeom prst="line">
            <a:avLst/>
          </a:prstGeom>
          <a:noFill/>
          <a:ln w="31750" cap="sq">
            <a:solidFill>
              <a:schemeClr val="accent2"/>
            </a:solidFill>
            <a:round/>
            <a:headEnd type="none" w="sm" len="sm"/>
            <a:tailEnd type="none" w="sm" len="sm"/>
          </a:ln>
        </p:spPr>
        <p:txBody>
          <a:bodyPr/>
          <a:lstStyle/>
          <a:p>
            <a:endParaRPr lang="zh-CN" altLang="en-US"/>
          </a:p>
        </p:txBody>
      </p:sp>
      <p:sp>
        <p:nvSpPr>
          <p:cNvPr id="101" name="Text Box 98"/>
          <p:cNvSpPr txBox="1">
            <a:spLocks noChangeArrowheads="1"/>
          </p:cNvSpPr>
          <p:nvPr/>
        </p:nvSpPr>
        <p:spPr bwMode="auto">
          <a:xfrm>
            <a:off x="3103992" y="6240476"/>
            <a:ext cx="1636712" cy="549275"/>
          </a:xfrm>
          <a:prstGeom prst="rect">
            <a:avLst/>
          </a:prstGeom>
          <a:noFill/>
          <a:ln w="12700" cap="sq">
            <a:noFill/>
            <a:miter lim="800000"/>
            <a:headEnd type="none" w="sm" len="sm"/>
            <a:tailEnd type="none" w="sm" len="sm"/>
          </a:ln>
        </p:spPr>
        <p:txBody>
          <a:bodyPr>
            <a:spAutoFit/>
          </a:bodyPr>
          <a:lstStyle/>
          <a:p>
            <a:pPr eaLnBrk="1" hangingPunct="1"/>
            <a:r>
              <a:rPr lang="en-US" altLang="zh-CN" sz="3000" b="1">
                <a:solidFill>
                  <a:srgbClr val="000099"/>
                </a:solidFill>
                <a:latin typeface="Times New Roman" pitchFamily="18" charset="0"/>
                <a:ea typeface="宋体" charset="-122"/>
                <a:cs typeface="Times New Roman" pitchFamily="18" charset="0"/>
              </a:rPr>
              <a:t>… …</a:t>
            </a:r>
          </a:p>
        </p:txBody>
      </p:sp>
      <p:grpSp>
        <p:nvGrpSpPr>
          <p:cNvPr id="102" name="Group 115"/>
          <p:cNvGrpSpPr>
            <a:grpSpLocks/>
          </p:cNvGrpSpPr>
          <p:nvPr/>
        </p:nvGrpSpPr>
        <p:grpSpPr bwMode="auto">
          <a:xfrm>
            <a:off x="6264704" y="3302131"/>
            <a:ext cx="3997325" cy="533400"/>
            <a:chOff x="3157" y="1824"/>
            <a:chExt cx="2518" cy="336"/>
          </a:xfrm>
        </p:grpSpPr>
        <p:sp>
          <p:nvSpPr>
            <p:cNvPr id="103" name="Rectangle 110"/>
            <p:cNvSpPr>
              <a:spLocks noChangeArrowheads="1"/>
            </p:cNvSpPr>
            <p:nvPr/>
          </p:nvSpPr>
          <p:spPr bwMode="auto">
            <a:xfrm>
              <a:off x="3157" y="1824"/>
              <a:ext cx="2399" cy="336"/>
            </a:xfrm>
            <a:prstGeom prst="rect">
              <a:avLst/>
            </a:prstGeom>
            <a:gradFill rotWithShape="1">
              <a:gsLst>
                <a:gs pos="0">
                  <a:srgbClr val="0000FF"/>
                </a:gs>
                <a:gs pos="50000">
                  <a:srgbClr val="000076"/>
                </a:gs>
                <a:gs pos="100000">
                  <a:srgbClr val="0000FF"/>
                </a:gs>
              </a:gsLst>
              <a:lin ang="5400000" scaled="1"/>
            </a:gradFill>
            <a:ln w="12700" cap="sq">
              <a:noFill/>
              <a:miter lim="800000"/>
              <a:headEnd/>
              <a:tailEnd/>
            </a:ln>
            <a:effectLst>
              <a:outerShdw dist="53882" dir="2700000" algn="ctr" rotWithShape="0">
                <a:srgbClr val="C0C0C0"/>
              </a:outerShdw>
            </a:effectLst>
          </p:spPr>
          <p:txBody>
            <a:bodyPr wrap="none" anchor="ctr"/>
            <a:lstStyle/>
            <a:p>
              <a:pPr eaLnBrk="1" hangingPunct="1"/>
              <a:endParaRPr lang="zh-CN" altLang="en-US"/>
            </a:p>
          </p:txBody>
        </p:sp>
        <p:sp>
          <p:nvSpPr>
            <p:cNvPr id="104" name="Text Box 111"/>
            <p:cNvSpPr txBox="1">
              <a:spLocks noChangeArrowheads="1"/>
            </p:cNvSpPr>
            <p:nvPr/>
          </p:nvSpPr>
          <p:spPr bwMode="auto">
            <a:xfrm>
              <a:off x="3180" y="1862"/>
              <a:ext cx="2495" cy="288"/>
            </a:xfrm>
            <a:prstGeom prst="rect">
              <a:avLst/>
            </a:prstGeom>
            <a:noFill/>
            <a:ln w="63500" cap="sq">
              <a:noFill/>
              <a:miter lim="800000"/>
              <a:headEnd type="none" w="sm" len="sm"/>
              <a:tailEnd type="none" w="sm" len="sm"/>
            </a:ln>
            <a:effectLst>
              <a:outerShdw dist="17961" dir="2700000" algn="ctr" rotWithShape="0">
                <a:srgbClr val="000000"/>
              </a:outerShdw>
            </a:effectLst>
          </p:spPr>
          <p:txBody>
            <a:bodyPr>
              <a:spAutoFit/>
            </a:bodyPr>
            <a:lstStyle/>
            <a:p>
              <a:pPr eaLnBrk="1" hangingPunct="1"/>
              <a:r>
                <a:rPr lang="en-US" altLang="zh-CN" sz="2400" b="1">
                  <a:solidFill>
                    <a:srgbClr val="FFFF00"/>
                  </a:solidFill>
                  <a:latin typeface="Times New Roman" pitchFamily="18" charset="0"/>
                  <a:ea typeface="宋体" charset="-122"/>
                </a:rPr>
                <a:t> </a:t>
              </a:r>
              <a:r>
                <a:rPr lang="zh-CN" altLang="en-US" sz="2400" b="1">
                  <a:solidFill>
                    <a:srgbClr val="FFFF00"/>
                  </a:solidFill>
                  <a:latin typeface="Times New Roman" pitchFamily="18" charset="0"/>
                </a:rPr>
                <a:t>将根结点</a:t>
              </a:r>
              <a:r>
                <a:rPr lang="zh-CN" altLang="en-US" sz="2400" b="1">
                  <a:solidFill>
                    <a:srgbClr val="FFFFFF"/>
                  </a:solidFill>
                  <a:latin typeface="Times New Roman" pitchFamily="18" charset="0"/>
                </a:rPr>
                <a:t>往叶结点方向</a:t>
              </a:r>
              <a:r>
                <a:rPr lang="zh-CN" altLang="en-US" sz="2400" b="1">
                  <a:solidFill>
                    <a:srgbClr val="FFFF00"/>
                  </a:solidFill>
                  <a:latin typeface="Times New Roman" pitchFamily="18" charset="0"/>
                </a:rPr>
                <a:t>移</a:t>
              </a:r>
              <a:r>
                <a:rPr lang="zh-CN" altLang="en-US" sz="2400" b="1">
                  <a:solidFill>
                    <a:srgbClr val="FFFF00"/>
                  </a:solidFill>
                  <a:latin typeface="Times New Roman" pitchFamily="18" charset="0"/>
                  <a:ea typeface="宋体" charset="-122"/>
                </a:rPr>
                <a:t> </a:t>
              </a:r>
            </a:p>
          </p:txBody>
        </p:sp>
      </p:grpSp>
      <p:sp>
        <p:nvSpPr>
          <p:cNvPr id="105" name="Freeform 112"/>
          <p:cNvSpPr>
            <a:spLocks/>
          </p:cNvSpPr>
          <p:nvPr/>
        </p:nvSpPr>
        <p:spPr bwMode="auto">
          <a:xfrm>
            <a:off x="8093504" y="617669"/>
            <a:ext cx="692150" cy="628650"/>
          </a:xfrm>
          <a:custGeom>
            <a:avLst/>
            <a:gdLst>
              <a:gd name="T0" fmla="*/ 2147483646 w 338"/>
              <a:gd name="T1" fmla="*/ 2147483646 h 259"/>
              <a:gd name="T2" fmla="*/ 2147483646 w 338"/>
              <a:gd name="T3" fmla="*/ 2147483646 h 259"/>
              <a:gd name="T4" fmla="*/ 0 w 338"/>
              <a:gd name="T5" fmla="*/ 2147483646 h 259"/>
              <a:gd name="T6" fmla="*/ 2147483646 w 338"/>
              <a:gd name="T7" fmla="*/ 2147483646 h 259"/>
              <a:gd name="T8" fmla="*/ 2147483646 w 338"/>
              <a:gd name="T9" fmla="*/ 2147483646 h 259"/>
              <a:gd name="T10" fmla="*/ 2147483646 w 338"/>
              <a:gd name="T11" fmla="*/ 2147483646 h 259"/>
              <a:gd name="T12" fmla="*/ 2147483646 w 338"/>
              <a:gd name="T13" fmla="*/ 2147483646 h 259"/>
              <a:gd name="T14" fmla="*/ 0 60000 65536"/>
              <a:gd name="T15" fmla="*/ 0 60000 65536"/>
              <a:gd name="T16" fmla="*/ 0 60000 65536"/>
              <a:gd name="T17" fmla="*/ 0 60000 65536"/>
              <a:gd name="T18" fmla="*/ 0 60000 65536"/>
              <a:gd name="T19" fmla="*/ 0 60000 65536"/>
              <a:gd name="T20" fmla="*/ 0 60000 65536"/>
              <a:gd name="T21" fmla="*/ 0 w 338"/>
              <a:gd name="T22" fmla="*/ 0 h 259"/>
              <a:gd name="T23" fmla="*/ 338 w 338"/>
              <a:gd name="T24" fmla="*/ 259 h 25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8" h="259">
                <a:moveTo>
                  <a:pt x="192" y="7"/>
                </a:moveTo>
                <a:cubicBezTo>
                  <a:pt x="147" y="11"/>
                  <a:pt x="98" y="0"/>
                  <a:pt x="56" y="18"/>
                </a:cubicBezTo>
                <a:cubicBezTo>
                  <a:pt x="25" y="31"/>
                  <a:pt x="10" y="88"/>
                  <a:pt x="0" y="120"/>
                </a:cubicBezTo>
                <a:cubicBezTo>
                  <a:pt x="14" y="205"/>
                  <a:pt x="31" y="228"/>
                  <a:pt x="112" y="255"/>
                </a:cubicBezTo>
                <a:cubicBezTo>
                  <a:pt x="249" y="244"/>
                  <a:pt x="268" y="259"/>
                  <a:pt x="338" y="154"/>
                </a:cubicBezTo>
                <a:cubicBezTo>
                  <a:pt x="337" y="145"/>
                  <a:pt x="326" y="59"/>
                  <a:pt x="316" y="52"/>
                </a:cubicBezTo>
                <a:cubicBezTo>
                  <a:pt x="280" y="26"/>
                  <a:pt x="223" y="38"/>
                  <a:pt x="192" y="7"/>
                </a:cubicBezTo>
                <a:close/>
              </a:path>
            </a:pathLst>
          </a:custGeom>
          <a:noFill/>
          <a:ln w="57150" cap="sq" cmpd="sng">
            <a:solidFill>
              <a:srgbClr val="FF0000"/>
            </a:solidFill>
            <a:prstDash val="solid"/>
            <a:round/>
            <a:headEnd/>
            <a:tailEnd/>
          </a:ln>
        </p:spPr>
        <p:txBody>
          <a:bodyPr/>
          <a:lstStyle/>
          <a:p>
            <a:endParaRPr lang="zh-CN" altLang="en-US"/>
          </a:p>
        </p:txBody>
      </p:sp>
    </p:spTree>
    <p:extLst>
      <p:ext uri="{BB962C8B-B14F-4D97-AF65-F5344CB8AC3E}">
        <p14:creationId xmlns:p14="http://schemas.microsoft.com/office/powerpoint/2010/main" val="825593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dissolve">
                                      <p:cBhvr>
                                        <p:cTn id="13" dur="500"/>
                                        <p:tgtEl>
                                          <p:spTgt spid="3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nodeType="click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wipe(right)">
                                      <p:cBhvr>
                                        <p:cTn id="18" dur="500"/>
                                        <p:tgtEl>
                                          <p:spTgt spid="37"/>
                                        </p:tgtEl>
                                      </p:cBhvr>
                                    </p:animEffect>
                                  </p:childTnLst>
                                </p:cTn>
                              </p:par>
                            </p:childTnLst>
                          </p:cTn>
                        </p:par>
                      </p:childTnLst>
                    </p:cTn>
                  </p:par>
                  <p:par>
                    <p:cTn id="19" fill="hold">
                      <p:stCondLst>
                        <p:cond delay="indefinite"/>
                      </p:stCondLst>
                      <p:childTnLst>
                        <p:par>
                          <p:cTn id="20" fill="hold">
                            <p:stCondLst>
                              <p:cond delay="0"/>
                            </p:stCondLst>
                            <p:childTnLst>
                              <p:par>
                                <p:cTn id="21" presetID="17" presetClass="entr" presetSubtype="10" fill="hold" grpId="0" nodeType="clickEffect">
                                  <p:stCondLst>
                                    <p:cond delay="0"/>
                                  </p:stCondLst>
                                  <p:childTnLst>
                                    <p:set>
                                      <p:cBhvr>
                                        <p:cTn id="22" dur="1" fill="hold">
                                          <p:stCondLst>
                                            <p:cond delay="0"/>
                                          </p:stCondLst>
                                        </p:cTn>
                                        <p:tgtEl>
                                          <p:spTgt spid="40"/>
                                        </p:tgtEl>
                                        <p:attrNameLst>
                                          <p:attrName>style.visibility</p:attrName>
                                        </p:attrNameLst>
                                      </p:cBhvr>
                                      <p:to>
                                        <p:strVal val="visible"/>
                                      </p:to>
                                    </p:set>
                                    <p:anim calcmode="lin" valueType="num">
                                      <p:cBhvr>
                                        <p:cTn id="23" dur="500" fill="hold"/>
                                        <p:tgtEl>
                                          <p:spTgt spid="40"/>
                                        </p:tgtEl>
                                        <p:attrNameLst>
                                          <p:attrName>ppt_w</p:attrName>
                                        </p:attrNameLst>
                                      </p:cBhvr>
                                      <p:tavLst>
                                        <p:tav tm="0">
                                          <p:val>
                                            <p:fltVal val="0"/>
                                          </p:val>
                                        </p:tav>
                                        <p:tav tm="100000">
                                          <p:val>
                                            <p:strVal val="#ppt_w"/>
                                          </p:val>
                                        </p:tav>
                                      </p:tavLst>
                                    </p:anim>
                                    <p:anim calcmode="lin" valueType="num">
                                      <p:cBhvr>
                                        <p:cTn id="24" dur="500" fill="hold"/>
                                        <p:tgtEl>
                                          <p:spTgt spid="40"/>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nodeType="click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fill="hold"/>
                                        <p:tgtEl>
                                          <p:spTgt spid="41"/>
                                        </p:tgtEl>
                                        <p:attrNameLst>
                                          <p:attrName>ppt_x</p:attrName>
                                        </p:attrNameLst>
                                      </p:cBhvr>
                                      <p:tavLst>
                                        <p:tav tm="0">
                                          <p:val>
                                            <p:strVal val="1+#ppt_w/2"/>
                                          </p:val>
                                        </p:tav>
                                        <p:tav tm="100000">
                                          <p:val>
                                            <p:strVal val="#ppt_x"/>
                                          </p:val>
                                        </p:tav>
                                      </p:tavLst>
                                    </p:anim>
                                    <p:anim calcmode="lin" valueType="num">
                                      <p:cBhvr additive="base">
                                        <p:cTn id="30" dur="500" fill="hold"/>
                                        <p:tgtEl>
                                          <p:spTgt spid="41"/>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3" presetClass="entr" presetSubtype="288" fill="hold" grpId="0" nodeType="clickEffect">
                                  <p:stCondLst>
                                    <p:cond delay="0"/>
                                  </p:stCondLst>
                                  <p:childTnLst>
                                    <p:set>
                                      <p:cBhvr>
                                        <p:cTn id="34" dur="1" fill="hold">
                                          <p:stCondLst>
                                            <p:cond delay="0"/>
                                          </p:stCondLst>
                                        </p:cTn>
                                        <p:tgtEl>
                                          <p:spTgt spid="105"/>
                                        </p:tgtEl>
                                        <p:attrNameLst>
                                          <p:attrName>style.visibility</p:attrName>
                                        </p:attrNameLst>
                                      </p:cBhvr>
                                      <p:to>
                                        <p:strVal val="visible"/>
                                      </p:to>
                                    </p:set>
                                    <p:anim calcmode="lin" valueType="num">
                                      <p:cBhvr>
                                        <p:cTn id="35" dur="500" fill="hold"/>
                                        <p:tgtEl>
                                          <p:spTgt spid="105"/>
                                        </p:tgtEl>
                                        <p:attrNameLst>
                                          <p:attrName>ppt_w</p:attrName>
                                        </p:attrNameLst>
                                      </p:cBhvr>
                                      <p:tavLst>
                                        <p:tav tm="0">
                                          <p:val>
                                            <p:strVal val="4/3*#ppt_w"/>
                                          </p:val>
                                        </p:tav>
                                        <p:tav tm="100000">
                                          <p:val>
                                            <p:strVal val="#ppt_w"/>
                                          </p:val>
                                        </p:tav>
                                      </p:tavLst>
                                    </p:anim>
                                    <p:anim calcmode="lin" valueType="num">
                                      <p:cBhvr>
                                        <p:cTn id="36" dur="500" fill="hold"/>
                                        <p:tgtEl>
                                          <p:spTgt spid="105"/>
                                        </p:tgtEl>
                                        <p:attrNameLst>
                                          <p:attrName>ppt_h</p:attrName>
                                        </p:attrNameLst>
                                      </p:cBhvr>
                                      <p:tavLst>
                                        <p:tav tm="0">
                                          <p:val>
                                            <p:strVal val="4/3*#ppt_h"/>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16" presetClass="entr" presetSubtype="37" fill="hold" nodeType="clickEffect">
                                  <p:stCondLst>
                                    <p:cond delay="0"/>
                                  </p:stCondLst>
                                  <p:childTnLst>
                                    <p:set>
                                      <p:cBhvr>
                                        <p:cTn id="40" dur="1" fill="hold">
                                          <p:stCondLst>
                                            <p:cond delay="0"/>
                                          </p:stCondLst>
                                        </p:cTn>
                                        <p:tgtEl>
                                          <p:spTgt spid="102"/>
                                        </p:tgtEl>
                                        <p:attrNameLst>
                                          <p:attrName>style.visibility</p:attrName>
                                        </p:attrNameLst>
                                      </p:cBhvr>
                                      <p:to>
                                        <p:strVal val="visible"/>
                                      </p:to>
                                    </p:set>
                                    <p:animEffect transition="in" filter="barn(outVertical)">
                                      <p:cBhvr>
                                        <p:cTn id="41" dur="500"/>
                                        <p:tgtEl>
                                          <p:spTgt spid="102"/>
                                        </p:tgtEl>
                                      </p:cBhvr>
                                    </p:animEffect>
                                  </p:childTnLst>
                                </p:cTn>
                              </p:par>
                            </p:childTnLst>
                          </p:cTn>
                        </p:par>
                      </p:childTnLst>
                    </p:cTn>
                  </p:par>
                  <p:par>
                    <p:cTn id="42" fill="hold">
                      <p:stCondLst>
                        <p:cond delay="indefinite"/>
                      </p:stCondLst>
                      <p:childTnLst>
                        <p:par>
                          <p:cTn id="43" fill="hold">
                            <p:stCondLst>
                              <p:cond delay="0"/>
                            </p:stCondLst>
                            <p:childTnLst>
                              <p:par>
                                <p:cTn id="44" presetID="12" presetClass="entr" presetSubtype="1" fill="hold" nodeType="clickEffect">
                                  <p:stCondLst>
                                    <p:cond delay="0"/>
                                  </p:stCondLst>
                                  <p:childTnLst>
                                    <p:set>
                                      <p:cBhvr>
                                        <p:cTn id="45" dur="1" fill="hold">
                                          <p:stCondLst>
                                            <p:cond delay="0"/>
                                          </p:stCondLst>
                                        </p:cTn>
                                        <p:tgtEl>
                                          <p:spTgt spid="68"/>
                                        </p:tgtEl>
                                        <p:attrNameLst>
                                          <p:attrName>style.visibility</p:attrName>
                                        </p:attrNameLst>
                                      </p:cBhvr>
                                      <p:to>
                                        <p:strVal val="visible"/>
                                      </p:to>
                                    </p:set>
                                    <p:animEffect transition="in" filter="slide(fromTop)">
                                      <p:cBhvr>
                                        <p:cTn id="46" dur="500"/>
                                        <p:tgtEl>
                                          <p:spTgt spid="68"/>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95"/>
                                        </p:tgtEl>
                                        <p:attrNameLst>
                                          <p:attrName>style.visibility</p:attrName>
                                        </p:attrNameLst>
                                      </p:cBhvr>
                                      <p:to>
                                        <p:strVal val="visible"/>
                                      </p:to>
                                    </p:set>
                                    <p:animEffect transition="in" filter="dissolve">
                                      <p:cBhvr>
                                        <p:cTn id="51" dur="500"/>
                                        <p:tgtEl>
                                          <p:spTgt spid="95"/>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96"/>
                                        </p:tgtEl>
                                        <p:attrNameLst>
                                          <p:attrName>style.visibility</p:attrName>
                                        </p:attrNameLst>
                                      </p:cBhvr>
                                      <p:to>
                                        <p:strVal val="visible"/>
                                      </p:to>
                                    </p:set>
                                    <p:animEffect transition="in" filter="dissolve">
                                      <p:cBhvr>
                                        <p:cTn id="56" dur="500"/>
                                        <p:tgtEl>
                                          <p:spTgt spid="96"/>
                                        </p:tgtEl>
                                      </p:cBhvr>
                                    </p:animEffect>
                                  </p:childTnLst>
                                </p:cTn>
                              </p:par>
                            </p:childTnLst>
                          </p:cTn>
                        </p:par>
                      </p:childTnLst>
                    </p:cTn>
                  </p:par>
                  <p:par>
                    <p:cTn id="57" fill="hold">
                      <p:stCondLst>
                        <p:cond delay="indefinite"/>
                      </p:stCondLst>
                      <p:childTnLst>
                        <p:par>
                          <p:cTn id="58" fill="hold">
                            <p:stCondLst>
                              <p:cond delay="0"/>
                            </p:stCondLst>
                            <p:childTnLst>
                              <p:par>
                                <p:cTn id="59" presetID="17" presetClass="entr" presetSubtype="10" fill="hold" grpId="0" nodeType="clickEffect">
                                  <p:stCondLst>
                                    <p:cond delay="0"/>
                                  </p:stCondLst>
                                  <p:childTnLst>
                                    <p:set>
                                      <p:cBhvr>
                                        <p:cTn id="60" dur="1" fill="hold">
                                          <p:stCondLst>
                                            <p:cond delay="0"/>
                                          </p:stCondLst>
                                        </p:cTn>
                                        <p:tgtEl>
                                          <p:spTgt spid="97"/>
                                        </p:tgtEl>
                                        <p:attrNameLst>
                                          <p:attrName>style.visibility</p:attrName>
                                        </p:attrNameLst>
                                      </p:cBhvr>
                                      <p:to>
                                        <p:strVal val="visible"/>
                                      </p:to>
                                    </p:set>
                                    <p:anim calcmode="lin" valueType="num">
                                      <p:cBhvr>
                                        <p:cTn id="61" dur="500" fill="hold"/>
                                        <p:tgtEl>
                                          <p:spTgt spid="97"/>
                                        </p:tgtEl>
                                        <p:attrNameLst>
                                          <p:attrName>ppt_w</p:attrName>
                                        </p:attrNameLst>
                                      </p:cBhvr>
                                      <p:tavLst>
                                        <p:tav tm="0">
                                          <p:val>
                                            <p:fltVal val="0"/>
                                          </p:val>
                                        </p:tav>
                                        <p:tav tm="100000">
                                          <p:val>
                                            <p:strVal val="#ppt_w"/>
                                          </p:val>
                                        </p:tav>
                                      </p:tavLst>
                                    </p:anim>
                                    <p:anim calcmode="lin" valueType="num">
                                      <p:cBhvr>
                                        <p:cTn id="62" dur="500" fill="hold"/>
                                        <p:tgtEl>
                                          <p:spTgt spid="97"/>
                                        </p:tgtEl>
                                        <p:attrNameLst>
                                          <p:attrName>ppt_h</p:attrName>
                                        </p:attrNameLst>
                                      </p:cBhvr>
                                      <p:tavLst>
                                        <p:tav tm="0">
                                          <p:val>
                                            <p:strVal val="#ppt_h"/>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98"/>
                                        </p:tgtEl>
                                        <p:attrNameLst>
                                          <p:attrName>style.visibility</p:attrName>
                                        </p:attrNameLst>
                                      </p:cBhvr>
                                      <p:to>
                                        <p:strVal val="visible"/>
                                      </p:to>
                                    </p:set>
                                    <p:animEffect transition="in" filter="dissolve">
                                      <p:cBhvr>
                                        <p:cTn id="67" dur="500"/>
                                        <p:tgtEl>
                                          <p:spTgt spid="98"/>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99"/>
                                        </p:tgtEl>
                                        <p:attrNameLst>
                                          <p:attrName>style.visibility</p:attrName>
                                        </p:attrNameLst>
                                      </p:cBhvr>
                                      <p:to>
                                        <p:strVal val="visible"/>
                                      </p:to>
                                    </p:set>
                                    <p:animEffect transition="in" filter="dissolve">
                                      <p:cBhvr>
                                        <p:cTn id="72" dur="500"/>
                                        <p:tgtEl>
                                          <p:spTgt spid="99"/>
                                        </p:tgtEl>
                                      </p:cBhvr>
                                    </p:animEffect>
                                  </p:childTnLst>
                                </p:cTn>
                              </p:par>
                            </p:childTnLst>
                          </p:cTn>
                        </p:par>
                      </p:childTnLst>
                    </p:cTn>
                  </p:par>
                  <p:par>
                    <p:cTn id="73" fill="hold">
                      <p:stCondLst>
                        <p:cond delay="indefinite"/>
                      </p:stCondLst>
                      <p:childTnLst>
                        <p:par>
                          <p:cTn id="74" fill="hold">
                            <p:stCondLst>
                              <p:cond delay="0"/>
                            </p:stCondLst>
                            <p:childTnLst>
                              <p:par>
                                <p:cTn id="75" presetID="17" presetClass="entr" presetSubtype="10" fill="hold" grpId="0" nodeType="clickEffect">
                                  <p:stCondLst>
                                    <p:cond delay="0"/>
                                  </p:stCondLst>
                                  <p:childTnLst>
                                    <p:set>
                                      <p:cBhvr>
                                        <p:cTn id="76" dur="1" fill="hold">
                                          <p:stCondLst>
                                            <p:cond delay="0"/>
                                          </p:stCondLst>
                                        </p:cTn>
                                        <p:tgtEl>
                                          <p:spTgt spid="100"/>
                                        </p:tgtEl>
                                        <p:attrNameLst>
                                          <p:attrName>style.visibility</p:attrName>
                                        </p:attrNameLst>
                                      </p:cBhvr>
                                      <p:to>
                                        <p:strVal val="visible"/>
                                      </p:to>
                                    </p:set>
                                    <p:anim calcmode="lin" valueType="num">
                                      <p:cBhvr>
                                        <p:cTn id="77" dur="500" fill="hold"/>
                                        <p:tgtEl>
                                          <p:spTgt spid="100"/>
                                        </p:tgtEl>
                                        <p:attrNameLst>
                                          <p:attrName>ppt_w</p:attrName>
                                        </p:attrNameLst>
                                      </p:cBhvr>
                                      <p:tavLst>
                                        <p:tav tm="0">
                                          <p:val>
                                            <p:fltVal val="0"/>
                                          </p:val>
                                        </p:tav>
                                        <p:tav tm="100000">
                                          <p:val>
                                            <p:strVal val="#ppt_w"/>
                                          </p:val>
                                        </p:tav>
                                      </p:tavLst>
                                    </p:anim>
                                    <p:anim calcmode="lin" valueType="num">
                                      <p:cBhvr>
                                        <p:cTn id="78" dur="500" fill="hold"/>
                                        <p:tgtEl>
                                          <p:spTgt spid="100"/>
                                        </p:tgtEl>
                                        <p:attrNameLst>
                                          <p:attrName>ppt_h</p:attrName>
                                        </p:attrNameLst>
                                      </p:cBhvr>
                                      <p:tavLst>
                                        <p:tav tm="0">
                                          <p:val>
                                            <p:strVal val="#ppt_h"/>
                                          </p:val>
                                        </p:tav>
                                        <p:tav tm="100000">
                                          <p:val>
                                            <p:strVal val="#ppt_h"/>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101"/>
                                        </p:tgtEl>
                                        <p:attrNameLst>
                                          <p:attrName>style.visibility</p:attrName>
                                        </p:attrNameLst>
                                      </p:cBhvr>
                                      <p:to>
                                        <p:strVal val="visible"/>
                                      </p:to>
                                    </p:set>
                                    <p:anim calcmode="lin" valueType="num">
                                      <p:cBhvr additive="base">
                                        <p:cTn id="83" dur="500" fill="hold"/>
                                        <p:tgtEl>
                                          <p:spTgt spid="101"/>
                                        </p:tgtEl>
                                        <p:attrNameLst>
                                          <p:attrName>ppt_x</p:attrName>
                                        </p:attrNameLst>
                                      </p:cBhvr>
                                      <p:tavLst>
                                        <p:tav tm="0">
                                          <p:val>
                                            <p:strVal val="#ppt_x"/>
                                          </p:val>
                                        </p:tav>
                                        <p:tav tm="100000">
                                          <p:val>
                                            <p:strVal val="#ppt_x"/>
                                          </p:val>
                                        </p:tav>
                                      </p:tavLst>
                                    </p:anim>
                                    <p:anim calcmode="lin" valueType="num">
                                      <p:cBhvr additive="base">
                                        <p:cTn id="84" dur="500" fill="hold"/>
                                        <p:tgtEl>
                                          <p:spTgt spid="1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utoUpdateAnimBg="0"/>
      <p:bldP spid="40" grpId="0" animBg="1"/>
      <p:bldP spid="95" grpId="0" autoUpdateAnimBg="0"/>
      <p:bldP spid="96" grpId="0" autoUpdateAnimBg="0"/>
      <p:bldP spid="97" grpId="0" animBg="1"/>
      <p:bldP spid="98" grpId="0" autoUpdateAnimBg="0"/>
      <p:bldP spid="99" grpId="0" autoUpdateAnimBg="0"/>
      <p:bldP spid="100" grpId="0" animBg="1"/>
      <p:bldP spid="101" grpId="0" autoUpdateAnimBg="0"/>
      <p:bldP spid="10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四</a:t>
            </a:r>
            <a:r>
              <a:rPr lang="en-US" altLang="zh-CN" dirty="0"/>
              <a:t>. </a:t>
            </a:r>
            <a:r>
              <a:rPr lang="zh-CN" altLang="en-US" dirty="0"/>
              <a:t>调整子算法</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42</a:t>
            </a:fld>
            <a:endParaRPr lang="zh-CN" altLang="en-US"/>
          </a:p>
        </p:txBody>
      </p:sp>
      <p:grpSp>
        <p:nvGrpSpPr>
          <p:cNvPr id="5" name="Group 35"/>
          <p:cNvGrpSpPr>
            <a:grpSpLocks/>
          </p:cNvGrpSpPr>
          <p:nvPr/>
        </p:nvGrpSpPr>
        <p:grpSpPr bwMode="auto">
          <a:xfrm>
            <a:off x="2023331" y="1012093"/>
            <a:ext cx="6629400" cy="5435600"/>
            <a:chOff x="720" y="288"/>
            <a:chExt cx="4176" cy="3424"/>
          </a:xfrm>
        </p:grpSpPr>
        <p:sp>
          <p:nvSpPr>
            <p:cNvPr id="6" name="Rectangle 3"/>
            <p:cNvSpPr>
              <a:spLocks noChangeArrowheads="1"/>
            </p:cNvSpPr>
            <p:nvPr/>
          </p:nvSpPr>
          <p:spPr bwMode="auto">
            <a:xfrm>
              <a:off x="720" y="288"/>
              <a:ext cx="4176" cy="3424"/>
            </a:xfrm>
            <a:prstGeom prst="rect">
              <a:avLst/>
            </a:prstGeom>
            <a:solidFill>
              <a:srgbClr val="BDFFBD"/>
            </a:solidFill>
            <a:ln w="12700" cap="sq">
              <a:noFill/>
              <a:miter lim="800000"/>
              <a:headEnd type="none" w="sm" len="sm"/>
              <a:tailEnd type="none" w="sm" len="sm"/>
            </a:ln>
            <a:effectLst>
              <a:outerShdw dist="161645" dir="2700000" algn="ctr" rotWithShape="0">
                <a:srgbClr val="B2B2B2">
                  <a:alpha val="50000"/>
                </a:srgbClr>
              </a:outerShdw>
            </a:effectLst>
          </p:spPr>
          <p:txBody>
            <a:bodyPr wrap="none" anchor="ctr"/>
            <a:lstStyle/>
            <a:p>
              <a:pPr eaLnBrk="1" hangingPunct="1"/>
              <a:endParaRPr lang="zh-CN" altLang="en-US"/>
            </a:p>
          </p:txBody>
        </p:sp>
        <p:sp>
          <p:nvSpPr>
            <p:cNvPr id="7" name="Text Box 4"/>
            <p:cNvSpPr txBox="1">
              <a:spLocks noChangeArrowheads="1"/>
            </p:cNvSpPr>
            <p:nvPr/>
          </p:nvSpPr>
          <p:spPr bwMode="auto">
            <a:xfrm>
              <a:off x="845" y="367"/>
              <a:ext cx="3782" cy="3280"/>
            </a:xfrm>
            <a:prstGeom prst="rect">
              <a:avLst/>
            </a:prstGeom>
            <a:noFill/>
            <a:ln w="12700" cap="sq">
              <a:noFill/>
              <a:miter lim="800000"/>
              <a:headEnd type="none" w="sm" len="sm"/>
              <a:tailEnd type="none" w="sm" len="sm"/>
            </a:ln>
          </p:spPr>
          <p:txBody>
            <a:bodyPr>
              <a:spAutoFit/>
            </a:bodyPr>
            <a:lstStyle/>
            <a:p>
              <a:pPr eaLnBrk="1" hangingPunct="1">
                <a:lnSpc>
                  <a:spcPct val="85000"/>
                </a:lnSpc>
              </a:pPr>
              <a:r>
                <a:rPr lang="en-US" altLang="zh-CN" sz="2300" b="1" dirty="0">
                  <a:solidFill>
                    <a:srgbClr val="000058"/>
                  </a:solidFill>
                  <a:latin typeface="Times New Roman" pitchFamily="18" charset="0"/>
                  <a:ea typeface="宋体" charset="-122"/>
                </a:rPr>
                <a:t>void  adjust(</a:t>
              </a:r>
              <a:r>
                <a:rPr lang="en-US" altLang="zh-CN" sz="2300" b="1" dirty="0" err="1">
                  <a:solidFill>
                    <a:srgbClr val="000058"/>
                  </a:solidFill>
                  <a:latin typeface="Times New Roman" pitchFamily="18" charset="0"/>
                  <a:ea typeface="宋体" charset="-122"/>
                </a:rPr>
                <a:t>keytype</a:t>
              </a:r>
              <a:r>
                <a:rPr lang="en-US" altLang="zh-CN" sz="2300" b="1" dirty="0">
                  <a:solidFill>
                    <a:srgbClr val="000058"/>
                  </a:solidFill>
                  <a:latin typeface="Times New Roman" pitchFamily="18" charset="0"/>
                  <a:ea typeface="宋体" charset="-122"/>
                </a:rPr>
                <a:t> k[ ],</a:t>
              </a:r>
              <a:r>
                <a:rPr lang="en-US" altLang="zh-CN" sz="2300" b="1" dirty="0" err="1">
                  <a:solidFill>
                    <a:srgbClr val="000058"/>
                  </a:solidFill>
                  <a:latin typeface="Times New Roman" pitchFamily="18" charset="0"/>
                  <a:ea typeface="宋体" charset="-122"/>
                </a:rPr>
                <a:t>int</a:t>
              </a:r>
              <a:r>
                <a:rPr lang="en-US" altLang="zh-CN" sz="2300" b="1" dirty="0">
                  <a:solidFill>
                    <a:srgbClr val="000058"/>
                  </a:solidFill>
                  <a:latin typeface="Times New Roman" pitchFamily="18" charset="0"/>
                  <a:ea typeface="宋体" charset="-122"/>
                </a:rPr>
                <a:t> </a:t>
              </a:r>
              <a:r>
                <a:rPr lang="en-US" altLang="zh-CN" sz="2300" b="1" dirty="0" err="1">
                  <a:solidFill>
                    <a:srgbClr val="000058"/>
                  </a:solidFill>
                  <a:latin typeface="Times New Roman" pitchFamily="18" charset="0"/>
                  <a:ea typeface="宋体" charset="-122"/>
                </a:rPr>
                <a:t>i,int</a:t>
              </a:r>
              <a:r>
                <a:rPr lang="en-US" altLang="zh-CN" sz="2300" b="1" dirty="0">
                  <a:solidFill>
                    <a:srgbClr val="000058"/>
                  </a:solidFill>
                  <a:latin typeface="Times New Roman" pitchFamily="18" charset="0"/>
                  <a:ea typeface="宋体" charset="-122"/>
                </a:rPr>
                <a:t> n)</a:t>
              </a:r>
            </a:p>
            <a:p>
              <a:pPr eaLnBrk="1" hangingPunct="1">
                <a:lnSpc>
                  <a:spcPct val="85000"/>
                </a:lnSpc>
              </a:pPr>
              <a:r>
                <a:rPr lang="en-US" altLang="zh-CN" sz="2300" b="1" dirty="0">
                  <a:solidFill>
                    <a:srgbClr val="000058"/>
                  </a:solidFill>
                  <a:latin typeface="Times New Roman" pitchFamily="18" charset="0"/>
                  <a:ea typeface="宋体" charset="-122"/>
                </a:rPr>
                <a:t>{</a:t>
              </a:r>
            </a:p>
            <a:p>
              <a:pPr eaLnBrk="1" hangingPunct="1">
                <a:lnSpc>
                  <a:spcPct val="85000"/>
                </a:lnSpc>
              </a:pPr>
              <a:r>
                <a:rPr lang="en-US" altLang="zh-CN" sz="2300" b="1" dirty="0">
                  <a:solidFill>
                    <a:srgbClr val="000058"/>
                  </a:solidFill>
                  <a:latin typeface="Times New Roman" pitchFamily="18" charset="0"/>
                  <a:ea typeface="宋体" charset="-122"/>
                </a:rPr>
                <a:t>        </a:t>
              </a:r>
              <a:r>
                <a:rPr lang="en-US" altLang="zh-CN" sz="2300" b="1" dirty="0" err="1">
                  <a:solidFill>
                    <a:srgbClr val="000058"/>
                  </a:solidFill>
                  <a:latin typeface="Times New Roman" pitchFamily="18" charset="0"/>
                  <a:ea typeface="宋体" charset="-122"/>
                </a:rPr>
                <a:t>int</a:t>
              </a:r>
              <a:r>
                <a:rPr lang="en-US" altLang="zh-CN" sz="2300" b="1" dirty="0">
                  <a:solidFill>
                    <a:srgbClr val="000058"/>
                  </a:solidFill>
                  <a:latin typeface="Times New Roman" pitchFamily="18" charset="0"/>
                  <a:ea typeface="宋体" charset="-122"/>
                </a:rPr>
                <a:t> j;</a:t>
              </a:r>
            </a:p>
            <a:p>
              <a:pPr eaLnBrk="1" hangingPunct="1">
                <a:lnSpc>
                  <a:spcPct val="85000"/>
                </a:lnSpc>
              </a:pPr>
              <a:r>
                <a:rPr lang="en-US" altLang="zh-CN" sz="2300" b="1" dirty="0">
                  <a:solidFill>
                    <a:srgbClr val="000058"/>
                  </a:solidFill>
                  <a:latin typeface="Times New Roman" pitchFamily="18" charset="0"/>
                  <a:ea typeface="宋体" charset="-122"/>
                </a:rPr>
                <a:t>        </a:t>
              </a:r>
              <a:r>
                <a:rPr lang="en-US" altLang="zh-CN" sz="2300" b="1" dirty="0" err="1">
                  <a:solidFill>
                    <a:srgbClr val="000058"/>
                  </a:solidFill>
                  <a:latin typeface="Times New Roman" pitchFamily="18" charset="0"/>
                  <a:ea typeface="宋体" charset="-122"/>
                </a:rPr>
                <a:t>keytype</a:t>
              </a:r>
              <a:r>
                <a:rPr lang="en-US" altLang="zh-CN" sz="2300" b="1" dirty="0">
                  <a:solidFill>
                    <a:srgbClr val="000058"/>
                  </a:solidFill>
                  <a:latin typeface="Times New Roman" pitchFamily="18" charset="0"/>
                  <a:ea typeface="宋体" charset="-122"/>
                </a:rPr>
                <a:t>  temp;</a:t>
              </a:r>
            </a:p>
            <a:p>
              <a:pPr eaLnBrk="1" hangingPunct="1">
                <a:lnSpc>
                  <a:spcPct val="85000"/>
                </a:lnSpc>
              </a:pPr>
              <a:r>
                <a:rPr lang="en-US" altLang="zh-CN" sz="2300" b="1" dirty="0">
                  <a:solidFill>
                    <a:srgbClr val="000058"/>
                  </a:solidFill>
                  <a:latin typeface="Times New Roman" pitchFamily="18" charset="0"/>
                  <a:ea typeface="宋体" charset="-122"/>
                </a:rPr>
                <a:t>        temp</a:t>
              </a:r>
              <a:r>
                <a:rPr lang="en-US" altLang="zh-CN" sz="2300" b="1" dirty="0">
                  <a:solidFill>
                    <a:srgbClr val="000058"/>
                  </a:solidFill>
                  <a:latin typeface="Times New Roman" pitchFamily="18" charset="0"/>
                  <a:ea typeface="宋体" charset="-122"/>
                  <a:sym typeface="Symbol" pitchFamily="18" charset="2"/>
                </a:rPr>
                <a:t>=k[</a:t>
              </a:r>
              <a:r>
                <a:rPr lang="en-US" altLang="zh-CN" sz="2300" b="1" dirty="0" err="1">
                  <a:solidFill>
                    <a:srgbClr val="000058"/>
                  </a:solidFill>
                  <a:latin typeface="Times New Roman" pitchFamily="18" charset="0"/>
                  <a:ea typeface="宋体" charset="-122"/>
                  <a:sym typeface="Symbol" pitchFamily="18" charset="2"/>
                </a:rPr>
                <a:t>i</a:t>
              </a:r>
              <a:r>
                <a:rPr lang="en-US" altLang="zh-CN" sz="2300" b="1" dirty="0">
                  <a:solidFill>
                    <a:srgbClr val="000058"/>
                  </a:solidFill>
                  <a:latin typeface="Times New Roman" pitchFamily="18" charset="0"/>
                  <a:ea typeface="宋体" charset="-122"/>
                  <a:sym typeface="Symbol" pitchFamily="18" charset="2"/>
                </a:rPr>
                <a:t>];</a:t>
              </a:r>
            </a:p>
            <a:p>
              <a:pPr eaLnBrk="1" hangingPunct="1">
                <a:lnSpc>
                  <a:spcPct val="85000"/>
                </a:lnSpc>
              </a:pPr>
              <a:r>
                <a:rPr lang="en-US" altLang="zh-CN" sz="2300" b="1" dirty="0">
                  <a:solidFill>
                    <a:srgbClr val="000058"/>
                  </a:solidFill>
                  <a:latin typeface="Times New Roman" pitchFamily="18" charset="0"/>
                  <a:ea typeface="宋体" charset="-122"/>
                  <a:sym typeface="Symbol" pitchFamily="18" charset="2"/>
                </a:rPr>
                <a:t>        j=2</a:t>
              </a:r>
              <a:r>
                <a:rPr lang="en-US" altLang="zh-CN" sz="2300" b="1" dirty="0">
                  <a:solidFill>
                    <a:srgbClr val="000058"/>
                  </a:solidFill>
                  <a:latin typeface="Times New Roman" pitchFamily="18" charset="0"/>
                  <a:ea typeface="宋体" charset="-122"/>
                  <a:cs typeface="Times New Roman" pitchFamily="18" charset="0"/>
                  <a:sym typeface="Symbol" pitchFamily="18" charset="2"/>
                </a:rPr>
                <a:t>*</a:t>
              </a:r>
              <a:r>
                <a:rPr lang="en-US" altLang="zh-CN" sz="2300" b="1" dirty="0">
                  <a:solidFill>
                    <a:srgbClr val="000058"/>
                  </a:solidFill>
                  <a:latin typeface="Times New Roman" pitchFamily="18" charset="0"/>
                  <a:ea typeface="宋体" charset="-122"/>
                  <a:sym typeface="Symbol" pitchFamily="18" charset="2"/>
                </a:rPr>
                <a:t>i+1;</a:t>
              </a:r>
            </a:p>
            <a:p>
              <a:pPr eaLnBrk="1" hangingPunct="1">
                <a:lnSpc>
                  <a:spcPct val="85000"/>
                </a:lnSpc>
              </a:pPr>
              <a:r>
                <a:rPr lang="en-US" altLang="zh-CN" sz="2300" b="1" dirty="0">
                  <a:solidFill>
                    <a:srgbClr val="000058"/>
                  </a:solidFill>
                  <a:latin typeface="Times New Roman" pitchFamily="18" charset="0"/>
                  <a:ea typeface="宋体" charset="-122"/>
                  <a:sym typeface="Symbol" pitchFamily="18" charset="2"/>
                </a:rPr>
                <a:t>        while(j&lt;n){</a:t>
              </a:r>
            </a:p>
            <a:p>
              <a:pPr eaLnBrk="1" hangingPunct="1">
                <a:lnSpc>
                  <a:spcPct val="85000"/>
                </a:lnSpc>
              </a:pPr>
              <a:r>
                <a:rPr lang="en-US" altLang="zh-CN" sz="2300" b="1" dirty="0">
                  <a:solidFill>
                    <a:srgbClr val="000058"/>
                  </a:solidFill>
                  <a:latin typeface="Times New Roman" pitchFamily="18" charset="0"/>
                  <a:ea typeface="宋体" charset="-122"/>
                  <a:sym typeface="Symbol" pitchFamily="18" charset="2"/>
                </a:rPr>
                <a:t>               if(j+1&lt;n &amp;&amp; k[j]&lt;k[j+1])</a:t>
              </a:r>
            </a:p>
            <a:p>
              <a:pPr eaLnBrk="1" hangingPunct="1">
                <a:lnSpc>
                  <a:spcPct val="85000"/>
                </a:lnSpc>
              </a:pPr>
              <a:r>
                <a:rPr lang="en-US" altLang="zh-CN" sz="2300" b="1" dirty="0">
                  <a:solidFill>
                    <a:srgbClr val="000058"/>
                  </a:solidFill>
                  <a:latin typeface="Times New Roman" pitchFamily="18" charset="0"/>
                  <a:ea typeface="宋体" charset="-122"/>
                  <a:sym typeface="Symbol" pitchFamily="18" charset="2"/>
                </a:rPr>
                <a:t>                      j++;</a:t>
              </a:r>
            </a:p>
            <a:p>
              <a:pPr eaLnBrk="1" hangingPunct="1">
                <a:lnSpc>
                  <a:spcPct val="85000"/>
                </a:lnSpc>
              </a:pPr>
              <a:r>
                <a:rPr lang="en-US" altLang="zh-CN" sz="2300" b="1" dirty="0">
                  <a:solidFill>
                    <a:srgbClr val="000058"/>
                  </a:solidFill>
                  <a:latin typeface="Times New Roman" pitchFamily="18" charset="0"/>
                  <a:ea typeface="宋体" charset="-122"/>
                  <a:sym typeface="Symbol" pitchFamily="18" charset="2"/>
                </a:rPr>
                <a:t>               if(temp&lt;k[j]) {</a:t>
              </a:r>
            </a:p>
            <a:p>
              <a:pPr eaLnBrk="1" hangingPunct="1">
                <a:lnSpc>
                  <a:spcPct val="85000"/>
                </a:lnSpc>
              </a:pPr>
              <a:r>
                <a:rPr lang="en-US" altLang="zh-CN" sz="2300" b="1" dirty="0">
                  <a:solidFill>
                    <a:srgbClr val="000058"/>
                  </a:solidFill>
                  <a:latin typeface="Times New Roman" pitchFamily="18" charset="0"/>
                  <a:ea typeface="宋体" charset="-122"/>
                  <a:sym typeface="Symbol" pitchFamily="18" charset="2"/>
                </a:rPr>
                <a:t>                      k[(</a:t>
              </a:r>
              <a:r>
                <a:rPr lang="en-US" altLang="zh-CN" sz="2300" b="1" dirty="0">
                  <a:solidFill>
                    <a:srgbClr val="FF0000"/>
                  </a:solidFill>
                  <a:latin typeface="Times New Roman" pitchFamily="18" charset="0"/>
                  <a:ea typeface="宋体" charset="-122"/>
                  <a:sym typeface="Symbol" pitchFamily="18" charset="2"/>
                </a:rPr>
                <a:t>j-1</a:t>
              </a:r>
              <a:r>
                <a:rPr lang="en-US" altLang="zh-CN" sz="2300" b="1" dirty="0">
                  <a:solidFill>
                    <a:srgbClr val="000058"/>
                  </a:solidFill>
                  <a:latin typeface="Times New Roman" pitchFamily="18" charset="0"/>
                  <a:ea typeface="宋体" charset="-122"/>
                  <a:sym typeface="Symbol" pitchFamily="18" charset="2"/>
                </a:rPr>
                <a:t>)/2]=k[j];</a:t>
              </a:r>
            </a:p>
            <a:p>
              <a:pPr eaLnBrk="1" hangingPunct="1">
                <a:lnSpc>
                  <a:spcPct val="85000"/>
                </a:lnSpc>
              </a:pPr>
              <a:r>
                <a:rPr lang="en-US" altLang="zh-CN" sz="2300" b="1" dirty="0">
                  <a:solidFill>
                    <a:srgbClr val="000058"/>
                  </a:solidFill>
                  <a:latin typeface="Times New Roman" pitchFamily="18" charset="0"/>
                  <a:ea typeface="宋体" charset="-122"/>
                  <a:sym typeface="Symbol" pitchFamily="18" charset="2"/>
                </a:rPr>
                <a:t>                      j=2*j+1;</a:t>
              </a:r>
            </a:p>
            <a:p>
              <a:pPr eaLnBrk="1" hangingPunct="1">
                <a:lnSpc>
                  <a:spcPct val="85000"/>
                </a:lnSpc>
              </a:pPr>
              <a:r>
                <a:rPr lang="en-US" altLang="zh-CN" sz="2300" b="1" dirty="0">
                  <a:solidFill>
                    <a:srgbClr val="000058"/>
                  </a:solidFill>
                  <a:latin typeface="Times New Roman" pitchFamily="18" charset="0"/>
                  <a:ea typeface="宋体" charset="-122"/>
                  <a:sym typeface="Symbol" pitchFamily="18" charset="2"/>
                </a:rPr>
                <a:t>               } </a:t>
              </a:r>
            </a:p>
            <a:p>
              <a:pPr eaLnBrk="1" hangingPunct="1">
                <a:lnSpc>
                  <a:spcPct val="85000"/>
                </a:lnSpc>
              </a:pPr>
              <a:r>
                <a:rPr lang="en-US" altLang="zh-CN" sz="2300" b="1" dirty="0">
                  <a:solidFill>
                    <a:srgbClr val="000058"/>
                  </a:solidFill>
                  <a:latin typeface="Times New Roman" pitchFamily="18" charset="0"/>
                  <a:ea typeface="宋体" charset="-122"/>
                  <a:sym typeface="Symbol" pitchFamily="18" charset="2"/>
                </a:rPr>
                <a:t>               else break;</a:t>
              </a:r>
            </a:p>
            <a:p>
              <a:pPr eaLnBrk="1" hangingPunct="1">
                <a:lnSpc>
                  <a:spcPct val="85000"/>
                </a:lnSpc>
              </a:pPr>
              <a:r>
                <a:rPr lang="en-US" altLang="zh-CN" sz="2300" b="1" dirty="0">
                  <a:solidFill>
                    <a:srgbClr val="000058"/>
                  </a:solidFill>
                  <a:latin typeface="Times New Roman" pitchFamily="18" charset="0"/>
                  <a:ea typeface="宋体" charset="-122"/>
                  <a:sym typeface="Symbol" pitchFamily="18" charset="2"/>
                </a:rPr>
                <a:t>         }</a:t>
              </a:r>
            </a:p>
            <a:p>
              <a:pPr eaLnBrk="1" hangingPunct="1">
                <a:lnSpc>
                  <a:spcPct val="85000"/>
                </a:lnSpc>
              </a:pPr>
              <a:r>
                <a:rPr lang="en-US" altLang="zh-CN" sz="2300" b="1" dirty="0">
                  <a:solidFill>
                    <a:srgbClr val="000058"/>
                  </a:solidFill>
                  <a:latin typeface="Times New Roman" pitchFamily="18" charset="0"/>
                  <a:ea typeface="宋体" charset="-122"/>
                  <a:sym typeface="Symbol" pitchFamily="18" charset="2"/>
                </a:rPr>
                <a:t>         k[(j-1)/2]=temp;</a:t>
              </a:r>
            </a:p>
            <a:p>
              <a:pPr eaLnBrk="1" hangingPunct="1">
                <a:lnSpc>
                  <a:spcPct val="85000"/>
                </a:lnSpc>
              </a:pPr>
              <a:r>
                <a:rPr lang="en-US" altLang="zh-CN" sz="2300" b="1" dirty="0">
                  <a:solidFill>
                    <a:srgbClr val="000058"/>
                  </a:solidFill>
                  <a:latin typeface="Times New Roman" pitchFamily="18" charset="0"/>
                  <a:ea typeface="宋体" charset="-122"/>
                  <a:sym typeface="Symbol" pitchFamily="18" charset="2"/>
                </a:rPr>
                <a:t>}</a:t>
              </a:r>
            </a:p>
          </p:txBody>
        </p:sp>
      </p:grpSp>
      <p:grpSp>
        <p:nvGrpSpPr>
          <p:cNvPr id="8" name="Group 36"/>
          <p:cNvGrpSpPr>
            <a:grpSpLocks/>
          </p:cNvGrpSpPr>
          <p:nvPr/>
        </p:nvGrpSpPr>
        <p:grpSpPr bwMode="auto">
          <a:xfrm>
            <a:off x="6094169" y="1604984"/>
            <a:ext cx="4262439" cy="1512584"/>
            <a:chOff x="3016" y="890"/>
            <a:chExt cx="2685" cy="824"/>
          </a:xfrm>
        </p:grpSpPr>
        <p:sp>
          <p:nvSpPr>
            <p:cNvPr id="9" name="Rectangle 9"/>
            <p:cNvSpPr>
              <a:spLocks noChangeArrowheads="1"/>
            </p:cNvSpPr>
            <p:nvPr/>
          </p:nvSpPr>
          <p:spPr bwMode="auto">
            <a:xfrm>
              <a:off x="3061" y="890"/>
              <a:ext cx="2640" cy="824"/>
            </a:xfrm>
            <a:prstGeom prst="rect">
              <a:avLst/>
            </a:prstGeom>
            <a:solidFill>
              <a:srgbClr val="00FFFF"/>
            </a:solidFill>
            <a:ln w="12700" cap="sq">
              <a:noFill/>
              <a:miter lim="800000"/>
              <a:headEnd type="none" w="sm" len="sm"/>
              <a:tailEnd type="none" w="sm" len="sm"/>
            </a:ln>
            <a:effectLst>
              <a:outerShdw dist="71842" dir="2700000" algn="ctr" rotWithShape="0">
                <a:srgbClr val="B2B2B2"/>
              </a:outerShdw>
            </a:effectLst>
          </p:spPr>
          <p:txBody>
            <a:bodyPr wrap="none" anchor="ctr"/>
            <a:lstStyle/>
            <a:p>
              <a:pPr eaLnBrk="1" hangingPunct="1"/>
              <a:endParaRPr lang="zh-CN" altLang="en-US"/>
            </a:p>
          </p:txBody>
        </p:sp>
        <p:sp>
          <p:nvSpPr>
            <p:cNvPr id="10" name="Text Box 10"/>
            <p:cNvSpPr txBox="1">
              <a:spLocks noChangeArrowheads="1"/>
            </p:cNvSpPr>
            <p:nvPr/>
          </p:nvSpPr>
          <p:spPr bwMode="auto">
            <a:xfrm>
              <a:off x="3314" y="922"/>
              <a:ext cx="2387" cy="721"/>
            </a:xfrm>
            <a:prstGeom prst="rect">
              <a:avLst/>
            </a:prstGeom>
            <a:noFill/>
            <a:ln w="12700" cap="sq">
              <a:noFill/>
              <a:miter lim="800000"/>
              <a:headEnd type="none" w="sm" len="sm"/>
              <a:tailEnd type="none" w="sm" len="sm"/>
            </a:ln>
          </p:spPr>
          <p:txBody>
            <a:bodyPr wrap="square">
              <a:spAutoFit/>
            </a:bodyPr>
            <a:lstStyle/>
            <a:p>
              <a:r>
                <a:rPr lang="zh-CN" altLang="en-US" dirty="0">
                  <a:solidFill>
                    <a:srgbClr val="003399"/>
                  </a:solidFill>
                  <a:ea typeface="微软雅黑" panose="020B0503020204020204" pitchFamily="34" charset="-122"/>
                </a:rPr>
                <a:t>向下</a:t>
              </a:r>
              <a:r>
                <a:rPr lang="zh-CN" altLang="en-US" sz="2000" dirty="0">
                  <a:solidFill>
                    <a:srgbClr val="003399"/>
                  </a:solidFill>
                  <a:ea typeface="微软雅黑" panose="020B0503020204020204" pitchFamily="34" charset="-122"/>
                </a:rPr>
                <a:t>调整结点</a:t>
              </a:r>
              <a:r>
                <a:rPr lang="en-US" altLang="zh-CN" sz="2000" dirty="0" err="1">
                  <a:solidFill>
                    <a:srgbClr val="003399"/>
                  </a:solidFill>
                  <a:ea typeface="微软雅黑" panose="020B0503020204020204" pitchFamily="34" charset="-122"/>
                </a:rPr>
                <a:t>i</a:t>
              </a:r>
              <a:r>
                <a:rPr lang="zh-CN" altLang="en-US" sz="2000" dirty="0">
                  <a:solidFill>
                    <a:srgbClr val="003399"/>
                  </a:solidFill>
                  <a:ea typeface="微软雅黑" panose="020B0503020204020204" pitchFamily="34" charset="-122"/>
                </a:rPr>
                <a:t>的位置，使得其祖先结点值都比其大</a:t>
              </a:r>
              <a:r>
                <a:rPr lang="zh-CN" altLang="zh-CN" sz="2000" dirty="0">
                  <a:solidFill>
                    <a:srgbClr val="003399"/>
                  </a:solidFill>
                  <a:ea typeface="微软雅黑" panose="020B0503020204020204" pitchFamily="34" charset="-122"/>
                </a:rPr>
                <a:t>。</a:t>
              </a:r>
              <a:r>
                <a:rPr lang="zh-CN" altLang="en-US" sz="2000" dirty="0">
                  <a:solidFill>
                    <a:srgbClr val="C00000"/>
                  </a:solidFill>
                  <a:ea typeface="微软雅黑" panose="020B0503020204020204" pitchFamily="34" charset="-122"/>
                </a:rPr>
                <a:t>如果一棵树仅根结点</a:t>
              </a:r>
              <a:r>
                <a:rPr lang="en-US" altLang="zh-CN" sz="2000" dirty="0" err="1">
                  <a:solidFill>
                    <a:srgbClr val="C00000"/>
                  </a:solidFill>
                  <a:ea typeface="微软雅黑" panose="020B0503020204020204" pitchFamily="34" charset="-122"/>
                </a:rPr>
                <a:t>i</a:t>
              </a:r>
              <a:r>
                <a:rPr lang="zh-CN" altLang="en-US" sz="2000" dirty="0">
                  <a:solidFill>
                    <a:srgbClr val="C00000"/>
                  </a:solidFill>
                  <a:ea typeface="微软雅黑" panose="020B0503020204020204" pitchFamily="34" charset="-122"/>
                </a:rPr>
                <a:t>不满足堆条件，通过该函数可将其调整为一个堆</a:t>
              </a:r>
              <a:endParaRPr lang="zh-CN" altLang="en-US" sz="2000" dirty="0">
                <a:solidFill>
                  <a:srgbClr val="003399"/>
                </a:solidFill>
                <a:ea typeface="微软雅黑" panose="020B0503020204020204" pitchFamily="34" charset="-122"/>
              </a:endParaRPr>
            </a:p>
          </p:txBody>
        </p:sp>
        <p:sp>
          <p:nvSpPr>
            <p:cNvPr id="11" name="Rectangle 11"/>
            <p:cNvSpPr>
              <a:spLocks noChangeArrowheads="1"/>
            </p:cNvSpPr>
            <p:nvPr/>
          </p:nvSpPr>
          <p:spPr bwMode="auto">
            <a:xfrm>
              <a:off x="3016" y="980"/>
              <a:ext cx="364" cy="446"/>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wrap="none">
              <a:spAutoFit/>
            </a:bodyPr>
            <a:lstStyle/>
            <a:p>
              <a:pPr eaLnBrk="1" hangingPunct="1">
                <a:lnSpc>
                  <a:spcPct val="65000"/>
                </a:lnSpc>
              </a:pPr>
              <a:r>
                <a:rPr lang="zh-CN" altLang="en-US" sz="3100" b="1" dirty="0">
                  <a:solidFill>
                    <a:srgbClr val="FF3300"/>
                  </a:solidFill>
                  <a:latin typeface="华文新魏" pitchFamily="2" charset="-122"/>
                  <a:ea typeface="华文新魏" pitchFamily="2" charset="-122"/>
                </a:rPr>
                <a:t>功</a:t>
              </a:r>
            </a:p>
            <a:p>
              <a:pPr eaLnBrk="1" hangingPunct="1">
                <a:lnSpc>
                  <a:spcPct val="65000"/>
                </a:lnSpc>
              </a:pPr>
              <a:r>
                <a:rPr lang="zh-CN" altLang="en-US" sz="3100" b="1" dirty="0">
                  <a:solidFill>
                    <a:srgbClr val="FF3300"/>
                  </a:solidFill>
                  <a:latin typeface="华文新魏" pitchFamily="2" charset="-122"/>
                  <a:ea typeface="华文新魏" pitchFamily="2" charset="-122"/>
                </a:rPr>
                <a:t>能</a:t>
              </a:r>
            </a:p>
          </p:txBody>
        </p:sp>
      </p:grpSp>
      <p:grpSp>
        <p:nvGrpSpPr>
          <p:cNvPr id="12" name="Group 30"/>
          <p:cNvGrpSpPr>
            <a:grpSpLocks/>
          </p:cNvGrpSpPr>
          <p:nvPr/>
        </p:nvGrpSpPr>
        <p:grpSpPr bwMode="auto">
          <a:xfrm>
            <a:off x="5907638" y="4273346"/>
            <a:ext cx="4449763" cy="1371600"/>
            <a:chOff x="2976" y="2557"/>
            <a:chExt cx="2803" cy="864"/>
          </a:xfrm>
        </p:grpSpPr>
        <p:sp>
          <p:nvSpPr>
            <p:cNvPr id="13" name="Oval 13"/>
            <p:cNvSpPr>
              <a:spLocks noChangeArrowheads="1"/>
            </p:cNvSpPr>
            <p:nvPr/>
          </p:nvSpPr>
          <p:spPr bwMode="auto">
            <a:xfrm>
              <a:off x="2976" y="2557"/>
              <a:ext cx="2640" cy="864"/>
            </a:xfrm>
            <a:prstGeom prst="ellipse">
              <a:avLst/>
            </a:prstGeom>
            <a:solidFill>
              <a:srgbClr val="FFFF8B"/>
            </a:solidFill>
            <a:ln w="12700" cap="sq">
              <a:noFill/>
              <a:round/>
              <a:headEnd type="none" w="sm" len="sm"/>
              <a:tailEnd type="none" w="sm" len="sm"/>
            </a:ln>
            <a:effectLst>
              <a:outerShdw dist="28398" dir="3806097" algn="ctr" rotWithShape="0">
                <a:srgbClr val="C0C0C0"/>
              </a:outerShdw>
            </a:effectLst>
          </p:spPr>
          <p:txBody>
            <a:bodyPr wrap="none" anchor="ctr"/>
            <a:lstStyle/>
            <a:p>
              <a:pPr eaLnBrk="1" hangingPunct="1"/>
              <a:endParaRPr lang="zh-CN" altLang="en-US"/>
            </a:p>
          </p:txBody>
        </p:sp>
        <p:sp>
          <p:nvSpPr>
            <p:cNvPr id="14" name="Text Box 14"/>
            <p:cNvSpPr txBox="1">
              <a:spLocks noChangeArrowheads="1"/>
            </p:cNvSpPr>
            <p:nvPr/>
          </p:nvSpPr>
          <p:spPr bwMode="auto">
            <a:xfrm>
              <a:off x="3195" y="2694"/>
              <a:ext cx="2584" cy="640"/>
            </a:xfrm>
            <a:prstGeom prst="rect">
              <a:avLst/>
            </a:prstGeom>
            <a:noFill/>
            <a:ln w="12700" cap="sq">
              <a:noFill/>
              <a:miter lim="800000"/>
              <a:headEnd type="none" w="sm" len="sm"/>
              <a:tailEnd type="none" w="sm" len="sm"/>
            </a:ln>
          </p:spPr>
          <p:txBody>
            <a:bodyPr>
              <a:spAutoFit/>
            </a:bodyPr>
            <a:lstStyle/>
            <a:p>
              <a:pPr eaLnBrk="1" hangingPunct="1"/>
              <a:r>
                <a:rPr lang="en-US" altLang="zh-CN" sz="2000" dirty="0">
                  <a:solidFill>
                    <a:srgbClr val="002D88"/>
                  </a:solidFill>
                  <a:latin typeface="Times New Roman" pitchFamily="18" charset="0"/>
                  <a:ea typeface="微软雅黑" panose="020B0503020204020204" pitchFamily="34" charset="-122"/>
                </a:rPr>
                <a:t>K </a:t>
              </a:r>
              <a:r>
                <a:rPr lang="en-US" altLang="zh-CN" sz="2000" dirty="0">
                  <a:solidFill>
                    <a:srgbClr val="002D88"/>
                  </a:solidFill>
                  <a:latin typeface="微软雅黑" panose="020B0503020204020204" pitchFamily="34" charset="-122"/>
                  <a:ea typeface="微软雅黑" panose="020B0503020204020204" pitchFamily="34" charset="-122"/>
                </a:rPr>
                <a:t>:</a:t>
              </a:r>
              <a:r>
                <a:rPr lang="zh-CN" altLang="en-US" sz="2000" dirty="0">
                  <a:solidFill>
                    <a:srgbClr val="002D88"/>
                  </a:solidFill>
                  <a:ea typeface="微软雅黑" panose="020B0503020204020204" pitchFamily="34" charset="-122"/>
                </a:rPr>
                <a:t>序列</a:t>
              </a:r>
              <a:endParaRPr lang="zh-CN" altLang="en-US" sz="2000" dirty="0">
                <a:solidFill>
                  <a:srgbClr val="002D88"/>
                </a:solidFill>
                <a:latin typeface="微软雅黑" panose="020B0503020204020204" pitchFamily="34" charset="-122"/>
                <a:ea typeface="微软雅黑" panose="020B0503020204020204" pitchFamily="34" charset="-122"/>
              </a:endParaRPr>
            </a:p>
            <a:p>
              <a:pPr eaLnBrk="1" hangingPunct="1"/>
              <a:r>
                <a:rPr lang="en-US" altLang="zh-CN" sz="2000" dirty="0" err="1">
                  <a:solidFill>
                    <a:srgbClr val="002D88"/>
                  </a:solidFill>
                  <a:latin typeface="Times New Roman" pitchFamily="18" charset="0"/>
                  <a:ea typeface="微软雅黑" panose="020B0503020204020204" pitchFamily="34" charset="-122"/>
                </a:rPr>
                <a:t>i</a:t>
              </a:r>
              <a:r>
                <a:rPr lang="en-US" altLang="zh-CN" sz="2000" dirty="0">
                  <a:solidFill>
                    <a:srgbClr val="002D88"/>
                  </a:solidFill>
                  <a:latin typeface="Times New Roman" pitchFamily="18" charset="0"/>
                  <a:ea typeface="微软雅黑" panose="020B0503020204020204" pitchFamily="34" charset="-122"/>
                </a:rPr>
                <a:t> </a:t>
              </a:r>
              <a:r>
                <a:rPr lang="en-US" altLang="zh-CN" sz="2000" dirty="0">
                  <a:solidFill>
                    <a:srgbClr val="002D88"/>
                  </a:solidFill>
                  <a:latin typeface="微软雅黑" panose="020B0503020204020204" pitchFamily="34" charset="-122"/>
                  <a:ea typeface="微软雅黑" panose="020B0503020204020204" pitchFamily="34" charset="-122"/>
                </a:rPr>
                <a:t>: </a:t>
              </a:r>
              <a:r>
                <a:rPr lang="zh-CN" altLang="en-US" sz="2000" dirty="0">
                  <a:solidFill>
                    <a:srgbClr val="002D88"/>
                  </a:solidFill>
                  <a:ea typeface="微软雅黑" panose="020B0503020204020204" pitchFamily="34" charset="-122"/>
                </a:rPr>
                <a:t>被调整的二叉树的根的序号</a:t>
              </a:r>
              <a:endParaRPr lang="zh-CN" altLang="en-US" sz="2000" dirty="0">
                <a:solidFill>
                  <a:srgbClr val="002D88"/>
                </a:solidFill>
                <a:latin typeface="微软雅黑" panose="020B0503020204020204" pitchFamily="34" charset="-122"/>
                <a:ea typeface="微软雅黑" panose="020B0503020204020204" pitchFamily="34" charset="-122"/>
              </a:endParaRPr>
            </a:p>
            <a:p>
              <a:pPr eaLnBrk="1" hangingPunct="1"/>
              <a:r>
                <a:rPr lang="en-US" altLang="zh-CN" sz="2000" dirty="0">
                  <a:solidFill>
                    <a:srgbClr val="002D88"/>
                  </a:solidFill>
                  <a:latin typeface="Times New Roman" pitchFamily="18" charset="0"/>
                  <a:ea typeface="微软雅黑" panose="020B0503020204020204" pitchFamily="34" charset="-122"/>
                </a:rPr>
                <a:t>n </a:t>
              </a:r>
              <a:r>
                <a:rPr lang="en-US" altLang="zh-CN" sz="2000" dirty="0">
                  <a:solidFill>
                    <a:srgbClr val="002D88"/>
                  </a:solidFill>
                  <a:latin typeface="微软雅黑" panose="020B0503020204020204" pitchFamily="34" charset="-122"/>
                  <a:ea typeface="微软雅黑" panose="020B0503020204020204" pitchFamily="34" charset="-122"/>
                </a:rPr>
                <a:t>:</a:t>
              </a:r>
              <a:r>
                <a:rPr lang="zh-CN" altLang="en-US" sz="2000" dirty="0">
                  <a:solidFill>
                    <a:srgbClr val="002D88"/>
                  </a:solidFill>
                  <a:ea typeface="微软雅黑" panose="020B0503020204020204" pitchFamily="34" charset="-122"/>
                </a:rPr>
                <a:t>被调整的二叉树的结点数目</a:t>
              </a:r>
              <a:endParaRPr lang="zh-CN" altLang="en-US" sz="2000" dirty="0">
                <a:solidFill>
                  <a:srgbClr val="002D88"/>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175068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1+#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37"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arn(outVertical)">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调整过程</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43</a:t>
            </a:fld>
            <a:endParaRPr lang="zh-CN" altLang="en-US"/>
          </a:p>
        </p:txBody>
      </p:sp>
      <p:sp>
        <p:nvSpPr>
          <p:cNvPr id="5" name="Text Box 2"/>
          <p:cNvSpPr txBox="1">
            <a:spLocks noChangeArrowheads="1"/>
          </p:cNvSpPr>
          <p:nvPr/>
        </p:nvSpPr>
        <p:spPr bwMode="auto">
          <a:xfrm>
            <a:off x="5438975" y="934973"/>
            <a:ext cx="5562600" cy="4696670"/>
          </a:xfrm>
          <a:prstGeom prst="rect">
            <a:avLst/>
          </a:prstGeom>
          <a:noFill/>
          <a:ln w="12700" cap="sq">
            <a:noFill/>
            <a:miter lim="800000"/>
            <a:headEnd type="none" w="sm" len="sm"/>
            <a:tailEnd type="none" w="sm" len="sm"/>
          </a:ln>
        </p:spPr>
        <p:txBody>
          <a:bodyPr>
            <a:spAutoFit/>
          </a:bodyPr>
          <a:lstStyle/>
          <a:p>
            <a:pPr eaLnBrk="1" hangingPunct="1">
              <a:lnSpc>
                <a:spcPct val="80000"/>
              </a:lnSpc>
            </a:pPr>
            <a:r>
              <a:rPr lang="en-US" altLang="zh-CN" sz="2200" b="1" dirty="0">
                <a:solidFill>
                  <a:srgbClr val="002D88"/>
                </a:solidFill>
                <a:latin typeface="Times New Roman" pitchFamily="18" charset="0"/>
                <a:ea typeface="宋体" charset="-122"/>
              </a:rPr>
              <a:t>void adjust(</a:t>
            </a:r>
            <a:r>
              <a:rPr lang="en-US" altLang="zh-CN" sz="2200" b="1" dirty="0" err="1">
                <a:solidFill>
                  <a:srgbClr val="002D88"/>
                </a:solidFill>
                <a:latin typeface="Times New Roman" pitchFamily="18" charset="0"/>
                <a:ea typeface="宋体" charset="-122"/>
              </a:rPr>
              <a:t>keytype</a:t>
            </a:r>
            <a:r>
              <a:rPr lang="en-US" altLang="zh-CN" sz="2200" b="1" dirty="0">
                <a:solidFill>
                  <a:srgbClr val="002D88"/>
                </a:solidFill>
                <a:latin typeface="Times New Roman" pitchFamily="18" charset="0"/>
                <a:ea typeface="宋体" charset="-122"/>
              </a:rPr>
              <a:t> k[ ],</a:t>
            </a:r>
            <a:r>
              <a:rPr lang="en-US" altLang="zh-CN" sz="2200" b="1" dirty="0" err="1">
                <a:solidFill>
                  <a:srgbClr val="002D88"/>
                </a:solidFill>
                <a:latin typeface="Times New Roman" pitchFamily="18" charset="0"/>
                <a:ea typeface="宋体" charset="-122"/>
              </a:rPr>
              <a:t>int</a:t>
            </a:r>
            <a:r>
              <a:rPr lang="en-US" altLang="zh-CN" sz="2200" b="1" dirty="0">
                <a:solidFill>
                  <a:srgbClr val="002D88"/>
                </a:solidFill>
                <a:latin typeface="Times New Roman" pitchFamily="18" charset="0"/>
                <a:ea typeface="宋体" charset="-122"/>
              </a:rPr>
              <a:t> </a:t>
            </a:r>
            <a:r>
              <a:rPr lang="en-US" altLang="zh-CN" sz="2200" b="1" dirty="0" err="1">
                <a:solidFill>
                  <a:srgbClr val="002D88"/>
                </a:solidFill>
                <a:latin typeface="Times New Roman" pitchFamily="18" charset="0"/>
                <a:ea typeface="宋体" charset="-122"/>
              </a:rPr>
              <a:t>i,int</a:t>
            </a:r>
            <a:r>
              <a:rPr lang="en-US" altLang="zh-CN" sz="2200" b="1" dirty="0">
                <a:solidFill>
                  <a:srgbClr val="002D88"/>
                </a:solidFill>
                <a:latin typeface="Times New Roman" pitchFamily="18" charset="0"/>
                <a:ea typeface="宋体" charset="-122"/>
              </a:rPr>
              <a:t> n)</a:t>
            </a:r>
          </a:p>
          <a:p>
            <a:pPr eaLnBrk="1" hangingPunct="1">
              <a:lnSpc>
                <a:spcPct val="80000"/>
              </a:lnSpc>
            </a:pPr>
            <a:r>
              <a:rPr lang="en-US" altLang="zh-CN" sz="2200" b="1" dirty="0">
                <a:solidFill>
                  <a:srgbClr val="002D88"/>
                </a:solidFill>
                <a:latin typeface="Times New Roman" pitchFamily="18" charset="0"/>
                <a:ea typeface="宋体" charset="-122"/>
              </a:rPr>
              <a:t>{</a:t>
            </a:r>
          </a:p>
          <a:p>
            <a:pPr eaLnBrk="1" hangingPunct="1">
              <a:lnSpc>
                <a:spcPct val="80000"/>
              </a:lnSpc>
            </a:pPr>
            <a:r>
              <a:rPr lang="en-US" altLang="zh-CN" sz="2200" b="1" dirty="0">
                <a:solidFill>
                  <a:srgbClr val="002D88"/>
                </a:solidFill>
                <a:latin typeface="Times New Roman" pitchFamily="18" charset="0"/>
                <a:ea typeface="宋体" charset="-122"/>
              </a:rPr>
              <a:t>        </a:t>
            </a:r>
            <a:r>
              <a:rPr lang="en-US" altLang="zh-CN" sz="2200" b="1" dirty="0" err="1">
                <a:solidFill>
                  <a:srgbClr val="002D88"/>
                </a:solidFill>
                <a:latin typeface="Times New Roman" pitchFamily="18" charset="0"/>
                <a:ea typeface="宋体" charset="-122"/>
              </a:rPr>
              <a:t>int</a:t>
            </a:r>
            <a:r>
              <a:rPr lang="en-US" altLang="zh-CN" sz="2200" b="1" dirty="0">
                <a:solidFill>
                  <a:srgbClr val="002D88"/>
                </a:solidFill>
                <a:latin typeface="Times New Roman" pitchFamily="18" charset="0"/>
                <a:ea typeface="宋体" charset="-122"/>
              </a:rPr>
              <a:t> j;</a:t>
            </a:r>
          </a:p>
          <a:p>
            <a:pPr eaLnBrk="1" hangingPunct="1">
              <a:lnSpc>
                <a:spcPct val="80000"/>
              </a:lnSpc>
            </a:pPr>
            <a:r>
              <a:rPr lang="en-US" altLang="zh-CN" sz="2200" b="1" dirty="0">
                <a:solidFill>
                  <a:srgbClr val="002D88"/>
                </a:solidFill>
                <a:latin typeface="Times New Roman" pitchFamily="18" charset="0"/>
                <a:ea typeface="宋体" charset="-122"/>
              </a:rPr>
              <a:t>        </a:t>
            </a:r>
            <a:r>
              <a:rPr lang="en-US" altLang="zh-CN" sz="2200" b="1" dirty="0" err="1">
                <a:solidFill>
                  <a:srgbClr val="002D88"/>
                </a:solidFill>
                <a:latin typeface="Times New Roman" pitchFamily="18" charset="0"/>
                <a:ea typeface="宋体" charset="-122"/>
              </a:rPr>
              <a:t>keytype</a:t>
            </a:r>
            <a:r>
              <a:rPr lang="en-US" altLang="zh-CN" sz="2200" b="1" dirty="0">
                <a:solidFill>
                  <a:srgbClr val="002D88"/>
                </a:solidFill>
                <a:latin typeface="Times New Roman" pitchFamily="18" charset="0"/>
                <a:ea typeface="宋体" charset="-122"/>
              </a:rPr>
              <a:t>  temp;</a:t>
            </a:r>
          </a:p>
          <a:p>
            <a:pPr eaLnBrk="1" hangingPunct="1">
              <a:lnSpc>
                <a:spcPct val="80000"/>
              </a:lnSpc>
            </a:pPr>
            <a:r>
              <a:rPr lang="en-US" altLang="zh-CN" sz="2200" b="1" dirty="0">
                <a:solidFill>
                  <a:srgbClr val="002D88"/>
                </a:solidFill>
                <a:latin typeface="Times New Roman" pitchFamily="18" charset="0"/>
                <a:ea typeface="宋体" charset="-122"/>
              </a:rPr>
              <a:t>        temp</a:t>
            </a:r>
            <a:r>
              <a:rPr lang="en-US" altLang="zh-CN" sz="2200" b="1" dirty="0">
                <a:solidFill>
                  <a:srgbClr val="002D88"/>
                </a:solidFill>
                <a:latin typeface="Times New Roman" pitchFamily="18" charset="0"/>
                <a:ea typeface="宋体" charset="-122"/>
                <a:sym typeface="Symbol" pitchFamily="18" charset="2"/>
              </a:rPr>
              <a:t>=k[</a:t>
            </a:r>
            <a:r>
              <a:rPr lang="en-US" altLang="zh-CN" sz="2200" b="1" dirty="0" err="1">
                <a:solidFill>
                  <a:srgbClr val="002D88"/>
                </a:solidFill>
                <a:latin typeface="Times New Roman" pitchFamily="18" charset="0"/>
                <a:ea typeface="宋体" charset="-122"/>
                <a:sym typeface="Symbol" pitchFamily="18" charset="2"/>
              </a:rPr>
              <a:t>i</a:t>
            </a:r>
            <a:r>
              <a:rPr lang="en-US" altLang="zh-CN" sz="2200" b="1" dirty="0">
                <a:solidFill>
                  <a:srgbClr val="002D88"/>
                </a:solidFill>
                <a:latin typeface="Times New Roman" pitchFamily="18" charset="0"/>
                <a:ea typeface="宋体" charset="-122"/>
                <a:sym typeface="Symbol" pitchFamily="18" charset="2"/>
              </a:rPr>
              <a:t>];</a:t>
            </a:r>
          </a:p>
          <a:p>
            <a:pPr eaLnBrk="1" hangingPunct="1">
              <a:lnSpc>
                <a:spcPct val="80000"/>
              </a:lnSpc>
            </a:pPr>
            <a:r>
              <a:rPr lang="en-US" altLang="zh-CN" sz="2200" b="1" dirty="0">
                <a:solidFill>
                  <a:srgbClr val="002D88"/>
                </a:solidFill>
                <a:latin typeface="Times New Roman" pitchFamily="18" charset="0"/>
                <a:ea typeface="宋体" charset="-122"/>
                <a:sym typeface="Symbol" pitchFamily="18" charset="2"/>
              </a:rPr>
              <a:t>        j=2</a:t>
            </a:r>
            <a:r>
              <a:rPr lang="en-US" altLang="zh-CN" sz="2200" b="1" dirty="0">
                <a:solidFill>
                  <a:srgbClr val="002D88"/>
                </a:solidFill>
                <a:latin typeface="Times New Roman" pitchFamily="18" charset="0"/>
                <a:ea typeface="宋体" charset="-122"/>
                <a:cs typeface="Times New Roman" pitchFamily="18" charset="0"/>
                <a:sym typeface="Symbol" pitchFamily="18" charset="2"/>
              </a:rPr>
              <a:t>*</a:t>
            </a:r>
            <a:r>
              <a:rPr lang="en-US" altLang="zh-CN" sz="2200" b="1" dirty="0">
                <a:solidFill>
                  <a:srgbClr val="002D88"/>
                </a:solidFill>
                <a:latin typeface="Times New Roman" pitchFamily="18" charset="0"/>
                <a:ea typeface="宋体" charset="-122"/>
                <a:sym typeface="Symbol" pitchFamily="18" charset="2"/>
              </a:rPr>
              <a:t>i+1;</a:t>
            </a:r>
          </a:p>
          <a:p>
            <a:pPr eaLnBrk="1" hangingPunct="1">
              <a:lnSpc>
                <a:spcPct val="80000"/>
              </a:lnSpc>
            </a:pPr>
            <a:r>
              <a:rPr lang="en-US" altLang="zh-CN" sz="2200" b="1" dirty="0">
                <a:solidFill>
                  <a:srgbClr val="002D88"/>
                </a:solidFill>
                <a:latin typeface="Times New Roman" pitchFamily="18" charset="0"/>
                <a:ea typeface="宋体" charset="-122"/>
                <a:sym typeface="Symbol" pitchFamily="18" charset="2"/>
              </a:rPr>
              <a:t>        while(j&lt;n){</a:t>
            </a:r>
          </a:p>
          <a:p>
            <a:pPr eaLnBrk="1" hangingPunct="1">
              <a:lnSpc>
                <a:spcPct val="80000"/>
              </a:lnSpc>
            </a:pPr>
            <a:r>
              <a:rPr lang="en-US" altLang="zh-CN" sz="2200" b="1" dirty="0">
                <a:solidFill>
                  <a:srgbClr val="002D88"/>
                </a:solidFill>
                <a:latin typeface="Times New Roman" pitchFamily="18" charset="0"/>
                <a:ea typeface="宋体" charset="-122"/>
                <a:sym typeface="Symbol" pitchFamily="18" charset="2"/>
              </a:rPr>
              <a:t>               if(j+1&lt;n &amp;&amp; k[j]&lt;k[j+1])</a:t>
            </a:r>
          </a:p>
          <a:p>
            <a:pPr eaLnBrk="1" hangingPunct="1">
              <a:lnSpc>
                <a:spcPct val="80000"/>
              </a:lnSpc>
            </a:pPr>
            <a:r>
              <a:rPr lang="en-US" altLang="zh-CN" sz="2200" b="1" dirty="0">
                <a:solidFill>
                  <a:srgbClr val="002D88"/>
                </a:solidFill>
                <a:latin typeface="Times New Roman" pitchFamily="18" charset="0"/>
                <a:ea typeface="宋体" charset="-122"/>
                <a:sym typeface="Symbol" pitchFamily="18" charset="2"/>
              </a:rPr>
              <a:t>                      j++;</a:t>
            </a:r>
          </a:p>
          <a:p>
            <a:pPr eaLnBrk="1" hangingPunct="1">
              <a:lnSpc>
                <a:spcPct val="80000"/>
              </a:lnSpc>
            </a:pPr>
            <a:r>
              <a:rPr lang="en-US" altLang="zh-CN" sz="2200" b="1" dirty="0">
                <a:solidFill>
                  <a:srgbClr val="002D88"/>
                </a:solidFill>
                <a:latin typeface="Times New Roman" pitchFamily="18" charset="0"/>
                <a:ea typeface="宋体" charset="-122"/>
                <a:sym typeface="Symbol" pitchFamily="18" charset="2"/>
              </a:rPr>
              <a:t>               if(temp&lt;k[j]) {</a:t>
            </a:r>
          </a:p>
          <a:p>
            <a:pPr eaLnBrk="1" hangingPunct="1">
              <a:lnSpc>
                <a:spcPct val="80000"/>
              </a:lnSpc>
            </a:pPr>
            <a:r>
              <a:rPr lang="en-US" altLang="zh-CN" sz="2200" b="1" dirty="0">
                <a:solidFill>
                  <a:srgbClr val="002D88"/>
                </a:solidFill>
                <a:latin typeface="Times New Roman" pitchFamily="18" charset="0"/>
                <a:ea typeface="宋体" charset="-122"/>
                <a:sym typeface="Symbol" pitchFamily="18" charset="2"/>
              </a:rPr>
              <a:t>                      k[(j-1)/2]=k[j];</a:t>
            </a:r>
          </a:p>
          <a:p>
            <a:pPr eaLnBrk="1" hangingPunct="1">
              <a:lnSpc>
                <a:spcPct val="80000"/>
              </a:lnSpc>
            </a:pPr>
            <a:r>
              <a:rPr lang="en-US" altLang="zh-CN" sz="2200" b="1" dirty="0">
                <a:solidFill>
                  <a:srgbClr val="002D88"/>
                </a:solidFill>
                <a:latin typeface="Times New Roman" pitchFamily="18" charset="0"/>
                <a:ea typeface="宋体" charset="-122"/>
                <a:sym typeface="Symbol" pitchFamily="18" charset="2"/>
              </a:rPr>
              <a:t>                      j=2*j+1;</a:t>
            </a:r>
          </a:p>
          <a:p>
            <a:pPr eaLnBrk="1" hangingPunct="1">
              <a:lnSpc>
                <a:spcPct val="80000"/>
              </a:lnSpc>
            </a:pPr>
            <a:r>
              <a:rPr lang="en-US" altLang="zh-CN" sz="2200" b="1" dirty="0">
                <a:solidFill>
                  <a:srgbClr val="002D88"/>
                </a:solidFill>
                <a:latin typeface="Times New Roman" pitchFamily="18" charset="0"/>
                <a:ea typeface="宋体" charset="-122"/>
                <a:sym typeface="Symbol" pitchFamily="18" charset="2"/>
              </a:rPr>
              <a:t>               }</a:t>
            </a:r>
          </a:p>
          <a:p>
            <a:pPr eaLnBrk="1" hangingPunct="1">
              <a:lnSpc>
                <a:spcPct val="80000"/>
              </a:lnSpc>
            </a:pPr>
            <a:r>
              <a:rPr lang="en-US" altLang="zh-CN" sz="2200" b="1" dirty="0">
                <a:solidFill>
                  <a:srgbClr val="002D88"/>
                </a:solidFill>
                <a:latin typeface="Times New Roman" pitchFamily="18" charset="0"/>
                <a:ea typeface="宋体" charset="-122"/>
                <a:sym typeface="Symbol" pitchFamily="18" charset="2"/>
              </a:rPr>
              <a:t>               else break; </a:t>
            </a:r>
          </a:p>
          <a:p>
            <a:pPr eaLnBrk="1" hangingPunct="1">
              <a:lnSpc>
                <a:spcPct val="80000"/>
              </a:lnSpc>
            </a:pPr>
            <a:r>
              <a:rPr lang="en-US" altLang="zh-CN" sz="2200" b="1" dirty="0">
                <a:solidFill>
                  <a:srgbClr val="002D88"/>
                </a:solidFill>
                <a:latin typeface="Times New Roman" pitchFamily="18" charset="0"/>
                <a:ea typeface="宋体" charset="-122"/>
                <a:sym typeface="Symbol" pitchFamily="18" charset="2"/>
              </a:rPr>
              <a:t>         }</a:t>
            </a:r>
          </a:p>
          <a:p>
            <a:pPr eaLnBrk="1" hangingPunct="1">
              <a:lnSpc>
                <a:spcPct val="80000"/>
              </a:lnSpc>
            </a:pPr>
            <a:r>
              <a:rPr lang="en-US" altLang="zh-CN" sz="2200" b="1" dirty="0">
                <a:solidFill>
                  <a:srgbClr val="002D88"/>
                </a:solidFill>
                <a:latin typeface="Times New Roman" pitchFamily="18" charset="0"/>
                <a:ea typeface="宋体" charset="-122"/>
                <a:sym typeface="Symbol" pitchFamily="18" charset="2"/>
              </a:rPr>
              <a:t>         k[(j-1)/2]=temp;</a:t>
            </a:r>
          </a:p>
          <a:p>
            <a:pPr eaLnBrk="1" hangingPunct="1">
              <a:lnSpc>
                <a:spcPct val="80000"/>
              </a:lnSpc>
            </a:pPr>
            <a:r>
              <a:rPr lang="en-US" altLang="zh-CN" sz="2200" b="1" dirty="0">
                <a:solidFill>
                  <a:srgbClr val="002D88"/>
                </a:solidFill>
                <a:latin typeface="Times New Roman" pitchFamily="18" charset="0"/>
                <a:ea typeface="宋体" charset="-122"/>
                <a:sym typeface="Symbol" pitchFamily="18" charset="2"/>
              </a:rPr>
              <a:t> }</a:t>
            </a:r>
          </a:p>
        </p:txBody>
      </p:sp>
      <p:grpSp>
        <p:nvGrpSpPr>
          <p:cNvPr id="6" name="Group 30"/>
          <p:cNvGrpSpPr>
            <a:grpSpLocks/>
          </p:cNvGrpSpPr>
          <p:nvPr/>
        </p:nvGrpSpPr>
        <p:grpSpPr bwMode="auto">
          <a:xfrm>
            <a:off x="1438153" y="2222993"/>
            <a:ext cx="3598862" cy="2527300"/>
            <a:chOff x="133" y="1484"/>
            <a:chExt cx="2267" cy="1592"/>
          </a:xfrm>
        </p:grpSpPr>
        <p:sp>
          <p:nvSpPr>
            <p:cNvPr id="7" name="Oval 4"/>
            <p:cNvSpPr>
              <a:spLocks noChangeArrowheads="1"/>
            </p:cNvSpPr>
            <p:nvPr/>
          </p:nvSpPr>
          <p:spPr bwMode="auto">
            <a:xfrm>
              <a:off x="1296" y="1514"/>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8" name="Oval 5"/>
            <p:cNvSpPr>
              <a:spLocks noChangeArrowheads="1"/>
            </p:cNvSpPr>
            <p:nvPr/>
          </p:nvSpPr>
          <p:spPr bwMode="auto">
            <a:xfrm>
              <a:off x="384" y="2330"/>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9" name="Oval 6"/>
            <p:cNvSpPr>
              <a:spLocks noChangeArrowheads="1"/>
            </p:cNvSpPr>
            <p:nvPr/>
          </p:nvSpPr>
          <p:spPr bwMode="auto">
            <a:xfrm>
              <a:off x="1536" y="2330"/>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10" name="Oval 7"/>
            <p:cNvSpPr>
              <a:spLocks noChangeArrowheads="1"/>
            </p:cNvSpPr>
            <p:nvPr/>
          </p:nvSpPr>
          <p:spPr bwMode="auto">
            <a:xfrm>
              <a:off x="1104" y="2330"/>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11" name="Oval 8"/>
            <p:cNvSpPr>
              <a:spLocks noChangeArrowheads="1"/>
            </p:cNvSpPr>
            <p:nvPr/>
          </p:nvSpPr>
          <p:spPr bwMode="auto">
            <a:xfrm>
              <a:off x="2112" y="2341"/>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12" name="Oval 9"/>
            <p:cNvSpPr>
              <a:spLocks noChangeArrowheads="1"/>
            </p:cNvSpPr>
            <p:nvPr/>
          </p:nvSpPr>
          <p:spPr bwMode="auto">
            <a:xfrm>
              <a:off x="768" y="1957"/>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13" name="Oval 10"/>
            <p:cNvSpPr>
              <a:spLocks noChangeArrowheads="1"/>
            </p:cNvSpPr>
            <p:nvPr/>
          </p:nvSpPr>
          <p:spPr bwMode="auto">
            <a:xfrm>
              <a:off x="1824" y="1957"/>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14" name="Oval 11"/>
            <p:cNvSpPr>
              <a:spLocks noChangeArrowheads="1"/>
            </p:cNvSpPr>
            <p:nvPr/>
          </p:nvSpPr>
          <p:spPr bwMode="auto">
            <a:xfrm>
              <a:off x="598" y="2810"/>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15" name="Oval 12"/>
            <p:cNvSpPr>
              <a:spLocks noChangeArrowheads="1"/>
            </p:cNvSpPr>
            <p:nvPr/>
          </p:nvSpPr>
          <p:spPr bwMode="auto">
            <a:xfrm>
              <a:off x="144" y="2810"/>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a:p>
          </p:txBody>
        </p:sp>
        <p:sp>
          <p:nvSpPr>
            <p:cNvPr id="16" name="Line 13"/>
            <p:cNvSpPr>
              <a:spLocks noChangeShapeType="1"/>
            </p:cNvSpPr>
            <p:nvPr/>
          </p:nvSpPr>
          <p:spPr bwMode="auto">
            <a:xfrm flipH="1">
              <a:off x="1008" y="1728"/>
              <a:ext cx="336" cy="266"/>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7" name="Line 14"/>
            <p:cNvSpPr>
              <a:spLocks noChangeShapeType="1"/>
            </p:cNvSpPr>
            <p:nvPr/>
          </p:nvSpPr>
          <p:spPr bwMode="auto">
            <a:xfrm>
              <a:off x="1584" y="1706"/>
              <a:ext cx="288" cy="262"/>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8" name="Line 15"/>
            <p:cNvSpPr>
              <a:spLocks noChangeShapeType="1"/>
            </p:cNvSpPr>
            <p:nvPr/>
          </p:nvSpPr>
          <p:spPr bwMode="auto">
            <a:xfrm flipH="1">
              <a:off x="624" y="2186"/>
              <a:ext cx="192" cy="192"/>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19" name="Line 16"/>
            <p:cNvSpPr>
              <a:spLocks noChangeShapeType="1"/>
            </p:cNvSpPr>
            <p:nvPr/>
          </p:nvSpPr>
          <p:spPr bwMode="auto">
            <a:xfrm>
              <a:off x="1008" y="2186"/>
              <a:ext cx="155" cy="155"/>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20" name="Line 17"/>
            <p:cNvSpPr>
              <a:spLocks noChangeShapeType="1"/>
            </p:cNvSpPr>
            <p:nvPr/>
          </p:nvSpPr>
          <p:spPr bwMode="auto">
            <a:xfrm flipH="1">
              <a:off x="325" y="2570"/>
              <a:ext cx="144" cy="24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21" name="Line 18"/>
            <p:cNvSpPr>
              <a:spLocks noChangeShapeType="1"/>
            </p:cNvSpPr>
            <p:nvPr/>
          </p:nvSpPr>
          <p:spPr bwMode="auto">
            <a:xfrm>
              <a:off x="587" y="2570"/>
              <a:ext cx="144" cy="24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22" name="Line 19"/>
            <p:cNvSpPr>
              <a:spLocks noChangeShapeType="1"/>
            </p:cNvSpPr>
            <p:nvPr/>
          </p:nvSpPr>
          <p:spPr bwMode="auto">
            <a:xfrm flipH="1">
              <a:off x="1776" y="2186"/>
              <a:ext cx="144" cy="192"/>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23" name="Line 20"/>
            <p:cNvSpPr>
              <a:spLocks noChangeShapeType="1"/>
            </p:cNvSpPr>
            <p:nvPr/>
          </p:nvSpPr>
          <p:spPr bwMode="auto">
            <a:xfrm>
              <a:off x="2079" y="2153"/>
              <a:ext cx="144" cy="192"/>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24" name="Rectangle 21"/>
            <p:cNvSpPr>
              <a:spLocks noChangeArrowheads="1"/>
            </p:cNvSpPr>
            <p:nvPr/>
          </p:nvSpPr>
          <p:spPr bwMode="auto">
            <a:xfrm>
              <a:off x="1285" y="1484"/>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rgbClr val="002D88"/>
                  </a:solidFill>
                  <a:latin typeface="Times New Roman" pitchFamily="18" charset="0"/>
                  <a:ea typeface="宋体" charset="-122"/>
                </a:rPr>
                <a:t>10</a:t>
              </a:r>
            </a:p>
          </p:txBody>
        </p:sp>
        <p:sp>
          <p:nvSpPr>
            <p:cNvPr id="25" name="Rectangle 22"/>
            <p:cNvSpPr>
              <a:spLocks noChangeArrowheads="1"/>
            </p:cNvSpPr>
            <p:nvPr/>
          </p:nvSpPr>
          <p:spPr bwMode="auto">
            <a:xfrm>
              <a:off x="768" y="1931"/>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rgbClr val="002D88"/>
                  </a:solidFill>
                  <a:latin typeface="Times New Roman" pitchFamily="18" charset="0"/>
                  <a:ea typeface="宋体" charset="-122"/>
                </a:rPr>
                <a:t>23</a:t>
              </a:r>
            </a:p>
          </p:txBody>
        </p:sp>
        <p:sp>
          <p:nvSpPr>
            <p:cNvPr id="26" name="Rectangle 23"/>
            <p:cNvSpPr>
              <a:spLocks noChangeArrowheads="1"/>
            </p:cNvSpPr>
            <p:nvPr/>
          </p:nvSpPr>
          <p:spPr bwMode="auto">
            <a:xfrm>
              <a:off x="1824" y="1931"/>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rgbClr val="002D88"/>
                  </a:solidFill>
                  <a:latin typeface="Times New Roman" pitchFamily="18" charset="0"/>
                  <a:ea typeface="宋体" charset="-122"/>
                </a:rPr>
                <a:t>41</a:t>
              </a:r>
            </a:p>
          </p:txBody>
        </p:sp>
        <p:sp>
          <p:nvSpPr>
            <p:cNvPr id="27" name="Rectangle 24"/>
            <p:cNvSpPr>
              <a:spLocks noChangeArrowheads="1"/>
            </p:cNvSpPr>
            <p:nvPr/>
          </p:nvSpPr>
          <p:spPr bwMode="auto">
            <a:xfrm>
              <a:off x="384" y="2300"/>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rgbClr val="002D88"/>
                  </a:solidFill>
                  <a:latin typeface="Times New Roman" pitchFamily="18" charset="0"/>
                  <a:ea typeface="宋体" charset="-122"/>
                </a:rPr>
                <a:t>20</a:t>
              </a:r>
            </a:p>
          </p:txBody>
        </p:sp>
        <p:sp>
          <p:nvSpPr>
            <p:cNvPr id="28" name="Rectangle 25"/>
            <p:cNvSpPr>
              <a:spLocks noChangeArrowheads="1"/>
            </p:cNvSpPr>
            <p:nvPr/>
          </p:nvSpPr>
          <p:spPr bwMode="auto">
            <a:xfrm>
              <a:off x="1093" y="2304"/>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rgbClr val="002D88"/>
                  </a:solidFill>
                  <a:latin typeface="Times New Roman" pitchFamily="18" charset="0"/>
                  <a:ea typeface="宋体" charset="-122"/>
                </a:rPr>
                <a:t>19</a:t>
              </a:r>
            </a:p>
          </p:txBody>
        </p:sp>
        <p:sp>
          <p:nvSpPr>
            <p:cNvPr id="29" name="Rectangle 26"/>
            <p:cNvSpPr>
              <a:spLocks noChangeArrowheads="1"/>
            </p:cNvSpPr>
            <p:nvPr/>
          </p:nvSpPr>
          <p:spPr bwMode="auto">
            <a:xfrm>
              <a:off x="1536" y="2311"/>
              <a:ext cx="300" cy="279"/>
            </a:xfrm>
            <a:prstGeom prst="rect">
              <a:avLst/>
            </a:prstGeom>
            <a:noFill/>
            <a:ln w="12700" cap="sq">
              <a:noFill/>
              <a:miter lim="800000"/>
              <a:headEnd type="none" w="sm" len="sm"/>
              <a:tailEnd type="none" w="sm" len="sm"/>
            </a:ln>
          </p:spPr>
          <p:txBody>
            <a:bodyPr wrap="none">
              <a:spAutoFit/>
            </a:bodyPr>
            <a:lstStyle/>
            <a:p>
              <a:pPr eaLnBrk="1" hangingPunct="1"/>
              <a:r>
                <a:rPr lang="en-US" altLang="zh-CN" sz="2300" b="1">
                  <a:solidFill>
                    <a:srgbClr val="002D88"/>
                  </a:solidFill>
                  <a:latin typeface="Times New Roman" pitchFamily="18" charset="0"/>
                  <a:ea typeface="宋体" charset="-122"/>
                </a:rPr>
                <a:t>36</a:t>
              </a:r>
            </a:p>
          </p:txBody>
        </p:sp>
        <p:sp>
          <p:nvSpPr>
            <p:cNvPr id="30" name="Rectangle 27"/>
            <p:cNvSpPr>
              <a:spLocks noChangeArrowheads="1"/>
            </p:cNvSpPr>
            <p:nvPr/>
          </p:nvSpPr>
          <p:spPr bwMode="auto">
            <a:xfrm>
              <a:off x="2151" y="2319"/>
              <a:ext cx="212"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rgbClr val="002D88"/>
                  </a:solidFill>
                  <a:latin typeface="Times New Roman" pitchFamily="18" charset="0"/>
                  <a:ea typeface="宋体" charset="-122"/>
                </a:rPr>
                <a:t>4</a:t>
              </a:r>
            </a:p>
          </p:txBody>
        </p:sp>
        <p:sp>
          <p:nvSpPr>
            <p:cNvPr id="31" name="Rectangle 28"/>
            <p:cNvSpPr>
              <a:spLocks noChangeArrowheads="1"/>
            </p:cNvSpPr>
            <p:nvPr/>
          </p:nvSpPr>
          <p:spPr bwMode="auto">
            <a:xfrm>
              <a:off x="133" y="2788"/>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rgbClr val="002D88"/>
                  </a:solidFill>
                  <a:latin typeface="Times New Roman" pitchFamily="18" charset="0"/>
                  <a:ea typeface="宋体" charset="-122"/>
                </a:rPr>
                <a:t>12</a:t>
              </a:r>
            </a:p>
          </p:txBody>
        </p:sp>
        <p:sp>
          <p:nvSpPr>
            <p:cNvPr id="32" name="Rectangle 29"/>
            <p:cNvSpPr>
              <a:spLocks noChangeArrowheads="1"/>
            </p:cNvSpPr>
            <p:nvPr/>
          </p:nvSpPr>
          <p:spPr bwMode="auto">
            <a:xfrm>
              <a:off x="587" y="2784"/>
              <a:ext cx="308" cy="288"/>
            </a:xfrm>
            <a:prstGeom prst="rect">
              <a:avLst/>
            </a:prstGeom>
            <a:noFill/>
            <a:ln w="12700" cap="sq">
              <a:noFill/>
              <a:miter lim="800000"/>
              <a:headEnd type="none" w="sm" len="sm"/>
              <a:tailEnd type="none" w="sm" len="sm"/>
            </a:ln>
          </p:spPr>
          <p:txBody>
            <a:bodyPr wrap="none">
              <a:spAutoFit/>
            </a:bodyPr>
            <a:lstStyle/>
            <a:p>
              <a:pPr eaLnBrk="1" hangingPunct="1"/>
              <a:r>
                <a:rPr lang="en-US" altLang="zh-CN" sz="2400" b="1">
                  <a:solidFill>
                    <a:srgbClr val="002D88"/>
                  </a:solidFill>
                  <a:latin typeface="Times New Roman" pitchFamily="18" charset="0"/>
                  <a:ea typeface="宋体" charset="-122"/>
                </a:rPr>
                <a:t>18</a:t>
              </a:r>
            </a:p>
          </p:txBody>
        </p:sp>
      </p:grpSp>
      <p:sp>
        <p:nvSpPr>
          <p:cNvPr id="33" name="Text Box 31"/>
          <p:cNvSpPr txBox="1">
            <a:spLocks noChangeArrowheads="1"/>
          </p:cNvSpPr>
          <p:nvPr/>
        </p:nvSpPr>
        <p:spPr bwMode="auto">
          <a:xfrm>
            <a:off x="3095503" y="5658343"/>
            <a:ext cx="1408112" cy="579438"/>
          </a:xfrm>
          <a:prstGeom prst="rect">
            <a:avLst/>
          </a:prstGeom>
          <a:noFill/>
          <a:ln w="12700" cap="sq">
            <a:noFill/>
            <a:miter lim="800000"/>
            <a:headEnd type="none" w="sm" len="sm"/>
            <a:tailEnd type="none" w="sm" len="sm"/>
          </a:ln>
          <a:effectLst>
            <a:outerShdw dist="12700" algn="ctr" rotWithShape="0">
              <a:schemeClr val="bg1"/>
            </a:outerShdw>
          </a:effectLst>
        </p:spPr>
        <p:txBody>
          <a:bodyPr>
            <a:spAutoFit/>
          </a:bodyPr>
          <a:lstStyle/>
          <a:p>
            <a:pPr eaLnBrk="1" hangingPunct="1"/>
            <a:r>
              <a:rPr lang="en-US" altLang="zh-CN" sz="3200" b="1">
                <a:solidFill>
                  <a:schemeClr val="accent2"/>
                </a:solidFill>
                <a:latin typeface="Times New Roman" pitchFamily="18" charset="0"/>
                <a:ea typeface="宋体" charset="-122"/>
              </a:rPr>
              <a:t>n=10</a:t>
            </a:r>
          </a:p>
        </p:txBody>
      </p:sp>
      <p:grpSp>
        <p:nvGrpSpPr>
          <p:cNvPr id="34" name="Group 36"/>
          <p:cNvGrpSpPr>
            <a:grpSpLocks/>
          </p:cNvGrpSpPr>
          <p:nvPr/>
        </p:nvGrpSpPr>
        <p:grpSpPr bwMode="auto">
          <a:xfrm>
            <a:off x="1531815" y="5350368"/>
            <a:ext cx="796925" cy="841375"/>
            <a:chOff x="432" y="3434"/>
            <a:chExt cx="502" cy="530"/>
          </a:xfrm>
        </p:grpSpPr>
        <p:sp>
          <p:nvSpPr>
            <p:cNvPr id="35" name="Rectangle 33"/>
            <p:cNvSpPr>
              <a:spLocks noChangeArrowheads="1"/>
            </p:cNvSpPr>
            <p:nvPr/>
          </p:nvSpPr>
          <p:spPr bwMode="auto">
            <a:xfrm>
              <a:off x="550" y="3696"/>
              <a:ext cx="384" cy="240"/>
            </a:xfrm>
            <a:prstGeom prst="rect">
              <a:avLst/>
            </a:prstGeom>
            <a:noFill/>
            <a:ln w="25400" cap="sq">
              <a:solidFill>
                <a:schemeClr val="accent2"/>
              </a:solidFill>
              <a:miter lim="800000"/>
              <a:headEnd type="none" w="sm" len="sm"/>
              <a:tailEnd type="none" w="sm" len="sm"/>
            </a:ln>
          </p:spPr>
          <p:txBody>
            <a:bodyPr wrap="none" anchor="ctr"/>
            <a:lstStyle/>
            <a:p>
              <a:pPr eaLnBrk="1" hangingPunct="1"/>
              <a:endParaRPr lang="zh-CN" altLang="en-US"/>
            </a:p>
          </p:txBody>
        </p:sp>
        <p:sp>
          <p:nvSpPr>
            <p:cNvPr id="36" name="Rectangle 34"/>
            <p:cNvSpPr>
              <a:spLocks noChangeArrowheads="1"/>
            </p:cNvSpPr>
            <p:nvPr/>
          </p:nvSpPr>
          <p:spPr bwMode="auto">
            <a:xfrm>
              <a:off x="580" y="3666"/>
              <a:ext cx="316" cy="29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wrap="none">
              <a:spAutoFit/>
            </a:bodyPr>
            <a:lstStyle/>
            <a:p>
              <a:pPr eaLnBrk="1" hangingPunct="1"/>
              <a:r>
                <a:rPr lang="en-US" altLang="zh-CN" sz="2500" b="1">
                  <a:solidFill>
                    <a:srgbClr val="FF3300"/>
                  </a:solidFill>
                  <a:latin typeface="Times New Roman" pitchFamily="18" charset="0"/>
                  <a:ea typeface="宋体" charset="-122"/>
                </a:rPr>
                <a:t>10</a:t>
              </a:r>
            </a:p>
          </p:txBody>
        </p:sp>
        <p:sp>
          <p:nvSpPr>
            <p:cNvPr id="37" name="Text Box 35"/>
            <p:cNvSpPr txBox="1">
              <a:spLocks noChangeArrowheads="1"/>
            </p:cNvSpPr>
            <p:nvPr/>
          </p:nvSpPr>
          <p:spPr bwMode="auto">
            <a:xfrm>
              <a:off x="432" y="3434"/>
              <a:ext cx="498" cy="269"/>
            </a:xfrm>
            <a:prstGeom prst="rect">
              <a:avLst/>
            </a:prstGeom>
            <a:noFill/>
            <a:ln w="12700" cap="sq">
              <a:noFill/>
              <a:miter lim="800000"/>
              <a:headEnd type="none" w="sm" len="sm"/>
              <a:tailEnd type="none" w="sm" len="sm"/>
            </a:ln>
            <a:effectLst>
              <a:outerShdw dist="12700" algn="ctr" rotWithShape="0">
                <a:schemeClr val="bg1"/>
              </a:outerShdw>
            </a:effectLst>
          </p:spPr>
          <p:txBody>
            <a:bodyPr wrap="none">
              <a:spAutoFit/>
            </a:bodyPr>
            <a:lstStyle/>
            <a:p>
              <a:pPr eaLnBrk="1" hangingPunct="1"/>
              <a:r>
                <a:rPr lang="en-US" altLang="zh-CN" sz="2200" b="1">
                  <a:solidFill>
                    <a:schemeClr val="accent2"/>
                  </a:solidFill>
                  <a:latin typeface="Times New Roman" pitchFamily="18" charset="0"/>
                  <a:ea typeface="宋体" charset="-122"/>
                </a:rPr>
                <a:t>temp</a:t>
              </a:r>
            </a:p>
          </p:txBody>
        </p:sp>
      </p:grpSp>
      <p:sp>
        <p:nvSpPr>
          <p:cNvPr id="38" name="Text Box 37"/>
          <p:cNvSpPr txBox="1">
            <a:spLocks noChangeArrowheads="1"/>
          </p:cNvSpPr>
          <p:nvPr/>
        </p:nvSpPr>
        <p:spPr bwMode="auto">
          <a:xfrm>
            <a:off x="3266953" y="1830881"/>
            <a:ext cx="703262" cy="457200"/>
          </a:xfrm>
          <a:prstGeom prst="rect">
            <a:avLst/>
          </a:prstGeom>
          <a:noFill/>
          <a:ln w="12700" cap="sq">
            <a:noFill/>
            <a:miter lim="800000"/>
            <a:headEnd type="none" w="sm" len="sm"/>
            <a:tailEnd type="none" w="sm" len="sm"/>
          </a:ln>
        </p:spPr>
        <p:txBody>
          <a:bodyPr>
            <a:spAutoFit/>
          </a:bodyPr>
          <a:lstStyle/>
          <a:p>
            <a:pPr eaLnBrk="1" hangingPunct="1"/>
            <a:r>
              <a:rPr lang="en-US" altLang="zh-CN" sz="2400" b="1" dirty="0" err="1">
                <a:solidFill>
                  <a:schemeClr val="accent2"/>
                </a:solidFill>
                <a:latin typeface="Times New Roman" pitchFamily="18" charset="0"/>
                <a:ea typeface="宋体" charset="-122"/>
              </a:rPr>
              <a:t>i</a:t>
            </a:r>
            <a:r>
              <a:rPr lang="en-US" altLang="zh-CN" sz="2400" b="1" dirty="0">
                <a:solidFill>
                  <a:schemeClr val="accent2"/>
                </a:solidFill>
                <a:latin typeface="Times New Roman" pitchFamily="18" charset="0"/>
                <a:ea typeface="宋体" charset="-122"/>
              </a:rPr>
              <a:t>=0</a:t>
            </a:r>
          </a:p>
        </p:txBody>
      </p:sp>
      <p:sp>
        <p:nvSpPr>
          <p:cNvPr id="39" name="Text Box 38"/>
          <p:cNvSpPr txBox="1">
            <a:spLocks noChangeArrowheads="1"/>
          </p:cNvSpPr>
          <p:nvPr/>
        </p:nvSpPr>
        <p:spPr bwMode="auto">
          <a:xfrm>
            <a:off x="2401765" y="2583356"/>
            <a:ext cx="654050" cy="396875"/>
          </a:xfrm>
          <a:prstGeom prst="rect">
            <a:avLst/>
          </a:prstGeom>
          <a:noFill/>
          <a:ln w="12700" cap="sq">
            <a:noFill/>
            <a:miter lim="800000"/>
            <a:headEnd type="none" w="sm" len="sm"/>
            <a:tailEnd type="none" w="sm" len="sm"/>
          </a:ln>
        </p:spPr>
        <p:txBody>
          <a:bodyPr>
            <a:spAutoFit/>
          </a:bodyPr>
          <a:lstStyle/>
          <a:p>
            <a:pPr eaLnBrk="1" hangingPunct="1"/>
            <a:r>
              <a:rPr lang="en-US" altLang="zh-CN" sz="2000" b="1" dirty="0">
                <a:solidFill>
                  <a:schemeClr val="accent2"/>
                </a:solidFill>
                <a:latin typeface="Times New Roman" pitchFamily="18" charset="0"/>
                <a:ea typeface="宋体" charset="-122"/>
              </a:rPr>
              <a:t>j=1</a:t>
            </a:r>
          </a:p>
        </p:txBody>
      </p:sp>
      <p:grpSp>
        <p:nvGrpSpPr>
          <p:cNvPr id="40" name="Group 42"/>
          <p:cNvGrpSpPr>
            <a:grpSpLocks/>
          </p:cNvGrpSpPr>
          <p:nvPr/>
        </p:nvGrpSpPr>
        <p:grpSpPr bwMode="auto">
          <a:xfrm>
            <a:off x="2486647" y="2576063"/>
            <a:ext cx="2438400" cy="401638"/>
            <a:chOff x="768" y="1692"/>
            <a:chExt cx="1536" cy="253"/>
          </a:xfrm>
        </p:grpSpPr>
        <p:sp>
          <p:nvSpPr>
            <p:cNvPr id="41" name="Rectangle 43"/>
            <p:cNvSpPr>
              <a:spLocks noChangeArrowheads="1"/>
            </p:cNvSpPr>
            <p:nvPr/>
          </p:nvSpPr>
          <p:spPr bwMode="auto">
            <a:xfrm>
              <a:off x="768" y="1753"/>
              <a:ext cx="288" cy="192"/>
            </a:xfrm>
            <a:prstGeom prst="rect">
              <a:avLst/>
            </a:prstGeom>
            <a:solidFill>
              <a:srgbClr val="FFFFFF"/>
            </a:solidFill>
            <a:ln w="12700" cap="sq">
              <a:noFill/>
              <a:miter lim="800000"/>
              <a:headEnd type="none" w="sm" len="sm"/>
              <a:tailEnd type="none" w="sm" len="sm"/>
            </a:ln>
          </p:spPr>
          <p:txBody>
            <a:bodyPr wrap="none" anchor="ctr"/>
            <a:lstStyle/>
            <a:p>
              <a:pPr eaLnBrk="1" hangingPunct="1"/>
              <a:endParaRPr lang="zh-CN" altLang="en-US"/>
            </a:p>
          </p:txBody>
        </p:sp>
        <p:sp>
          <p:nvSpPr>
            <p:cNvPr id="42" name="Text Box 44"/>
            <p:cNvSpPr txBox="1">
              <a:spLocks noChangeArrowheads="1"/>
            </p:cNvSpPr>
            <p:nvPr/>
          </p:nvSpPr>
          <p:spPr bwMode="auto">
            <a:xfrm>
              <a:off x="1867" y="1692"/>
              <a:ext cx="437" cy="250"/>
            </a:xfrm>
            <a:prstGeom prst="rect">
              <a:avLst/>
            </a:prstGeom>
            <a:noFill/>
            <a:ln w="12700" cap="sq">
              <a:noFill/>
              <a:miter lim="800000"/>
              <a:headEnd type="none" w="sm" len="sm"/>
              <a:tailEnd type="none" w="sm" len="sm"/>
            </a:ln>
          </p:spPr>
          <p:txBody>
            <a:bodyPr>
              <a:spAutoFit/>
            </a:bodyPr>
            <a:lstStyle/>
            <a:p>
              <a:pPr eaLnBrk="1" hangingPunct="1"/>
              <a:r>
                <a:rPr lang="en-US" altLang="zh-CN" sz="2000" b="1" dirty="0">
                  <a:solidFill>
                    <a:schemeClr val="accent2"/>
                  </a:solidFill>
                  <a:latin typeface="Times New Roman" pitchFamily="18" charset="0"/>
                  <a:ea typeface="宋体" charset="-122"/>
                </a:rPr>
                <a:t>j=2</a:t>
              </a:r>
            </a:p>
          </p:txBody>
        </p:sp>
      </p:grpSp>
      <p:grpSp>
        <p:nvGrpSpPr>
          <p:cNvPr id="43" name="Group 51"/>
          <p:cNvGrpSpPr>
            <a:grpSpLocks/>
          </p:cNvGrpSpPr>
          <p:nvPr/>
        </p:nvGrpSpPr>
        <p:grpSpPr bwMode="auto">
          <a:xfrm>
            <a:off x="3284415" y="2229343"/>
            <a:ext cx="488950" cy="457200"/>
            <a:chOff x="1292" y="1484"/>
            <a:chExt cx="308" cy="288"/>
          </a:xfrm>
        </p:grpSpPr>
        <p:sp>
          <p:nvSpPr>
            <p:cNvPr id="44" name="Rectangle 46"/>
            <p:cNvSpPr>
              <a:spLocks noChangeArrowheads="1"/>
            </p:cNvSpPr>
            <p:nvPr/>
          </p:nvSpPr>
          <p:spPr bwMode="auto">
            <a:xfrm>
              <a:off x="1355" y="1547"/>
              <a:ext cx="177" cy="172"/>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5" name="Rectangle 47"/>
            <p:cNvSpPr>
              <a:spLocks noChangeArrowheads="1"/>
            </p:cNvSpPr>
            <p:nvPr/>
          </p:nvSpPr>
          <p:spPr bwMode="auto">
            <a:xfrm>
              <a:off x="1292" y="1484"/>
              <a:ext cx="308" cy="288"/>
            </a:xfrm>
            <a:prstGeom prst="rect">
              <a:avLst/>
            </a:prstGeom>
            <a:noFill/>
            <a:ln w="12700" cap="sq">
              <a:noFill/>
              <a:miter lim="800000"/>
              <a:headEnd/>
              <a:tailEnd/>
            </a:ln>
          </p:spPr>
          <p:txBody>
            <a:bodyPr wrap="none">
              <a:spAutoFit/>
            </a:bodyPr>
            <a:lstStyle/>
            <a:p>
              <a:pPr eaLnBrk="1" hangingPunct="1"/>
              <a:r>
                <a:rPr lang="en-US" altLang="zh-CN" sz="2400" b="1">
                  <a:solidFill>
                    <a:srgbClr val="002D88"/>
                  </a:solidFill>
                  <a:latin typeface="Times New Roman" pitchFamily="18" charset="0"/>
                  <a:ea typeface="宋体" charset="-122"/>
                </a:rPr>
                <a:t>41</a:t>
              </a:r>
            </a:p>
          </p:txBody>
        </p:sp>
      </p:grpSp>
      <p:grpSp>
        <p:nvGrpSpPr>
          <p:cNvPr id="46" name="Group 55"/>
          <p:cNvGrpSpPr>
            <a:grpSpLocks/>
          </p:cNvGrpSpPr>
          <p:nvPr/>
        </p:nvGrpSpPr>
        <p:grpSpPr bwMode="auto">
          <a:xfrm>
            <a:off x="3651128" y="2610343"/>
            <a:ext cx="1022350" cy="1000125"/>
            <a:chOff x="1516" y="1728"/>
            <a:chExt cx="644" cy="630"/>
          </a:xfrm>
        </p:grpSpPr>
        <p:sp>
          <p:nvSpPr>
            <p:cNvPr id="47" name="Rectangle 53"/>
            <p:cNvSpPr>
              <a:spLocks noChangeArrowheads="1"/>
            </p:cNvSpPr>
            <p:nvPr/>
          </p:nvSpPr>
          <p:spPr bwMode="auto">
            <a:xfrm>
              <a:off x="1872" y="1728"/>
              <a:ext cx="288" cy="192"/>
            </a:xfrm>
            <a:prstGeom prst="rect">
              <a:avLst/>
            </a:prstGeom>
            <a:solidFill>
              <a:srgbClr val="FFFFFF"/>
            </a:solidFill>
            <a:ln w="12700" cap="sq">
              <a:noFill/>
              <a:miter lim="800000"/>
              <a:headEnd type="none" w="sm" len="sm"/>
              <a:tailEnd type="none" w="sm" len="sm"/>
            </a:ln>
          </p:spPr>
          <p:txBody>
            <a:bodyPr wrap="none" anchor="ctr"/>
            <a:lstStyle/>
            <a:p>
              <a:pPr eaLnBrk="1" hangingPunct="1"/>
              <a:endParaRPr lang="zh-CN" altLang="en-US"/>
            </a:p>
          </p:txBody>
        </p:sp>
        <p:sp>
          <p:nvSpPr>
            <p:cNvPr id="48" name="Text Box 54"/>
            <p:cNvSpPr txBox="1">
              <a:spLocks noChangeArrowheads="1"/>
            </p:cNvSpPr>
            <p:nvPr/>
          </p:nvSpPr>
          <p:spPr bwMode="auto">
            <a:xfrm>
              <a:off x="1516" y="2108"/>
              <a:ext cx="437" cy="250"/>
            </a:xfrm>
            <a:prstGeom prst="rect">
              <a:avLst/>
            </a:prstGeom>
            <a:noFill/>
            <a:ln w="12700" cap="sq">
              <a:noFill/>
              <a:miter lim="800000"/>
              <a:headEnd type="none" w="sm" len="sm"/>
              <a:tailEnd type="none" w="sm" len="sm"/>
            </a:ln>
          </p:spPr>
          <p:txBody>
            <a:bodyPr>
              <a:spAutoFit/>
            </a:bodyPr>
            <a:lstStyle/>
            <a:p>
              <a:pPr eaLnBrk="1" hangingPunct="1"/>
              <a:r>
                <a:rPr lang="en-US" altLang="zh-CN" sz="2000" b="1" dirty="0">
                  <a:solidFill>
                    <a:schemeClr val="accent2"/>
                  </a:solidFill>
                  <a:latin typeface="Times New Roman" pitchFamily="18" charset="0"/>
                  <a:ea typeface="宋体" charset="-122"/>
                </a:rPr>
                <a:t>j=5</a:t>
              </a:r>
            </a:p>
          </p:txBody>
        </p:sp>
      </p:grpSp>
      <p:grpSp>
        <p:nvGrpSpPr>
          <p:cNvPr id="49" name="Group 56"/>
          <p:cNvGrpSpPr>
            <a:grpSpLocks/>
          </p:cNvGrpSpPr>
          <p:nvPr/>
        </p:nvGrpSpPr>
        <p:grpSpPr bwMode="auto">
          <a:xfrm>
            <a:off x="4111503" y="2932606"/>
            <a:ext cx="488950" cy="457200"/>
            <a:chOff x="1292" y="1484"/>
            <a:chExt cx="308" cy="288"/>
          </a:xfrm>
        </p:grpSpPr>
        <p:sp>
          <p:nvSpPr>
            <p:cNvPr id="50" name="Rectangle 57"/>
            <p:cNvSpPr>
              <a:spLocks noChangeArrowheads="1"/>
            </p:cNvSpPr>
            <p:nvPr/>
          </p:nvSpPr>
          <p:spPr bwMode="auto">
            <a:xfrm>
              <a:off x="1355" y="1547"/>
              <a:ext cx="177" cy="172"/>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51" name="Rectangle 58"/>
            <p:cNvSpPr>
              <a:spLocks noChangeArrowheads="1"/>
            </p:cNvSpPr>
            <p:nvPr/>
          </p:nvSpPr>
          <p:spPr bwMode="auto">
            <a:xfrm>
              <a:off x="1292" y="1484"/>
              <a:ext cx="308" cy="288"/>
            </a:xfrm>
            <a:prstGeom prst="rect">
              <a:avLst/>
            </a:prstGeom>
            <a:noFill/>
            <a:ln w="12700" cap="sq">
              <a:noFill/>
              <a:miter lim="800000"/>
              <a:headEnd/>
              <a:tailEnd/>
            </a:ln>
          </p:spPr>
          <p:txBody>
            <a:bodyPr wrap="none">
              <a:spAutoFit/>
            </a:bodyPr>
            <a:lstStyle/>
            <a:p>
              <a:pPr eaLnBrk="1" hangingPunct="1"/>
              <a:r>
                <a:rPr lang="en-US" altLang="zh-CN" sz="2400" b="1">
                  <a:solidFill>
                    <a:srgbClr val="002D88"/>
                  </a:solidFill>
                  <a:latin typeface="Times New Roman" pitchFamily="18" charset="0"/>
                  <a:ea typeface="宋体" charset="-122"/>
                </a:rPr>
                <a:t>36</a:t>
              </a:r>
            </a:p>
          </p:txBody>
        </p:sp>
      </p:grpSp>
      <p:grpSp>
        <p:nvGrpSpPr>
          <p:cNvPr id="52" name="Group 66"/>
          <p:cNvGrpSpPr>
            <a:grpSpLocks/>
          </p:cNvGrpSpPr>
          <p:nvPr/>
        </p:nvGrpSpPr>
        <p:grpSpPr bwMode="auto">
          <a:xfrm>
            <a:off x="3278735" y="3296143"/>
            <a:ext cx="835025" cy="1268412"/>
            <a:chOff x="1274" y="2129"/>
            <a:chExt cx="526" cy="799"/>
          </a:xfrm>
        </p:grpSpPr>
        <p:sp>
          <p:nvSpPr>
            <p:cNvPr id="53" name="Rectangle 60"/>
            <p:cNvSpPr>
              <a:spLocks noChangeArrowheads="1"/>
            </p:cNvSpPr>
            <p:nvPr/>
          </p:nvSpPr>
          <p:spPr bwMode="auto">
            <a:xfrm>
              <a:off x="1512" y="2129"/>
              <a:ext cx="288" cy="192"/>
            </a:xfrm>
            <a:prstGeom prst="rect">
              <a:avLst/>
            </a:prstGeom>
            <a:solidFill>
              <a:srgbClr val="FFFFFF"/>
            </a:solidFill>
            <a:ln w="12700" cap="sq">
              <a:noFill/>
              <a:miter lim="800000"/>
              <a:headEnd type="none" w="sm" len="sm"/>
              <a:tailEnd type="none" w="sm" len="sm"/>
            </a:ln>
          </p:spPr>
          <p:txBody>
            <a:bodyPr wrap="none" anchor="ctr"/>
            <a:lstStyle/>
            <a:p>
              <a:pPr eaLnBrk="1" hangingPunct="1"/>
              <a:endParaRPr lang="zh-CN" altLang="en-US"/>
            </a:p>
          </p:txBody>
        </p:sp>
        <p:sp>
          <p:nvSpPr>
            <p:cNvPr id="54" name="Text Box 61"/>
            <p:cNvSpPr txBox="1">
              <a:spLocks noChangeArrowheads="1"/>
            </p:cNvSpPr>
            <p:nvPr/>
          </p:nvSpPr>
          <p:spPr bwMode="auto">
            <a:xfrm>
              <a:off x="1274" y="2678"/>
              <a:ext cx="437" cy="250"/>
            </a:xfrm>
            <a:prstGeom prst="rect">
              <a:avLst/>
            </a:prstGeom>
            <a:noFill/>
            <a:ln w="12700" cap="sq">
              <a:noFill/>
              <a:miter lim="800000"/>
              <a:headEnd type="none" w="sm" len="sm"/>
              <a:tailEnd type="none" w="sm" len="sm"/>
            </a:ln>
          </p:spPr>
          <p:txBody>
            <a:bodyPr>
              <a:spAutoFit/>
            </a:bodyPr>
            <a:lstStyle/>
            <a:p>
              <a:pPr eaLnBrk="1" hangingPunct="1"/>
              <a:r>
                <a:rPr lang="en-US" altLang="zh-CN" sz="2000" b="1" dirty="0">
                  <a:solidFill>
                    <a:schemeClr val="accent2"/>
                  </a:solidFill>
                  <a:latin typeface="Times New Roman" pitchFamily="18" charset="0"/>
                  <a:ea typeface="宋体" charset="-122"/>
                </a:rPr>
                <a:t>j=11</a:t>
              </a:r>
            </a:p>
          </p:txBody>
        </p:sp>
      </p:grpSp>
      <p:grpSp>
        <p:nvGrpSpPr>
          <p:cNvPr id="55" name="Group 67"/>
          <p:cNvGrpSpPr>
            <a:grpSpLocks/>
          </p:cNvGrpSpPr>
          <p:nvPr/>
        </p:nvGrpSpPr>
        <p:grpSpPr bwMode="auto">
          <a:xfrm>
            <a:off x="3132015" y="3905743"/>
            <a:ext cx="1892300" cy="854075"/>
            <a:chOff x="1200" y="2544"/>
            <a:chExt cx="1192" cy="538"/>
          </a:xfrm>
        </p:grpSpPr>
        <p:sp>
          <p:nvSpPr>
            <p:cNvPr id="56" name="Oval 64"/>
            <p:cNvSpPr>
              <a:spLocks noChangeArrowheads="1"/>
            </p:cNvSpPr>
            <p:nvPr/>
          </p:nvSpPr>
          <p:spPr bwMode="auto">
            <a:xfrm>
              <a:off x="1200" y="2677"/>
              <a:ext cx="576" cy="288"/>
            </a:xfrm>
            <a:prstGeom prst="ellipse">
              <a:avLst/>
            </a:prstGeom>
            <a:noFill/>
            <a:ln w="38100">
              <a:solidFill>
                <a:srgbClr val="FF0000"/>
              </a:solidFill>
              <a:round/>
              <a:headEnd type="none" w="sm" len="sm"/>
              <a:tailEnd type="none" w="sm" len="sm"/>
            </a:ln>
            <a:effectLst>
              <a:outerShdw dist="12700" dir="5400000" algn="ctr" rotWithShape="0">
                <a:srgbClr val="000000"/>
              </a:outerShdw>
            </a:effectLst>
          </p:spPr>
          <p:txBody>
            <a:bodyPr wrap="none" anchor="ctr"/>
            <a:lstStyle/>
            <a:p>
              <a:pPr eaLnBrk="1" hangingPunct="1"/>
              <a:endParaRPr lang="zh-CN" altLang="en-US"/>
            </a:p>
          </p:txBody>
        </p:sp>
        <p:sp>
          <p:nvSpPr>
            <p:cNvPr id="57" name="Text Box 65"/>
            <p:cNvSpPr txBox="1">
              <a:spLocks noChangeArrowheads="1"/>
            </p:cNvSpPr>
            <p:nvPr/>
          </p:nvSpPr>
          <p:spPr bwMode="auto">
            <a:xfrm>
              <a:off x="1776" y="2544"/>
              <a:ext cx="616" cy="538"/>
            </a:xfrm>
            <a:prstGeom prst="rect">
              <a:avLst/>
            </a:prstGeom>
            <a:noFill/>
            <a:ln w="12700" cap="sq">
              <a:noFill/>
              <a:miter lim="800000"/>
              <a:headEnd type="none" w="sm" len="sm"/>
              <a:tailEnd type="none" w="sm" len="sm"/>
            </a:ln>
            <a:effectLst>
              <a:outerShdw dist="12700" algn="ctr" rotWithShape="0">
                <a:srgbClr val="000000"/>
              </a:outerShdw>
            </a:effectLst>
          </p:spPr>
          <p:txBody>
            <a:bodyPr wrap="none">
              <a:spAutoFit/>
            </a:bodyPr>
            <a:lstStyle/>
            <a:p>
              <a:pPr eaLnBrk="1" hangingPunct="1"/>
              <a:r>
                <a:rPr lang="en-US" altLang="zh-CN" sz="5000" b="1">
                  <a:solidFill>
                    <a:srgbClr val="FF3300"/>
                  </a:solidFill>
                  <a:latin typeface="Times New Roman" pitchFamily="18" charset="0"/>
                  <a:ea typeface="宋体" charset="-122"/>
                  <a:sym typeface="Symbol" pitchFamily="18" charset="2"/>
                </a:rPr>
                <a:t></a:t>
              </a:r>
              <a:r>
                <a:rPr lang="en-US" altLang="zh-CN" sz="3500" b="1">
                  <a:solidFill>
                    <a:srgbClr val="FF3300"/>
                  </a:solidFill>
                  <a:latin typeface="Times New Roman" pitchFamily="18" charset="0"/>
                  <a:ea typeface="宋体" charset="-122"/>
                  <a:sym typeface="Symbol" pitchFamily="18" charset="2"/>
                </a:rPr>
                <a:t>10</a:t>
              </a:r>
              <a:endParaRPr lang="en-US" altLang="zh-CN" sz="3500" b="1">
                <a:solidFill>
                  <a:srgbClr val="FF3300"/>
                </a:solidFill>
                <a:latin typeface="Times New Roman" pitchFamily="18" charset="0"/>
                <a:ea typeface="宋体" charset="-122"/>
              </a:endParaRPr>
            </a:p>
          </p:txBody>
        </p:sp>
      </p:grpSp>
      <p:grpSp>
        <p:nvGrpSpPr>
          <p:cNvPr id="58" name="Group 68"/>
          <p:cNvGrpSpPr>
            <a:grpSpLocks/>
          </p:cNvGrpSpPr>
          <p:nvPr/>
        </p:nvGrpSpPr>
        <p:grpSpPr bwMode="auto">
          <a:xfrm>
            <a:off x="3665415" y="3524743"/>
            <a:ext cx="488950" cy="457200"/>
            <a:chOff x="1292" y="1484"/>
            <a:chExt cx="308" cy="288"/>
          </a:xfrm>
        </p:grpSpPr>
        <p:sp>
          <p:nvSpPr>
            <p:cNvPr id="59" name="Rectangle 69"/>
            <p:cNvSpPr>
              <a:spLocks noChangeArrowheads="1"/>
            </p:cNvSpPr>
            <p:nvPr/>
          </p:nvSpPr>
          <p:spPr bwMode="auto">
            <a:xfrm>
              <a:off x="1355" y="1547"/>
              <a:ext cx="177" cy="172"/>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0" name="Rectangle 70"/>
            <p:cNvSpPr>
              <a:spLocks noChangeArrowheads="1"/>
            </p:cNvSpPr>
            <p:nvPr/>
          </p:nvSpPr>
          <p:spPr bwMode="auto">
            <a:xfrm>
              <a:off x="1292" y="1484"/>
              <a:ext cx="308" cy="288"/>
            </a:xfrm>
            <a:prstGeom prst="rect">
              <a:avLst/>
            </a:prstGeom>
            <a:noFill/>
            <a:ln w="12700" cap="sq">
              <a:noFill/>
              <a:miter lim="800000"/>
              <a:headEnd/>
              <a:tailEnd/>
            </a:ln>
          </p:spPr>
          <p:txBody>
            <a:bodyPr wrap="none">
              <a:spAutoFit/>
            </a:bodyPr>
            <a:lstStyle/>
            <a:p>
              <a:pPr eaLnBrk="1" hangingPunct="1"/>
              <a:r>
                <a:rPr lang="en-US" altLang="zh-CN" sz="2400" b="1">
                  <a:solidFill>
                    <a:srgbClr val="002D88"/>
                  </a:solidFill>
                  <a:latin typeface="Times New Roman" pitchFamily="18" charset="0"/>
                  <a:ea typeface="宋体" charset="-122"/>
                </a:rPr>
                <a:t>10</a:t>
              </a:r>
            </a:p>
          </p:txBody>
        </p:sp>
      </p:grpSp>
      <p:grpSp>
        <p:nvGrpSpPr>
          <p:cNvPr id="61" name="Group 102"/>
          <p:cNvGrpSpPr>
            <a:grpSpLocks/>
          </p:cNvGrpSpPr>
          <p:nvPr/>
        </p:nvGrpSpPr>
        <p:grpSpPr bwMode="auto">
          <a:xfrm rot="356060">
            <a:off x="33724" y="1174653"/>
            <a:ext cx="3030537" cy="1082675"/>
            <a:chOff x="155" y="390"/>
            <a:chExt cx="1909" cy="682"/>
          </a:xfrm>
        </p:grpSpPr>
        <p:sp>
          <p:nvSpPr>
            <p:cNvPr id="62" name="AutoShape 72"/>
            <p:cNvSpPr>
              <a:spLocks noChangeArrowheads="1"/>
            </p:cNvSpPr>
            <p:nvPr/>
          </p:nvSpPr>
          <p:spPr bwMode="auto">
            <a:xfrm rot="-364061">
              <a:off x="155" y="388"/>
              <a:ext cx="1865" cy="682"/>
            </a:xfrm>
            <a:prstGeom prst="irregularSeal2">
              <a:avLst/>
            </a:prstGeom>
            <a:solidFill>
              <a:srgbClr val="FF0000"/>
            </a:solidFill>
            <a:ln w="66675">
              <a:solidFill>
                <a:srgbClr val="FFFF00"/>
              </a:solidFill>
              <a:miter lim="800000"/>
              <a:headEnd type="none" w="sm" len="sm"/>
              <a:tailEnd type="none" w="sm" len="sm"/>
            </a:ln>
            <a:effectLst>
              <a:outerShdw dist="99190" dir="2388334" algn="ctr" rotWithShape="0">
                <a:srgbClr val="C0C0C0"/>
              </a:outerShdw>
            </a:effectLst>
          </p:spPr>
          <p:txBody>
            <a:bodyPr wrap="none" anchor="ctr"/>
            <a:lstStyle/>
            <a:p>
              <a:pPr eaLnBrk="1" hangingPunct="1"/>
              <a:endParaRPr lang="zh-CN" altLang="en-US"/>
            </a:p>
          </p:txBody>
        </p:sp>
        <p:sp>
          <p:nvSpPr>
            <p:cNvPr id="63" name="Text Box 73"/>
            <p:cNvSpPr txBox="1">
              <a:spLocks noChangeArrowheads="1"/>
            </p:cNvSpPr>
            <p:nvPr/>
          </p:nvSpPr>
          <p:spPr bwMode="auto">
            <a:xfrm rot="-1042586">
              <a:off x="257" y="553"/>
              <a:ext cx="1807" cy="308"/>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eaLnBrk="1" hangingPunct="1"/>
              <a:r>
                <a:rPr lang="zh-CN" altLang="en-US" sz="2600" b="1">
                  <a:solidFill>
                    <a:srgbClr val="00FFFF"/>
                  </a:solidFill>
                  <a:latin typeface="Times New Roman" pitchFamily="18" charset="0"/>
                </a:rPr>
                <a:t>一个新的堆积</a:t>
              </a:r>
            </a:p>
          </p:txBody>
        </p:sp>
      </p:grpSp>
      <p:grpSp>
        <p:nvGrpSpPr>
          <p:cNvPr id="123" name="Group 108"/>
          <p:cNvGrpSpPr>
            <a:grpSpLocks/>
          </p:cNvGrpSpPr>
          <p:nvPr/>
        </p:nvGrpSpPr>
        <p:grpSpPr bwMode="auto">
          <a:xfrm>
            <a:off x="8300593" y="4691627"/>
            <a:ext cx="3500687" cy="1531661"/>
            <a:chOff x="2503" y="3549"/>
            <a:chExt cx="1769" cy="634"/>
          </a:xfrm>
        </p:grpSpPr>
        <p:sp>
          <p:nvSpPr>
            <p:cNvPr id="124" name="Rectangle 104"/>
            <p:cNvSpPr>
              <a:spLocks noChangeArrowheads="1"/>
            </p:cNvSpPr>
            <p:nvPr/>
          </p:nvSpPr>
          <p:spPr bwMode="auto">
            <a:xfrm>
              <a:off x="2503" y="3549"/>
              <a:ext cx="1769" cy="621"/>
            </a:xfrm>
            <a:prstGeom prst="rect">
              <a:avLst/>
            </a:prstGeom>
            <a:solidFill>
              <a:srgbClr val="00FFFF"/>
            </a:solidFill>
            <a:ln w="12700" cap="sq">
              <a:noFill/>
              <a:miter lim="800000"/>
              <a:headEnd type="none" w="sm" len="sm"/>
              <a:tailEnd type="none" w="sm" len="sm"/>
            </a:ln>
            <a:effectLst>
              <a:outerShdw dist="71842" dir="2700000" algn="ctr" rotWithShape="0">
                <a:srgbClr val="B2B2B2"/>
              </a:outerShdw>
            </a:effectLst>
          </p:spPr>
          <p:txBody>
            <a:bodyPr wrap="none" anchor="ctr"/>
            <a:lstStyle/>
            <a:p>
              <a:pPr eaLnBrk="1" hangingPunct="1"/>
              <a:endParaRPr lang="zh-CN" altLang="en-US"/>
            </a:p>
          </p:txBody>
        </p:sp>
        <p:sp>
          <p:nvSpPr>
            <p:cNvPr id="125" name="Text Box 105"/>
            <p:cNvSpPr txBox="1">
              <a:spLocks noChangeArrowheads="1"/>
            </p:cNvSpPr>
            <p:nvPr/>
          </p:nvSpPr>
          <p:spPr bwMode="auto">
            <a:xfrm>
              <a:off x="2842" y="3571"/>
              <a:ext cx="1424" cy="612"/>
            </a:xfrm>
            <a:prstGeom prst="rect">
              <a:avLst/>
            </a:prstGeom>
            <a:noFill/>
            <a:ln w="12700" cap="sq">
              <a:noFill/>
              <a:miter lim="800000"/>
              <a:headEnd type="none" w="sm" len="sm"/>
              <a:tailEnd type="none" w="sm" len="sm"/>
            </a:ln>
          </p:spPr>
          <p:txBody>
            <a:bodyPr>
              <a:spAutoFit/>
            </a:bodyPr>
            <a:lstStyle/>
            <a:p>
              <a:r>
                <a:rPr lang="zh-CN" altLang="en-US" b="1" dirty="0">
                  <a:solidFill>
                    <a:srgbClr val="003399"/>
                  </a:solidFill>
                </a:rPr>
                <a:t>向下调整结点</a:t>
              </a:r>
              <a:r>
                <a:rPr lang="en-US" altLang="zh-CN" b="1" dirty="0" err="1">
                  <a:solidFill>
                    <a:srgbClr val="003399"/>
                  </a:solidFill>
                </a:rPr>
                <a:t>i</a:t>
              </a:r>
              <a:r>
                <a:rPr lang="zh-CN" altLang="en-US" b="1" dirty="0">
                  <a:solidFill>
                    <a:srgbClr val="003399"/>
                  </a:solidFill>
                </a:rPr>
                <a:t>的位置，使得其祖先结点值 都比其大</a:t>
              </a:r>
              <a:r>
                <a:rPr lang="zh-CN" altLang="zh-CN" b="1" dirty="0">
                  <a:solidFill>
                    <a:srgbClr val="003399"/>
                  </a:solidFill>
                </a:rPr>
                <a:t>。</a:t>
              </a:r>
              <a:r>
                <a:rPr lang="zh-CN" altLang="en-US" b="1" dirty="0">
                  <a:solidFill>
                    <a:srgbClr val="C00000"/>
                  </a:solidFill>
                </a:rPr>
                <a:t>如果一棵树仅根节点不满足堆条件，通过该函数可将其调整为一个堆。</a:t>
              </a:r>
            </a:p>
          </p:txBody>
        </p:sp>
        <p:sp>
          <p:nvSpPr>
            <p:cNvPr id="126" name="Rectangle 106"/>
            <p:cNvSpPr>
              <a:spLocks noChangeArrowheads="1"/>
            </p:cNvSpPr>
            <p:nvPr/>
          </p:nvSpPr>
          <p:spPr bwMode="auto">
            <a:xfrm>
              <a:off x="2565" y="3564"/>
              <a:ext cx="275" cy="395"/>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wrap="none">
              <a:spAutoFit/>
            </a:bodyPr>
            <a:lstStyle/>
            <a:p>
              <a:pPr eaLnBrk="1" hangingPunct="1"/>
              <a:r>
                <a:rPr lang="zh-CN" altLang="en-US" sz="2800" b="1">
                  <a:solidFill>
                    <a:srgbClr val="FF3300"/>
                  </a:solidFill>
                  <a:latin typeface="华文新魏" pitchFamily="2" charset="-122"/>
                  <a:ea typeface="华文新魏" pitchFamily="2" charset="-122"/>
                </a:rPr>
                <a:t>功</a:t>
              </a:r>
            </a:p>
            <a:p>
              <a:pPr eaLnBrk="1" hangingPunct="1"/>
              <a:r>
                <a:rPr lang="zh-CN" altLang="en-US" sz="2800" b="1">
                  <a:solidFill>
                    <a:srgbClr val="FF3300"/>
                  </a:solidFill>
                  <a:latin typeface="华文新魏" pitchFamily="2" charset="-122"/>
                  <a:ea typeface="华文新魏" pitchFamily="2" charset="-122"/>
                </a:rPr>
                <a:t>能</a:t>
              </a:r>
            </a:p>
          </p:txBody>
        </p:sp>
      </p:grpSp>
    </p:spTree>
    <p:extLst>
      <p:ext uri="{BB962C8B-B14F-4D97-AF65-F5344CB8AC3E}">
        <p14:creationId xmlns:p14="http://schemas.microsoft.com/office/powerpoint/2010/main" val="69071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p:cTn id="13" dur="500" fill="hold"/>
                                        <p:tgtEl>
                                          <p:spTgt spid="33"/>
                                        </p:tgtEl>
                                        <p:attrNameLst>
                                          <p:attrName>ppt_w</p:attrName>
                                        </p:attrNameLst>
                                      </p:cBhvr>
                                      <p:tavLst>
                                        <p:tav tm="0">
                                          <p:val>
                                            <p:fltVal val="0"/>
                                          </p:val>
                                        </p:tav>
                                        <p:tav tm="100000">
                                          <p:val>
                                            <p:strVal val="#ppt_w"/>
                                          </p:val>
                                        </p:tav>
                                      </p:tavLst>
                                    </p:anim>
                                    <p:anim calcmode="lin" valueType="num">
                                      <p:cBhvr>
                                        <p:cTn id="14" dur="500" fill="hold"/>
                                        <p:tgtEl>
                                          <p:spTgt spid="33"/>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2" presetClass="entr" presetSubtype="8" fill="hold" nodeType="click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slide(fromLeft)">
                                      <p:cBhvr>
                                        <p:cTn id="19" dur="500"/>
                                        <p:tgtEl>
                                          <p:spTgt spid="34"/>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dissolve">
                                      <p:cBhvr>
                                        <p:cTn id="24" dur="500"/>
                                        <p:tgtEl>
                                          <p:spTgt spid="38"/>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39"/>
                                        </p:tgtEl>
                                        <p:attrNameLst>
                                          <p:attrName>style.visibility</p:attrName>
                                        </p:attrNameLst>
                                      </p:cBhvr>
                                      <p:to>
                                        <p:strVal val="visible"/>
                                      </p:to>
                                    </p:set>
                                    <p:animEffect transition="in" filter="dissolve">
                                      <p:cBhvr>
                                        <p:cTn id="29" dur="500"/>
                                        <p:tgtEl>
                                          <p:spTgt spid="3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40"/>
                                        </p:tgtEl>
                                        <p:attrNameLst>
                                          <p:attrName>style.visibility</p:attrName>
                                        </p:attrNameLst>
                                      </p:cBhvr>
                                      <p:to>
                                        <p:strVal val="visible"/>
                                      </p:to>
                                    </p:set>
                                    <p:animEffect transition="in" filter="wipe(left)">
                                      <p:cBhvr>
                                        <p:cTn id="34" dur="500"/>
                                        <p:tgtEl>
                                          <p:spTgt spid="40"/>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43"/>
                                        </p:tgtEl>
                                        <p:attrNameLst>
                                          <p:attrName>style.visibility</p:attrName>
                                        </p:attrNameLst>
                                      </p:cBhvr>
                                      <p:to>
                                        <p:strVal val="visible"/>
                                      </p:to>
                                    </p:set>
                                    <p:animEffect transition="in" filter="dissolve">
                                      <p:cBhvr>
                                        <p:cTn id="39" dur="500"/>
                                        <p:tgtEl>
                                          <p:spTgt spid="4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46"/>
                                        </p:tgtEl>
                                        <p:attrNameLst>
                                          <p:attrName>style.visibility</p:attrName>
                                        </p:attrNameLst>
                                      </p:cBhvr>
                                      <p:to>
                                        <p:strVal val="visible"/>
                                      </p:to>
                                    </p:set>
                                    <p:animEffect transition="in" filter="wipe(up)">
                                      <p:cBhvr>
                                        <p:cTn id="44" dur="500"/>
                                        <p:tgtEl>
                                          <p:spTgt spid="46"/>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nodeType="clickEffect">
                                  <p:stCondLst>
                                    <p:cond delay="0"/>
                                  </p:stCondLst>
                                  <p:childTnLst>
                                    <p:set>
                                      <p:cBhvr>
                                        <p:cTn id="48" dur="1" fill="hold">
                                          <p:stCondLst>
                                            <p:cond delay="0"/>
                                          </p:stCondLst>
                                        </p:cTn>
                                        <p:tgtEl>
                                          <p:spTgt spid="49"/>
                                        </p:tgtEl>
                                        <p:attrNameLst>
                                          <p:attrName>style.visibility</p:attrName>
                                        </p:attrNameLst>
                                      </p:cBhvr>
                                      <p:to>
                                        <p:strVal val="visible"/>
                                      </p:to>
                                    </p:set>
                                    <p:animEffect transition="in" filter="dissolve">
                                      <p:cBhvr>
                                        <p:cTn id="49" dur="500"/>
                                        <p:tgtEl>
                                          <p:spTgt spid="49"/>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nodeType="clickEffect">
                                  <p:stCondLst>
                                    <p:cond delay="0"/>
                                  </p:stCondLst>
                                  <p:childTnLst>
                                    <p:set>
                                      <p:cBhvr>
                                        <p:cTn id="53" dur="1" fill="hold">
                                          <p:stCondLst>
                                            <p:cond delay="0"/>
                                          </p:stCondLst>
                                        </p:cTn>
                                        <p:tgtEl>
                                          <p:spTgt spid="52"/>
                                        </p:tgtEl>
                                        <p:attrNameLst>
                                          <p:attrName>style.visibility</p:attrName>
                                        </p:attrNameLst>
                                      </p:cBhvr>
                                      <p:to>
                                        <p:strVal val="visible"/>
                                      </p:to>
                                    </p:set>
                                    <p:animEffect transition="in" filter="wipe(up)">
                                      <p:cBhvr>
                                        <p:cTn id="54" dur="500"/>
                                        <p:tgtEl>
                                          <p:spTgt spid="52"/>
                                        </p:tgtEl>
                                      </p:cBhvr>
                                    </p:animEffect>
                                  </p:childTnLst>
                                </p:cTn>
                              </p:par>
                            </p:childTnLst>
                          </p:cTn>
                        </p:par>
                      </p:childTnLst>
                    </p:cTn>
                  </p:par>
                  <p:par>
                    <p:cTn id="55" fill="hold">
                      <p:stCondLst>
                        <p:cond delay="indefinite"/>
                      </p:stCondLst>
                      <p:childTnLst>
                        <p:par>
                          <p:cTn id="56" fill="hold">
                            <p:stCondLst>
                              <p:cond delay="0"/>
                            </p:stCondLst>
                            <p:childTnLst>
                              <p:par>
                                <p:cTn id="57" presetID="23" presetClass="entr" presetSubtype="288" fill="hold" nodeType="clickEffect">
                                  <p:stCondLst>
                                    <p:cond delay="0"/>
                                  </p:stCondLst>
                                  <p:childTnLst>
                                    <p:set>
                                      <p:cBhvr>
                                        <p:cTn id="58" dur="1" fill="hold">
                                          <p:stCondLst>
                                            <p:cond delay="0"/>
                                          </p:stCondLst>
                                        </p:cTn>
                                        <p:tgtEl>
                                          <p:spTgt spid="55"/>
                                        </p:tgtEl>
                                        <p:attrNameLst>
                                          <p:attrName>style.visibility</p:attrName>
                                        </p:attrNameLst>
                                      </p:cBhvr>
                                      <p:to>
                                        <p:strVal val="visible"/>
                                      </p:to>
                                    </p:set>
                                    <p:anim calcmode="lin" valueType="num">
                                      <p:cBhvr>
                                        <p:cTn id="59" dur="500" fill="hold"/>
                                        <p:tgtEl>
                                          <p:spTgt spid="55"/>
                                        </p:tgtEl>
                                        <p:attrNameLst>
                                          <p:attrName>ppt_w</p:attrName>
                                        </p:attrNameLst>
                                      </p:cBhvr>
                                      <p:tavLst>
                                        <p:tav tm="0">
                                          <p:val>
                                            <p:strVal val="4/3*#ppt_w"/>
                                          </p:val>
                                        </p:tav>
                                        <p:tav tm="100000">
                                          <p:val>
                                            <p:strVal val="#ppt_w"/>
                                          </p:val>
                                        </p:tav>
                                      </p:tavLst>
                                    </p:anim>
                                    <p:anim calcmode="lin" valueType="num">
                                      <p:cBhvr>
                                        <p:cTn id="60" dur="500" fill="hold"/>
                                        <p:tgtEl>
                                          <p:spTgt spid="55"/>
                                        </p:tgtEl>
                                        <p:attrNameLst>
                                          <p:attrName>ppt_h</p:attrName>
                                        </p:attrNameLst>
                                      </p:cBhvr>
                                      <p:tavLst>
                                        <p:tav tm="0">
                                          <p:val>
                                            <p:strVal val="4/3*#ppt_h"/>
                                          </p:val>
                                        </p:tav>
                                        <p:tav tm="100000">
                                          <p:val>
                                            <p:strVal val="#ppt_h"/>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12" fill="hold" nodeType="clickEffect">
                                  <p:stCondLst>
                                    <p:cond delay="0"/>
                                  </p:stCondLst>
                                  <p:childTnLst>
                                    <p:set>
                                      <p:cBhvr>
                                        <p:cTn id="64" dur="1" fill="hold">
                                          <p:stCondLst>
                                            <p:cond delay="0"/>
                                          </p:stCondLst>
                                        </p:cTn>
                                        <p:tgtEl>
                                          <p:spTgt spid="58"/>
                                        </p:tgtEl>
                                        <p:attrNameLst>
                                          <p:attrName>style.visibility</p:attrName>
                                        </p:attrNameLst>
                                      </p:cBhvr>
                                      <p:to>
                                        <p:strVal val="visible"/>
                                      </p:to>
                                    </p:set>
                                    <p:anim calcmode="lin" valueType="num">
                                      <p:cBhvr additive="base">
                                        <p:cTn id="65" dur="500" fill="hold"/>
                                        <p:tgtEl>
                                          <p:spTgt spid="58"/>
                                        </p:tgtEl>
                                        <p:attrNameLst>
                                          <p:attrName>ppt_x</p:attrName>
                                        </p:attrNameLst>
                                      </p:cBhvr>
                                      <p:tavLst>
                                        <p:tav tm="0">
                                          <p:val>
                                            <p:strVal val="0-#ppt_w/2"/>
                                          </p:val>
                                        </p:tav>
                                        <p:tav tm="100000">
                                          <p:val>
                                            <p:strVal val="#ppt_x"/>
                                          </p:val>
                                        </p:tav>
                                      </p:tavLst>
                                    </p:anim>
                                    <p:anim calcmode="lin" valueType="num">
                                      <p:cBhvr additive="base">
                                        <p:cTn id="66"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3" presetClass="entr" presetSubtype="528" fill="hold" nodeType="clickEffect">
                                  <p:stCondLst>
                                    <p:cond delay="0"/>
                                  </p:stCondLst>
                                  <p:childTnLst>
                                    <p:set>
                                      <p:cBhvr>
                                        <p:cTn id="70" dur="1" fill="hold">
                                          <p:stCondLst>
                                            <p:cond delay="0"/>
                                          </p:stCondLst>
                                        </p:cTn>
                                        <p:tgtEl>
                                          <p:spTgt spid="61"/>
                                        </p:tgtEl>
                                        <p:attrNameLst>
                                          <p:attrName>style.visibility</p:attrName>
                                        </p:attrNameLst>
                                      </p:cBhvr>
                                      <p:to>
                                        <p:strVal val="visible"/>
                                      </p:to>
                                    </p:set>
                                    <p:anim calcmode="lin" valueType="num">
                                      <p:cBhvr>
                                        <p:cTn id="71" dur="500" fill="hold"/>
                                        <p:tgtEl>
                                          <p:spTgt spid="61"/>
                                        </p:tgtEl>
                                        <p:attrNameLst>
                                          <p:attrName>ppt_w</p:attrName>
                                        </p:attrNameLst>
                                      </p:cBhvr>
                                      <p:tavLst>
                                        <p:tav tm="0">
                                          <p:val>
                                            <p:fltVal val="0"/>
                                          </p:val>
                                        </p:tav>
                                        <p:tav tm="100000">
                                          <p:val>
                                            <p:strVal val="#ppt_w"/>
                                          </p:val>
                                        </p:tav>
                                      </p:tavLst>
                                    </p:anim>
                                    <p:anim calcmode="lin" valueType="num">
                                      <p:cBhvr>
                                        <p:cTn id="72" dur="500" fill="hold"/>
                                        <p:tgtEl>
                                          <p:spTgt spid="61"/>
                                        </p:tgtEl>
                                        <p:attrNameLst>
                                          <p:attrName>ppt_h</p:attrName>
                                        </p:attrNameLst>
                                      </p:cBhvr>
                                      <p:tavLst>
                                        <p:tav tm="0">
                                          <p:val>
                                            <p:fltVal val="0"/>
                                          </p:val>
                                        </p:tav>
                                        <p:tav tm="100000">
                                          <p:val>
                                            <p:strVal val="#ppt_h"/>
                                          </p:val>
                                        </p:tav>
                                      </p:tavLst>
                                    </p:anim>
                                    <p:anim calcmode="lin" valueType="num">
                                      <p:cBhvr>
                                        <p:cTn id="73" dur="500" fill="hold"/>
                                        <p:tgtEl>
                                          <p:spTgt spid="61"/>
                                        </p:tgtEl>
                                        <p:attrNameLst>
                                          <p:attrName>ppt_x</p:attrName>
                                        </p:attrNameLst>
                                      </p:cBhvr>
                                      <p:tavLst>
                                        <p:tav tm="0">
                                          <p:val>
                                            <p:fltVal val="0.5"/>
                                          </p:val>
                                        </p:tav>
                                        <p:tav tm="100000">
                                          <p:val>
                                            <p:strVal val="#ppt_x"/>
                                          </p:val>
                                        </p:tav>
                                      </p:tavLst>
                                    </p:anim>
                                    <p:anim calcmode="lin" valueType="num">
                                      <p:cBhvr>
                                        <p:cTn id="74" dur="500" fill="hold"/>
                                        <p:tgtEl>
                                          <p:spTgt spid="61"/>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utoUpdateAnimBg="0"/>
      <p:bldP spid="38" grpId="0" autoUpdateAnimBg="0"/>
      <p:bldP spid="39"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五</a:t>
            </a:r>
            <a:r>
              <a:rPr lang="en-US" altLang="zh-CN" dirty="0"/>
              <a:t>. </a:t>
            </a:r>
            <a:r>
              <a:rPr lang="zh-CN" altLang="en-US" dirty="0"/>
              <a:t>建立初始堆</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44</a:t>
            </a:fld>
            <a:endParaRPr lang="zh-CN" altLang="en-US"/>
          </a:p>
        </p:txBody>
      </p:sp>
      <p:grpSp>
        <p:nvGrpSpPr>
          <p:cNvPr id="197" name="Group 150"/>
          <p:cNvGrpSpPr>
            <a:grpSpLocks/>
          </p:cNvGrpSpPr>
          <p:nvPr/>
        </p:nvGrpSpPr>
        <p:grpSpPr bwMode="auto">
          <a:xfrm>
            <a:off x="801687" y="959711"/>
            <a:ext cx="10890127" cy="1458913"/>
            <a:chOff x="384" y="576"/>
            <a:chExt cx="4855" cy="919"/>
          </a:xfrm>
        </p:grpSpPr>
        <p:sp>
          <p:nvSpPr>
            <p:cNvPr id="198" name="Rectangle 9"/>
            <p:cNvSpPr>
              <a:spLocks noChangeArrowheads="1"/>
            </p:cNvSpPr>
            <p:nvPr/>
          </p:nvSpPr>
          <p:spPr bwMode="auto">
            <a:xfrm>
              <a:off x="384" y="576"/>
              <a:ext cx="4855" cy="919"/>
            </a:xfrm>
            <a:prstGeom prst="rect">
              <a:avLst/>
            </a:prstGeom>
            <a:gradFill rotWithShape="1">
              <a:gsLst>
                <a:gs pos="0">
                  <a:srgbClr val="DC0081"/>
                </a:gs>
                <a:gs pos="50000">
                  <a:srgbClr val="DC0081">
                    <a:gamma/>
                    <a:shade val="46275"/>
                    <a:invGamma/>
                  </a:srgbClr>
                </a:gs>
                <a:gs pos="100000">
                  <a:srgbClr val="DC0081"/>
                </a:gs>
              </a:gsLst>
              <a:lin ang="18900000" scaled="1"/>
            </a:gradFill>
            <a:ln w="12700" cap="sq">
              <a:noFill/>
              <a:miter lim="800000"/>
              <a:headEnd type="none" w="sm" len="sm"/>
              <a:tailEnd type="none" w="sm" len="sm"/>
            </a:ln>
            <a:effectLst>
              <a:outerShdw dist="117088" dir="2436078" algn="ctr" rotWithShape="0">
                <a:srgbClr val="C0C0C0"/>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Narrow"/>
              </a:endParaRPr>
            </a:p>
          </p:txBody>
        </p:sp>
        <p:sp>
          <p:nvSpPr>
            <p:cNvPr id="199" name="Text Box 10"/>
            <p:cNvSpPr txBox="1">
              <a:spLocks noChangeArrowheads="1"/>
            </p:cNvSpPr>
            <p:nvPr/>
          </p:nvSpPr>
          <p:spPr bwMode="auto">
            <a:xfrm>
              <a:off x="492" y="671"/>
              <a:ext cx="4639" cy="721"/>
            </a:xfrm>
            <a:prstGeom prst="rect">
              <a:avLst/>
            </a:prstGeom>
            <a:noFill/>
            <a:ln w="12700" cap="sq">
              <a:noFill/>
              <a:miter lim="800000"/>
              <a:headEnd type="none" w="sm" len="sm"/>
              <a:tailEnd type="none" w="sm" len="sm"/>
            </a:ln>
            <a:effectLst>
              <a:outerShdw dist="17961" dir="2700000" algn="ctr" rotWithShape="0">
                <a:srgbClr val="FFFFFF"/>
              </a:outerShdw>
            </a:effectLst>
          </p:spPr>
          <p:txBody>
            <a:bodyPr wrap="square">
              <a:spAutoFit/>
            </a:bodyPr>
            <a:lstStyle/>
            <a:p>
              <a:pPr lvl="0">
                <a:lnSpc>
                  <a:spcPct val="95000"/>
                </a:lnSpc>
                <a:defRPr/>
              </a:pPr>
              <a:r>
                <a:rPr kumimoji="0" lang="en-US" altLang="zh-CN" sz="2400" b="0" i="0" u="none" strike="noStrike" kern="0" cap="none" spc="0" normalizeH="0" baseline="0" noProof="0" dirty="0">
                  <a:ln>
                    <a:noFill/>
                  </a:ln>
                  <a:solidFill>
                    <a:srgbClr val="000000"/>
                  </a:solidFill>
                  <a:effectLst/>
                  <a:uLnTx/>
                  <a:uFillTx/>
                  <a:latin typeface="幼圆" pitchFamily="49" charset="-122"/>
                  <a:ea typeface="幼圆" pitchFamily="49" charset="-122"/>
                </a:rPr>
                <a:t>    </a:t>
              </a:r>
              <a:r>
                <a:rPr kumimoji="0" lang="zh-CN" altLang="en-US" sz="2400" b="1" i="0" u="none" strike="noStrike" kern="0" cap="none" spc="0" normalizeH="0" baseline="0" noProof="0" dirty="0">
                  <a:ln>
                    <a:noFill/>
                  </a:ln>
                  <a:solidFill>
                    <a:srgbClr val="FFFFFF"/>
                  </a:solidFill>
                  <a:effectLst/>
                  <a:uLnTx/>
                  <a:uFillTx/>
                  <a:latin typeface="幼圆" pitchFamily="49" charset="-122"/>
                  <a:ea typeface="幼圆" pitchFamily="49" charset="-122"/>
                </a:rPr>
                <a:t>从二叉树的最后那个分支结点</a:t>
              </a:r>
              <a:r>
                <a:rPr kumimoji="0" lang="en-US" altLang="zh-CN" sz="2400" b="1" i="0" u="none" strike="noStrike" kern="0" cap="none" spc="0" normalizeH="0" baseline="0" noProof="0" dirty="0">
                  <a:ln>
                    <a:noFill/>
                  </a:ln>
                  <a:solidFill>
                    <a:srgbClr val="FFFFFF"/>
                  </a:solidFill>
                  <a:effectLst/>
                  <a:uLnTx/>
                  <a:uFillTx/>
                  <a:latin typeface="幼圆" pitchFamily="49" charset="-122"/>
                  <a:ea typeface="幼圆" pitchFamily="49" charset="-122"/>
                </a:rPr>
                <a:t>(</a:t>
              </a:r>
              <a:r>
                <a:rPr kumimoji="0" lang="zh-CN" altLang="en-US" sz="2400" b="1" i="0" u="none" strike="noStrike" kern="0" cap="none" spc="0" normalizeH="0" baseline="0" noProof="0" dirty="0">
                  <a:ln>
                    <a:noFill/>
                  </a:ln>
                  <a:solidFill>
                    <a:srgbClr val="FFFFFF"/>
                  </a:solidFill>
                  <a:effectLst/>
                  <a:uLnTx/>
                  <a:uFillTx/>
                  <a:latin typeface="幼圆" pitchFamily="49" charset="-122"/>
                  <a:ea typeface="幼圆" pitchFamily="49" charset="-122"/>
                </a:rPr>
                <a:t>编号为         </a:t>
              </a:r>
              <a:r>
                <a:rPr kumimoji="0" lang="en-US" altLang="zh-CN" sz="2400" b="1" i="0" u="none" strike="noStrike" kern="0" cap="none" spc="0" normalizeH="0" baseline="0" noProof="0" dirty="0">
                  <a:ln>
                    <a:noFill/>
                  </a:ln>
                  <a:solidFill>
                    <a:srgbClr val="FFFFFF"/>
                  </a:solidFill>
                  <a:effectLst/>
                  <a:uLnTx/>
                  <a:uFillTx/>
                  <a:latin typeface="幼圆" pitchFamily="49" charset="-122"/>
                  <a:ea typeface="幼圆" pitchFamily="49" charset="-122"/>
                </a:rPr>
                <a:t>)</a:t>
              </a:r>
              <a:r>
                <a:rPr kumimoji="0" lang="zh-CN" altLang="en-US" sz="2400" b="1" i="0" u="none" strike="noStrike" kern="0" cap="none" spc="0" normalizeH="0" baseline="0" noProof="0" dirty="0">
                  <a:ln>
                    <a:noFill/>
                  </a:ln>
                  <a:solidFill>
                    <a:srgbClr val="FFFFFF"/>
                  </a:solidFill>
                  <a:effectLst/>
                  <a:uLnTx/>
                  <a:uFillTx/>
                  <a:latin typeface="幼圆" pitchFamily="49" charset="-122"/>
                  <a:ea typeface="幼圆" pitchFamily="49" charset="-122"/>
                </a:rPr>
                <a:t>开始</a:t>
              </a:r>
              <a:r>
                <a:rPr kumimoji="0" lang="en-US" altLang="zh-CN" sz="2400" b="1" i="0" u="none" strike="noStrike" kern="0" cap="none" spc="0" normalizeH="0" baseline="0" noProof="0" dirty="0">
                  <a:ln>
                    <a:noFill/>
                  </a:ln>
                  <a:solidFill>
                    <a:srgbClr val="FFFFFF"/>
                  </a:solidFill>
                  <a:effectLst/>
                  <a:uLnTx/>
                  <a:uFillTx/>
                  <a:latin typeface="幼圆" pitchFamily="49" charset="-122"/>
                  <a:ea typeface="幼圆" pitchFamily="49" charset="-122"/>
                </a:rPr>
                <a:t>,</a:t>
              </a:r>
              <a:r>
                <a:rPr lang="zh-CN" altLang="en-US" sz="2400" b="1" kern="0" dirty="0">
                  <a:solidFill>
                    <a:srgbClr val="FFFFFF"/>
                  </a:solidFill>
                  <a:latin typeface="幼圆" pitchFamily="49" charset="-122"/>
                  <a:ea typeface="幼圆" pitchFamily="49" charset="-122"/>
                </a:rPr>
                <a:t>依次将编号为</a:t>
              </a:r>
              <a:r>
                <a:rPr lang="en-US" altLang="zh-CN" sz="2400" b="1" kern="0" dirty="0" err="1">
                  <a:solidFill>
                    <a:srgbClr val="FFFFFF"/>
                  </a:solidFill>
                  <a:latin typeface="Times New Roman" pitchFamily="18" charset="0"/>
                  <a:ea typeface="幼圆" pitchFamily="49" charset="-122"/>
                </a:rPr>
                <a:t>i</a:t>
              </a:r>
              <a:r>
                <a:rPr lang="zh-CN" altLang="en-US" sz="2400" b="1" kern="0" dirty="0">
                  <a:solidFill>
                    <a:srgbClr val="FFFFFF"/>
                  </a:solidFill>
                  <a:latin typeface="幼圆" pitchFamily="49" charset="-122"/>
                  <a:ea typeface="幼圆" pitchFamily="49" charset="-122"/>
                </a:rPr>
                <a:t>的结点为根的二叉树</a:t>
              </a:r>
              <a:r>
                <a:rPr lang="zh-CN" altLang="en-US" sz="2400" b="1" kern="0" dirty="0">
                  <a:solidFill>
                    <a:srgbClr val="FFFF00"/>
                  </a:solidFill>
                  <a:latin typeface="Arial Narrow"/>
                </a:rPr>
                <a:t>转换</a:t>
              </a:r>
              <a:r>
                <a:rPr lang="zh-CN" altLang="en-US" sz="2400" b="1" kern="0" dirty="0">
                  <a:solidFill>
                    <a:srgbClr val="FFFFFF"/>
                  </a:solidFill>
                  <a:latin typeface="幼圆" pitchFamily="49" charset="-122"/>
                  <a:ea typeface="幼圆" pitchFamily="49" charset="-122"/>
                </a:rPr>
                <a:t>为一个堆，每转换一棵子树，做一次</a:t>
              </a:r>
              <a:r>
                <a:rPr lang="en-US" altLang="zh-CN" sz="2400" b="1" kern="0" dirty="0" err="1">
                  <a:solidFill>
                    <a:srgbClr val="FFFFFF"/>
                  </a:solidFill>
                  <a:latin typeface="Times New Roman" pitchFamily="18" charset="0"/>
                  <a:ea typeface="幼圆" pitchFamily="49" charset="-122"/>
                </a:rPr>
                <a:t>i</a:t>
              </a:r>
              <a:r>
                <a:rPr lang="zh-CN" altLang="en-US" sz="2400" b="1" kern="0" dirty="0">
                  <a:solidFill>
                    <a:srgbClr val="FFFFFF"/>
                  </a:solidFill>
                  <a:latin typeface="幼圆" pitchFamily="49" charset="-122"/>
                  <a:ea typeface="幼圆" pitchFamily="49" charset="-122"/>
                </a:rPr>
                <a:t>减</a:t>
              </a:r>
              <a:r>
                <a:rPr lang="en-US" altLang="zh-CN" sz="2400" b="1" kern="0" dirty="0">
                  <a:solidFill>
                    <a:srgbClr val="FFFFFF"/>
                  </a:solidFill>
                  <a:latin typeface="Times New Roman" pitchFamily="18" charset="0"/>
                  <a:ea typeface="幼圆" pitchFamily="49" charset="-122"/>
                </a:rPr>
                <a:t>1</a:t>
              </a:r>
              <a:r>
                <a:rPr lang="zh-CN" altLang="en-US" sz="2400" b="1" kern="0" dirty="0">
                  <a:solidFill>
                    <a:srgbClr val="FFFFFF"/>
                  </a:solidFill>
                  <a:latin typeface="幼圆" pitchFamily="49" charset="-122"/>
                  <a:ea typeface="幼圆" pitchFamily="49" charset="-122"/>
                </a:rPr>
                <a:t>，重复上述</a:t>
              </a:r>
            </a:p>
            <a:p>
              <a:pPr lvl="0">
                <a:lnSpc>
                  <a:spcPct val="95000"/>
                </a:lnSpc>
                <a:defRPr/>
              </a:pPr>
              <a:r>
                <a:rPr lang="zh-CN" altLang="en-US" sz="2400" b="1" kern="0" dirty="0">
                  <a:solidFill>
                    <a:srgbClr val="FFFFFF"/>
                  </a:solidFill>
                  <a:latin typeface="幼圆" pitchFamily="49" charset="-122"/>
                  <a:ea typeface="幼圆" pitchFamily="49" charset="-122"/>
                </a:rPr>
                <a:t>过程，直到将</a:t>
              </a:r>
              <a:r>
                <a:rPr lang="en-US" altLang="zh-CN" sz="2400" b="1" kern="0" dirty="0" err="1">
                  <a:solidFill>
                    <a:srgbClr val="FFFFFF"/>
                  </a:solidFill>
                  <a:latin typeface="Times New Roman" pitchFamily="18" charset="0"/>
                  <a:ea typeface="幼圆" pitchFamily="49" charset="-122"/>
                </a:rPr>
                <a:t>i</a:t>
              </a:r>
              <a:r>
                <a:rPr lang="en-US" altLang="zh-CN" sz="2400" b="1" kern="0" dirty="0">
                  <a:solidFill>
                    <a:srgbClr val="FFFFFF"/>
                  </a:solidFill>
                  <a:latin typeface="Times New Roman" pitchFamily="18" charset="0"/>
                  <a:ea typeface="幼圆" pitchFamily="49" charset="-122"/>
                </a:rPr>
                <a:t>=0</a:t>
              </a:r>
              <a:r>
                <a:rPr lang="zh-CN" altLang="en-US" sz="2400" b="1" kern="0" dirty="0">
                  <a:solidFill>
                    <a:srgbClr val="FFFFFF"/>
                  </a:solidFill>
                  <a:latin typeface="幼圆" pitchFamily="49" charset="-122"/>
                  <a:ea typeface="幼圆" pitchFamily="49" charset="-122"/>
                </a:rPr>
                <a:t>的结点为根的二叉树转换为堆</a:t>
              </a:r>
              <a:endParaRPr kumimoji="0" lang="en-US" altLang="zh-CN" sz="2400" b="1" i="0" u="none" strike="noStrike" kern="0" cap="none" spc="0" normalizeH="0" baseline="0" noProof="0" dirty="0">
                <a:ln>
                  <a:noFill/>
                </a:ln>
                <a:solidFill>
                  <a:srgbClr val="FFFFFF"/>
                </a:solidFill>
                <a:effectLst/>
                <a:uLnTx/>
                <a:uFillTx/>
                <a:latin typeface="幼圆" pitchFamily="49" charset="-122"/>
                <a:ea typeface="幼圆" pitchFamily="49" charset="-122"/>
              </a:endParaRPr>
            </a:p>
          </p:txBody>
        </p:sp>
      </p:grpSp>
      <p:sp>
        <p:nvSpPr>
          <p:cNvPr id="201" name="Rectangle 12"/>
          <p:cNvSpPr>
            <a:spLocks noChangeArrowheads="1"/>
          </p:cNvSpPr>
          <p:nvPr/>
        </p:nvSpPr>
        <p:spPr bwMode="auto">
          <a:xfrm>
            <a:off x="6810375" y="1054487"/>
            <a:ext cx="1695450" cy="461665"/>
          </a:xfrm>
          <a:prstGeom prst="rect">
            <a:avLst/>
          </a:prstGeom>
          <a:noFill/>
          <a:ln w="12700" cap="sq">
            <a:noFill/>
            <a:miter lim="800000"/>
            <a:headEnd type="none" w="sm" len="sm"/>
            <a:tailEnd type="none" w="sm" len="sm"/>
          </a:ln>
        </p:spPr>
        <p:txBody>
          <a:bodyPr wrap="square">
            <a:spAutoFit/>
          </a:bodyPr>
          <a:lstStyle/>
          <a:p>
            <a:r>
              <a:rPr lang="en-US" altLang="zh-CN" sz="2400" b="1" dirty="0" err="1">
                <a:solidFill>
                  <a:srgbClr val="FFFF00"/>
                </a:solidFill>
                <a:latin typeface="Times New Roman" pitchFamily="18" charset="0"/>
                <a:ea typeface="楷体_GB2312" pitchFamily="49" charset="-122"/>
              </a:rPr>
              <a:t>i</a:t>
            </a:r>
            <a:r>
              <a:rPr lang="en-US" altLang="zh-CN" sz="2400" b="1" dirty="0">
                <a:solidFill>
                  <a:srgbClr val="FFFF00"/>
                </a:solidFill>
                <a:latin typeface="Times New Roman" pitchFamily="18" charset="0"/>
                <a:ea typeface="楷体_GB2312" pitchFamily="49" charset="-122"/>
              </a:rPr>
              <a:t>=</a:t>
            </a:r>
            <a:r>
              <a:rPr lang="en-US" altLang="zh-CN" sz="2400" dirty="0">
                <a:solidFill>
                  <a:srgbClr val="FFFF00"/>
                </a:solidFill>
                <a:latin typeface="Times New Roman" pitchFamily="18" charset="0"/>
                <a:ea typeface="楷体_GB2312" pitchFamily="49" charset="-122"/>
                <a:sym typeface="Symbol" pitchFamily="18" charset="2"/>
              </a:rPr>
              <a:t></a:t>
            </a:r>
            <a:r>
              <a:rPr lang="en-US" altLang="zh-CN" sz="2400" b="1" dirty="0">
                <a:solidFill>
                  <a:srgbClr val="FFFF00"/>
                </a:solidFill>
                <a:latin typeface="Times New Roman" pitchFamily="18" charset="0"/>
                <a:ea typeface="楷体_GB2312" pitchFamily="49" charset="-122"/>
              </a:rPr>
              <a:t>n/2-1</a:t>
            </a:r>
            <a:r>
              <a:rPr lang="en-US" altLang="zh-CN" sz="2400" dirty="0">
                <a:solidFill>
                  <a:srgbClr val="FFFF00"/>
                </a:solidFill>
                <a:latin typeface="Times New Roman" pitchFamily="18" charset="0"/>
                <a:ea typeface="楷体_GB2312" pitchFamily="49" charset="-122"/>
                <a:sym typeface="Symbol" pitchFamily="18" charset="2"/>
              </a:rPr>
              <a:t></a:t>
            </a:r>
            <a:endParaRPr lang="en-US" altLang="zh-CN" sz="2400" dirty="0">
              <a:solidFill>
                <a:srgbClr val="00FF00"/>
              </a:solidFill>
              <a:latin typeface="Times New Roman" pitchFamily="18" charset="0"/>
              <a:ea typeface="楷体_GB2312" pitchFamily="49" charset="-122"/>
              <a:sym typeface="Symbol" pitchFamily="18" charset="2"/>
            </a:endParaRPr>
          </a:p>
        </p:txBody>
      </p:sp>
      <p:grpSp>
        <p:nvGrpSpPr>
          <p:cNvPr id="202" name="Group 151"/>
          <p:cNvGrpSpPr>
            <a:grpSpLocks/>
          </p:cNvGrpSpPr>
          <p:nvPr/>
        </p:nvGrpSpPr>
        <p:grpSpPr bwMode="auto">
          <a:xfrm>
            <a:off x="921479" y="3512653"/>
            <a:ext cx="1089025" cy="823912"/>
            <a:chOff x="162" y="2047"/>
            <a:chExt cx="686" cy="519"/>
          </a:xfrm>
        </p:grpSpPr>
        <p:sp>
          <p:nvSpPr>
            <p:cNvPr id="203" name="AutoShape 14"/>
            <p:cNvSpPr>
              <a:spLocks noChangeArrowheads="1"/>
            </p:cNvSpPr>
            <p:nvPr/>
          </p:nvSpPr>
          <p:spPr bwMode="auto">
            <a:xfrm rot="-602478">
              <a:off x="162" y="2049"/>
              <a:ext cx="686" cy="508"/>
            </a:xfrm>
            <a:prstGeom prst="irregularSeal2">
              <a:avLst/>
            </a:prstGeom>
            <a:solidFill>
              <a:srgbClr val="00CCFF"/>
            </a:solidFill>
            <a:ln w="50800" cap="sq">
              <a:solidFill>
                <a:srgbClr val="FFFF00"/>
              </a:solidFill>
              <a:miter lim="800000"/>
              <a:headEnd type="none" w="sm" len="sm"/>
              <a:tailEnd type="none" w="sm" len="sm"/>
            </a:ln>
            <a:effectLst>
              <a:outerShdw dist="120483" dir="1106097" algn="ctr" rotWithShape="0">
                <a:srgbClr val="969696"/>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Narrow"/>
              </a:endParaRPr>
            </a:p>
          </p:txBody>
        </p:sp>
        <p:sp>
          <p:nvSpPr>
            <p:cNvPr id="204" name="Text Box 15"/>
            <p:cNvSpPr txBox="1">
              <a:spLocks noChangeArrowheads="1"/>
            </p:cNvSpPr>
            <p:nvPr/>
          </p:nvSpPr>
          <p:spPr bwMode="auto">
            <a:xfrm rot="33964">
              <a:off x="221" y="2047"/>
              <a:ext cx="500" cy="519"/>
            </a:xfrm>
            <a:prstGeom prst="rect">
              <a:avLst/>
            </a:prstGeom>
            <a:noFill/>
            <a:ln w="12700" cap="sq">
              <a:noFill/>
              <a:miter lim="800000"/>
              <a:headEnd type="none" w="sm" len="sm"/>
              <a:tailEnd type="none" w="sm" len="sm"/>
            </a:ln>
            <a:effectLst>
              <a:outerShdw dist="35921" dir="2700000" algn="ctr" rotWithShape="0">
                <a:srgbClr val="FFFFFF"/>
              </a:outerShdw>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4800" b="1" i="0" u="none" strike="noStrike" kern="0" cap="none" spc="0" normalizeH="0" baseline="0" noProof="0">
                  <a:ln>
                    <a:noFill/>
                  </a:ln>
                  <a:solidFill>
                    <a:srgbClr val="FF0000"/>
                  </a:solidFill>
                  <a:effectLst/>
                  <a:uLnTx/>
                  <a:uFillTx/>
                  <a:latin typeface="Times New Roman" pitchFamily="18" charset="0"/>
                  <a:ea typeface="华文新魏" pitchFamily="2" charset="-122"/>
                </a:rPr>
                <a:t>例</a:t>
              </a:r>
            </a:p>
          </p:txBody>
        </p:sp>
      </p:grpSp>
      <p:sp>
        <p:nvSpPr>
          <p:cNvPr id="205" name="Text Box 17"/>
          <p:cNvSpPr txBox="1">
            <a:spLocks noChangeArrowheads="1"/>
          </p:cNvSpPr>
          <p:nvPr/>
        </p:nvSpPr>
        <p:spPr bwMode="auto">
          <a:xfrm>
            <a:off x="2643917" y="2536340"/>
            <a:ext cx="6661150" cy="488950"/>
          </a:xfrm>
          <a:prstGeom prst="rect">
            <a:avLst/>
          </a:prstGeom>
          <a:noFill/>
          <a:ln w="12700" cap="sq">
            <a:noFill/>
            <a:miter lim="800000"/>
            <a:headEnd type="none" w="sm" len="sm"/>
            <a:tailEnd type="none" w="sm" len="sm"/>
          </a:ln>
        </p:spPr>
        <p:txBody>
          <a:bodyPr>
            <a:spAutoFit/>
          </a:bodyPr>
          <a:lstStyle/>
          <a:p>
            <a:r>
              <a:rPr lang="en-US" altLang="zh-CN" sz="2600" b="1">
                <a:solidFill>
                  <a:srgbClr val="003399"/>
                </a:solidFill>
                <a:latin typeface="Times New Roman" pitchFamily="18" charset="0"/>
                <a:ea typeface="宋体" charset="-122"/>
              </a:rPr>
              <a:t>75   36   18   53   80   30   48   90   15   37</a:t>
            </a:r>
          </a:p>
        </p:txBody>
      </p:sp>
      <p:grpSp>
        <p:nvGrpSpPr>
          <p:cNvPr id="206" name="Group 48"/>
          <p:cNvGrpSpPr>
            <a:grpSpLocks/>
          </p:cNvGrpSpPr>
          <p:nvPr/>
        </p:nvGrpSpPr>
        <p:grpSpPr bwMode="auto">
          <a:xfrm>
            <a:off x="2429604" y="3868253"/>
            <a:ext cx="3886200" cy="2552700"/>
            <a:chOff x="960" y="2597"/>
            <a:chExt cx="2448" cy="1608"/>
          </a:xfrm>
        </p:grpSpPr>
        <p:sp>
          <p:nvSpPr>
            <p:cNvPr id="207" name="Oval 19"/>
            <p:cNvSpPr>
              <a:spLocks noChangeArrowheads="1"/>
            </p:cNvSpPr>
            <p:nvPr/>
          </p:nvSpPr>
          <p:spPr bwMode="auto">
            <a:xfrm>
              <a:off x="2208" y="2613"/>
              <a:ext cx="288" cy="240"/>
            </a:xfrm>
            <a:prstGeom prst="ellipse">
              <a:avLst/>
            </a:prstGeom>
            <a:noFill/>
            <a:ln w="25400" cap="sq">
              <a:solidFill>
                <a:srgbClr val="000080"/>
              </a:solidFill>
              <a:round/>
              <a:headEnd type="none" w="sm" len="sm"/>
              <a:tailEnd type="none" w="sm" len="sm"/>
            </a:ln>
          </p:spPr>
          <p:txBody>
            <a:bodyPr wrap="none" anchor="ctr"/>
            <a:lstStyle/>
            <a:p>
              <a:endParaRPr lang="zh-CN" altLang="en-US">
                <a:solidFill>
                  <a:srgbClr val="000000"/>
                </a:solidFill>
                <a:latin typeface="Arial Narrow"/>
              </a:endParaRPr>
            </a:p>
          </p:txBody>
        </p:sp>
        <p:sp>
          <p:nvSpPr>
            <p:cNvPr id="208" name="Oval 20"/>
            <p:cNvSpPr>
              <a:spLocks noChangeArrowheads="1"/>
            </p:cNvSpPr>
            <p:nvPr/>
          </p:nvSpPr>
          <p:spPr bwMode="auto">
            <a:xfrm>
              <a:off x="1632" y="3008"/>
              <a:ext cx="288" cy="240"/>
            </a:xfrm>
            <a:prstGeom prst="ellipse">
              <a:avLst/>
            </a:prstGeom>
            <a:noFill/>
            <a:ln w="25400" cap="sq">
              <a:solidFill>
                <a:srgbClr val="000080"/>
              </a:solidFill>
              <a:round/>
              <a:headEnd type="none" w="sm" len="sm"/>
              <a:tailEnd type="none" w="sm" len="sm"/>
            </a:ln>
          </p:spPr>
          <p:txBody>
            <a:bodyPr wrap="none" anchor="ctr"/>
            <a:lstStyle/>
            <a:p>
              <a:endParaRPr lang="zh-CN" altLang="en-US">
                <a:solidFill>
                  <a:srgbClr val="000000"/>
                </a:solidFill>
                <a:latin typeface="Arial Narrow"/>
              </a:endParaRPr>
            </a:p>
          </p:txBody>
        </p:sp>
        <p:sp>
          <p:nvSpPr>
            <p:cNvPr id="209" name="Oval 21"/>
            <p:cNvSpPr>
              <a:spLocks noChangeArrowheads="1"/>
            </p:cNvSpPr>
            <p:nvPr/>
          </p:nvSpPr>
          <p:spPr bwMode="auto">
            <a:xfrm>
              <a:off x="2784" y="3008"/>
              <a:ext cx="288" cy="240"/>
            </a:xfrm>
            <a:prstGeom prst="ellipse">
              <a:avLst/>
            </a:prstGeom>
            <a:noFill/>
            <a:ln w="25400" cap="sq">
              <a:solidFill>
                <a:srgbClr val="000080"/>
              </a:solidFill>
              <a:round/>
              <a:headEnd type="none" w="sm" len="sm"/>
              <a:tailEnd type="none" w="sm" len="sm"/>
            </a:ln>
          </p:spPr>
          <p:txBody>
            <a:bodyPr wrap="none" anchor="ctr"/>
            <a:lstStyle/>
            <a:p>
              <a:endParaRPr lang="zh-CN" altLang="en-US">
                <a:solidFill>
                  <a:srgbClr val="000000"/>
                </a:solidFill>
                <a:latin typeface="Arial Narrow"/>
              </a:endParaRPr>
            </a:p>
          </p:txBody>
        </p:sp>
        <p:sp>
          <p:nvSpPr>
            <p:cNvPr id="210" name="Oval 22"/>
            <p:cNvSpPr>
              <a:spLocks noChangeArrowheads="1"/>
            </p:cNvSpPr>
            <p:nvPr/>
          </p:nvSpPr>
          <p:spPr bwMode="auto">
            <a:xfrm>
              <a:off x="1196" y="3429"/>
              <a:ext cx="288" cy="240"/>
            </a:xfrm>
            <a:prstGeom prst="ellipse">
              <a:avLst/>
            </a:prstGeom>
            <a:noFill/>
            <a:ln w="25400" cap="sq">
              <a:solidFill>
                <a:srgbClr val="000080"/>
              </a:solidFill>
              <a:round/>
              <a:headEnd type="none" w="sm" len="sm"/>
              <a:tailEnd type="none" w="sm" len="sm"/>
            </a:ln>
          </p:spPr>
          <p:txBody>
            <a:bodyPr wrap="none" anchor="ctr"/>
            <a:lstStyle/>
            <a:p>
              <a:endParaRPr lang="zh-CN" altLang="en-US">
                <a:solidFill>
                  <a:srgbClr val="000000"/>
                </a:solidFill>
                <a:latin typeface="Arial Narrow"/>
              </a:endParaRPr>
            </a:p>
          </p:txBody>
        </p:sp>
        <p:sp>
          <p:nvSpPr>
            <p:cNvPr id="211" name="Oval 23"/>
            <p:cNvSpPr>
              <a:spLocks noChangeArrowheads="1"/>
            </p:cNvSpPr>
            <p:nvPr/>
          </p:nvSpPr>
          <p:spPr bwMode="auto">
            <a:xfrm>
              <a:off x="2026" y="3429"/>
              <a:ext cx="288" cy="240"/>
            </a:xfrm>
            <a:prstGeom prst="ellipse">
              <a:avLst/>
            </a:prstGeom>
            <a:noFill/>
            <a:ln w="25400" cap="sq">
              <a:solidFill>
                <a:srgbClr val="000080"/>
              </a:solidFill>
              <a:round/>
              <a:headEnd type="none" w="sm" len="sm"/>
              <a:tailEnd type="none" w="sm" len="sm"/>
            </a:ln>
          </p:spPr>
          <p:txBody>
            <a:bodyPr wrap="none" anchor="ctr"/>
            <a:lstStyle/>
            <a:p>
              <a:endParaRPr lang="zh-CN" altLang="en-US">
                <a:solidFill>
                  <a:srgbClr val="000000"/>
                </a:solidFill>
                <a:latin typeface="Arial Narrow"/>
              </a:endParaRPr>
            </a:p>
          </p:txBody>
        </p:sp>
        <p:sp>
          <p:nvSpPr>
            <p:cNvPr id="212" name="Oval 24"/>
            <p:cNvSpPr>
              <a:spLocks noChangeArrowheads="1"/>
            </p:cNvSpPr>
            <p:nvPr/>
          </p:nvSpPr>
          <p:spPr bwMode="auto">
            <a:xfrm>
              <a:off x="2496" y="3429"/>
              <a:ext cx="288" cy="240"/>
            </a:xfrm>
            <a:prstGeom prst="ellipse">
              <a:avLst/>
            </a:prstGeom>
            <a:noFill/>
            <a:ln w="25400" cap="sq">
              <a:solidFill>
                <a:srgbClr val="000080"/>
              </a:solidFill>
              <a:round/>
              <a:headEnd type="none" w="sm" len="sm"/>
              <a:tailEnd type="none" w="sm" len="sm"/>
            </a:ln>
          </p:spPr>
          <p:txBody>
            <a:bodyPr wrap="none" anchor="ctr"/>
            <a:lstStyle/>
            <a:p>
              <a:endParaRPr lang="zh-CN" altLang="en-US">
                <a:solidFill>
                  <a:srgbClr val="000000"/>
                </a:solidFill>
                <a:latin typeface="Arial Narrow"/>
              </a:endParaRPr>
            </a:p>
          </p:txBody>
        </p:sp>
        <p:sp>
          <p:nvSpPr>
            <p:cNvPr id="213" name="Oval 25"/>
            <p:cNvSpPr>
              <a:spLocks noChangeArrowheads="1"/>
            </p:cNvSpPr>
            <p:nvPr/>
          </p:nvSpPr>
          <p:spPr bwMode="auto">
            <a:xfrm>
              <a:off x="3120" y="3429"/>
              <a:ext cx="288" cy="240"/>
            </a:xfrm>
            <a:prstGeom prst="ellipse">
              <a:avLst/>
            </a:prstGeom>
            <a:noFill/>
            <a:ln w="25400" cap="sq">
              <a:solidFill>
                <a:srgbClr val="000080"/>
              </a:solidFill>
              <a:round/>
              <a:headEnd type="none" w="sm" len="sm"/>
              <a:tailEnd type="none" w="sm" len="sm"/>
            </a:ln>
          </p:spPr>
          <p:txBody>
            <a:bodyPr wrap="none" anchor="ctr"/>
            <a:lstStyle/>
            <a:p>
              <a:endParaRPr lang="zh-CN" altLang="en-US">
                <a:solidFill>
                  <a:srgbClr val="000000"/>
                </a:solidFill>
                <a:latin typeface="Arial Narrow"/>
              </a:endParaRPr>
            </a:p>
          </p:txBody>
        </p:sp>
        <p:sp>
          <p:nvSpPr>
            <p:cNvPr id="214" name="Oval 26"/>
            <p:cNvSpPr>
              <a:spLocks noChangeArrowheads="1"/>
            </p:cNvSpPr>
            <p:nvPr/>
          </p:nvSpPr>
          <p:spPr bwMode="auto">
            <a:xfrm>
              <a:off x="960" y="3957"/>
              <a:ext cx="288" cy="240"/>
            </a:xfrm>
            <a:prstGeom prst="ellipse">
              <a:avLst/>
            </a:prstGeom>
            <a:noFill/>
            <a:ln w="25400" cap="sq">
              <a:solidFill>
                <a:srgbClr val="000080"/>
              </a:solidFill>
              <a:round/>
              <a:headEnd type="none" w="sm" len="sm"/>
              <a:tailEnd type="none" w="sm" len="sm"/>
            </a:ln>
          </p:spPr>
          <p:txBody>
            <a:bodyPr wrap="none" anchor="ctr"/>
            <a:lstStyle/>
            <a:p>
              <a:endParaRPr lang="zh-CN" altLang="en-US">
                <a:solidFill>
                  <a:srgbClr val="000000"/>
                </a:solidFill>
                <a:latin typeface="Arial Narrow"/>
              </a:endParaRPr>
            </a:p>
          </p:txBody>
        </p:sp>
        <p:sp>
          <p:nvSpPr>
            <p:cNvPr id="215" name="Oval 27"/>
            <p:cNvSpPr>
              <a:spLocks noChangeArrowheads="1"/>
            </p:cNvSpPr>
            <p:nvPr/>
          </p:nvSpPr>
          <p:spPr bwMode="auto">
            <a:xfrm>
              <a:off x="1388" y="3957"/>
              <a:ext cx="288" cy="240"/>
            </a:xfrm>
            <a:prstGeom prst="ellipse">
              <a:avLst/>
            </a:prstGeom>
            <a:noFill/>
            <a:ln w="25400" cap="sq">
              <a:solidFill>
                <a:srgbClr val="000080"/>
              </a:solidFill>
              <a:round/>
              <a:headEnd type="none" w="sm" len="sm"/>
              <a:tailEnd type="none" w="sm" len="sm"/>
            </a:ln>
          </p:spPr>
          <p:txBody>
            <a:bodyPr wrap="none" anchor="ctr"/>
            <a:lstStyle/>
            <a:p>
              <a:endParaRPr lang="zh-CN" altLang="en-US">
                <a:solidFill>
                  <a:srgbClr val="000000"/>
                </a:solidFill>
                <a:latin typeface="Arial Narrow"/>
              </a:endParaRPr>
            </a:p>
          </p:txBody>
        </p:sp>
        <p:sp>
          <p:nvSpPr>
            <p:cNvPr id="216" name="Oval 28"/>
            <p:cNvSpPr>
              <a:spLocks noChangeArrowheads="1"/>
            </p:cNvSpPr>
            <p:nvPr/>
          </p:nvSpPr>
          <p:spPr bwMode="auto">
            <a:xfrm>
              <a:off x="1776" y="3957"/>
              <a:ext cx="288" cy="240"/>
            </a:xfrm>
            <a:prstGeom prst="ellipse">
              <a:avLst/>
            </a:prstGeom>
            <a:noFill/>
            <a:ln w="25400" cap="sq">
              <a:solidFill>
                <a:srgbClr val="000080"/>
              </a:solidFill>
              <a:round/>
              <a:headEnd type="none" w="sm" len="sm"/>
              <a:tailEnd type="none" w="sm" len="sm"/>
            </a:ln>
          </p:spPr>
          <p:txBody>
            <a:bodyPr wrap="none" anchor="ctr"/>
            <a:lstStyle/>
            <a:p>
              <a:endParaRPr lang="zh-CN" altLang="en-US">
                <a:solidFill>
                  <a:srgbClr val="000000"/>
                </a:solidFill>
                <a:latin typeface="Arial Narrow"/>
              </a:endParaRPr>
            </a:p>
          </p:txBody>
        </p:sp>
        <p:sp>
          <p:nvSpPr>
            <p:cNvPr id="217" name="Line 29"/>
            <p:cNvSpPr>
              <a:spLocks noChangeShapeType="1"/>
            </p:cNvSpPr>
            <p:nvPr/>
          </p:nvSpPr>
          <p:spPr bwMode="auto">
            <a:xfrm flipH="1">
              <a:off x="1883" y="2794"/>
              <a:ext cx="336" cy="240"/>
            </a:xfrm>
            <a:prstGeom prst="line">
              <a:avLst/>
            </a:prstGeom>
            <a:noFill/>
            <a:ln w="22225" cap="sq">
              <a:solidFill>
                <a:srgbClr val="000080"/>
              </a:solidFill>
              <a:round/>
              <a:headEnd type="none" w="sm" len="sm"/>
              <a:tailEnd type="none" w="sm" len="sm"/>
            </a:ln>
          </p:spPr>
          <p:txBody>
            <a:bodyPr/>
            <a:lstStyle/>
            <a:p>
              <a:endParaRPr lang="zh-CN" altLang="en-US">
                <a:solidFill>
                  <a:srgbClr val="000000"/>
                </a:solidFill>
                <a:latin typeface="Arial Narrow"/>
              </a:endParaRPr>
            </a:p>
          </p:txBody>
        </p:sp>
        <p:sp>
          <p:nvSpPr>
            <p:cNvPr id="218" name="Line 30"/>
            <p:cNvSpPr>
              <a:spLocks noChangeShapeType="1"/>
            </p:cNvSpPr>
            <p:nvPr/>
          </p:nvSpPr>
          <p:spPr bwMode="auto">
            <a:xfrm>
              <a:off x="2485" y="2794"/>
              <a:ext cx="336" cy="240"/>
            </a:xfrm>
            <a:prstGeom prst="line">
              <a:avLst/>
            </a:prstGeom>
            <a:noFill/>
            <a:ln w="22225" cap="sq">
              <a:solidFill>
                <a:srgbClr val="000080"/>
              </a:solidFill>
              <a:round/>
              <a:headEnd type="none" w="sm" len="sm"/>
              <a:tailEnd type="none" w="sm" len="sm"/>
            </a:ln>
          </p:spPr>
          <p:txBody>
            <a:bodyPr/>
            <a:lstStyle/>
            <a:p>
              <a:endParaRPr lang="zh-CN" altLang="en-US">
                <a:solidFill>
                  <a:srgbClr val="000000"/>
                </a:solidFill>
                <a:latin typeface="Arial Narrow"/>
              </a:endParaRPr>
            </a:p>
          </p:txBody>
        </p:sp>
        <p:sp>
          <p:nvSpPr>
            <p:cNvPr id="219" name="Line 31"/>
            <p:cNvSpPr>
              <a:spLocks noChangeShapeType="1"/>
            </p:cNvSpPr>
            <p:nvPr/>
          </p:nvSpPr>
          <p:spPr bwMode="auto">
            <a:xfrm flipH="1">
              <a:off x="1444" y="3216"/>
              <a:ext cx="236" cy="255"/>
            </a:xfrm>
            <a:prstGeom prst="line">
              <a:avLst/>
            </a:prstGeom>
            <a:noFill/>
            <a:ln w="22225" cap="sq">
              <a:solidFill>
                <a:srgbClr val="000080"/>
              </a:solidFill>
              <a:round/>
              <a:headEnd type="none" w="sm" len="sm"/>
              <a:tailEnd type="none" w="sm" len="sm"/>
            </a:ln>
          </p:spPr>
          <p:txBody>
            <a:bodyPr/>
            <a:lstStyle/>
            <a:p>
              <a:endParaRPr lang="zh-CN" altLang="en-US">
                <a:solidFill>
                  <a:srgbClr val="000000"/>
                </a:solidFill>
                <a:latin typeface="Arial Narrow"/>
              </a:endParaRPr>
            </a:p>
          </p:txBody>
        </p:sp>
        <p:sp>
          <p:nvSpPr>
            <p:cNvPr id="220" name="Line 32"/>
            <p:cNvSpPr>
              <a:spLocks noChangeShapeType="1"/>
            </p:cNvSpPr>
            <p:nvPr/>
          </p:nvSpPr>
          <p:spPr bwMode="auto">
            <a:xfrm>
              <a:off x="1872" y="3216"/>
              <a:ext cx="234" cy="234"/>
            </a:xfrm>
            <a:prstGeom prst="line">
              <a:avLst/>
            </a:prstGeom>
            <a:noFill/>
            <a:ln w="22225" cap="sq">
              <a:solidFill>
                <a:srgbClr val="000080"/>
              </a:solidFill>
              <a:round/>
              <a:headEnd type="none" w="sm" len="sm"/>
              <a:tailEnd type="none" w="sm" len="sm"/>
            </a:ln>
          </p:spPr>
          <p:txBody>
            <a:bodyPr/>
            <a:lstStyle/>
            <a:p>
              <a:endParaRPr lang="zh-CN" altLang="en-US">
                <a:solidFill>
                  <a:srgbClr val="000000"/>
                </a:solidFill>
                <a:latin typeface="Arial Narrow"/>
              </a:endParaRPr>
            </a:p>
          </p:txBody>
        </p:sp>
        <p:sp>
          <p:nvSpPr>
            <p:cNvPr id="221" name="Line 33"/>
            <p:cNvSpPr>
              <a:spLocks noChangeShapeType="1"/>
            </p:cNvSpPr>
            <p:nvPr/>
          </p:nvSpPr>
          <p:spPr bwMode="auto">
            <a:xfrm flipH="1">
              <a:off x="2736" y="3237"/>
              <a:ext cx="144" cy="219"/>
            </a:xfrm>
            <a:prstGeom prst="line">
              <a:avLst/>
            </a:prstGeom>
            <a:noFill/>
            <a:ln w="22225" cap="sq">
              <a:solidFill>
                <a:srgbClr val="000080"/>
              </a:solidFill>
              <a:round/>
              <a:headEnd type="none" w="sm" len="sm"/>
              <a:tailEnd type="none" w="sm" len="sm"/>
            </a:ln>
          </p:spPr>
          <p:txBody>
            <a:bodyPr/>
            <a:lstStyle/>
            <a:p>
              <a:endParaRPr lang="zh-CN" altLang="en-US">
                <a:solidFill>
                  <a:srgbClr val="000000"/>
                </a:solidFill>
                <a:latin typeface="Arial Narrow"/>
              </a:endParaRPr>
            </a:p>
          </p:txBody>
        </p:sp>
        <p:sp>
          <p:nvSpPr>
            <p:cNvPr id="222" name="Line 34"/>
            <p:cNvSpPr>
              <a:spLocks noChangeShapeType="1"/>
            </p:cNvSpPr>
            <p:nvPr/>
          </p:nvSpPr>
          <p:spPr bwMode="auto">
            <a:xfrm>
              <a:off x="3024" y="3237"/>
              <a:ext cx="192" cy="192"/>
            </a:xfrm>
            <a:prstGeom prst="line">
              <a:avLst/>
            </a:prstGeom>
            <a:noFill/>
            <a:ln w="22225" cap="sq">
              <a:solidFill>
                <a:srgbClr val="000080"/>
              </a:solidFill>
              <a:round/>
              <a:headEnd type="none" w="sm" len="sm"/>
              <a:tailEnd type="none" w="sm" len="sm"/>
            </a:ln>
          </p:spPr>
          <p:txBody>
            <a:bodyPr/>
            <a:lstStyle/>
            <a:p>
              <a:endParaRPr lang="zh-CN" altLang="en-US">
                <a:solidFill>
                  <a:srgbClr val="000000"/>
                </a:solidFill>
                <a:latin typeface="Arial Narrow"/>
              </a:endParaRPr>
            </a:p>
          </p:txBody>
        </p:sp>
        <p:sp>
          <p:nvSpPr>
            <p:cNvPr id="223" name="Line 35"/>
            <p:cNvSpPr>
              <a:spLocks noChangeShapeType="1"/>
            </p:cNvSpPr>
            <p:nvPr/>
          </p:nvSpPr>
          <p:spPr bwMode="auto">
            <a:xfrm flipH="1">
              <a:off x="1130" y="3680"/>
              <a:ext cx="140" cy="267"/>
            </a:xfrm>
            <a:prstGeom prst="line">
              <a:avLst/>
            </a:prstGeom>
            <a:noFill/>
            <a:ln w="22225" cap="sq">
              <a:solidFill>
                <a:srgbClr val="000080"/>
              </a:solidFill>
              <a:round/>
              <a:headEnd type="none" w="sm" len="sm"/>
              <a:tailEnd type="none" w="sm" len="sm"/>
            </a:ln>
          </p:spPr>
          <p:txBody>
            <a:bodyPr/>
            <a:lstStyle/>
            <a:p>
              <a:endParaRPr lang="zh-CN" altLang="en-US">
                <a:solidFill>
                  <a:srgbClr val="000000"/>
                </a:solidFill>
                <a:latin typeface="Arial Narrow"/>
              </a:endParaRPr>
            </a:p>
          </p:txBody>
        </p:sp>
        <p:sp>
          <p:nvSpPr>
            <p:cNvPr id="224" name="Line 36"/>
            <p:cNvSpPr>
              <a:spLocks noChangeShapeType="1"/>
            </p:cNvSpPr>
            <p:nvPr/>
          </p:nvSpPr>
          <p:spPr bwMode="auto">
            <a:xfrm>
              <a:off x="1388" y="3669"/>
              <a:ext cx="145" cy="299"/>
            </a:xfrm>
            <a:prstGeom prst="line">
              <a:avLst/>
            </a:prstGeom>
            <a:noFill/>
            <a:ln w="22225" cap="sq">
              <a:solidFill>
                <a:srgbClr val="000080"/>
              </a:solidFill>
              <a:round/>
              <a:headEnd type="none" w="sm" len="sm"/>
              <a:tailEnd type="none" w="sm" len="sm"/>
            </a:ln>
          </p:spPr>
          <p:txBody>
            <a:bodyPr/>
            <a:lstStyle/>
            <a:p>
              <a:endParaRPr lang="zh-CN" altLang="en-US">
                <a:solidFill>
                  <a:srgbClr val="000000"/>
                </a:solidFill>
                <a:latin typeface="Arial Narrow"/>
              </a:endParaRPr>
            </a:p>
          </p:txBody>
        </p:sp>
        <p:sp>
          <p:nvSpPr>
            <p:cNvPr id="225" name="Line 37"/>
            <p:cNvSpPr>
              <a:spLocks noChangeShapeType="1"/>
            </p:cNvSpPr>
            <p:nvPr/>
          </p:nvSpPr>
          <p:spPr bwMode="auto">
            <a:xfrm flipH="1">
              <a:off x="1968" y="3674"/>
              <a:ext cx="144" cy="288"/>
            </a:xfrm>
            <a:prstGeom prst="line">
              <a:avLst/>
            </a:prstGeom>
            <a:noFill/>
            <a:ln w="22225" cap="sq">
              <a:solidFill>
                <a:srgbClr val="000080"/>
              </a:solidFill>
              <a:round/>
              <a:headEnd type="none" w="sm" len="sm"/>
              <a:tailEnd type="none" w="sm" len="sm"/>
            </a:ln>
          </p:spPr>
          <p:txBody>
            <a:bodyPr/>
            <a:lstStyle/>
            <a:p>
              <a:endParaRPr lang="zh-CN" altLang="en-US">
                <a:solidFill>
                  <a:srgbClr val="000000"/>
                </a:solidFill>
                <a:latin typeface="Arial Narrow"/>
              </a:endParaRPr>
            </a:p>
          </p:txBody>
        </p:sp>
        <p:sp>
          <p:nvSpPr>
            <p:cNvPr id="226" name="Rectangle 38"/>
            <p:cNvSpPr>
              <a:spLocks noChangeArrowheads="1"/>
            </p:cNvSpPr>
            <p:nvPr/>
          </p:nvSpPr>
          <p:spPr bwMode="auto">
            <a:xfrm>
              <a:off x="2208" y="2597"/>
              <a:ext cx="284" cy="260"/>
            </a:xfrm>
            <a:prstGeom prst="rect">
              <a:avLst/>
            </a:prstGeom>
            <a:noFill/>
            <a:ln w="12700" cap="sq">
              <a:noFill/>
              <a:miter lim="800000"/>
              <a:headEnd type="none" w="sm" len="sm"/>
              <a:tailEnd type="none" w="sm" len="sm"/>
            </a:ln>
          </p:spPr>
          <p:txBody>
            <a:bodyPr wrap="none">
              <a:spAutoFit/>
            </a:bodyPr>
            <a:lstStyle/>
            <a:p>
              <a:r>
                <a:rPr lang="en-US" altLang="zh-CN" sz="2100" b="1">
                  <a:solidFill>
                    <a:srgbClr val="003399"/>
                  </a:solidFill>
                  <a:latin typeface="Times New Roman" pitchFamily="18" charset="0"/>
                  <a:ea typeface="宋体" charset="-122"/>
                </a:rPr>
                <a:t>75</a:t>
              </a:r>
            </a:p>
          </p:txBody>
        </p:sp>
        <p:sp>
          <p:nvSpPr>
            <p:cNvPr id="227" name="Rectangle 39"/>
            <p:cNvSpPr>
              <a:spLocks noChangeArrowheads="1"/>
            </p:cNvSpPr>
            <p:nvPr/>
          </p:nvSpPr>
          <p:spPr bwMode="auto">
            <a:xfrm>
              <a:off x="1632" y="2988"/>
              <a:ext cx="284" cy="260"/>
            </a:xfrm>
            <a:prstGeom prst="rect">
              <a:avLst/>
            </a:prstGeom>
            <a:noFill/>
            <a:ln w="12700" cap="sq">
              <a:noFill/>
              <a:miter lim="800000"/>
              <a:headEnd type="none" w="sm" len="sm"/>
              <a:tailEnd type="none" w="sm" len="sm"/>
            </a:ln>
          </p:spPr>
          <p:txBody>
            <a:bodyPr wrap="none">
              <a:spAutoFit/>
            </a:bodyPr>
            <a:lstStyle/>
            <a:p>
              <a:r>
                <a:rPr lang="en-US" altLang="zh-CN" sz="2100" b="1">
                  <a:solidFill>
                    <a:srgbClr val="003399"/>
                  </a:solidFill>
                  <a:latin typeface="Times New Roman" pitchFamily="18" charset="0"/>
                  <a:ea typeface="宋体" charset="-122"/>
                </a:rPr>
                <a:t>36</a:t>
              </a:r>
            </a:p>
          </p:txBody>
        </p:sp>
        <p:sp>
          <p:nvSpPr>
            <p:cNvPr id="228" name="Rectangle 40"/>
            <p:cNvSpPr>
              <a:spLocks noChangeArrowheads="1"/>
            </p:cNvSpPr>
            <p:nvPr/>
          </p:nvSpPr>
          <p:spPr bwMode="auto">
            <a:xfrm>
              <a:off x="2783" y="2989"/>
              <a:ext cx="284" cy="260"/>
            </a:xfrm>
            <a:prstGeom prst="rect">
              <a:avLst/>
            </a:prstGeom>
            <a:noFill/>
            <a:ln w="12700" cap="sq">
              <a:noFill/>
              <a:miter lim="800000"/>
              <a:headEnd type="none" w="sm" len="sm"/>
              <a:tailEnd type="none" w="sm" len="sm"/>
            </a:ln>
          </p:spPr>
          <p:txBody>
            <a:bodyPr wrap="none">
              <a:spAutoFit/>
            </a:bodyPr>
            <a:lstStyle/>
            <a:p>
              <a:r>
                <a:rPr lang="en-US" altLang="zh-CN" sz="2100" b="1">
                  <a:solidFill>
                    <a:srgbClr val="003399"/>
                  </a:solidFill>
                  <a:latin typeface="Times New Roman" pitchFamily="18" charset="0"/>
                  <a:ea typeface="宋体" charset="-122"/>
                </a:rPr>
                <a:t>18</a:t>
              </a:r>
            </a:p>
          </p:txBody>
        </p:sp>
        <p:sp>
          <p:nvSpPr>
            <p:cNvPr id="229" name="Rectangle 41"/>
            <p:cNvSpPr>
              <a:spLocks noChangeArrowheads="1"/>
            </p:cNvSpPr>
            <p:nvPr/>
          </p:nvSpPr>
          <p:spPr bwMode="auto">
            <a:xfrm>
              <a:off x="1207" y="3419"/>
              <a:ext cx="284" cy="260"/>
            </a:xfrm>
            <a:prstGeom prst="rect">
              <a:avLst/>
            </a:prstGeom>
            <a:noFill/>
            <a:ln w="12700" cap="sq">
              <a:noFill/>
              <a:miter lim="800000"/>
              <a:headEnd type="none" w="sm" len="sm"/>
              <a:tailEnd type="none" w="sm" len="sm"/>
            </a:ln>
          </p:spPr>
          <p:txBody>
            <a:bodyPr wrap="none">
              <a:spAutoFit/>
            </a:bodyPr>
            <a:lstStyle/>
            <a:p>
              <a:r>
                <a:rPr lang="en-US" altLang="zh-CN" sz="2100" b="1">
                  <a:solidFill>
                    <a:srgbClr val="003399"/>
                  </a:solidFill>
                  <a:latin typeface="Times New Roman" pitchFamily="18" charset="0"/>
                  <a:ea typeface="宋体" charset="-122"/>
                </a:rPr>
                <a:t>53</a:t>
              </a:r>
            </a:p>
          </p:txBody>
        </p:sp>
        <p:sp>
          <p:nvSpPr>
            <p:cNvPr id="230" name="Rectangle 42"/>
            <p:cNvSpPr>
              <a:spLocks noChangeArrowheads="1"/>
            </p:cNvSpPr>
            <p:nvPr/>
          </p:nvSpPr>
          <p:spPr bwMode="auto">
            <a:xfrm>
              <a:off x="2026" y="3417"/>
              <a:ext cx="284" cy="260"/>
            </a:xfrm>
            <a:prstGeom prst="rect">
              <a:avLst/>
            </a:prstGeom>
            <a:noFill/>
            <a:ln w="12700" cap="sq">
              <a:noFill/>
              <a:miter lim="800000"/>
              <a:headEnd type="none" w="sm" len="sm"/>
              <a:tailEnd type="none" w="sm" len="sm"/>
            </a:ln>
          </p:spPr>
          <p:txBody>
            <a:bodyPr wrap="none">
              <a:spAutoFit/>
            </a:bodyPr>
            <a:lstStyle/>
            <a:p>
              <a:r>
                <a:rPr lang="en-US" altLang="zh-CN" sz="2100" b="1">
                  <a:solidFill>
                    <a:srgbClr val="003399"/>
                  </a:solidFill>
                  <a:latin typeface="Times New Roman" pitchFamily="18" charset="0"/>
                  <a:ea typeface="宋体" charset="-122"/>
                </a:rPr>
                <a:t>80</a:t>
              </a:r>
            </a:p>
          </p:txBody>
        </p:sp>
        <p:sp>
          <p:nvSpPr>
            <p:cNvPr id="231" name="Rectangle 43"/>
            <p:cNvSpPr>
              <a:spLocks noChangeArrowheads="1"/>
            </p:cNvSpPr>
            <p:nvPr/>
          </p:nvSpPr>
          <p:spPr bwMode="auto">
            <a:xfrm>
              <a:off x="2496" y="3405"/>
              <a:ext cx="284" cy="260"/>
            </a:xfrm>
            <a:prstGeom prst="rect">
              <a:avLst/>
            </a:prstGeom>
            <a:noFill/>
            <a:ln w="12700" cap="sq">
              <a:noFill/>
              <a:miter lim="800000"/>
              <a:headEnd type="none" w="sm" len="sm"/>
              <a:tailEnd type="none" w="sm" len="sm"/>
            </a:ln>
          </p:spPr>
          <p:txBody>
            <a:bodyPr wrap="none">
              <a:spAutoFit/>
            </a:bodyPr>
            <a:lstStyle/>
            <a:p>
              <a:r>
                <a:rPr lang="en-US" altLang="zh-CN" sz="2100" b="1">
                  <a:solidFill>
                    <a:srgbClr val="003399"/>
                  </a:solidFill>
                  <a:latin typeface="Times New Roman" pitchFamily="18" charset="0"/>
                  <a:ea typeface="宋体" charset="-122"/>
                </a:rPr>
                <a:t>30</a:t>
              </a:r>
            </a:p>
          </p:txBody>
        </p:sp>
        <p:sp>
          <p:nvSpPr>
            <p:cNvPr id="232" name="Rectangle 44"/>
            <p:cNvSpPr>
              <a:spLocks noChangeArrowheads="1"/>
            </p:cNvSpPr>
            <p:nvPr/>
          </p:nvSpPr>
          <p:spPr bwMode="auto">
            <a:xfrm>
              <a:off x="3115" y="3406"/>
              <a:ext cx="284" cy="260"/>
            </a:xfrm>
            <a:prstGeom prst="rect">
              <a:avLst/>
            </a:prstGeom>
            <a:noFill/>
            <a:ln w="12700" cap="sq">
              <a:noFill/>
              <a:miter lim="800000"/>
              <a:headEnd type="none" w="sm" len="sm"/>
              <a:tailEnd type="none" w="sm" len="sm"/>
            </a:ln>
          </p:spPr>
          <p:txBody>
            <a:bodyPr wrap="none">
              <a:spAutoFit/>
            </a:bodyPr>
            <a:lstStyle/>
            <a:p>
              <a:r>
                <a:rPr lang="en-US" altLang="zh-CN" sz="2100" b="1">
                  <a:solidFill>
                    <a:srgbClr val="003399"/>
                  </a:solidFill>
                  <a:latin typeface="Times New Roman" pitchFamily="18" charset="0"/>
                  <a:ea typeface="宋体" charset="-122"/>
                </a:rPr>
                <a:t>48</a:t>
              </a:r>
            </a:p>
          </p:txBody>
        </p:sp>
        <p:sp>
          <p:nvSpPr>
            <p:cNvPr id="233" name="Rectangle 45"/>
            <p:cNvSpPr>
              <a:spLocks noChangeArrowheads="1"/>
            </p:cNvSpPr>
            <p:nvPr/>
          </p:nvSpPr>
          <p:spPr bwMode="auto">
            <a:xfrm>
              <a:off x="973" y="3937"/>
              <a:ext cx="284" cy="260"/>
            </a:xfrm>
            <a:prstGeom prst="rect">
              <a:avLst/>
            </a:prstGeom>
            <a:noFill/>
            <a:ln w="12700" cap="sq">
              <a:noFill/>
              <a:miter lim="800000"/>
              <a:headEnd type="none" w="sm" len="sm"/>
              <a:tailEnd type="none" w="sm" len="sm"/>
            </a:ln>
          </p:spPr>
          <p:txBody>
            <a:bodyPr wrap="none">
              <a:spAutoFit/>
            </a:bodyPr>
            <a:lstStyle/>
            <a:p>
              <a:r>
                <a:rPr lang="en-US" altLang="zh-CN" sz="2100" b="1">
                  <a:solidFill>
                    <a:srgbClr val="003399"/>
                  </a:solidFill>
                  <a:latin typeface="Times New Roman" pitchFamily="18" charset="0"/>
                  <a:ea typeface="宋体" charset="-122"/>
                </a:rPr>
                <a:t>90</a:t>
              </a:r>
            </a:p>
          </p:txBody>
        </p:sp>
        <p:sp>
          <p:nvSpPr>
            <p:cNvPr id="234" name="Rectangle 46"/>
            <p:cNvSpPr>
              <a:spLocks noChangeArrowheads="1"/>
            </p:cNvSpPr>
            <p:nvPr/>
          </p:nvSpPr>
          <p:spPr bwMode="auto">
            <a:xfrm>
              <a:off x="1392" y="3945"/>
              <a:ext cx="284" cy="260"/>
            </a:xfrm>
            <a:prstGeom prst="rect">
              <a:avLst/>
            </a:prstGeom>
            <a:noFill/>
            <a:ln w="12700" cap="sq">
              <a:noFill/>
              <a:miter lim="800000"/>
              <a:headEnd type="none" w="sm" len="sm"/>
              <a:tailEnd type="none" w="sm" len="sm"/>
            </a:ln>
          </p:spPr>
          <p:txBody>
            <a:bodyPr wrap="none">
              <a:spAutoFit/>
            </a:bodyPr>
            <a:lstStyle/>
            <a:p>
              <a:r>
                <a:rPr lang="en-US" altLang="zh-CN" sz="2100" b="1">
                  <a:solidFill>
                    <a:srgbClr val="003399"/>
                  </a:solidFill>
                  <a:latin typeface="Times New Roman" pitchFamily="18" charset="0"/>
                  <a:ea typeface="宋体" charset="-122"/>
                </a:rPr>
                <a:t>15</a:t>
              </a:r>
            </a:p>
          </p:txBody>
        </p:sp>
        <p:sp>
          <p:nvSpPr>
            <p:cNvPr id="235" name="Rectangle 47"/>
            <p:cNvSpPr>
              <a:spLocks noChangeArrowheads="1"/>
            </p:cNvSpPr>
            <p:nvPr/>
          </p:nvSpPr>
          <p:spPr bwMode="auto">
            <a:xfrm>
              <a:off x="1787" y="3933"/>
              <a:ext cx="284" cy="260"/>
            </a:xfrm>
            <a:prstGeom prst="rect">
              <a:avLst/>
            </a:prstGeom>
            <a:noFill/>
            <a:ln w="12700" cap="sq">
              <a:noFill/>
              <a:miter lim="800000"/>
              <a:headEnd type="none" w="sm" len="sm"/>
              <a:tailEnd type="none" w="sm" len="sm"/>
            </a:ln>
          </p:spPr>
          <p:txBody>
            <a:bodyPr wrap="none">
              <a:spAutoFit/>
            </a:bodyPr>
            <a:lstStyle/>
            <a:p>
              <a:r>
                <a:rPr lang="en-US" altLang="zh-CN" sz="2100" b="1">
                  <a:solidFill>
                    <a:srgbClr val="003399"/>
                  </a:solidFill>
                  <a:latin typeface="Times New Roman" pitchFamily="18" charset="0"/>
                  <a:ea typeface="宋体" charset="-122"/>
                </a:rPr>
                <a:t>37</a:t>
              </a:r>
            </a:p>
          </p:txBody>
        </p:sp>
      </p:grpSp>
      <p:sp>
        <p:nvSpPr>
          <p:cNvPr id="236" name="Text Box 49"/>
          <p:cNvSpPr txBox="1">
            <a:spLocks noChangeArrowheads="1"/>
          </p:cNvSpPr>
          <p:nvPr/>
        </p:nvSpPr>
        <p:spPr bwMode="auto">
          <a:xfrm>
            <a:off x="4193317" y="4850915"/>
            <a:ext cx="598487" cy="366713"/>
          </a:xfrm>
          <a:prstGeom prst="rect">
            <a:avLst/>
          </a:prstGeom>
          <a:noFill/>
          <a:ln w="12700" cap="sq">
            <a:noFill/>
            <a:miter lim="800000"/>
            <a:headEnd type="none" w="sm" len="sm"/>
            <a:tailEnd type="none" w="sm" len="sm"/>
          </a:ln>
        </p:spPr>
        <p:txBody>
          <a:bodyPr>
            <a:spAutoFit/>
          </a:bodyPr>
          <a:lstStyle/>
          <a:p>
            <a:r>
              <a:rPr lang="en-US" altLang="zh-CN" b="1" dirty="0" err="1">
                <a:solidFill>
                  <a:srgbClr val="DC0081"/>
                </a:solidFill>
                <a:latin typeface="Times New Roman" pitchFamily="18" charset="0"/>
                <a:ea typeface="宋体" charset="-122"/>
              </a:rPr>
              <a:t>i</a:t>
            </a:r>
            <a:r>
              <a:rPr lang="en-US" altLang="zh-CN" b="1" dirty="0">
                <a:solidFill>
                  <a:srgbClr val="DC0081"/>
                </a:solidFill>
                <a:latin typeface="Times New Roman" pitchFamily="18" charset="0"/>
                <a:ea typeface="宋体" charset="-122"/>
              </a:rPr>
              <a:t>=4</a:t>
            </a:r>
          </a:p>
        </p:txBody>
      </p:sp>
      <p:grpSp>
        <p:nvGrpSpPr>
          <p:cNvPr id="237" name="Group 53"/>
          <p:cNvGrpSpPr>
            <a:grpSpLocks/>
          </p:cNvGrpSpPr>
          <p:nvPr/>
        </p:nvGrpSpPr>
        <p:grpSpPr bwMode="auto">
          <a:xfrm>
            <a:off x="2788032" y="4841241"/>
            <a:ext cx="1911350" cy="366712"/>
            <a:chOff x="1148" y="3205"/>
            <a:chExt cx="1204" cy="231"/>
          </a:xfrm>
        </p:grpSpPr>
        <p:sp>
          <p:nvSpPr>
            <p:cNvPr id="238" name="Text Box 54"/>
            <p:cNvSpPr txBox="1">
              <a:spLocks noChangeArrowheads="1"/>
            </p:cNvSpPr>
            <p:nvPr/>
          </p:nvSpPr>
          <p:spPr bwMode="auto">
            <a:xfrm>
              <a:off x="1148" y="3205"/>
              <a:ext cx="377" cy="231"/>
            </a:xfrm>
            <a:prstGeom prst="rect">
              <a:avLst/>
            </a:prstGeom>
            <a:noFill/>
            <a:ln w="12700" cap="sq">
              <a:noFill/>
              <a:miter lim="800000"/>
              <a:headEnd type="none" w="sm" len="sm"/>
              <a:tailEnd type="none" w="sm" len="sm"/>
            </a:ln>
          </p:spPr>
          <p:txBody>
            <a:bodyPr>
              <a:spAutoFit/>
            </a:bodyPr>
            <a:lstStyle/>
            <a:p>
              <a:r>
                <a:rPr lang="en-US" altLang="zh-CN" b="1" dirty="0" err="1">
                  <a:solidFill>
                    <a:srgbClr val="DC0081"/>
                  </a:solidFill>
                  <a:latin typeface="Times New Roman" pitchFamily="18" charset="0"/>
                  <a:ea typeface="宋体" charset="-122"/>
                </a:rPr>
                <a:t>i</a:t>
              </a:r>
              <a:r>
                <a:rPr lang="en-US" altLang="zh-CN" b="1" dirty="0">
                  <a:solidFill>
                    <a:srgbClr val="DC0081"/>
                  </a:solidFill>
                  <a:latin typeface="Times New Roman" pitchFamily="18" charset="0"/>
                  <a:ea typeface="宋体" charset="-122"/>
                </a:rPr>
                <a:t>=3</a:t>
              </a:r>
            </a:p>
          </p:txBody>
        </p:sp>
        <p:sp>
          <p:nvSpPr>
            <p:cNvPr id="239" name="Rectangle 55"/>
            <p:cNvSpPr>
              <a:spLocks noChangeArrowheads="1"/>
            </p:cNvSpPr>
            <p:nvPr/>
          </p:nvSpPr>
          <p:spPr bwMode="auto">
            <a:xfrm>
              <a:off x="2112" y="3230"/>
              <a:ext cx="240" cy="192"/>
            </a:xfrm>
            <a:prstGeom prst="rect">
              <a:avLst/>
            </a:prstGeom>
            <a:solidFill>
              <a:srgbClr val="FFFFFF"/>
            </a:solidFill>
            <a:ln w="12700" cap="sq">
              <a:noFill/>
              <a:miter lim="800000"/>
              <a:headEnd/>
              <a:tailEnd/>
            </a:ln>
          </p:spPr>
          <p:txBody>
            <a:bodyPr wrap="none" anchor="ctr"/>
            <a:lstStyle/>
            <a:p>
              <a:endParaRPr lang="zh-CN" altLang="en-US">
                <a:solidFill>
                  <a:srgbClr val="000000"/>
                </a:solidFill>
                <a:latin typeface="Arial Narrow"/>
              </a:endParaRPr>
            </a:p>
          </p:txBody>
        </p:sp>
      </p:grpSp>
      <p:grpSp>
        <p:nvGrpSpPr>
          <p:cNvPr id="240" name="Group 61"/>
          <p:cNvGrpSpPr>
            <a:grpSpLocks/>
          </p:cNvGrpSpPr>
          <p:nvPr/>
        </p:nvGrpSpPr>
        <p:grpSpPr bwMode="auto">
          <a:xfrm>
            <a:off x="2828067" y="5173178"/>
            <a:ext cx="450850" cy="412750"/>
            <a:chOff x="1211" y="3419"/>
            <a:chExt cx="284" cy="260"/>
          </a:xfrm>
        </p:grpSpPr>
        <p:sp>
          <p:nvSpPr>
            <p:cNvPr id="241" name="Rectangle 59"/>
            <p:cNvSpPr>
              <a:spLocks noChangeArrowheads="1"/>
            </p:cNvSpPr>
            <p:nvPr/>
          </p:nvSpPr>
          <p:spPr bwMode="auto">
            <a:xfrm>
              <a:off x="1250" y="3467"/>
              <a:ext cx="179" cy="179"/>
            </a:xfrm>
            <a:prstGeom prst="rect">
              <a:avLst/>
            </a:prstGeom>
            <a:solidFill>
              <a:srgbClr val="FFFFFF"/>
            </a:solidFill>
            <a:ln w="12700" cap="sq">
              <a:noFill/>
              <a:miter lim="800000"/>
              <a:headEnd/>
              <a:tailEnd/>
            </a:ln>
          </p:spPr>
          <p:txBody>
            <a:bodyPr wrap="none" anchor="ctr"/>
            <a:lstStyle/>
            <a:p>
              <a:endParaRPr lang="zh-CN" altLang="en-US">
                <a:solidFill>
                  <a:srgbClr val="000000"/>
                </a:solidFill>
                <a:latin typeface="Arial Narrow"/>
              </a:endParaRPr>
            </a:p>
          </p:txBody>
        </p:sp>
        <p:sp>
          <p:nvSpPr>
            <p:cNvPr id="242" name="Rectangle 60"/>
            <p:cNvSpPr>
              <a:spLocks noChangeArrowheads="1"/>
            </p:cNvSpPr>
            <p:nvPr/>
          </p:nvSpPr>
          <p:spPr bwMode="auto">
            <a:xfrm>
              <a:off x="1211" y="3419"/>
              <a:ext cx="284" cy="260"/>
            </a:xfrm>
            <a:prstGeom prst="rect">
              <a:avLst/>
            </a:prstGeom>
            <a:noFill/>
            <a:ln w="12700" cap="sq">
              <a:noFill/>
              <a:miter lim="800000"/>
              <a:headEnd/>
              <a:tailEnd/>
            </a:ln>
          </p:spPr>
          <p:txBody>
            <a:bodyPr wrap="none">
              <a:spAutoFit/>
            </a:bodyPr>
            <a:lstStyle/>
            <a:p>
              <a:r>
                <a:rPr lang="en-US" altLang="zh-CN" sz="2100" b="1">
                  <a:solidFill>
                    <a:srgbClr val="003399"/>
                  </a:solidFill>
                  <a:latin typeface="Times New Roman" pitchFamily="18" charset="0"/>
                  <a:ea typeface="宋体" charset="-122"/>
                </a:rPr>
                <a:t>90</a:t>
              </a:r>
            </a:p>
          </p:txBody>
        </p:sp>
      </p:grpSp>
      <p:grpSp>
        <p:nvGrpSpPr>
          <p:cNvPr id="243" name="Group 65"/>
          <p:cNvGrpSpPr>
            <a:grpSpLocks/>
          </p:cNvGrpSpPr>
          <p:nvPr/>
        </p:nvGrpSpPr>
        <p:grpSpPr bwMode="auto">
          <a:xfrm>
            <a:off x="2429604" y="5987565"/>
            <a:ext cx="450850" cy="412750"/>
            <a:chOff x="960" y="3932"/>
            <a:chExt cx="284" cy="260"/>
          </a:xfrm>
        </p:grpSpPr>
        <p:sp>
          <p:nvSpPr>
            <p:cNvPr id="244" name="Rectangle 63"/>
            <p:cNvSpPr>
              <a:spLocks noChangeArrowheads="1"/>
            </p:cNvSpPr>
            <p:nvPr/>
          </p:nvSpPr>
          <p:spPr bwMode="auto">
            <a:xfrm>
              <a:off x="1019" y="3995"/>
              <a:ext cx="175" cy="175"/>
            </a:xfrm>
            <a:prstGeom prst="rect">
              <a:avLst/>
            </a:prstGeom>
            <a:solidFill>
              <a:srgbClr val="FFFFFF"/>
            </a:solidFill>
            <a:ln w="12700" cap="sq">
              <a:noFill/>
              <a:miter lim="800000"/>
              <a:headEnd/>
              <a:tailEnd/>
            </a:ln>
          </p:spPr>
          <p:txBody>
            <a:bodyPr wrap="none" anchor="ctr"/>
            <a:lstStyle/>
            <a:p>
              <a:endParaRPr lang="zh-CN" altLang="en-US">
                <a:solidFill>
                  <a:srgbClr val="000000"/>
                </a:solidFill>
                <a:latin typeface="Arial Narrow"/>
              </a:endParaRPr>
            </a:p>
          </p:txBody>
        </p:sp>
        <p:sp>
          <p:nvSpPr>
            <p:cNvPr id="245" name="Rectangle 64"/>
            <p:cNvSpPr>
              <a:spLocks noChangeArrowheads="1"/>
            </p:cNvSpPr>
            <p:nvPr/>
          </p:nvSpPr>
          <p:spPr bwMode="auto">
            <a:xfrm>
              <a:off x="960" y="3932"/>
              <a:ext cx="284" cy="260"/>
            </a:xfrm>
            <a:prstGeom prst="rect">
              <a:avLst/>
            </a:prstGeom>
            <a:noFill/>
            <a:ln w="12700" cap="sq">
              <a:noFill/>
              <a:miter lim="800000"/>
              <a:headEnd/>
              <a:tailEnd/>
            </a:ln>
          </p:spPr>
          <p:txBody>
            <a:bodyPr wrap="none">
              <a:spAutoFit/>
            </a:bodyPr>
            <a:lstStyle/>
            <a:p>
              <a:r>
                <a:rPr lang="en-US" altLang="zh-CN" sz="2100" b="1">
                  <a:solidFill>
                    <a:srgbClr val="003399"/>
                  </a:solidFill>
                  <a:latin typeface="Times New Roman" pitchFamily="18" charset="0"/>
                  <a:ea typeface="宋体" charset="-122"/>
                </a:rPr>
                <a:t>53</a:t>
              </a:r>
            </a:p>
          </p:txBody>
        </p:sp>
      </p:grpSp>
      <p:grpSp>
        <p:nvGrpSpPr>
          <p:cNvPr id="246" name="Group 68"/>
          <p:cNvGrpSpPr>
            <a:grpSpLocks/>
          </p:cNvGrpSpPr>
          <p:nvPr/>
        </p:nvGrpSpPr>
        <p:grpSpPr bwMode="auto">
          <a:xfrm>
            <a:off x="2788032" y="4193169"/>
            <a:ext cx="3224212" cy="990600"/>
            <a:chOff x="1185" y="2784"/>
            <a:chExt cx="2031" cy="624"/>
          </a:xfrm>
        </p:grpSpPr>
        <p:sp>
          <p:nvSpPr>
            <p:cNvPr id="247" name="Rectangle 69"/>
            <p:cNvSpPr>
              <a:spLocks noChangeArrowheads="1"/>
            </p:cNvSpPr>
            <p:nvPr/>
          </p:nvSpPr>
          <p:spPr bwMode="auto">
            <a:xfrm>
              <a:off x="1185" y="3216"/>
              <a:ext cx="240" cy="192"/>
            </a:xfrm>
            <a:prstGeom prst="rect">
              <a:avLst/>
            </a:prstGeom>
            <a:solidFill>
              <a:srgbClr val="FFFFFF"/>
            </a:solidFill>
            <a:ln w="12700" cap="sq">
              <a:noFill/>
              <a:miter lim="800000"/>
              <a:headEnd/>
              <a:tailEnd/>
            </a:ln>
          </p:spPr>
          <p:txBody>
            <a:bodyPr wrap="none" anchor="ctr"/>
            <a:lstStyle/>
            <a:p>
              <a:endParaRPr lang="zh-CN" altLang="en-US">
                <a:solidFill>
                  <a:srgbClr val="000000"/>
                </a:solidFill>
                <a:latin typeface="Arial Narrow"/>
              </a:endParaRPr>
            </a:p>
          </p:txBody>
        </p:sp>
        <p:sp>
          <p:nvSpPr>
            <p:cNvPr id="248" name="Text Box 70"/>
            <p:cNvSpPr txBox="1">
              <a:spLocks noChangeArrowheads="1"/>
            </p:cNvSpPr>
            <p:nvPr/>
          </p:nvSpPr>
          <p:spPr bwMode="auto">
            <a:xfrm>
              <a:off x="2839" y="2784"/>
              <a:ext cx="377" cy="231"/>
            </a:xfrm>
            <a:prstGeom prst="rect">
              <a:avLst/>
            </a:prstGeom>
            <a:noFill/>
            <a:ln w="12700" cap="sq">
              <a:noFill/>
              <a:miter lim="800000"/>
              <a:headEnd type="none" w="sm" len="sm"/>
              <a:tailEnd type="none" w="sm" len="sm"/>
            </a:ln>
          </p:spPr>
          <p:txBody>
            <a:bodyPr>
              <a:spAutoFit/>
            </a:bodyPr>
            <a:lstStyle/>
            <a:p>
              <a:r>
                <a:rPr lang="en-US" altLang="zh-CN" b="1" dirty="0" err="1">
                  <a:solidFill>
                    <a:srgbClr val="DC0081"/>
                  </a:solidFill>
                  <a:latin typeface="Times New Roman" pitchFamily="18" charset="0"/>
                  <a:ea typeface="宋体" charset="-122"/>
                </a:rPr>
                <a:t>i</a:t>
              </a:r>
              <a:r>
                <a:rPr lang="en-US" altLang="zh-CN" b="1" dirty="0">
                  <a:solidFill>
                    <a:srgbClr val="DC0081"/>
                  </a:solidFill>
                  <a:latin typeface="Times New Roman" pitchFamily="18" charset="0"/>
                  <a:ea typeface="宋体" charset="-122"/>
                </a:rPr>
                <a:t>=2</a:t>
              </a:r>
            </a:p>
          </p:txBody>
        </p:sp>
      </p:grpSp>
      <p:grpSp>
        <p:nvGrpSpPr>
          <p:cNvPr id="249" name="Group 71"/>
          <p:cNvGrpSpPr>
            <a:grpSpLocks/>
          </p:cNvGrpSpPr>
          <p:nvPr/>
        </p:nvGrpSpPr>
        <p:grpSpPr bwMode="auto">
          <a:xfrm>
            <a:off x="5331554" y="4482615"/>
            <a:ext cx="450850" cy="412750"/>
            <a:chOff x="960" y="3932"/>
            <a:chExt cx="284" cy="260"/>
          </a:xfrm>
        </p:grpSpPr>
        <p:sp>
          <p:nvSpPr>
            <p:cNvPr id="250" name="Rectangle 72"/>
            <p:cNvSpPr>
              <a:spLocks noChangeArrowheads="1"/>
            </p:cNvSpPr>
            <p:nvPr/>
          </p:nvSpPr>
          <p:spPr bwMode="auto">
            <a:xfrm>
              <a:off x="1019" y="3995"/>
              <a:ext cx="175" cy="175"/>
            </a:xfrm>
            <a:prstGeom prst="rect">
              <a:avLst/>
            </a:prstGeom>
            <a:solidFill>
              <a:srgbClr val="FFFFFF"/>
            </a:solidFill>
            <a:ln w="12700" cap="sq">
              <a:noFill/>
              <a:miter lim="800000"/>
              <a:headEnd/>
              <a:tailEnd/>
            </a:ln>
          </p:spPr>
          <p:txBody>
            <a:bodyPr wrap="none" anchor="ctr"/>
            <a:lstStyle/>
            <a:p>
              <a:endParaRPr lang="zh-CN" altLang="en-US">
                <a:solidFill>
                  <a:srgbClr val="000000"/>
                </a:solidFill>
                <a:latin typeface="Arial Narrow"/>
              </a:endParaRPr>
            </a:p>
          </p:txBody>
        </p:sp>
        <p:sp>
          <p:nvSpPr>
            <p:cNvPr id="251" name="Rectangle 73"/>
            <p:cNvSpPr>
              <a:spLocks noChangeArrowheads="1"/>
            </p:cNvSpPr>
            <p:nvPr/>
          </p:nvSpPr>
          <p:spPr bwMode="auto">
            <a:xfrm>
              <a:off x="960" y="3932"/>
              <a:ext cx="284" cy="260"/>
            </a:xfrm>
            <a:prstGeom prst="rect">
              <a:avLst/>
            </a:prstGeom>
            <a:noFill/>
            <a:ln w="12700" cap="sq">
              <a:noFill/>
              <a:miter lim="800000"/>
              <a:headEnd/>
              <a:tailEnd/>
            </a:ln>
          </p:spPr>
          <p:txBody>
            <a:bodyPr wrap="none">
              <a:spAutoFit/>
            </a:bodyPr>
            <a:lstStyle/>
            <a:p>
              <a:r>
                <a:rPr lang="en-US" altLang="zh-CN" sz="2100" b="1">
                  <a:solidFill>
                    <a:srgbClr val="003399"/>
                  </a:solidFill>
                  <a:latin typeface="Times New Roman" pitchFamily="18" charset="0"/>
                  <a:ea typeface="宋体" charset="-122"/>
                </a:rPr>
                <a:t>48</a:t>
              </a:r>
            </a:p>
          </p:txBody>
        </p:sp>
      </p:grpSp>
      <p:grpSp>
        <p:nvGrpSpPr>
          <p:cNvPr id="252" name="Group 77"/>
          <p:cNvGrpSpPr>
            <a:grpSpLocks/>
          </p:cNvGrpSpPr>
          <p:nvPr/>
        </p:nvGrpSpPr>
        <p:grpSpPr bwMode="auto">
          <a:xfrm>
            <a:off x="5847492" y="5155715"/>
            <a:ext cx="450850" cy="412750"/>
            <a:chOff x="3113" y="3408"/>
            <a:chExt cx="284" cy="260"/>
          </a:xfrm>
        </p:grpSpPr>
        <p:sp>
          <p:nvSpPr>
            <p:cNvPr id="253" name="Rectangle 75"/>
            <p:cNvSpPr>
              <a:spLocks noChangeArrowheads="1"/>
            </p:cNvSpPr>
            <p:nvPr/>
          </p:nvSpPr>
          <p:spPr bwMode="auto">
            <a:xfrm>
              <a:off x="3179" y="3462"/>
              <a:ext cx="170" cy="170"/>
            </a:xfrm>
            <a:prstGeom prst="rect">
              <a:avLst/>
            </a:prstGeom>
            <a:solidFill>
              <a:srgbClr val="FFFFFF"/>
            </a:solidFill>
            <a:ln w="12700" cap="sq">
              <a:noFill/>
              <a:miter lim="800000"/>
              <a:headEnd/>
              <a:tailEnd/>
            </a:ln>
          </p:spPr>
          <p:txBody>
            <a:bodyPr wrap="none" anchor="ctr"/>
            <a:lstStyle/>
            <a:p>
              <a:endParaRPr lang="zh-CN" altLang="en-US">
                <a:solidFill>
                  <a:srgbClr val="000000"/>
                </a:solidFill>
                <a:latin typeface="Arial Narrow"/>
              </a:endParaRPr>
            </a:p>
          </p:txBody>
        </p:sp>
        <p:sp>
          <p:nvSpPr>
            <p:cNvPr id="254" name="Rectangle 76"/>
            <p:cNvSpPr>
              <a:spLocks noChangeArrowheads="1"/>
            </p:cNvSpPr>
            <p:nvPr/>
          </p:nvSpPr>
          <p:spPr bwMode="auto">
            <a:xfrm>
              <a:off x="3113" y="3408"/>
              <a:ext cx="284" cy="260"/>
            </a:xfrm>
            <a:prstGeom prst="rect">
              <a:avLst/>
            </a:prstGeom>
            <a:noFill/>
            <a:ln w="12700" cap="sq">
              <a:noFill/>
              <a:miter lim="800000"/>
              <a:headEnd/>
              <a:tailEnd/>
            </a:ln>
          </p:spPr>
          <p:txBody>
            <a:bodyPr wrap="none">
              <a:spAutoFit/>
            </a:bodyPr>
            <a:lstStyle/>
            <a:p>
              <a:r>
                <a:rPr lang="en-US" altLang="zh-CN" sz="2100" b="1">
                  <a:solidFill>
                    <a:srgbClr val="003399"/>
                  </a:solidFill>
                  <a:latin typeface="Times New Roman" pitchFamily="18" charset="0"/>
                  <a:ea typeface="宋体" charset="-122"/>
                </a:rPr>
                <a:t>18</a:t>
              </a:r>
            </a:p>
          </p:txBody>
        </p:sp>
      </p:grpSp>
      <p:grpSp>
        <p:nvGrpSpPr>
          <p:cNvPr id="255" name="Group 80"/>
          <p:cNvGrpSpPr>
            <a:grpSpLocks/>
          </p:cNvGrpSpPr>
          <p:nvPr/>
        </p:nvGrpSpPr>
        <p:grpSpPr bwMode="auto">
          <a:xfrm>
            <a:off x="3436104" y="4193169"/>
            <a:ext cx="2392363" cy="381000"/>
            <a:chOff x="1602" y="2784"/>
            <a:chExt cx="1507" cy="240"/>
          </a:xfrm>
        </p:grpSpPr>
        <p:sp>
          <p:nvSpPr>
            <p:cNvPr id="256" name="Text Box 81"/>
            <p:cNvSpPr txBox="1">
              <a:spLocks noChangeArrowheads="1"/>
            </p:cNvSpPr>
            <p:nvPr/>
          </p:nvSpPr>
          <p:spPr bwMode="auto">
            <a:xfrm>
              <a:off x="1602" y="2793"/>
              <a:ext cx="377" cy="231"/>
            </a:xfrm>
            <a:prstGeom prst="rect">
              <a:avLst/>
            </a:prstGeom>
            <a:noFill/>
            <a:ln w="12700" cap="sq">
              <a:noFill/>
              <a:miter lim="800000"/>
              <a:headEnd type="none" w="sm" len="sm"/>
              <a:tailEnd type="none" w="sm" len="sm"/>
            </a:ln>
          </p:spPr>
          <p:txBody>
            <a:bodyPr>
              <a:spAutoFit/>
            </a:bodyPr>
            <a:lstStyle/>
            <a:p>
              <a:r>
                <a:rPr lang="en-US" altLang="zh-CN" b="1" dirty="0" err="1">
                  <a:solidFill>
                    <a:srgbClr val="DC0081"/>
                  </a:solidFill>
                  <a:latin typeface="Times New Roman" pitchFamily="18" charset="0"/>
                  <a:ea typeface="宋体" charset="-122"/>
                </a:rPr>
                <a:t>i</a:t>
              </a:r>
              <a:r>
                <a:rPr lang="en-US" altLang="zh-CN" b="1" dirty="0">
                  <a:solidFill>
                    <a:srgbClr val="DC0081"/>
                  </a:solidFill>
                  <a:latin typeface="Times New Roman" pitchFamily="18" charset="0"/>
                  <a:ea typeface="宋体" charset="-122"/>
                </a:rPr>
                <a:t>=1</a:t>
              </a:r>
            </a:p>
          </p:txBody>
        </p:sp>
        <p:sp>
          <p:nvSpPr>
            <p:cNvPr id="257" name="Rectangle 82"/>
            <p:cNvSpPr>
              <a:spLocks noChangeArrowheads="1"/>
            </p:cNvSpPr>
            <p:nvPr/>
          </p:nvSpPr>
          <p:spPr bwMode="auto">
            <a:xfrm>
              <a:off x="2869" y="2784"/>
              <a:ext cx="240" cy="192"/>
            </a:xfrm>
            <a:prstGeom prst="rect">
              <a:avLst/>
            </a:prstGeom>
            <a:solidFill>
              <a:srgbClr val="FFFFFF"/>
            </a:solidFill>
            <a:ln w="12700" cap="sq">
              <a:noFill/>
              <a:miter lim="800000"/>
              <a:headEnd/>
              <a:tailEnd/>
            </a:ln>
          </p:spPr>
          <p:txBody>
            <a:bodyPr wrap="none" anchor="ctr"/>
            <a:lstStyle/>
            <a:p>
              <a:endParaRPr lang="zh-CN" altLang="en-US">
                <a:solidFill>
                  <a:srgbClr val="000000"/>
                </a:solidFill>
                <a:latin typeface="Arial Narrow"/>
              </a:endParaRPr>
            </a:p>
          </p:txBody>
        </p:sp>
      </p:grpSp>
      <p:grpSp>
        <p:nvGrpSpPr>
          <p:cNvPr id="258" name="Group 83"/>
          <p:cNvGrpSpPr>
            <a:grpSpLocks/>
          </p:cNvGrpSpPr>
          <p:nvPr/>
        </p:nvGrpSpPr>
        <p:grpSpPr bwMode="auto">
          <a:xfrm>
            <a:off x="3526567" y="4511190"/>
            <a:ext cx="450850" cy="412750"/>
            <a:chOff x="1211" y="3419"/>
            <a:chExt cx="284" cy="260"/>
          </a:xfrm>
        </p:grpSpPr>
        <p:sp>
          <p:nvSpPr>
            <p:cNvPr id="259" name="Rectangle 84"/>
            <p:cNvSpPr>
              <a:spLocks noChangeArrowheads="1"/>
            </p:cNvSpPr>
            <p:nvPr/>
          </p:nvSpPr>
          <p:spPr bwMode="auto">
            <a:xfrm>
              <a:off x="1250" y="3467"/>
              <a:ext cx="179" cy="179"/>
            </a:xfrm>
            <a:prstGeom prst="rect">
              <a:avLst/>
            </a:prstGeom>
            <a:solidFill>
              <a:srgbClr val="FFFFFF"/>
            </a:solidFill>
            <a:ln w="12700" cap="sq">
              <a:noFill/>
              <a:miter lim="800000"/>
              <a:headEnd/>
              <a:tailEnd/>
            </a:ln>
          </p:spPr>
          <p:txBody>
            <a:bodyPr wrap="none" anchor="ctr"/>
            <a:lstStyle/>
            <a:p>
              <a:endParaRPr lang="zh-CN" altLang="en-US">
                <a:solidFill>
                  <a:srgbClr val="000000"/>
                </a:solidFill>
                <a:latin typeface="Arial Narrow"/>
              </a:endParaRPr>
            </a:p>
          </p:txBody>
        </p:sp>
        <p:sp>
          <p:nvSpPr>
            <p:cNvPr id="260" name="Rectangle 85"/>
            <p:cNvSpPr>
              <a:spLocks noChangeArrowheads="1"/>
            </p:cNvSpPr>
            <p:nvPr/>
          </p:nvSpPr>
          <p:spPr bwMode="auto">
            <a:xfrm>
              <a:off x="1211" y="3419"/>
              <a:ext cx="284" cy="260"/>
            </a:xfrm>
            <a:prstGeom prst="rect">
              <a:avLst/>
            </a:prstGeom>
            <a:noFill/>
            <a:ln w="12700" cap="sq">
              <a:noFill/>
              <a:miter lim="800000"/>
              <a:headEnd/>
              <a:tailEnd/>
            </a:ln>
          </p:spPr>
          <p:txBody>
            <a:bodyPr wrap="none">
              <a:spAutoFit/>
            </a:bodyPr>
            <a:lstStyle/>
            <a:p>
              <a:r>
                <a:rPr lang="en-US" altLang="zh-CN" sz="2100" b="1">
                  <a:solidFill>
                    <a:srgbClr val="003399"/>
                  </a:solidFill>
                  <a:latin typeface="Times New Roman" pitchFamily="18" charset="0"/>
                  <a:ea typeface="宋体" charset="-122"/>
                </a:rPr>
                <a:t>90</a:t>
              </a:r>
            </a:p>
          </p:txBody>
        </p:sp>
      </p:grpSp>
      <p:grpSp>
        <p:nvGrpSpPr>
          <p:cNvPr id="261" name="Group 86"/>
          <p:cNvGrpSpPr>
            <a:grpSpLocks/>
          </p:cNvGrpSpPr>
          <p:nvPr/>
        </p:nvGrpSpPr>
        <p:grpSpPr bwMode="auto">
          <a:xfrm>
            <a:off x="2845529" y="5173178"/>
            <a:ext cx="450850" cy="412750"/>
            <a:chOff x="1211" y="3419"/>
            <a:chExt cx="284" cy="260"/>
          </a:xfrm>
        </p:grpSpPr>
        <p:sp>
          <p:nvSpPr>
            <p:cNvPr id="262" name="Rectangle 87"/>
            <p:cNvSpPr>
              <a:spLocks noChangeArrowheads="1"/>
            </p:cNvSpPr>
            <p:nvPr/>
          </p:nvSpPr>
          <p:spPr bwMode="auto">
            <a:xfrm>
              <a:off x="1250" y="3467"/>
              <a:ext cx="179" cy="179"/>
            </a:xfrm>
            <a:prstGeom prst="rect">
              <a:avLst/>
            </a:prstGeom>
            <a:solidFill>
              <a:srgbClr val="FFFFFF"/>
            </a:solidFill>
            <a:ln w="12700" cap="sq">
              <a:noFill/>
              <a:miter lim="800000"/>
              <a:headEnd/>
              <a:tailEnd/>
            </a:ln>
          </p:spPr>
          <p:txBody>
            <a:bodyPr wrap="none" anchor="ctr"/>
            <a:lstStyle/>
            <a:p>
              <a:endParaRPr lang="zh-CN" altLang="en-US">
                <a:solidFill>
                  <a:srgbClr val="000000"/>
                </a:solidFill>
                <a:latin typeface="Arial Narrow"/>
              </a:endParaRPr>
            </a:p>
          </p:txBody>
        </p:sp>
        <p:sp>
          <p:nvSpPr>
            <p:cNvPr id="263" name="Rectangle 88"/>
            <p:cNvSpPr>
              <a:spLocks noChangeArrowheads="1"/>
            </p:cNvSpPr>
            <p:nvPr/>
          </p:nvSpPr>
          <p:spPr bwMode="auto">
            <a:xfrm>
              <a:off x="1211" y="3419"/>
              <a:ext cx="284" cy="260"/>
            </a:xfrm>
            <a:prstGeom prst="rect">
              <a:avLst/>
            </a:prstGeom>
            <a:noFill/>
            <a:ln w="12700" cap="sq">
              <a:noFill/>
              <a:miter lim="800000"/>
              <a:headEnd/>
              <a:tailEnd/>
            </a:ln>
          </p:spPr>
          <p:txBody>
            <a:bodyPr wrap="none">
              <a:spAutoFit/>
            </a:bodyPr>
            <a:lstStyle/>
            <a:p>
              <a:r>
                <a:rPr lang="en-US" altLang="zh-CN" sz="2100" b="1">
                  <a:solidFill>
                    <a:srgbClr val="003399"/>
                  </a:solidFill>
                  <a:latin typeface="Times New Roman" pitchFamily="18" charset="0"/>
                  <a:ea typeface="宋体" charset="-122"/>
                </a:rPr>
                <a:t>36</a:t>
              </a:r>
            </a:p>
          </p:txBody>
        </p:sp>
      </p:grpSp>
      <p:grpSp>
        <p:nvGrpSpPr>
          <p:cNvPr id="264" name="Group 95"/>
          <p:cNvGrpSpPr>
            <a:grpSpLocks/>
          </p:cNvGrpSpPr>
          <p:nvPr/>
        </p:nvGrpSpPr>
        <p:grpSpPr bwMode="auto">
          <a:xfrm>
            <a:off x="2828067" y="5173178"/>
            <a:ext cx="450850" cy="412750"/>
            <a:chOff x="624" y="3214"/>
            <a:chExt cx="284" cy="260"/>
          </a:xfrm>
        </p:grpSpPr>
        <p:sp>
          <p:nvSpPr>
            <p:cNvPr id="265" name="Rectangle 90"/>
            <p:cNvSpPr>
              <a:spLocks noChangeArrowheads="1"/>
            </p:cNvSpPr>
            <p:nvPr/>
          </p:nvSpPr>
          <p:spPr bwMode="auto">
            <a:xfrm>
              <a:off x="683" y="3279"/>
              <a:ext cx="175" cy="165"/>
            </a:xfrm>
            <a:prstGeom prst="rect">
              <a:avLst/>
            </a:prstGeom>
            <a:solidFill>
              <a:srgbClr val="FFFFFF"/>
            </a:solidFill>
            <a:ln w="12700" cap="sq">
              <a:noFill/>
              <a:miter lim="800000"/>
              <a:headEnd/>
              <a:tailEnd/>
            </a:ln>
          </p:spPr>
          <p:txBody>
            <a:bodyPr wrap="none" anchor="ctr"/>
            <a:lstStyle/>
            <a:p>
              <a:endParaRPr lang="zh-CN" altLang="en-US">
                <a:solidFill>
                  <a:srgbClr val="000000"/>
                </a:solidFill>
                <a:latin typeface="Arial Narrow"/>
              </a:endParaRPr>
            </a:p>
          </p:txBody>
        </p:sp>
        <p:sp>
          <p:nvSpPr>
            <p:cNvPr id="266" name="Rectangle 91"/>
            <p:cNvSpPr>
              <a:spLocks noChangeArrowheads="1"/>
            </p:cNvSpPr>
            <p:nvPr/>
          </p:nvSpPr>
          <p:spPr bwMode="auto">
            <a:xfrm>
              <a:off x="624" y="3214"/>
              <a:ext cx="284" cy="260"/>
            </a:xfrm>
            <a:prstGeom prst="rect">
              <a:avLst/>
            </a:prstGeom>
            <a:noFill/>
            <a:ln w="12700" cap="sq">
              <a:noFill/>
              <a:miter lim="800000"/>
              <a:headEnd/>
              <a:tailEnd/>
            </a:ln>
          </p:spPr>
          <p:txBody>
            <a:bodyPr wrap="none">
              <a:spAutoFit/>
            </a:bodyPr>
            <a:lstStyle/>
            <a:p>
              <a:r>
                <a:rPr lang="en-US" altLang="zh-CN" sz="2100" b="1">
                  <a:solidFill>
                    <a:srgbClr val="003399"/>
                  </a:solidFill>
                  <a:latin typeface="Times New Roman" pitchFamily="18" charset="0"/>
                  <a:ea typeface="宋体" charset="-122"/>
                </a:rPr>
                <a:t>53</a:t>
              </a:r>
            </a:p>
          </p:txBody>
        </p:sp>
      </p:grpSp>
      <p:grpSp>
        <p:nvGrpSpPr>
          <p:cNvPr id="267" name="Group 92"/>
          <p:cNvGrpSpPr>
            <a:grpSpLocks/>
          </p:cNvGrpSpPr>
          <p:nvPr/>
        </p:nvGrpSpPr>
        <p:grpSpPr bwMode="auto">
          <a:xfrm>
            <a:off x="2464529" y="6022490"/>
            <a:ext cx="450850" cy="412750"/>
            <a:chOff x="1211" y="3419"/>
            <a:chExt cx="284" cy="260"/>
          </a:xfrm>
        </p:grpSpPr>
        <p:sp>
          <p:nvSpPr>
            <p:cNvPr id="268" name="Rectangle 93"/>
            <p:cNvSpPr>
              <a:spLocks noChangeArrowheads="1"/>
            </p:cNvSpPr>
            <p:nvPr/>
          </p:nvSpPr>
          <p:spPr bwMode="auto">
            <a:xfrm>
              <a:off x="1250" y="3467"/>
              <a:ext cx="179" cy="179"/>
            </a:xfrm>
            <a:prstGeom prst="rect">
              <a:avLst/>
            </a:prstGeom>
            <a:solidFill>
              <a:srgbClr val="FFFFFF"/>
            </a:solidFill>
            <a:ln w="12700" cap="sq">
              <a:noFill/>
              <a:miter lim="800000"/>
              <a:headEnd/>
              <a:tailEnd/>
            </a:ln>
          </p:spPr>
          <p:txBody>
            <a:bodyPr wrap="none" anchor="ctr"/>
            <a:lstStyle/>
            <a:p>
              <a:endParaRPr lang="zh-CN" altLang="en-US">
                <a:solidFill>
                  <a:srgbClr val="000000"/>
                </a:solidFill>
                <a:latin typeface="Arial Narrow"/>
              </a:endParaRPr>
            </a:p>
          </p:txBody>
        </p:sp>
        <p:sp>
          <p:nvSpPr>
            <p:cNvPr id="269" name="Rectangle 94"/>
            <p:cNvSpPr>
              <a:spLocks noChangeArrowheads="1"/>
            </p:cNvSpPr>
            <p:nvPr/>
          </p:nvSpPr>
          <p:spPr bwMode="auto">
            <a:xfrm>
              <a:off x="1211" y="3419"/>
              <a:ext cx="284" cy="260"/>
            </a:xfrm>
            <a:prstGeom prst="rect">
              <a:avLst/>
            </a:prstGeom>
            <a:noFill/>
            <a:ln w="12700" cap="sq">
              <a:noFill/>
              <a:miter lim="800000"/>
              <a:headEnd/>
              <a:tailEnd/>
            </a:ln>
          </p:spPr>
          <p:txBody>
            <a:bodyPr wrap="none">
              <a:spAutoFit/>
            </a:bodyPr>
            <a:lstStyle/>
            <a:p>
              <a:r>
                <a:rPr lang="en-US" altLang="zh-CN" sz="2100" b="1">
                  <a:solidFill>
                    <a:srgbClr val="003399"/>
                  </a:solidFill>
                  <a:latin typeface="Times New Roman" pitchFamily="18" charset="0"/>
                  <a:ea typeface="宋体" charset="-122"/>
                </a:rPr>
                <a:t>36</a:t>
              </a:r>
            </a:p>
          </p:txBody>
        </p:sp>
      </p:grpSp>
      <p:grpSp>
        <p:nvGrpSpPr>
          <p:cNvPr id="270" name="Group 97"/>
          <p:cNvGrpSpPr>
            <a:grpSpLocks/>
          </p:cNvGrpSpPr>
          <p:nvPr/>
        </p:nvGrpSpPr>
        <p:grpSpPr bwMode="auto">
          <a:xfrm>
            <a:off x="3436104" y="3545097"/>
            <a:ext cx="1489076" cy="936626"/>
            <a:chOff x="1647" y="2393"/>
            <a:chExt cx="938" cy="590"/>
          </a:xfrm>
        </p:grpSpPr>
        <p:sp>
          <p:nvSpPr>
            <p:cNvPr id="271" name="Rectangle 98"/>
            <p:cNvSpPr>
              <a:spLocks noChangeArrowheads="1"/>
            </p:cNvSpPr>
            <p:nvPr/>
          </p:nvSpPr>
          <p:spPr bwMode="auto">
            <a:xfrm>
              <a:off x="1647" y="2791"/>
              <a:ext cx="240" cy="192"/>
            </a:xfrm>
            <a:prstGeom prst="rect">
              <a:avLst/>
            </a:prstGeom>
            <a:solidFill>
              <a:srgbClr val="FFFFFF"/>
            </a:solidFill>
            <a:ln w="12700" cap="sq">
              <a:noFill/>
              <a:miter lim="800000"/>
              <a:headEnd/>
              <a:tailEnd/>
            </a:ln>
          </p:spPr>
          <p:txBody>
            <a:bodyPr wrap="none" anchor="ctr"/>
            <a:lstStyle/>
            <a:p>
              <a:endParaRPr lang="zh-CN" altLang="en-US">
                <a:solidFill>
                  <a:srgbClr val="000000"/>
                </a:solidFill>
                <a:latin typeface="Arial Narrow"/>
              </a:endParaRPr>
            </a:p>
          </p:txBody>
        </p:sp>
        <p:sp>
          <p:nvSpPr>
            <p:cNvPr id="272" name="Text Box 99"/>
            <p:cNvSpPr txBox="1">
              <a:spLocks noChangeArrowheads="1"/>
            </p:cNvSpPr>
            <p:nvPr/>
          </p:nvSpPr>
          <p:spPr bwMode="auto">
            <a:xfrm>
              <a:off x="2208" y="2393"/>
              <a:ext cx="377" cy="231"/>
            </a:xfrm>
            <a:prstGeom prst="rect">
              <a:avLst/>
            </a:prstGeom>
            <a:noFill/>
            <a:ln w="12700" cap="sq">
              <a:noFill/>
              <a:miter lim="800000"/>
              <a:headEnd type="none" w="sm" len="sm"/>
              <a:tailEnd type="none" w="sm" len="sm"/>
            </a:ln>
          </p:spPr>
          <p:txBody>
            <a:bodyPr>
              <a:spAutoFit/>
            </a:bodyPr>
            <a:lstStyle/>
            <a:p>
              <a:r>
                <a:rPr lang="en-US" altLang="zh-CN" b="1" dirty="0" err="1">
                  <a:solidFill>
                    <a:srgbClr val="DC0081"/>
                  </a:solidFill>
                  <a:latin typeface="Times New Roman" pitchFamily="18" charset="0"/>
                  <a:ea typeface="宋体" charset="-122"/>
                </a:rPr>
                <a:t>i</a:t>
              </a:r>
              <a:r>
                <a:rPr lang="en-US" altLang="zh-CN" b="1" dirty="0">
                  <a:solidFill>
                    <a:srgbClr val="DC0081"/>
                  </a:solidFill>
                  <a:latin typeface="Times New Roman" pitchFamily="18" charset="0"/>
                  <a:ea typeface="宋体" charset="-122"/>
                </a:rPr>
                <a:t>=0</a:t>
              </a:r>
            </a:p>
          </p:txBody>
        </p:sp>
      </p:grpSp>
      <p:grpSp>
        <p:nvGrpSpPr>
          <p:cNvPr id="273" name="Group 100"/>
          <p:cNvGrpSpPr>
            <a:grpSpLocks/>
          </p:cNvGrpSpPr>
          <p:nvPr/>
        </p:nvGrpSpPr>
        <p:grpSpPr bwMode="auto">
          <a:xfrm>
            <a:off x="4445729" y="3866665"/>
            <a:ext cx="450850" cy="412750"/>
            <a:chOff x="1211" y="3419"/>
            <a:chExt cx="284" cy="260"/>
          </a:xfrm>
        </p:grpSpPr>
        <p:sp>
          <p:nvSpPr>
            <p:cNvPr id="274" name="Rectangle 101"/>
            <p:cNvSpPr>
              <a:spLocks noChangeArrowheads="1"/>
            </p:cNvSpPr>
            <p:nvPr/>
          </p:nvSpPr>
          <p:spPr bwMode="auto">
            <a:xfrm>
              <a:off x="1250" y="3467"/>
              <a:ext cx="179" cy="179"/>
            </a:xfrm>
            <a:prstGeom prst="rect">
              <a:avLst/>
            </a:prstGeom>
            <a:solidFill>
              <a:srgbClr val="FFFFFF"/>
            </a:solidFill>
            <a:ln w="12700" cap="sq">
              <a:noFill/>
              <a:miter lim="800000"/>
              <a:headEnd/>
              <a:tailEnd/>
            </a:ln>
          </p:spPr>
          <p:txBody>
            <a:bodyPr wrap="none" anchor="ctr"/>
            <a:lstStyle/>
            <a:p>
              <a:endParaRPr lang="zh-CN" altLang="en-US">
                <a:solidFill>
                  <a:srgbClr val="000000"/>
                </a:solidFill>
                <a:latin typeface="Arial Narrow"/>
              </a:endParaRPr>
            </a:p>
          </p:txBody>
        </p:sp>
        <p:sp>
          <p:nvSpPr>
            <p:cNvPr id="275" name="Rectangle 102"/>
            <p:cNvSpPr>
              <a:spLocks noChangeArrowheads="1"/>
            </p:cNvSpPr>
            <p:nvPr/>
          </p:nvSpPr>
          <p:spPr bwMode="auto">
            <a:xfrm>
              <a:off x="1211" y="3419"/>
              <a:ext cx="284" cy="260"/>
            </a:xfrm>
            <a:prstGeom prst="rect">
              <a:avLst/>
            </a:prstGeom>
            <a:noFill/>
            <a:ln w="12700" cap="sq">
              <a:noFill/>
              <a:miter lim="800000"/>
              <a:headEnd/>
              <a:tailEnd/>
            </a:ln>
          </p:spPr>
          <p:txBody>
            <a:bodyPr wrap="none">
              <a:spAutoFit/>
            </a:bodyPr>
            <a:lstStyle/>
            <a:p>
              <a:r>
                <a:rPr lang="en-US" altLang="zh-CN" sz="2100" b="1">
                  <a:solidFill>
                    <a:srgbClr val="003399"/>
                  </a:solidFill>
                  <a:latin typeface="Times New Roman" pitchFamily="18" charset="0"/>
                  <a:ea typeface="宋体" charset="-122"/>
                </a:rPr>
                <a:t>90</a:t>
              </a:r>
            </a:p>
          </p:txBody>
        </p:sp>
      </p:grpSp>
      <p:grpSp>
        <p:nvGrpSpPr>
          <p:cNvPr id="276" name="Group 103"/>
          <p:cNvGrpSpPr>
            <a:grpSpLocks/>
          </p:cNvGrpSpPr>
          <p:nvPr/>
        </p:nvGrpSpPr>
        <p:grpSpPr bwMode="auto">
          <a:xfrm>
            <a:off x="3531329" y="4504840"/>
            <a:ext cx="450850" cy="412750"/>
            <a:chOff x="1211" y="3419"/>
            <a:chExt cx="284" cy="260"/>
          </a:xfrm>
        </p:grpSpPr>
        <p:sp>
          <p:nvSpPr>
            <p:cNvPr id="277" name="Rectangle 104"/>
            <p:cNvSpPr>
              <a:spLocks noChangeArrowheads="1"/>
            </p:cNvSpPr>
            <p:nvPr/>
          </p:nvSpPr>
          <p:spPr bwMode="auto">
            <a:xfrm>
              <a:off x="1250" y="3467"/>
              <a:ext cx="179" cy="179"/>
            </a:xfrm>
            <a:prstGeom prst="rect">
              <a:avLst/>
            </a:prstGeom>
            <a:solidFill>
              <a:srgbClr val="FFFFFF"/>
            </a:solidFill>
            <a:ln w="12700" cap="sq">
              <a:noFill/>
              <a:miter lim="800000"/>
              <a:headEnd/>
              <a:tailEnd/>
            </a:ln>
          </p:spPr>
          <p:txBody>
            <a:bodyPr wrap="none" anchor="ctr"/>
            <a:lstStyle/>
            <a:p>
              <a:endParaRPr lang="zh-CN" altLang="en-US">
                <a:solidFill>
                  <a:srgbClr val="000000"/>
                </a:solidFill>
                <a:latin typeface="Arial Narrow"/>
              </a:endParaRPr>
            </a:p>
          </p:txBody>
        </p:sp>
        <p:sp>
          <p:nvSpPr>
            <p:cNvPr id="278" name="Rectangle 105"/>
            <p:cNvSpPr>
              <a:spLocks noChangeArrowheads="1"/>
            </p:cNvSpPr>
            <p:nvPr/>
          </p:nvSpPr>
          <p:spPr bwMode="auto">
            <a:xfrm>
              <a:off x="1211" y="3419"/>
              <a:ext cx="284" cy="260"/>
            </a:xfrm>
            <a:prstGeom prst="rect">
              <a:avLst/>
            </a:prstGeom>
            <a:noFill/>
            <a:ln w="12700" cap="sq">
              <a:noFill/>
              <a:miter lim="800000"/>
              <a:headEnd/>
              <a:tailEnd/>
            </a:ln>
          </p:spPr>
          <p:txBody>
            <a:bodyPr wrap="none">
              <a:spAutoFit/>
            </a:bodyPr>
            <a:lstStyle/>
            <a:p>
              <a:r>
                <a:rPr lang="en-US" altLang="zh-CN" sz="2100" b="1">
                  <a:solidFill>
                    <a:srgbClr val="003399"/>
                  </a:solidFill>
                  <a:latin typeface="Times New Roman" pitchFamily="18" charset="0"/>
                  <a:ea typeface="宋体" charset="-122"/>
                </a:rPr>
                <a:t>75</a:t>
              </a:r>
            </a:p>
          </p:txBody>
        </p:sp>
      </p:grpSp>
      <p:grpSp>
        <p:nvGrpSpPr>
          <p:cNvPr id="279" name="Group 106"/>
          <p:cNvGrpSpPr>
            <a:grpSpLocks/>
          </p:cNvGrpSpPr>
          <p:nvPr/>
        </p:nvGrpSpPr>
        <p:grpSpPr bwMode="auto">
          <a:xfrm>
            <a:off x="3537679" y="4493728"/>
            <a:ext cx="450850" cy="412750"/>
            <a:chOff x="1211" y="3419"/>
            <a:chExt cx="284" cy="260"/>
          </a:xfrm>
        </p:grpSpPr>
        <p:sp>
          <p:nvSpPr>
            <p:cNvPr id="280" name="Rectangle 107"/>
            <p:cNvSpPr>
              <a:spLocks noChangeArrowheads="1"/>
            </p:cNvSpPr>
            <p:nvPr/>
          </p:nvSpPr>
          <p:spPr bwMode="auto">
            <a:xfrm>
              <a:off x="1250" y="3467"/>
              <a:ext cx="179" cy="179"/>
            </a:xfrm>
            <a:prstGeom prst="rect">
              <a:avLst/>
            </a:prstGeom>
            <a:solidFill>
              <a:srgbClr val="FFFFFF"/>
            </a:solidFill>
            <a:ln w="12700" cap="sq">
              <a:noFill/>
              <a:miter lim="800000"/>
              <a:headEnd/>
              <a:tailEnd/>
            </a:ln>
          </p:spPr>
          <p:txBody>
            <a:bodyPr wrap="none" anchor="ctr"/>
            <a:lstStyle/>
            <a:p>
              <a:endParaRPr lang="zh-CN" altLang="en-US">
                <a:solidFill>
                  <a:srgbClr val="000000"/>
                </a:solidFill>
                <a:latin typeface="Arial Narrow"/>
              </a:endParaRPr>
            </a:p>
          </p:txBody>
        </p:sp>
        <p:sp>
          <p:nvSpPr>
            <p:cNvPr id="281" name="Rectangle 108"/>
            <p:cNvSpPr>
              <a:spLocks noChangeArrowheads="1"/>
            </p:cNvSpPr>
            <p:nvPr/>
          </p:nvSpPr>
          <p:spPr bwMode="auto">
            <a:xfrm>
              <a:off x="1211" y="3419"/>
              <a:ext cx="284" cy="260"/>
            </a:xfrm>
            <a:prstGeom prst="rect">
              <a:avLst/>
            </a:prstGeom>
            <a:noFill/>
            <a:ln w="12700" cap="sq">
              <a:noFill/>
              <a:miter lim="800000"/>
              <a:headEnd/>
              <a:tailEnd/>
            </a:ln>
          </p:spPr>
          <p:txBody>
            <a:bodyPr wrap="none">
              <a:spAutoFit/>
            </a:bodyPr>
            <a:lstStyle/>
            <a:p>
              <a:r>
                <a:rPr lang="en-US" altLang="zh-CN" sz="2100" b="1">
                  <a:solidFill>
                    <a:srgbClr val="003399"/>
                  </a:solidFill>
                  <a:latin typeface="Times New Roman" pitchFamily="18" charset="0"/>
                  <a:ea typeface="宋体" charset="-122"/>
                </a:rPr>
                <a:t>80</a:t>
              </a:r>
            </a:p>
          </p:txBody>
        </p:sp>
      </p:grpSp>
      <p:grpSp>
        <p:nvGrpSpPr>
          <p:cNvPr id="282" name="Group 109"/>
          <p:cNvGrpSpPr>
            <a:grpSpLocks/>
          </p:cNvGrpSpPr>
          <p:nvPr/>
        </p:nvGrpSpPr>
        <p:grpSpPr bwMode="auto">
          <a:xfrm>
            <a:off x="4147279" y="5165240"/>
            <a:ext cx="450850" cy="412750"/>
            <a:chOff x="1211" y="3419"/>
            <a:chExt cx="284" cy="260"/>
          </a:xfrm>
        </p:grpSpPr>
        <p:sp>
          <p:nvSpPr>
            <p:cNvPr id="283" name="Rectangle 110"/>
            <p:cNvSpPr>
              <a:spLocks noChangeArrowheads="1"/>
            </p:cNvSpPr>
            <p:nvPr/>
          </p:nvSpPr>
          <p:spPr bwMode="auto">
            <a:xfrm>
              <a:off x="1250" y="3467"/>
              <a:ext cx="179" cy="179"/>
            </a:xfrm>
            <a:prstGeom prst="rect">
              <a:avLst/>
            </a:prstGeom>
            <a:solidFill>
              <a:srgbClr val="FFFFFF"/>
            </a:solidFill>
            <a:ln w="12700" cap="sq">
              <a:noFill/>
              <a:miter lim="800000"/>
              <a:headEnd/>
              <a:tailEnd/>
            </a:ln>
          </p:spPr>
          <p:txBody>
            <a:bodyPr wrap="none" anchor="ctr"/>
            <a:lstStyle/>
            <a:p>
              <a:endParaRPr lang="zh-CN" altLang="en-US">
                <a:solidFill>
                  <a:srgbClr val="000000"/>
                </a:solidFill>
                <a:latin typeface="Arial Narrow"/>
              </a:endParaRPr>
            </a:p>
          </p:txBody>
        </p:sp>
        <p:sp>
          <p:nvSpPr>
            <p:cNvPr id="284" name="Rectangle 111"/>
            <p:cNvSpPr>
              <a:spLocks noChangeArrowheads="1"/>
            </p:cNvSpPr>
            <p:nvPr/>
          </p:nvSpPr>
          <p:spPr bwMode="auto">
            <a:xfrm>
              <a:off x="1211" y="3419"/>
              <a:ext cx="284" cy="260"/>
            </a:xfrm>
            <a:prstGeom prst="rect">
              <a:avLst/>
            </a:prstGeom>
            <a:noFill/>
            <a:ln w="12700" cap="sq">
              <a:noFill/>
              <a:miter lim="800000"/>
              <a:headEnd/>
              <a:tailEnd/>
            </a:ln>
          </p:spPr>
          <p:txBody>
            <a:bodyPr wrap="none">
              <a:spAutoFit/>
            </a:bodyPr>
            <a:lstStyle/>
            <a:p>
              <a:r>
                <a:rPr lang="en-US" altLang="zh-CN" sz="2100" b="1">
                  <a:solidFill>
                    <a:srgbClr val="003399"/>
                  </a:solidFill>
                  <a:latin typeface="Times New Roman" pitchFamily="18" charset="0"/>
                  <a:ea typeface="宋体" charset="-122"/>
                </a:rPr>
                <a:t>75</a:t>
              </a:r>
            </a:p>
          </p:txBody>
        </p:sp>
      </p:grpSp>
      <p:sp>
        <p:nvSpPr>
          <p:cNvPr id="285" name="Text Box 112"/>
          <p:cNvSpPr txBox="1">
            <a:spLocks noChangeArrowheads="1"/>
          </p:cNvSpPr>
          <p:nvPr/>
        </p:nvSpPr>
        <p:spPr bwMode="auto">
          <a:xfrm>
            <a:off x="2643917" y="2896703"/>
            <a:ext cx="6203950" cy="488950"/>
          </a:xfrm>
          <a:prstGeom prst="rect">
            <a:avLst/>
          </a:prstGeom>
          <a:noFill/>
          <a:ln w="12700" cap="sq">
            <a:noFill/>
            <a:miter lim="800000"/>
            <a:headEnd type="none" w="sm" len="sm"/>
            <a:tailEnd type="none" w="sm" len="sm"/>
          </a:ln>
        </p:spPr>
        <p:txBody>
          <a:bodyPr>
            <a:spAutoFit/>
          </a:bodyPr>
          <a:lstStyle/>
          <a:p>
            <a:r>
              <a:rPr lang="en-US" altLang="zh-CN" sz="2600" b="1">
                <a:solidFill>
                  <a:srgbClr val="FF3300"/>
                </a:solidFill>
                <a:latin typeface="Times New Roman" pitchFamily="18" charset="0"/>
                <a:ea typeface="宋体" charset="-122"/>
              </a:rPr>
              <a:t>90</a:t>
            </a:r>
            <a:r>
              <a:rPr lang="en-US" altLang="zh-CN" sz="2600" b="1">
                <a:solidFill>
                  <a:srgbClr val="C1FEF9"/>
                </a:solidFill>
                <a:latin typeface="Times New Roman" pitchFamily="18" charset="0"/>
                <a:ea typeface="宋体" charset="-122"/>
              </a:rPr>
              <a:t>   </a:t>
            </a:r>
            <a:r>
              <a:rPr lang="en-US" altLang="zh-CN" sz="2600" b="1">
                <a:solidFill>
                  <a:srgbClr val="003399"/>
                </a:solidFill>
                <a:latin typeface="Times New Roman" pitchFamily="18" charset="0"/>
                <a:ea typeface="宋体" charset="-122"/>
              </a:rPr>
              <a:t>80   48   53   75   30   18   36   15   37</a:t>
            </a:r>
          </a:p>
        </p:txBody>
      </p:sp>
      <p:grpSp>
        <p:nvGrpSpPr>
          <p:cNvPr id="286" name="Group 140"/>
          <p:cNvGrpSpPr>
            <a:grpSpLocks/>
          </p:cNvGrpSpPr>
          <p:nvPr/>
        </p:nvGrpSpPr>
        <p:grpSpPr bwMode="auto">
          <a:xfrm>
            <a:off x="2528029" y="2969728"/>
            <a:ext cx="6242050" cy="1504950"/>
            <a:chOff x="1492" y="2171"/>
            <a:chExt cx="3932" cy="948"/>
          </a:xfrm>
        </p:grpSpPr>
        <p:sp>
          <p:nvSpPr>
            <p:cNvPr id="287" name="AutoShape 141"/>
            <p:cNvSpPr>
              <a:spLocks noChangeArrowheads="1"/>
            </p:cNvSpPr>
            <p:nvPr/>
          </p:nvSpPr>
          <p:spPr bwMode="auto">
            <a:xfrm>
              <a:off x="4129" y="2783"/>
              <a:ext cx="1152" cy="336"/>
            </a:xfrm>
            <a:prstGeom prst="wedgeRectCallout">
              <a:avLst>
                <a:gd name="adj1" fmla="val -88282"/>
                <a:gd name="adj2" fmla="val 145833"/>
              </a:avLst>
            </a:prstGeom>
            <a:solidFill>
              <a:srgbClr val="ADFFEF"/>
            </a:solidFill>
            <a:ln w="12700" cap="sq">
              <a:noFill/>
              <a:miter lim="800000"/>
              <a:headEnd type="none" w="sm" len="sm"/>
              <a:tailEnd type="none" w="sm" len="sm"/>
            </a:ln>
            <a:effectLst>
              <a:outerShdw dist="35921" dir="2700000" algn="ctr" rotWithShape="0">
                <a:srgbClr val="969696"/>
              </a:outerShdw>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zh-CN" sz="2400" b="0" i="0" u="none" strike="noStrike" kern="0" cap="none" spc="0" normalizeH="0" baseline="0" noProof="0">
                <a:ln>
                  <a:noFill/>
                </a:ln>
                <a:solidFill>
                  <a:srgbClr val="000000"/>
                </a:solidFill>
                <a:effectLst/>
                <a:uLnTx/>
                <a:uFillTx/>
                <a:latin typeface="Times New Roman" pitchFamily="18" charset="0"/>
                <a:ea typeface="宋体" charset="-122"/>
              </a:endParaRPr>
            </a:p>
          </p:txBody>
        </p:sp>
        <p:sp>
          <p:nvSpPr>
            <p:cNvPr id="288" name="Line 142"/>
            <p:cNvSpPr>
              <a:spLocks noChangeShapeType="1"/>
            </p:cNvSpPr>
            <p:nvPr/>
          </p:nvSpPr>
          <p:spPr bwMode="auto">
            <a:xfrm>
              <a:off x="3862" y="2459"/>
              <a:ext cx="746" cy="325"/>
            </a:xfrm>
            <a:prstGeom prst="line">
              <a:avLst/>
            </a:prstGeom>
            <a:noFill/>
            <a:ln w="31750" cap="sq">
              <a:solidFill>
                <a:srgbClr val="B2B2B2"/>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Narrow"/>
              </a:endParaRPr>
            </a:p>
          </p:txBody>
        </p:sp>
        <p:sp>
          <p:nvSpPr>
            <p:cNvPr id="289" name="AutoShape 143"/>
            <p:cNvSpPr>
              <a:spLocks noChangeArrowheads="1"/>
            </p:cNvSpPr>
            <p:nvPr/>
          </p:nvSpPr>
          <p:spPr bwMode="auto">
            <a:xfrm rot="-9393704">
              <a:off x="3718" y="2603"/>
              <a:ext cx="912" cy="168"/>
            </a:xfrm>
            <a:prstGeom prst="rtTriangle">
              <a:avLst/>
            </a:prstGeom>
            <a:solidFill>
              <a:srgbClr val="ADFFEF"/>
            </a:solidFill>
            <a:ln w="12700" cap="sq">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Narrow"/>
              </a:endParaRPr>
            </a:p>
          </p:txBody>
        </p:sp>
        <p:sp>
          <p:nvSpPr>
            <p:cNvPr id="290" name="Text Box 144"/>
            <p:cNvSpPr txBox="1">
              <a:spLocks noChangeArrowheads="1"/>
            </p:cNvSpPr>
            <p:nvPr/>
          </p:nvSpPr>
          <p:spPr bwMode="auto">
            <a:xfrm>
              <a:off x="4144" y="2778"/>
              <a:ext cx="1280" cy="336"/>
            </a:xfrm>
            <a:prstGeom prst="rect">
              <a:avLst/>
            </a:prstGeom>
            <a:noFill/>
            <a:ln w="12700" cap="sq">
              <a:noFill/>
              <a:miter lim="800000"/>
              <a:headEnd type="none" w="sm" len="sm"/>
              <a:tailEnd type="none" w="sm" len="sm"/>
            </a:ln>
            <a:effectLst>
              <a:outerShdw dist="28398" dir="3806097" algn="ctr" rotWithShape="0">
                <a:srgbClr val="FFFFFF"/>
              </a:outerShdw>
            </a:effec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900" b="1" i="1" u="none" strike="noStrike" kern="0" cap="none" spc="0" normalizeH="0" baseline="0" noProof="0">
                  <a:ln>
                    <a:noFill/>
                  </a:ln>
                  <a:solidFill>
                    <a:srgbClr val="FF3300"/>
                  </a:solidFill>
                  <a:effectLst/>
                  <a:uLnTx/>
                  <a:uFillTx/>
                  <a:latin typeface="Times New Roman" pitchFamily="18" charset="0"/>
                </a:rPr>
                <a:t>初始堆积</a:t>
              </a:r>
            </a:p>
          </p:txBody>
        </p:sp>
        <p:sp>
          <p:nvSpPr>
            <p:cNvPr id="291" name="Rectangle 145"/>
            <p:cNvSpPr>
              <a:spLocks noChangeArrowheads="1"/>
            </p:cNvSpPr>
            <p:nvPr/>
          </p:nvSpPr>
          <p:spPr bwMode="auto">
            <a:xfrm>
              <a:off x="2248" y="2389"/>
              <a:ext cx="240" cy="192"/>
            </a:xfrm>
            <a:prstGeom prst="rect">
              <a:avLst/>
            </a:prstGeom>
            <a:solidFill>
              <a:srgbClr val="FFFFFF"/>
            </a:solidFill>
            <a:ln w="12700" cap="sq">
              <a:no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Narrow"/>
              </a:endParaRPr>
            </a:p>
          </p:txBody>
        </p:sp>
        <p:sp>
          <p:nvSpPr>
            <p:cNvPr id="292" name="Rectangle 146"/>
            <p:cNvSpPr>
              <a:spLocks noChangeArrowheads="1"/>
            </p:cNvSpPr>
            <p:nvPr/>
          </p:nvSpPr>
          <p:spPr bwMode="auto">
            <a:xfrm>
              <a:off x="1492" y="2171"/>
              <a:ext cx="3751" cy="240"/>
            </a:xfrm>
            <a:prstGeom prst="rect">
              <a:avLst/>
            </a:prstGeom>
            <a:noFill/>
            <a:ln w="47625" cap="sq">
              <a:solidFill>
                <a:srgbClr val="FF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Narrow"/>
              </a:endParaRPr>
            </a:p>
          </p:txBody>
        </p:sp>
      </p:grpSp>
    </p:spTree>
    <p:extLst>
      <p:ext uri="{BB962C8B-B14F-4D97-AF65-F5344CB8AC3E}">
        <p14:creationId xmlns:p14="http://schemas.microsoft.com/office/powerpoint/2010/main" val="1385197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7"/>
                                        </p:tgtEl>
                                        <p:attrNameLst>
                                          <p:attrName>style.visibility</p:attrName>
                                        </p:attrNameLst>
                                      </p:cBhvr>
                                      <p:to>
                                        <p:strVal val="visible"/>
                                      </p:to>
                                    </p:set>
                                    <p:animEffect transition="in" filter="wipe(left)">
                                      <p:cBhvr>
                                        <p:cTn id="7" dur="500"/>
                                        <p:tgtEl>
                                          <p:spTgt spid="19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201"/>
                                        </p:tgtEl>
                                        <p:attrNameLst>
                                          <p:attrName>style.visibility</p:attrName>
                                        </p:attrNameLst>
                                      </p:cBhvr>
                                      <p:to>
                                        <p:strVal val="visible"/>
                                      </p:to>
                                    </p:set>
                                    <p:animEffect transition="in" filter="slide(fromTop)">
                                      <p:cBhvr>
                                        <p:cTn id="12" dur="500"/>
                                        <p:tgtEl>
                                          <p:spTgt spid="201"/>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528" fill="hold" nodeType="clickEffect">
                                  <p:stCondLst>
                                    <p:cond delay="0"/>
                                  </p:stCondLst>
                                  <p:childTnLst>
                                    <p:set>
                                      <p:cBhvr>
                                        <p:cTn id="16" dur="1" fill="hold">
                                          <p:stCondLst>
                                            <p:cond delay="0"/>
                                          </p:stCondLst>
                                        </p:cTn>
                                        <p:tgtEl>
                                          <p:spTgt spid="202"/>
                                        </p:tgtEl>
                                        <p:attrNameLst>
                                          <p:attrName>style.visibility</p:attrName>
                                        </p:attrNameLst>
                                      </p:cBhvr>
                                      <p:to>
                                        <p:strVal val="visible"/>
                                      </p:to>
                                    </p:set>
                                    <p:anim calcmode="lin" valueType="num">
                                      <p:cBhvr>
                                        <p:cTn id="17" dur="500" fill="hold"/>
                                        <p:tgtEl>
                                          <p:spTgt spid="202"/>
                                        </p:tgtEl>
                                        <p:attrNameLst>
                                          <p:attrName>ppt_w</p:attrName>
                                        </p:attrNameLst>
                                      </p:cBhvr>
                                      <p:tavLst>
                                        <p:tav tm="0">
                                          <p:val>
                                            <p:fltVal val="0"/>
                                          </p:val>
                                        </p:tav>
                                        <p:tav tm="100000">
                                          <p:val>
                                            <p:strVal val="#ppt_w"/>
                                          </p:val>
                                        </p:tav>
                                      </p:tavLst>
                                    </p:anim>
                                    <p:anim calcmode="lin" valueType="num">
                                      <p:cBhvr>
                                        <p:cTn id="18" dur="500" fill="hold"/>
                                        <p:tgtEl>
                                          <p:spTgt spid="202"/>
                                        </p:tgtEl>
                                        <p:attrNameLst>
                                          <p:attrName>ppt_h</p:attrName>
                                        </p:attrNameLst>
                                      </p:cBhvr>
                                      <p:tavLst>
                                        <p:tav tm="0">
                                          <p:val>
                                            <p:fltVal val="0"/>
                                          </p:val>
                                        </p:tav>
                                        <p:tav tm="100000">
                                          <p:val>
                                            <p:strVal val="#ppt_h"/>
                                          </p:val>
                                        </p:tav>
                                      </p:tavLst>
                                    </p:anim>
                                    <p:anim calcmode="lin" valueType="num">
                                      <p:cBhvr>
                                        <p:cTn id="19" dur="500" fill="hold"/>
                                        <p:tgtEl>
                                          <p:spTgt spid="202"/>
                                        </p:tgtEl>
                                        <p:attrNameLst>
                                          <p:attrName>ppt_x</p:attrName>
                                        </p:attrNameLst>
                                      </p:cBhvr>
                                      <p:tavLst>
                                        <p:tav tm="0">
                                          <p:val>
                                            <p:fltVal val="0.5"/>
                                          </p:val>
                                        </p:tav>
                                        <p:tav tm="100000">
                                          <p:val>
                                            <p:strVal val="#ppt_x"/>
                                          </p:val>
                                        </p:tav>
                                      </p:tavLst>
                                    </p:anim>
                                    <p:anim calcmode="lin" valueType="num">
                                      <p:cBhvr>
                                        <p:cTn id="20" dur="500" fill="hold"/>
                                        <p:tgtEl>
                                          <p:spTgt spid="202"/>
                                        </p:tgtEl>
                                        <p:attrNameLst>
                                          <p:attrName>ppt_y</p:attrName>
                                        </p:attrNameLst>
                                      </p:cBhvr>
                                      <p:tavLst>
                                        <p:tav tm="0">
                                          <p:val>
                                            <p:fltVal val="0.5"/>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05"/>
                                        </p:tgtEl>
                                        <p:attrNameLst>
                                          <p:attrName>style.visibility</p:attrName>
                                        </p:attrNameLst>
                                      </p:cBhvr>
                                      <p:to>
                                        <p:strVal val="visible"/>
                                      </p:to>
                                    </p:set>
                                    <p:animEffect transition="in" filter="wipe(left)">
                                      <p:cBhvr>
                                        <p:cTn id="25" dur="500"/>
                                        <p:tgtEl>
                                          <p:spTgt spid="205"/>
                                        </p:tgtEl>
                                      </p:cBhvr>
                                    </p:animEffect>
                                  </p:childTnLst>
                                </p:cTn>
                              </p:par>
                            </p:childTnLst>
                          </p:cTn>
                        </p:par>
                      </p:childTnLst>
                    </p:cTn>
                  </p:par>
                  <p:par>
                    <p:cTn id="26" fill="hold">
                      <p:stCondLst>
                        <p:cond delay="indefinite"/>
                      </p:stCondLst>
                      <p:childTnLst>
                        <p:par>
                          <p:cTn id="27" fill="hold">
                            <p:stCondLst>
                              <p:cond delay="0"/>
                            </p:stCondLst>
                            <p:childTnLst>
                              <p:par>
                                <p:cTn id="28" presetID="23" presetClass="entr" presetSubtype="272" fill="hold" nodeType="clickEffect">
                                  <p:stCondLst>
                                    <p:cond delay="0"/>
                                  </p:stCondLst>
                                  <p:childTnLst>
                                    <p:set>
                                      <p:cBhvr>
                                        <p:cTn id="29" dur="1" fill="hold">
                                          <p:stCondLst>
                                            <p:cond delay="0"/>
                                          </p:stCondLst>
                                        </p:cTn>
                                        <p:tgtEl>
                                          <p:spTgt spid="206"/>
                                        </p:tgtEl>
                                        <p:attrNameLst>
                                          <p:attrName>style.visibility</p:attrName>
                                        </p:attrNameLst>
                                      </p:cBhvr>
                                      <p:to>
                                        <p:strVal val="visible"/>
                                      </p:to>
                                    </p:set>
                                    <p:anim calcmode="lin" valueType="num">
                                      <p:cBhvr>
                                        <p:cTn id="30" dur="500" fill="hold"/>
                                        <p:tgtEl>
                                          <p:spTgt spid="206"/>
                                        </p:tgtEl>
                                        <p:attrNameLst>
                                          <p:attrName>ppt_w</p:attrName>
                                        </p:attrNameLst>
                                      </p:cBhvr>
                                      <p:tavLst>
                                        <p:tav tm="0">
                                          <p:val>
                                            <p:strVal val="2/3*#ppt_w"/>
                                          </p:val>
                                        </p:tav>
                                        <p:tav tm="100000">
                                          <p:val>
                                            <p:strVal val="#ppt_w"/>
                                          </p:val>
                                        </p:tav>
                                      </p:tavLst>
                                    </p:anim>
                                    <p:anim calcmode="lin" valueType="num">
                                      <p:cBhvr>
                                        <p:cTn id="31" dur="500" fill="hold"/>
                                        <p:tgtEl>
                                          <p:spTgt spid="206"/>
                                        </p:tgtEl>
                                        <p:attrNameLst>
                                          <p:attrName>ppt_h</p:attrName>
                                        </p:attrNameLst>
                                      </p:cBhvr>
                                      <p:tavLst>
                                        <p:tav tm="0">
                                          <p:val>
                                            <p:strVal val="2/3*#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236"/>
                                        </p:tgtEl>
                                        <p:attrNameLst>
                                          <p:attrName>style.visibility</p:attrName>
                                        </p:attrNameLst>
                                      </p:cBhvr>
                                      <p:to>
                                        <p:strVal val="visible"/>
                                      </p:to>
                                    </p:set>
                                    <p:animEffect transition="in" filter="dissolve">
                                      <p:cBhvr>
                                        <p:cTn id="36" dur="500"/>
                                        <p:tgtEl>
                                          <p:spTgt spid="23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2" fill="hold" nodeType="clickEffect">
                                  <p:stCondLst>
                                    <p:cond delay="0"/>
                                  </p:stCondLst>
                                  <p:childTnLst>
                                    <p:set>
                                      <p:cBhvr>
                                        <p:cTn id="40" dur="1" fill="hold">
                                          <p:stCondLst>
                                            <p:cond delay="0"/>
                                          </p:stCondLst>
                                        </p:cTn>
                                        <p:tgtEl>
                                          <p:spTgt spid="237"/>
                                        </p:tgtEl>
                                        <p:attrNameLst>
                                          <p:attrName>style.visibility</p:attrName>
                                        </p:attrNameLst>
                                      </p:cBhvr>
                                      <p:to>
                                        <p:strVal val="visible"/>
                                      </p:to>
                                    </p:set>
                                    <p:animEffect transition="in" filter="wipe(right)">
                                      <p:cBhvr>
                                        <p:cTn id="41" dur="500"/>
                                        <p:tgtEl>
                                          <p:spTgt spid="237"/>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240"/>
                                        </p:tgtEl>
                                        <p:attrNameLst>
                                          <p:attrName>style.visibility</p:attrName>
                                        </p:attrNameLst>
                                      </p:cBhvr>
                                      <p:to>
                                        <p:strVal val="visible"/>
                                      </p:to>
                                    </p:set>
                                    <p:animEffect transition="in" filter="dissolve">
                                      <p:cBhvr>
                                        <p:cTn id="46" dur="500"/>
                                        <p:tgtEl>
                                          <p:spTgt spid="240"/>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243"/>
                                        </p:tgtEl>
                                        <p:attrNameLst>
                                          <p:attrName>style.visibility</p:attrName>
                                        </p:attrNameLst>
                                      </p:cBhvr>
                                      <p:to>
                                        <p:strVal val="visible"/>
                                      </p:to>
                                    </p:set>
                                    <p:animEffect transition="in" filter="dissolve">
                                      <p:cBhvr>
                                        <p:cTn id="51" dur="500"/>
                                        <p:tgtEl>
                                          <p:spTgt spid="243"/>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246"/>
                                        </p:tgtEl>
                                        <p:attrNameLst>
                                          <p:attrName>style.visibility</p:attrName>
                                        </p:attrNameLst>
                                      </p:cBhvr>
                                      <p:to>
                                        <p:strVal val="visible"/>
                                      </p:to>
                                    </p:set>
                                    <p:animEffect transition="in" filter="wipe(left)">
                                      <p:cBhvr>
                                        <p:cTn id="56" dur="500"/>
                                        <p:tgtEl>
                                          <p:spTgt spid="246"/>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nodeType="clickEffect">
                                  <p:stCondLst>
                                    <p:cond delay="0"/>
                                  </p:stCondLst>
                                  <p:childTnLst>
                                    <p:set>
                                      <p:cBhvr>
                                        <p:cTn id="60" dur="1" fill="hold">
                                          <p:stCondLst>
                                            <p:cond delay="0"/>
                                          </p:stCondLst>
                                        </p:cTn>
                                        <p:tgtEl>
                                          <p:spTgt spid="249"/>
                                        </p:tgtEl>
                                        <p:attrNameLst>
                                          <p:attrName>style.visibility</p:attrName>
                                        </p:attrNameLst>
                                      </p:cBhvr>
                                      <p:to>
                                        <p:strVal val="visible"/>
                                      </p:to>
                                    </p:set>
                                    <p:animEffect transition="in" filter="dissolve">
                                      <p:cBhvr>
                                        <p:cTn id="61" dur="500"/>
                                        <p:tgtEl>
                                          <p:spTgt spid="249"/>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nodeType="clickEffect">
                                  <p:stCondLst>
                                    <p:cond delay="0"/>
                                  </p:stCondLst>
                                  <p:childTnLst>
                                    <p:set>
                                      <p:cBhvr>
                                        <p:cTn id="65" dur="1" fill="hold">
                                          <p:stCondLst>
                                            <p:cond delay="0"/>
                                          </p:stCondLst>
                                        </p:cTn>
                                        <p:tgtEl>
                                          <p:spTgt spid="252"/>
                                        </p:tgtEl>
                                        <p:attrNameLst>
                                          <p:attrName>style.visibility</p:attrName>
                                        </p:attrNameLst>
                                      </p:cBhvr>
                                      <p:to>
                                        <p:strVal val="visible"/>
                                      </p:to>
                                    </p:set>
                                    <p:animEffect transition="in" filter="dissolve">
                                      <p:cBhvr>
                                        <p:cTn id="66" dur="500"/>
                                        <p:tgtEl>
                                          <p:spTgt spid="252"/>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2" fill="hold" nodeType="clickEffect">
                                  <p:stCondLst>
                                    <p:cond delay="0"/>
                                  </p:stCondLst>
                                  <p:childTnLst>
                                    <p:set>
                                      <p:cBhvr>
                                        <p:cTn id="70" dur="1" fill="hold">
                                          <p:stCondLst>
                                            <p:cond delay="0"/>
                                          </p:stCondLst>
                                        </p:cTn>
                                        <p:tgtEl>
                                          <p:spTgt spid="255"/>
                                        </p:tgtEl>
                                        <p:attrNameLst>
                                          <p:attrName>style.visibility</p:attrName>
                                        </p:attrNameLst>
                                      </p:cBhvr>
                                      <p:to>
                                        <p:strVal val="visible"/>
                                      </p:to>
                                    </p:set>
                                    <p:animEffect transition="in" filter="wipe(right)">
                                      <p:cBhvr>
                                        <p:cTn id="71" dur="500"/>
                                        <p:tgtEl>
                                          <p:spTgt spid="255"/>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nodeType="clickEffect">
                                  <p:stCondLst>
                                    <p:cond delay="0"/>
                                  </p:stCondLst>
                                  <p:childTnLst>
                                    <p:set>
                                      <p:cBhvr>
                                        <p:cTn id="75" dur="1" fill="hold">
                                          <p:stCondLst>
                                            <p:cond delay="0"/>
                                          </p:stCondLst>
                                        </p:cTn>
                                        <p:tgtEl>
                                          <p:spTgt spid="258"/>
                                        </p:tgtEl>
                                        <p:attrNameLst>
                                          <p:attrName>style.visibility</p:attrName>
                                        </p:attrNameLst>
                                      </p:cBhvr>
                                      <p:to>
                                        <p:strVal val="visible"/>
                                      </p:to>
                                    </p:set>
                                    <p:animEffect transition="in" filter="dissolve">
                                      <p:cBhvr>
                                        <p:cTn id="76" dur="500"/>
                                        <p:tgtEl>
                                          <p:spTgt spid="258"/>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nodeType="clickEffect">
                                  <p:stCondLst>
                                    <p:cond delay="0"/>
                                  </p:stCondLst>
                                  <p:childTnLst>
                                    <p:set>
                                      <p:cBhvr>
                                        <p:cTn id="80" dur="1" fill="hold">
                                          <p:stCondLst>
                                            <p:cond delay="0"/>
                                          </p:stCondLst>
                                        </p:cTn>
                                        <p:tgtEl>
                                          <p:spTgt spid="261"/>
                                        </p:tgtEl>
                                        <p:attrNameLst>
                                          <p:attrName>style.visibility</p:attrName>
                                        </p:attrNameLst>
                                      </p:cBhvr>
                                      <p:to>
                                        <p:strVal val="visible"/>
                                      </p:to>
                                    </p:set>
                                    <p:animEffect transition="in" filter="dissolve">
                                      <p:cBhvr>
                                        <p:cTn id="81" dur="500"/>
                                        <p:tgtEl>
                                          <p:spTgt spid="261"/>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nodeType="clickEffect">
                                  <p:stCondLst>
                                    <p:cond delay="0"/>
                                  </p:stCondLst>
                                  <p:childTnLst>
                                    <p:set>
                                      <p:cBhvr>
                                        <p:cTn id="85" dur="1" fill="hold">
                                          <p:stCondLst>
                                            <p:cond delay="0"/>
                                          </p:stCondLst>
                                        </p:cTn>
                                        <p:tgtEl>
                                          <p:spTgt spid="264"/>
                                        </p:tgtEl>
                                        <p:attrNameLst>
                                          <p:attrName>style.visibility</p:attrName>
                                        </p:attrNameLst>
                                      </p:cBhvr>
                                      <p:to>
                                        <p:strVal val="visible"/>
                                      </p:to>
                                    </p:set>
                                    <p:animEffect transition="in" filter="dissolve">
                                      <p:cBhvr>
                                        <p:cTn id="86" dur="500"/>
                                        <p:tgtEl>
                                          <p:spTgt spid="264"/>
                                        </p:tgtEl>
                                      </p:cBhvr>
                                    </p:animEffect>
                                  </p:childTnLst>
                                </p:cTn>
                              </p:par>
                            </p:childTnLst>
                          </p:cTn>
                        </p:par>
                      </p:childTnLst>
                    </p:cTn>
                  </p:par>
                  <p:par>
                    <p:cTn id="87" fill="hold">
                      <p:stCondLst>
                        <p:cond delay="indefinite"/>
                      </p:stCondLst>
                      <p:childTnLst>
                        <p:par>
                          <p:cTn id="88" fill="hold">
                            <p:stCondLst>
                              <p:cond delay="0"/>
                            </p:stCondLst>
                            <p:childTnLst>
                              <p:par>
                                <p:cTn id="89" presetID="9" presetClass="entr" presetSubtype="0" fill="hold" nodeType="clickEffect">
                                  <p:stCondLst>
                                    <p:cond delay="0"/>
                                  </p:stCondLst>
                                  <p:childTnLst>
                                    <p:set>
                                      <p:cBhvr>
                                        <p:cTn id="90" dur="1" fill="hold">
                                          <p:stCondLst>
                                            <p:cond delay="0"/>
                                          </p:stCondLst>
                                        </p:cTn>
                                        <p:tgtEl>
                                          <p:spTgt spid="267"/>
                                        </p:tgtEl>
                                        <p:attrNameLst>
                                          <p:attrName>style.visibility</p:attrName>
                                        </p:attrNameLst>
                                      </p:cBhvr>
                                      <p:to>
                                        <p:strVal val="visible"/>
                                      </p:to>
                                    </p:set>
                                    <p:animEffect transition="in" filter="dissolve">
                                      <p:cBhvr>
                                        <p:cTn id="91" dur="500"/>
                                        <p:tgtEl>
                                          <p:spTgt spid="267"/>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4" fill="hold" nodeType="clickEffect">
                                  <p:stCondLst>
                                    <p:cond delay="0"/>
                                  </p:stCondLst>
                                  <p:childTnLst>
                                    <p:set>
                                      <p:cBhvr>
                                        <p:cTn id="95" dur="1" fill="hold">
                                          <p:stCondLst>
                                            <p:cond delay="0"/>
                                          </p:stCondLst>
                                        </p:cTn>
                                        <p:tgtEl>
                                          <p:spTgt spid="270"/>
                                        </p:tgtEl>
                                        <p:attrNameLst>
                                          <p:attrName>style.visibility</p:attrName>
                                        </p:attrNameLst>
                                      </p:cBhvr>
                                      <p:to>
                                        <p:strVal val="visible"/>
                                      </p:to>
                                    </p:set>
                                    <p:animEffect transition="in" filter="wipe(down)">
                                      <p:cBhvr>
                                        <p:cTn id="96" dur="500"/>
                                        <p:tgtEl>
                                          <p:spTgt spid="270"/>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nodeType="clickEffect">
                                  <p:stCondLst>
                                    <p:cond delay="0"/>
                                  </p:stCondLst>
                                  <p:childTnLst>
                                    <p:set>
                                      <p:cBhvr>
                                        <p:cTn id="100" dur="1" fill="hold">
                                          <p:stCondLst>
                                            <p:cond delay="0"/>
                                          </p:stCondLst>
                                        </p:cTn>
                                        <p:tgtEl>
                                          <p:spTgt spid="273"/>
                                        </p:tgtEl>
                                        <p:attrNameLst>
                                          <p:attrName>style.visibility</p:attrName>
                                        </p:attrNameLst>
                                      </p:cBhvr>
                                      <p:to>
                                        <p:strVal val="visible"/>
                                      </p:to>
                                    </p:set>
                                    <p:animEffect transition="in" filter="dissolve">
                                      <p:cBhvr>
                                        <p:cTn id="101" dur="500"/>
                                        <p:tgtEl>
                                          <p:spTgt spid="273"/>
                                        </p:tgtEl>
                                      </p:cBhvr>
                                    </p:animEffect>
                                  </p:childTnLst>
                                </p:cTn>
                              </p:par>
                            </p:childTnLst>
                          </p:cTn>
                        </p:par>
                      </p:childTnLst>
                    </p:cTn>
                  </p:par>
                  <p:par>
                    <p:cTn id="102" fill="hold">
                      <p:stCondLst>
                        <p:cond delay="indefinite"/>
                      </p:stCondLst>
                      <p:childTnLst>
                        <p:par>
                          <p:cTn id="103" fill="hold">
                            <p:stCondLst>
                              <p:cond delay="0"/>
                            </p:stCondLst>
                            <p:childTnLst>
                              <p:par>
                                <p:cTn id="104" presetID="9" presetClass="entr" presetSubtype="0" fill="hold" nodeType="clickEffect">
                                  <p:stCondLst>
                                    <p:cond delay="0"/>
                                  </p:stCondLst>
                                  <p:childTnLst>
                                    <p:set>
                                      <p:cBhvr>
                                        <p:cTn id="105" dur="1" fill="hold">
                                          <p:stCondLst>
                                            <p:cond delay="0"/>
                                          </p:stCondLst>
                                        </p:cTn>
                                        <p:tgtEl>
                                          <p:spTgt spid="276"/>
                                        </p:tgtEl>
                                        <p:attrNameLst>
                                          <p:attrName>style.visibility</p:attrName>
                                        </p:attrNameLst>
                                      </p:cBhvr>
                                      <p:to>
                                        <p:strVal val="visible"/>
                                      </p:to>
                                    </p:set>
                                    <p:animEffect transition="in" filter="dissolve">
                                      <p:cBhvr>
                                        <p:cTn id="106" dur="500"/>
                                        <p:tgtEl>
                                          <p:spTgt spid="276"/>
                                        </p:tgtEl>
                                      </p:cBhvr>
                                    </p:animEffect>
                                  </p:childTnLst>
                                </p:cTn>
                              </p:par>
                            </p:childTnLst>
                          </p:cTn>
                        </p:par>
                      </p:childTnLst>
                    </p:cTn>
                  </p:par>
                  <p:par>
                    <p:cTn id="107" fill="hold">
                      <p:stCondLst>
                        <p:cond delay="indefinite"/>
                      </p:stCondLst>
                      <p:childTnLst>
                        <p:par>
                          <p:cTn id="108" fill="hold">
                            <p:stCondLst>
                              <p:cond delay="0"/>
                            </p:stCondLst>
                            <p:childTnLst>
                              <p:par>
                                <p:cTn id="109" presetID="9" presetClass="entr" presetSubtype="0" fill="hold" nodeType="clickEffect">
                                  <p:stCondLst>
                                    <p:cond delay="0"/>
                                  </p:stCondLst>
                                  <p:childTnLst>
                                    <p:set>
                                      <p:cBhvr>
                                        <p:cTn id="110" dur="1" fill="hold">
                                          <p:stCondLst>
                                            <p:cond delay="0"/>
                                          </p:stCondLst>
                                        </p:cTn>
                                        <p:tgtEl>
                                          <p:spTgt spid="279"/>
                                        </p:tgtEl>
                                        <p:attrNameLst>
                                          <p:attrName>style.visibility</p:attrName>
                                        </p:attrNameLst>
                                      </p:cBhvr>
                                      <p:to>
                                        <p:strVal val="visible"/>
                                      </p:to>
                                    </p:set>
                                    <p:animEffect transition="in" filter="dissolve">
                                      <p:cBhvr>
                                        <p:cTn id="111" dur="500"/>
                                        <p:tgtEl>
                                          <p:spTgt spid="279"/>
                                        </p:tgtEl>
                                      </p:cBhvr>
                                    </p:animEffect>
                                  </p:childTnLst>
                                </p:cTn>
                              </p:par>
                            </p:childTnLst>
                          </p:cTn>
                        </p:par>
                      </p:childTnLst>
                    </p:cTn>
                  </p:par>
                  <p:par>
                    <p:cTn id="112" fill="hold">
                      <p:stCondLst>
                        <p:cond delay="indefinite"/>
                      </p:stCondLst>
                      <p:childTnLst>
                        <p:par>
                          <p:cTn id="113" fill="hold">
                            <p:stCondLst>
                              <p:cond delay="0"/>
                            </p:stCondLst>
                            <p:childTnLst>
                              <p:par>
                                <p:cTn id="114" presetID="9" presetClass="entr" presetSubtype="0" fill="hold" nodeType="clickEffect">
                                  <p:stCondLst>
                                    <p:cond delay="0"/>
                                  </p:stCondLst>
                                  <p:childTnLst>
                                    <p:set>
                                      <p:cBhvr>
                                        <p:cTn id="115" dur="1" fill="hold">
                                          <p:stCondLst>
                                            <p:cond delay="0"/>
                                          </p:stCondLst>
                                        </p:cTn>
                                        <p:tgtEl>
                                          <p:spTgt spid="282"/>
                                        </p:tgtEl>
                                        <p:attrNameLst>
                                          <p:attrName>style.visibility</p:attrName>
                                        </p:attrNameLst>
                                      </p:cBhvr>
                                      <p:to>
                                        <p:strVal val="visible"/>
                                      </p:to>
                                    </p:set>
                                    <p:animEffect transition="in" filter="dissolve">
                                      <p:cBhvr>
                                        <p:cTn id="116" dur="500"/>
                                        <p:tgtEl>
                                          <p:spTgt spid="282"/>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nodeType="clickEffect">
                                  <p:stCondLst>
                                    <p:cond delay="0"/>
                                  </p:stCondLst>
                                  <p:childTnLst>
                                    <p:set>
                                      <p:cBhvr>
                                        <p:cTn id="120" dur="1" fill="hold">
                                          <p:stCondLst>
                                            <p:cond delay="0"/>
                                          </p:stCondLst>
                                        </p:cTn>
                                        <p:tgtEl>
                                          <p:spTgt spid="285"/>
                                        </p:tgtEl>
                                        <p:attrNameLst>
                                          <p:attrName>style.visibility</p:attrName>
                                        </p:attrNameLst>
                                      </p:cBhvr>
                                      <p:to>
                                        <p:strVal val="visible"/>
                                      </p:to>
                                    </p:set>
                                    <p:animEffect transition="in" filter="wipe(left)">
                                      <p:cBhvr>
                                        <p:cTn id="121" dur="500"/>
                                        <p:tgtEl>
                                          <p:spTgt spid="285"/>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2" fill="hold" nodeType="clickEffect">
                                  <p:stCondLst>
                                    <p:cond delay="0"/>
                                  </p:stCondLst>
                                  <p:childTnLst>
                                    <p:set>
                                      <p:cBhvr>
                                        <p:cTn id="125" dur="1" fill="hold">
                                          <p:stCondLst>
                                            <p:cond delay="0"/>
                                          </p:stCondLst>
                                        </p:cTn>
                                        <p:tgtEl>
                                          <p:spTgt spid="286"/>
                                        </p:tgtEl>
                                        <p:attrNameLst>
                                          <p:attrName>style.visibility</p:attrName>
                                        </p:attrNameLst>
                                      </p:cBhvr>
                                      <p:to>
                                        <p:strVal val="visible"/>
                                      </p:to>
                                    </p:set>
                                    <p:animEffect transition="in" filter="wipe(right)">
                                      <p:cBhvr>
                                        <p:cTn id="126" dur="500"/>
                                        <p:tgtEl>
                                          <p:spTgt spid="2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 grpId="0" autoUpdateAnimBg="0"/>
      <p:bldP spid="205" grpId="0" autoUpdateAnimBg="0"/>
      <p:bldP spid="236"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完整的堆排序过程</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45</a:t>
            </a:fld>
            <a:endParaRPr lang="zh-CN" altLang="en-US"/>
          </a:p>
        </p:txBody>
      </p:sp>
      <p:sp>
        <p:nvSpPr>
          <p:cNvPr id="5" name="Text Box 5"/>
          <p:cNvSpPr txBox="1">
            <a:spLocks noChangeArrowheads="1"/>
          </p:cNvSpPr>
          <p:nvPr/>
        </p:nvSpPr>
        <p:spPr bwMode="auto">
          <a:xfrm>
            <a:off x="2888140" y="957435"/>
            <a:ext cx="6369050" cy="519113"/>
          </a:xfrm>
          <a:prstGeom prst="rect">
            <a:avLst/>
          </a:prstGeom>
          <a:noFill/>
          <a:ln w="12700" cap="sq">
            <a:noFill/>
            <a:miter lim="800000"/>
            <a:headEnd type="none" w="sm" len="sm"/>
            <a:tailEnd type="none" w="sm" len="sm"/>
          </a:ln>
        </p:spPr>
        <p:txBody>
          <a:bodyPr>
            <a:spAutoFit/>
          </a:bodyPr>
          <a:lstStyle/>
          <a:p>
            <a:pPr eaLnBrk="1" hangingPunct="1"/>
            <a:r>
              <a:rPr lang="en-US" altLang="zh-CN" sz="2800" b="1">
                <a:solidFill>
                  <a:srgbClr val="000099"/>
                </a:solidFill>
                <a:latin typeface="Times New Roman" pitchFamily="18" charset="0"/>
                <a:ea typeface="宋体" charset="-122"/>
              </a:rPr>
              <a:t>75   36   18   53   80   30   48   90   15   37</a:t>
            </a:r>
          </a:p>
        </p:txBody>
      </p:sp>
      <p:sp>
        <p:nvSpPr>
          <p:cNvPr id="6" name="Text Box 6"/>
          <p:cNvSpPr txBox="1">
            <a:spLocks noChangeArrowheads="1"/>
          </p:cNvSpPr>
          <p:nvPr/>
        </p:nvSpPr>
        <p:spPr bwMode="auto">
          <a:xfrm>
            <a:off x="1941990" y="978073"/>
            <a:ext cx="1084263" cy="442912"/>
          </a:xfrm>
          <a:prstGeom prst="rect">
            <a:avLst/>
          </a:prstGeom>
          <a:noFill/>
          <a:ln w="12700" cap="sq">
            <a:noFill/>
            <a:miter lim="800000"/>
            <a:headEnd type="none" w="sm" len="sm"/>
            <a:tailEnd type="none" w="sm" len="sm"/>
          </a:ln>
        </p:spPr>
        <p:txBody>
          <a:bodyPr>
            <a:spAutoFit/>
          </a:bodyPr>
          <a:lstStyle/>
          <a:p>
            <a:pPr eaLnBrk="1" hangingPunct="1"/>
            <a:r>
              <a:rPr lang="zh-CN" altLang="en-US" sz="2300" b="1">
                <a:solidFill>
                  <a:schemeClr val="accent2"/>
                </a:solidFill>
              </a:rPr>
              <a:t>原 始</a:t>
            </a:r>
          </a:p>
        </p:txBody>
      </p:sp>
      <p:sp>
        <p:nvSpPr>
          <p:cNvPr id="7" name="Line 7"/>
          <p:cNvSpPr>
            <a:spLocks noChangeShapeType="1"/>
          </p:cNvSpPr>
          <p:nvPr/>
        </p:nvSpPr>
        <p:spPr bwMode="auto">
          <a:xfrm>
            <a:off x="2973865" y="1414635"/>
            <a:ext cx="5943600" cy="0"/>
          </a:xfrm>
          <a:prstGeom prst="line">
            <a:avLst/>
          </a:prstGeom>
          <a:noFill/>
          <a:ln w="44450" cap="sq">
            <a:solidFill>
              <a:srgbClr val="FF0000"/>
            </a:solidFill>
            <a:round/>
            <a:headEnd type="none" w="sm" len="sm"/>
            <a:tailEnd type="none" w="sm" len="sm"/>
          </a:ln>
        </p:spPr>
        <p:txBody>
          <a:bodyPr wrap="none" anchor="ctr"/>
          <a:lstStyle/>
          <a:p>
            <a:endParaRPr lang="zh-CN" altLang="en-US"/>
          </a:p>
        </p:txBody>
      </p:sp>
      <p:sp>
        <p:nvSpPr>
          <p:cNvPr id="8" name="Text Box 8"/>
          <p:cNvSpPr txBox="1">
            <a:spLocks noChangeArrowheads="1"/>
          </p:cNvSpPr>
          <p:nvPr/>
        </p:nvSpPr>
        <p:spPr bwMode="auto">
          <a:xfrm>
            <a:off x="2886553" y="1490835"/>
            <a:ext cx="6523037" cy="519113"/>
          </a:xfrm>
          <a:prstGeom prst="rect">
            <a:avLst/>
          </a:prstGeom>
          <a:noFill/>
          <a:ln w="12700" cap="sq">
            <a:noFill/>
            <a:miter lim="800000"/>
            <a:headEnd type="none" w="sm" len="sm"/>
            <a:tailEnd type="none" w="sm" len="sm"/>
          </a:ln>
        </p:spPr>
        <p:txBody>
          <a:bodyPr>
            <a:spAutoFit/>
          </a:bodyPr>
          <a:lstStyle/>
          <a:p>
            <a:pPr eaLnBrk="1" hangingPunct="1"/>
            <a:r>
              <a:rPr lang="en-US" altLang="zh-CN" sz="2800" b="1">
                <a:solidFill>
                  <a:schemeClr val="hlink"/>
                </a:solidFill>
                <a:latin typeface="Times New Roman" pitchFamily="18" charset="0"/>
                <a:ea typeface="宋体" charset="-122"/>
              </a:rPr>
              <a:t>90</a:t>
            </a:r>
            <a:r>
              <a:rPr lang="en-US" altLang="zh-CN" sz="2800" b="1">
                <a:solidFill>
                  <a:srgbClr val="FFFFFF"/>
                </a:solidFill>
                <a:latin typeface="Times New Roman" pitchFamily="18" charset="0"/>
                <a:ea typeface="宋体" charset="-122"/>
              </a:rPr>
              <a:t>   </a:t>
            </a:r>
            <a:r>
              <a:rPr lang="en-US" altLang="zh-CN" sz="2800" b="1">
                <a:solidFill>
                  <a:srgbClr val="000099"/>
                </a:solidFill>
                <a:latin typeface="Times New Roman" pitchFamily="18" charset="0"/>
                <a:ea typeface="宋体" charset="-122"/>
              </a:rPr>
              <a:t>80   48   53   75   30   18   36   15   37</a:t>
            </a:r>
          </a:p>
        </p:txBody>
      </p:sp>
      <p:grpSp>
        <p:nvGrpSpPr>
          <p:cNvPr id="9" name="Group 108"/>
          <p:cNvGrpSpPr>
            <a:grpSpLocks/>
          </p:cNvGrpSpPr>
          <p:nvPr/>
        </p:nvGrpSpPr>
        <p:grpSpPr bwMode="auto">
          <a:xfrm>
            <a:off x="9638190" y="805035"/>
            <a:ext cx="609600" cy="2057400"/>
            <a:chOff x="5040" y="192"/>
            <a:chExt cx="384" cy="1296"/>
          </a:xfrm>
        </p:grpSpPr>
        <p:sp>
          <p:nvSpPr>
            <p:cNvPr id="10" name="AutoShape 10"/>
            <p:cNvSpPr>
              <a:spLocks noChangeArrowheads="1"/>
            </p:cNvSpPr>
            <p:nvPr/>
          </p:nvSpPr>
          <p:spPr bwMode="auto">
            <a:xfrm>
              <a:off x="5040" y="192"/>
              <a:ext cx="362" cy="1296"/>
            </a:xfrm>
            <a:prstGeom prst="cloudCallout">
              <a:avLst>
                <a:gd name="adj1" fmla="val -142819"/>
                <a:gd name="adj2" fmla="val -3782"/>
              </a:avLst>
            </a:prstGeom>
            <a:noFill/>
            <a:ln w="53975" cap="sq">
              <a:solidFill>
                <a:srgbClr val="29A6A3"/>
              </a:solidFill>
              <a:round/>
              <a:headEnd type="none" w="sm" len="sm"/>
              <a:tailEnd type="none" w="sm" len="sm"/>
            </a:ln>
          </p:spPr>
          <p:txBody>
            <a:bodyPr wrap="none" anchor="ctr"/>
            <a:lstStyle/>
            <a:p>
              <a:pPr algn="ctr" eaLnBrk="1" hangingPunct="1"/>
              <a:endParaRPr lang="en-US" altLang="zh-CN" sz="2400" b="1">
                <a:latin typeface="Times New Roman" pitchFamily="18" charset="0"/>
                <a:ea typeface="宋体" charset="-122"/>
              </a:endParaRPr>
            </a:p>
          </p:txBody>
        </p:sp>
        <p:sp>
          <p:nvSpPr>
            <p:cNvPr id="11" name="Text Box 11"/>
            <p:cNvSpPr txBox="1">
              <a:spLocks noChangeArrowheads="1"/>
            </p:cNvSpPr>
            <p:nvPr/>
          </p:nvSpPr>
          <p:spPr bwMode="auto">
            <a:xfrm>
              <a:off x="5040" y="422"/>
              <a:ext cx="384" cy="826"/>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eaLnBrk="1" hangingPunct="1">
                <a:lnSpc>
                  <a:spcPct val="80000"/>
                </a:lnSpc>
              </a:pPr>
              <a:r>
                <a:rPr lang="zh-CN" altLang="en-US" sz="2500" b="1">
                  <a:solidFill>
                    <a:srgbClr val="FF0000"/>
                  </a:solidFill>
                  <a:latin typeface="Times New Roman" pitchFamily="18" charset="0"/>
                </a:rPr>
                <a:t>初</a:t>
              </a:r>
            </a:p>
            <a:p>
              <a:pPr eaLnBrk="1" hangingPunct="1">
                <a:lnSpc>
                  <a:spcPct val="80000"/>
                </a:lnSpc>
              </a:pPr>
              <a:r>
                <a:rPr lang="zh-CN" altLang="en-US" sz="2500" b="1">
                  <a:solidFill>
                    <a:srgbClr val="FF0000"/>
                  </a:solidFill>
                  <a:latin typeface="Times New Roman" pitchFamily="18" charset="0"/>
                </a:rPr>
                <a:t>始</a:t>
              </a:r>
            </a:p>
            <a:p>
              <a:pPr eaLnBrk="1" hangingPunct="1">
                <a:lnSpc>
                  <a:spcPct val="80000"/>
                </a:lnSpc>
              </a:pPr>
              <a:r>
                <a:rPr lang="zh-CN" altLang="en-US" sz="2500" b="1">
                  <a:solidFill>
                    <a:srgbClr val="FF0000"/>
                  </a:solidFill>
                  <a:latin typeface="Times New Roman" pitchFamily="18" charset="0"/>
                </a:rPr>
                <a:t>堆</a:t>
              </a:r>
            </a:p>
            <a:p>
              <a:pPr eaLnBrk="1" hangingPunct="1">
                <a:lnSpc>
                  <a:spcPct val="80000"/>
                </a:lnSpc>
              </a:pPr>
              <a:r>
                <a:rPr lang="zh-CN" altLang="en-US" sz="2500" b="1">
                  <a:solidFill>
                    <a:srgbClr val="FF0000"/>
                  </a:solidFill>
                  <a:latin typeface="Times New Roman" pitchFamily="18" charset="0"/>
                </a:rPr>
                <a:t>积</a:t>
              </a:r>
              <a:endParaRPr lang="zh-CN" altLang="en-US" sz="2500" b="1">
                <a:solidFill>
                  <a:srgbClr val="00CCFF"/>
                </a:solidFill>
                <a:latin typeface="Times New Roman" pitchFamily="18" charset="0"/>
              </a:endParaRPr>
            </a:p>
          </p:txBody>
        </p:sp>
      </p:grpSp>
      <p:grpSp>
        <p:nvGrpSpPr>
          <p:cNvPr id="12" name="Group 12"/>
          <p:cNvGrpSpPr>
            <a:grpSpLocks/>
          </p:cNvGrpSpPr>
          <p:nvPr/>
        </p:nvGrpSpPr>
        <p:grpSpPr bwMode="auto">
          <a:xfrm>
            <a:off x="2867503" y="1490835"/>
            <a:ext cx="563562" cy="550863"/>
            <a:chOff x="720" y="1573"/>
            <a:chExt cx="355" cy="347"/>
          </a:xfrm>
        </p:grpSpPr>
        <p:sp>
          <p:nvSpPr>
            <p:cNvPr id="13" name="Rectangle 13"/>
            <p:cNvSpPr>
              <a:spLocks noChangeArrowheads="1"/>
            </p:cNvSpPr>
            <p:nvPr/>
          </p:nvSpPr>
          <p:spPr bwMode="auto">
            <a:xfrm>
              <a:off x="720" y="1584"/>
              <a:ext cx="336"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14" name="Rectangle 14"/>
            <p:cNvSpPr>
              <a:spLocks noChangeArrowheads="1"/>
            </p:cNvSpPr>
            <p:nvPr/>
          </p:nvSpPr>
          <p:spPr bwMode="auto">
            <a:xfrm>
              <a:off x="735" y="1573"/>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000099"/>
                  </a:solidFill>
                  <a:latin typeface="Times New Roman" pitchFamily="18" charset="0"/>
                  <a:ea typeface="宋体" charset="-122"/>
                </a:rPr>
                <a:t>37</a:t>
              </a:r>
            </a:p>
          </p:txBody>
        </p:sp>
      </p:grpSp>
      <p:grpSp>
        <p:nvGrpSpPr>
          <p:cNvPr id="15" name="Group 15"/>
          <p:cNvGrpSpPr>
            <a:grpSpLocks/>
          </p:cNvGrpSpPr>
          <p:nvPr/>
        </p:nvGrpSpPr>
        <p:grpSpPr bwMode="auto">
          <a:xfrm>
            <a:off x="8499953" y="1490835"/>
            <a:ext cx="563562" cy="550863"/>
            <a:chOff x="720" y="1573"/>
            <a:chExt cx="355" cy="347"/>
          </a:xfrm>
        </p:grpSpPr>
        <p:sp>
          <p:nvSpPr>
            <p:cNvPr id="16" name="Rectangle 16"/>
            <p:cNvSpPr>
              <a:spLocks noChangeArrowheads="1"/>
            </p:cNvSpPr>
            <p:nvPr/>
          </p:nvSpPr>
          <p:spPr bwMode="auto">
            <a:xfrm>
              <a:off x="720" y="1584"/>
              <a:ext cx="336"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17" name="Rectangle 17"/>
            <p:cNvSpPr>
              <a:spLocks noChangeArrowheads="1"/>
            </p:cNvSpPr>
            <p:nvPr/>
          </p:nvSpPr>
          <p:spPr bwMode="auto">
            <a:xfrm>
              <a:off x="735" y="1573"/>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FF3300"/>
                  </a:solidFill>
                  <a:latin typeface="Times New Roman" pitchFamily="18" charset="0"/>
                  <a:ea typeface="宋体" charset="-122"/>
                </a:rPr>
                <a:t>90</a:t>
              </a:r>
            </a:p>
          </p:txBody>
        </p:sp>
      </p:grpSp>
      <p:sp>
        <p:nvSpPr>
          <p:cNvPr id="18" name="Text Box 18"/>
          <p:cNvSpPr txBox="1">
            <a:spLocks noChangeArrowheads="1"/>
          </p:cNvSpPr>
          <p:nvPr/>
        </p:nvSpPr>
        <p:spPr bwMode="auto">
          <a:xfrm>
            <a:off x="1935640" y="1549573"/>
            <a:ext cx="1074738" cy="442912"/>
          </a:xfrm>
          <a:prstGeom prst="rect">
            <a:avLst/>
          </a:prstGeom>
          <a:noFill/>
          <a:ln w="12700" cap="sq">
            <a:noFill/>
            <a:miter lim="800000"/>
            <a:headEnd type="none" w="sm" len="sm"/>
            <a:tailEnd type="none" w="sm" len="sm"/>
          </a:ln>
        </p:spPr>
        <p:txBody>
          <a:bodyPr>
            <a:spAutoFit/>
          </a:bodyPr>
          <a:lstStyle/>
          <a:p>
            <a:pPr eaLnBrk="1" hangingPunct="1"/>
            <a:r>
              <a:rPr lang="zh-CN" altLang="en-US" sz="2300" b="1">
                <a:solidFill>
                  <a:schemeClr val="accent2"/>
                </a:solidFill>
              </a:rPr>
              <a:t>第</a:t>
            </a:r>
            <a:r>
              <a:rPr lang="en-US" altLang="zh-CN" sz="2300" b="1">
                <a:solidFill>
                  <a:schemeClr val="accent2"/>
                </a:solidFill>
                <a:latin typeface="Times New Roman" pitchFamily="18" charset="0"/>
              </a:rPr>
              <a:t>1</a:t>
            </a:r>
            <a:r>
              <a:rPr lang="zh-CN" altLang="en-US" sz="2300" b="1">
                <a:solidFill>
                  <a:schemeClr val="accent2"/>
                </a:solidFill>
              </a:rPr>
              <a:t>趟</a:t>
            </a:r>
          </a:p>
        </p:txBody>
      </p:sp>
      <p:sp>
        <p:nvSpPr>
          <p:cNvPr id="19" name="Text Box 19"/>
          <p:cNvSpPr txBox="1">
            <a:spLocks noChangeArrowheads="1"/>
          </p:cNvSpPr>
          <p:nvPr/>
        </p:nvSpPr>
        <p:spPr bwMode="auto">
          <a:xfrm>
            <a:off x="2891315" y="2024235"/>
            <a:ext cx="6594475" cy="519113"/>
          </a:xfrm>
          <a:prstGeom prst="rect">
            <a:avLst/>
          </a:prstGeom>
          <a:noFill/>
          <a:ln w="12700" cap="sq">
            <a:noFill/>
            <a:miter lim="800000"/>
            <a:headEnd type="none" w="sm" len="sm"/>
            <a:tailEnd type="none" w="sm" len="sm"/>
          </a:ln>
        </p:spPr>
        <p:txBody>
          <a:bodyPr>
            <a:spAutoFit/>
          </a:bodyPr>
          <a:lstStyle/>
          <a:p>
            <a:pPr eaLnBrk="1" hangingPunct="1"/>
            <a:r>
              <a:rPr lang="en-US" altLang="zh-CN" sz="2800" b="1">
                <a:solidFill>
                  <a:schemeClr val="hlink"/>
                </a:solidFill>
                <a:latin typeface="Times New Roman" pitchFamily="18" charset="0"/>
                <a:ea typeface="宋体" charset="-122"/>
              </a:rPr>
              <a:t>80</a:t>
            </a:r>
            <a:r>
              <a:rPr lang="en-US" altLang="zh-CN" sz="2800" b="1">
                <a:solidFill>
                  <a:srgbClr val="FF3300"/>
                </a:solidFill>
                <a:latin typeface="Times New Roman" pitchFamily="18" charset="0"/>
                <a:ea typeface="宋体" charset="-122"/>
              </a:rPr>
              <a:t> </a:t>
            </a:r>
            <a:r>
              <a:rPr lang="en-US" altLang="zh-CN" sz="2800" b="1">
                <a:solidFill>
                  <a:srgbClr val="000099"/>
                </a:solidFill>
                <a:latin typeface="Times New Roman" pitchFamily="18" charset="0"/>
                <a:ea typeface="宋体" charset="-122"/>
              </a:rPr>
              <a:t>  75   48   53   37   30   18   36   15   </a:t>
            </a:r>
            <a:r>
              <a:rPr lang="en-US" altLang="zh-CN" sz="2800" b="1">
                <a:solidFill>
                  <a:srgbClr val="FF3300"/>
                </a:solidFill>
                <a:latin typeface="Times New Roman" pitchFamily="18" charset="0"/>
                <a:ea typeface="宋体" charset="-122"/>
              </a:rPr>
              <a:t>90</a:t>
            </a:r>
          </a:p>
        </p:txBody>
      </p:sp>
      <p:sp>
        <p:nvSpPr>
          <p:cNvPr id="20" name="Line 20"/>
          <p:cNvSpPr>
            <a:spLocks noChangeShapeType="1"/>
          </p:cNvSpPr>
          <p:nvPr/>
        </p:nvSpPr>
        <p:spPr bwMode="auto">
          <a:xfrm>
            <a:off x="3008790" y="1948035"/>
            <a:ext cx="5334000" cy="0"/>
          </a:xfrm>
          <a:prstGeom prst="line">
            <a:avLst/>
          </a:prstGeom>
          <a:noFill/>
          <a:ln w="44450" cap="sq">
            <a:solidFill>
              <a:srgbClr val="FF0000"/>
            </a:solidFill>
            <a:round/>
            <a:headEnd type="none" w="sm" len="sm"/>
            <a:tailEnd type="none" w="sm" len="sm"/>
          </a:ln>
        </p:spPr>
        <p:txBody>
          <a:bodyPr wrap="none" anchor="ctr"/>
          <a:lstStyle/>
          <a:p>
            <a:endParaRPr lang="zh-CN" altLang="en-US"/>
          </a:p>
        </p:txBody>
      </p:sp>
      <p:grpSp>
        <p:nvGrpSpPr>
          <p:cNvPr id="21" name="Group 21"/>
          <p:cNvGrpSpPr>
            <a:grpSpLocks/>
          </p:cNvGrpSpPr>
          <p:nvPr/>
        </p:nvGrpSpPr>
        <p:grpSpPr bwMode="auto">
          <a:xfrm>
            <a:off x="2856390" y="2024235"/>
            <a:ext cx="563563" cy="550863"/>
            <a:chOff x="720" y="1573"/>
            <a:chExt cx="355" cy="347"/>
          </a:xfrm>
        </p:grpSpPr>
        <p:sp>
          <p:nvSpPr>
            <p:cNvPr id="22" name="Rectangle 22"/>
            <p:cNvSpPr>
              <a:spLocks noChangeArrowheads="1"/>
            </p:cNvSpPr>
            <p:nvPr/>
          </p:nvSpPr>
          <p:spPr bwMode="auto">
            <a:xfrm>
              <a:off x="720" y="1584"/>
              <a:ext cx="336"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23" name="Rectangle 23"/>
            <p:cNvSpPr>
              <a:spLocks noChangeArrowheads="1"/>
            </p:cNvSpPr>
            <p:nvPr/>
          </p:nvSpPr>
          <p:spPr bwMode="auto">
            <a:xfrm>
              <a:off x="735" y="1573"/>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000099"/>
                  </a:solidFill>
                  <a:latin typeface="Times New Roman" pitchFamily="18" charset="0"/>
                  <a:ea typeface="宋体" charset="-122"/>
                </a:rPr>
                <a:t>15</a:t>
              </a:r>
            </a:p>
          </p:txBody>
        </p:sp>
      </p:grpSp>
      <p:grpSp>
        <p:nvGrpSpPr>
          <p:cNvPr id="24" name="Group 24"/>
          <p:cNvGrpSpPr>
            <a:grpSpLocks/>
          </p:cNvGrpSpPr>
          <p:nvPr/>
        </p:nvGrpSpPr>
        <p:grpSpPr bwMode="auto">
          <a:xfrm>
            <a:off x="7885590" y="2041698"/>
            <a:ext cx="563563" cy="550862"/>
            <a:chOff x="720" y="1573"/>
            <a:chExt cx="355" cy="347"/>
          </a:xfrm>
        </p:grpSpPr>
        <p:sp>
          <p:nvSpPr>
            <p:cNvPr id="25" name="Rectangle 25"/>
            <p:cNvSpPr>
              <a:spLocks noChangeArrowheads="1"/>
            </p:cNvSpPr>
            <p:nvPr/>
          </p:nvSpPr>
          <p:spPr bwMode="auto">
            <a:xfrm>
              <a:off x="720" y="1584"/>
              <a:ext cx="336"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26" name="Rectangle 26"/>
            <p:cNvSpPr>
              <a:spLocks noChangeArrowheads="1"/>
            </p:cNvSpPr>
            <p:nvPr/>
          </p:nvSpPr>
          <p:spPr bwMode="auto">
            <a:xfrm>
              <a:off x="735" y="1573"/>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FF3300"/>
                  </a:solidFill>
                  <a:latin typeface="Times New Roman" pitchFamily="18" charset="0"/>
                  <a:ea typeface="宋体" charset="-122"/>
                </a:rPr>
                <a:t>80</a:t>
              </a:r>
            </a:p>
          </p:txBody>
        </p:sp>
      </p:grpSp>
      <p:sp>
        <p:nvSpPr>
          <p:cNvPr id="27" name="Text Box 27"/>
          <p:cNvSpPr txBox="1">
            <a:spLocks noChangeArrowheads="1"/>
          </p:cNvSpPr>
          <p:nvPr/>
        </p:nvSpPr>
        <p:spPr bwMode="auto">
          <a:xfrm>
            <a:off x="1941990" y="2082973"/>
            <a:ext cx="1074738" cy="442912"/>
          </a:xfrm>
          <a:prstGeom prst="rect">
            <a:avLst/>
          </a:prstGeom>
          <a:noFill/>
          <a:ln w="12700" cap="sq">
            <a:noFill/>
            <a:miter lim="800000"/>
            <a:headEnd type="none" w="sm" len="sm"/>
            <a:tailEnd type="none" w="sm" len="sm"/>
          </a:ln>
        </p:spPr>
        <p:txBody>
          <a:bodyPr>
            <a:spAutoFit/>
          </a:bodyPr>
          <a:lstStyle/>
          <a:p>
            <a:pPr eaLnBrk="1" hangingPunct="1"/>
            <a:r>
              <a:rPr lang="zh-CN" altLang="en-US" sz="2300" b="1">
                <a:solidFill>
                  <a:schemeClr val="accent2"/>
                </a:solidFill>
              </a:rPr>
              <a:t>第</a:t>
            </a:r>
            <a:r>
              <a:rPr lang="en-US" altLang="zh-CN" sz="2300" b="1">
                <a:solidFill>
                  <a:schemeClr val="accent2"/>
                </a:solidFill>
                <a:latin typeface="Times New Roman" pitchFamily="18" charset="0"/>
              </a:rPr>
              <a:t>2</a:t>
            </a:r>
            <a:r>
              <a:rPr lang="zh-CN" altLang="en-US" sz="2300" b="1">
                <a:solidFill>
                  <a:schemeClr val="accent2"/>
                </a:solidFill>
              </a:rPr>
              <a:t>趟</a:t>
            </a:r>
          </a:p>
        </p:txBody>
      </p:sp>
      <p:sp>
        <p:nvSpPr>
          <p:cNvPr id="28" name="Line 28"/>
          <p:cNvSpPr>
            <a:spLocks noChangeShapeType="1"/>
          </p:cNvSpPr>
          <p:nvPr/>
        </p:nvSpPr>
        <p:spPr bwMode="auto">
          <a:xfrm>
            <a:off x="3032603" y="2481435"/>
            <a:ext cx="4648200" cy="0"/>
          </a:xfrm>
          <a:prstGeom prst="line">
            <a:avLst/>
          </a:prstGeom>
          <a:noFill/>
          <a:ln w="44450" cap="sq">
            <a:solidFill>
              <a:srgbClr val="FF0000"/>
            </a:solidFill>
            <a:round/>
            <a:headEnd type="none" w="sm" len="sm"/>
            <a:tailEnd type="none" w="sm" len="sm"/>
          </a:ln>
        </p:spPr>
        <p:txBody>
          <a:bodyPr wrap="none" anchor="ctr"/>
          <a:lstStyle/>
          <a:p>
            <a:endParaRPr lang="zh-CN" altLang="en-US"/>
          </a:p>
        </p:txBody>
      </p:sp>
      <p:sp>
        <p:nvSpPr>
          <p:cNvPr id="29" name="Text Box 29"/>
          <p:cNvSpPr txBox="1">
            <a:spLocks noChangeArrowheads="1"/>
          </p:cNvSpPr>
          <p:nvPr/>
        </p:nvSpPr>
        <p:spPr bwMode="auto">
          <a:xfrm>
            <a:off x="2905603" y="2557635"/>
            <a:ext cx="6503987" cy="519113"/>
          </a:xfrm>
          <a:prstGeom prst="rect">
            <a:avLst/>
          </a:prstGeom>
          <a:noFill/>
          <a:ln w="12700" cap="sq">
            <a:noFill/>
            <a:miter lim="800000"/>
            <a:headEnd type="none" w="sm" len="sm"/>
            <a:tailEnd type="none" w="sm" len="sm"/>
          </a:ln>
        </p:spPr>
        <p:txBody>
          <a:bodyPr>
            <a:spAutoFit/>
          </a:bodyPr>
          <a:lstStyle/>
          <a:p>
            <a:pPr eaLnBrk="1" hangingPunct="1"/>
            <a:r>
              <a:rPr lang="en-US" altLang="zh-CN" sz="2800" b="1">
                <a:solidFill>
                  <a:schemeClr val="hlink"/>
                </a:solidFill>
                <a:latin typeface="Times New Roman" pitchFamily="18" charset="0"/>
                <a:ea typeface="宋体" charset="-122"/>
              </a:rPr>
              <a:t>75 </a:t>
            </a:r>
            <a:r>
              <a:rPr lang="en-US" altLang="zh-CN" sz="2800" b="1">
                <a:solidFill>
                  <a:srgbClr val="000099"/>
                </a:solidFill>
                <a:latin typeface="Times New Roman" pitchFamily="18" charset="0"/>
                <a:ea typeface="宋体" charset="-122"/>
              </a:rPr>
              <a:t>  53   48   36   37   30   18   15   </a:t>
            </a:r>
            <a:r>
              <a:rPr lang="en-US" altLang="zh-CN" sz="2800" b="1">
                <a:solidFill>
                  <a:srgbClr val="FF3300"/>
                </a:solidFill>
                <a:latin typeface="Times New Roman" pitchFamily="18" charset="0"/>
                <a:ea typeface="宋体" charset="-122"/>
              </a:rPr>
              <a:t>80   90</a:t>
            </a:r>
          </a:p>
        </p:txBody>
      </p:sp>
      <p:grpSp>
        <p:nvGrpSpPr>
          <p:cNvPr id="30" name="Group 30"/>
          <p:cNvGrpSpPr>
            <a:grpSpLocks/>
          </p:cNvGrpSpPr>
          <p:nvPr/>
        </p:nvGrpSpPr>
        <p:grpSpPr bwMode="auto">
          <a:xfrm>
            <a:off x="2856390" y="2557635"/>
            <a:ext cx="563563" cy="550863"/>
            <a:chOff x="720" y="1573"/>
            <a:chExt cx="355" cy="347"/>
          </a:xfrm>
        </p:grpSpPr>
        <p:sp>
          <p:nvSpPr>
            <p:cNvPr id="31" name="Rectangle 31"/>
            <p:cNvSpPr>
              <a:spLocks noChangeArrowheads="1"/>
            </p:cNvSpPr>
            <p:nvPr/>
          </p:nvSpPr>
          <p:spPr bwMode="auto">
            <a:xfrm>
              <a:off x="720" y="1584"/>
              <a:ext cx="336"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2" name="Rectangle 32"/>
            <p:cNvSpPr>
              <a:spLocks noChangeArrowheads="1"/>
            </p:cNvSpPr>
            <p:nvPr/>
          </p:nvSpPr>
          <p:spPr bwMode="auto">
            <a:xfrm>
              <a:off x="735" y="1573"/>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000099"/>
                  </a:solidFill>
                  <a:latin typeface="Times New Roman" pitchFamily="18" charset="0"/>
                  <a:ea typeface="宋体" charset="-122"/>
                </a:rPr>
                <a:t>15</a:t>
              </a:r>
            </a:p>
          </p:txBody>
        </p:sp>
      </p:grpSp>
      <p:grpSp>
        <p:nvGrpSpPr>
          <p:cNvPr id="33" name="Group 33"/>
          <p:cNvGrpSpPr>
            <a:grpSpLocks/>
          </p:cNvGrpSpPr>
          <p:nvPr/>
        </p:nvGrpSpPr>
        <p:grpSpPr bwMode="auto">
          <a:xfrm>
            <a:off x="7264878" y="2557635"/>
            <a:ext cx="563562" cy="550863"/>
            <a:chOff x="720" y="1573"/>
            <a:chExt cx="355" cy="347"/>
          </a:xfrm>
        </p:grpSpPr>
        <p:sp>
          <p:nvSpPr>
            <p:cNvPr id="34" name="Rectangle 34"/>
            <p:cNvSpPr>
              <a:spLocks noChangeArrowheads="1"/>
            </p:cNvSpPr>
            <p:nvPr/>
          </p:nvSpPr>
          <p:spPr bwMode="auto">
            <a:xfrm>
              <a:off x="720" y="1584"/>
              <a:ext cx="336"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5" name="Rectangle 35"/>
            <p:cNvSpPr>
              <a:spLocks noChangeArrowheads="1"/>
            </p:cNvSpPr>
            <p:nvPr/>
          </p:nvSpPr>
          <p:spPr bwMode="auto">
            <a:xfrm>
              <a:off x="735" y="1573"/>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FF3300"/>
                  </a:solidFill>
                  <a:latin typeface="Times New Roman" pitchFamily="18" charset="0"/>
                  <a:ea typeface="宋体" charset="-122"/>
                </a:rPr>
                <a:t>75</a:t>
              </a:r>
            </a:p>
          </p:txBody>
        </p:sp>
      </p:grpSp>
      <p:sp>
        <p:nvSpPr>
          <p:cNvPr id="36" name="Text Box 36"/>
          <p:cNvSpPr txBox="1">
            <a:spLocks noChangeArrowheads="1"/>
          </p:cNvSpPr>
          <p:nvPr/>
        </p:nvSpPr>
        <p:spPr bwMode="auto">
          <a:xfrm>
            <a:off x="1930878" y="2633835"/>
            <a:ext cx="1074737" cy="442913"/>
          </a:xfrm>
          <a:prstGeom prst="rect">
            <a:avLst/>
          </a:prstGeom>
          <a:noFill/>
          <a:ln w="12700" cap="sq">
            <a:noFill/>
            <a:miter lim="800000"/>
            <a:headEnd type="none" w="sm" len="sm"/>
            <a:tailEnd type="none" w="sm" len="sm"/>
          </a:ln>
        </p:spPr>
        <p:txBody>
          <a:bodyPr>
            <a:spAutoFit/>
          </a:bodyPr>
          <a:lstStyle/>
          <a:p>
            <a:pPr eaLnBrk="1" hangingPunct="1"/>
            <a:r>
              <a:rPr lang="zh-CN" altLang="en-US" sz="2300" b="1">
                <a:solidFill>
                  <a:schemeClr val="accent2"/>
                </a:solidFill>
              </a:rPr>
              <a:t>第</a:t>
            </a:r>
            <a:r>
              <a:rPr lang="en-US" altLang="zh-CN" sz="2300" b="1">
                <a:solidFill>
                  <a:schemeClr val="accent2"/>
                </a:solidFill>
                <a:latin typeface="Times New Roman" pitchFamily="18" charset="0"/>
              </a:rPr>
              <a:t>3</a:t>
            </a:r>
            <a:r>
              <a:rPr lang="zh-CN" altLang="en-US" sz="2300" b="1">
                <a:solidFill>
                  <a:schemeClr val="accent2"/>
                </a:solidFill>
              </a:rPr>
              <a:t>趟</a:t>
            </a:r>
          </a:p>
        </p:txBody>
      </p:sp>
      <p:sp>
        <p:nvSpPr>
          <p:cNvPr id="37" name="Line 37"/>
          <p:cNvSpPr>
            <a:spLocks noChangeShapeType="1"/>
          </p:cNvSpPr>
          <p:nvPr/>
        </p:nvSpPr>
        <p:spPr bwMode="auto">
          <a:xfrm>
            <a:off x="3008790" y="3014835"/>
            <a:ext cx="4114800" cy="0"/>
          </a:xfrm>
          <a:prstGeom prst="line">
            <a:avLst/>
          </a:prstGeom>
          <a:noFill/>
          <a:ln w="44450" cap="sq">
            <a:solidFill>
              <a:srgbClr val="FF0000"/>
            </a:solidFill>
            <a:round/>
            <a:headEnd type="none" w="sm" len="sm"/>
            <a:tailEnd type="none" w="sm" len="sm"/>
          </a:ln>
        </p:spPr>
        <p:txBody>
          <a:bodyPr wrap="none" anchor="ctr"/>
          <a:lstStyle/>
          <a:p>
            <a:endParaRPr lang="zh-CN" altLang="en-US"/>
          </a:p>
        </p:txBody>
      </p:sp>
      <p:sp>
        <p:nvSpPr>
          <p:cNvPr id="38" name="Text Box 38"/>
          <p:cNvSpPr txBox="1">
            <a:spLocks noChangeArrowheads="1"/>
          </p:cNvSpPr>
          <p:nvPr/>
        </p:nvSpPr>
        <p:spPr bwMode="auto">
          <a:xfrm>
            <a:off x="2897665" y="3132310"/>
            <a:ext cx="6588125" cy="519113"/>
          </a:xfrm>
          <a:prstGeom prst="rect">
            <a:avLst/>
          </a:prstGeom>
          <a:noFill/>
          <a:ln w="12700" cap="sq">
            <a:noFill/>
            <a:miter lim="800000"/>
            <a:headEnd type="none" w="sm" len="sm"/>
            <a:tailEnd type="none" w="sm" len="sm"/>
          </a:ln>
        </p:spPr>
        <p:txBody>
          <a:bodyPr>
            <a:spAutoFit/>
          </a:bodyPr>
          <a:lstStyle/>
          <a:p>
            <a:pPr eaLnBrk="1" hangingPunct="1"/>
            <a:r>
              <a:rPr lang="en-US" altLang="zh-CN" sz="2800" b="1">
                <a:solidFill>
                  <a:schemeClr val="hlink"/>
                </a:solidFill>
                <a:latin typeface="Times New Roman" pitchFamily="18" charset="0"/>
                <a:ea typeface="宋体" charset="-122"/>
              </a:rPr>
              <a:t>53</a:t>
            </a:r>
            <a:r>
              <a:rPr lang="en-US" altLang="zh-CN" sz="2800" b="1">
                <a:solidFill>
                  <a:srgbClr val="FFFFFF"/>
                </a:solidFill>
                <a:latin typeface="Times New Roman" pitchFamily="18" charset="0"/>
                <a:ea typeface="宋体" charset="-122"/>
              </a:rPr>
              <a:t>   </a:t>
            </a:r>
            <a:r>
              <a:rPr lang="en-US" altLang="zh-CN" sz="2800" b="1">
                <a:solidFill>
                  <a:srgbClr val="000099"/>
                </a:solidFill>
                <a:latin typeface="Times New Roman" pitchFamily="18" charset="0"/>
                <a:ea typeface="宋体" charset="-122"/>
              </a:rPr>
              <a:t>37   48   36   15   30   18</a:t>
            </a:r>
            <a:r>
              <a:rPr lang="en-US" altLang="zh-CN" sz="2800" b="1">
                <a:solidFill>
                  <a:srgbClr val="FFFFFF"/>
                </a:solidFill>
                <a:latin typeface="Times New Roman" pitchFamily="18" charset="0"/>
                <a:ea typeface="宋体" charset="-122"/>
              </a:rPr>
              <a:t>   </a:t>
            </a:r>
            <a:r>
              <a:rPr lang="en-US" altLang="zh-CN" sz="2800" b="1">
                <a:solidFill>
                  <a:srgbClr val="FF3300"/>
                </a:solidFill>
                <a:latin typeface="Times New Roman" pitchFamily="18" charset="0"/>
                <a:ea typeface="宋体" charset="-122"/>
              </a:rPr>
              <a:t>75   80   90</a:t>
            </a:r>
          </a:p>
        </p:txBody>
      </p:sp>
      <p:grpSp>
        <p:nvGrpSpPr>
          <p:cNvPr id="39" name="Group 39"/>
          <p:cNvGrpSpPr>
            <a:grpSpLocks/>
          </p:cNvGrpSpPr>
          <p:nvPr/>
        </p:nvGrpSpPr>
        <p:grpSpPr bwMode="auto">
          <a:xfrm>
            <a:off x="2873853" y="3132310"/>
            <a:ext cx="563562" cy="550863"/>
            <a:chOff x="720" y="1573"/>
            <a:chExt cx="355" cy="347"/>
          </a:xfrm>
        </p:grpSpPr>
        <p:sp>
          <p:nvSpPr>
            <p:cNvPr id="40" name="Rectangle 40"/>
            <p:cNvSpPr>
              <a:spLocks noChangeArrowheads="1"/>
            </p:cNvSpPr>
            <p:nvPr/>
          </p:nvSpPr>
          <p:spPr bwMode="auto">
            <a:xfrm>
              <a:off x="720" y="1584"/>
              <a:ext cx="336"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1" name="Rectangle 41"/>
            <p:cNvSpPr>
              <a:spLocks noChangeArrowheads="1"/>
            </p:cNvSpPr>
            <p:nvPr/>
          </p:nvSpPr>
          <p:spPr bwMode="auto">
            <a:xfrm>
              <a:off x="735" y="1573"/>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000099"/>
                  </a:solidFill>
                  <a:latin typeface="Times New Roman" pitchFamily="18" charset="0"/>
                  <a:ea typeface="宋体" charset="-122"/>
                </a:rPr>
                <a:t>18</a:t>
              </a:r>
            </a:p>
          </p:txBody>
        </p:sp>
      </p:grpSp>
      <p:grpSp>
        <p:nvGrpSpPr>
          <p:cNvPr id="42" name="Group 42"/>
          <p:cNvGrpSpPr>
            <a:grpSpLocks/>
          </p:cNvGrpSpPr>
          <p:nvPr/>
        </p:nvGrpSpPr>
        <p:grpSpPr bwMode="auto">
          <a:xfrm>
            <a:off x="6666390" y="3149773"/>
            <a:ext cx="563563" cy="550862"/>
            <a:chOff x="720" y="1573"/>
            <a:chExt cx="355" cy="347"/>
          </a:xfrm>
        </p:grpSpPr>
        <p:sp>
          <p:nvSpPr>
            <p:cNvPr id="43" name="Rectangle 43"/>
            <p:cNvSpPr>
              <a:spLocks noChangeArrowheads="1"/>
            </p:cNvSpPr>
            <p:nvPr/>
          </p:nvSpPr>
          <p:spPr bwMode="auto">
            <a:xfrm>
              <a:off x="720" y="1584"/>
              <a:ext cx="336"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4" name="Rectangle 44"/>
            <p:cNvSpPr>
              <a:spLocks noChangeArrowheads="1"/>
            </p:cNvSpPr>
            <p:nvPr/>
          </p:nvSpPr>
          <p:spPr bwMode="auto">
            <a:xfrm>
              <a:off x="735" y="1573"/>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FF3300"/>
                  </a:solidFill>
                  <a:latin typeface="Times New Roman" pitchFamily="18" charset="0"/>
                  <a:ea typeface="宋体" charset="-122"/>
                </a:rPr>
                <a:t>53</a:t>
              </a:r>
            </a:p>
          </p:txBody>
        </p:sp>
      </p:grpSp>
      <p:sp>
        <p:nvSpPr>
          <p:cNvPr id="45" name="Text Box 45"/>
          <p:cNvSpPr txBox="1">
            <a:spLocks noChangeArrowheads="1"/>
          </p:cNvSpPr>
          <p:nvPr/>
        </p:nvSpPr>
        <p:spPr bwMode="auto">
          <a:xfrm>
            <a:off x="1937228" y="3216448"/>
            <a:ext cx="1074737" cy="442912"/>
          </a:xfrm>
          <a:prstGeom prst="rect">
            <a:avLst/>
          </a:prstGeom>
          <a:noFill/>
          <a:ln w="12700" cap="sq">
            <a:noFill/>
            <a:miter lim="800000"/>
            <a:headEnd type="none" w="sm" len="sm"/>
            <a:tailEnd type="none" w="sm" len="sm"/>
          </a:ln>
        </p:spPr>
        <p:txBody>
          <a:bodyPr>
            <a:spAutoFit/>
          </a:bodyPr>
          <a:lstStyle/>
          <a:p>
            <a:pPr eaLnBrk="1" hangingPunct="1"/>
            <a:r>
              <a:rPr lang="zh-CN" altLang="en-US" sz="2300" b="1">
                <a:solidFill>
                  <a:schemeClr val="accent2"/>
                </a:solidFill>
              </a:rPr>
              <a:t>第</a:t>
            </a:r>
            <a:r>
              <a:rPr lang="en-US" altLang="zh-CN" sz="2300" b="1">
                <a:solidFill>
                  <a:schemeClr val="accent2"/>
                </a:solidFill>
                <a:latin typeface="Times New Roman" pitchFamily="18" charset="0"/>
              </a:rPr>
              <a:t>4</a:t>
            </a:r>
            <a:r>
              <a:rPr lang="zh-CN" altLang="en-US" sz="2300" b="1">
                <a:solidFill>
                  <a:schemeClr val="accent2"/>
                </a:solidFill>
              </a:rPr>
              <a:t>趟</a:t>
            </a:r>
          </a:p>
        </p:txBody>
      </p:sp>
      <p:sp>
        <p:nvSpPr>
          <p:cNvPr id="46" name="Line 46"/>
          <p:cNvSpPr>
            <a:spLocks noChangeShapeType="1"/>
          </p:cNvSpPr>
          <p:nvPr/>
        </p:nvSpPr>
        <p:spPr bwMode="auto">
          <a:xfrm flipV="1">
            <a:off x="3008790" y="3624435"/>
            <a:ext cx="3505200" cy="0"/>
          </a:xfrm>
          <a:prstGeom prst="line">
            <a:avLst/>
          </a:prstGeom>
          <a:noFill/>
          <a:ln w="44450" cap="sq">
            <a:solidFill>
              <a:srgbClr val="FF0000"/>
            </a:solidFill>
            <a:round/>
            <a:headEnd type="none" w="sm" len="sm"/>
            <a:tailEnd type="none" w="sm" len="sm"/>
          </a:ln>
        </p:spPr>
        <p:txBody>
          <a:bodyPr wrap="none" anchor="ctr"/>
          <a:lstStyle/>
          <a:p>
            <a:endParaRPr lang="zh-CN" altLang="en-US"/>
          </a:p>
        </p:txBody>
      </p:sp>
      <p:sp>
        <p:nvSpPr>
          <p:cNvPr id="47" name="Text Box 47"/>
          <p:cNvSpPr txBox="1">
            <a:spLocks noChangeArrowheads="1"/>
          </p:cNvSpPr>
          <p:nvPr/>
        </p:nvSpPr>
        <p:spPr bwMode="auto">
          <a:xfrm>
            <a:off x="2905603" y="3691110"/>
            <a:ext cx="6580187" cy="519113"/>
          </a:xfrm>
          <a:prstGeom prst="rect">
            <a:avLst/>
          </a:prstGeom>
          <a:noFill/>
          <a:ln w="12700" cap="sq">
            <a:noFill/>
            <a:miter lim="800000"/>
            <a:headEnd type="none" w="sm" len="sm"/>
            <a:tailEnd type="none" w="sm" len="sm"/>
          </a:ln>
        </p:spPr>
        <p:txBody>
          <a:bodyPr>
            <a:spAutoFit/>
          </a:bodyPr>
          <a:lstStyle/>
          <a:p>
            <a:pPr eaLnBrk="1" hangingPunct="1"/>
            <a:r>
              <a:rPr lang="en-US" altLang="zh-CN" sz="2800" b="1">
                <a:solidFill>
                  <a:schemeClr val="hlink"/>
                </a:solidFill>
                <a:latin typeface="Times New Roman" pitchFamily="18" charset="0"/>
                <a:ea typeface="宋体" charset="-122"/>
              </a:rPr>
              <a:t>48</a:t>
            </a:r>
            <a:r>
              <a:rPr lang="en-US" altLang="zh-CN" sz="2800" b="1">
                <a:solidFill>
                  <a:srgbClr val="000099"/>
                </a:solidFill>
                <a:latin typeface="Times New Roman" pitchFamily="18" charset="0"/>
                <a:ea typeface="宋体" charset="-122"/>
              </a:rPr>
              <a:t>   37   30   36   15   18</a:t>
            </a:r>
            <a:r>
              <a:rPr lang="en-US" altLang="zh-CN" sz="2800" b="1">
                <a:solidFill>
                  <a:srgbClr val="FFFFFF"/>
                </a:solidFill>
                <a:latin typeface="Times New Roman" pitchFamily="18" charset="0"/>
                <a:ea typeface="宋体" charset="-122"/>
              </a:rPr>
              <a:t>   </a:t>
            </a:r>
            <a:r>
              <a:rPr lang="en-US" altLang="zh-CN" sz="2800" b="1">
                <a:solidFill>
                  <a:srgbClr val="FF3300"/>
                </a:solidFill>
                <a:latin typeface="Times New Roman" pitchFamily="18" charset="0"/>
                <a:ea typeface="宋体" charset="-122"/>
              </a:rPr>
              <a:t>53   75   80   90</a:t>
            </a:r>
          </a:p>
        </p:txBody>
      </p:sp>
      <p:grpSp>
        <p:nvGrpSpPr>
          <p:cNvPr id="48" name="Group 48"/>
          <p:cNvGrpSpPr>
            <a:grpSpLocks/>
          </p:cNvGrpSpPr>
          <p:nvPr/>
        </p:nvGrpSpPr>
        <p:grpSpPr bwMode="auto">
          <a:xfrm>
            <a:off x="2897665" y="3722860"/>
            <a:ext cx="563563" cy="550863"/>
            <a:chOff x="720" y="1573"/>
            <a:chExt cx="355" cy="347"/>
          </a:xfrm>
        </p:grpSpPr>
        <p:sp>
          <p:nvSpPr>
            <p:cNvPr id="49" name="Rectangle 49"/>
            <p:cNvSpPr>
              <a:spLocks noChangeArrowheads="1"/>
            </p:cNvSpPr>
            <p:nvPr/>
          </p:nvSpPr>
          <p:spPr bwMode="auto">
            <a:xfrm>
              <a:off x="720" y="1584"/>
              <a:ext cx="336"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50" name="Rectangle 50"/>
            <p:cNvSpPr>
              <a:spLocks noChangeArrowheads="1"/>
            </p:cNvSpPr>
            <p:nvPr/>
          </p:nvSpPr>
          <p:spPr bwMode="auto">
            <a:xfrm>
              <a:off x="735" y="1573"/>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000099"/>
                  </a:solidFill>
                  <a:latin typeface="Times New Roman" pitchFamily="18" charset="0"/>
                  <a:ea typeface="宋体" charset="-122"/>
                </a:rPr>
                <a:t>18</a:t>
              </a:r>
            </a:p>
          </p:txBody>
        </p:sp>
      </p:grpSp>
      <p:grpSp>
        <p:nvGrpSpPr>
          <p:cNvPr id="51" name="Group 51"/>
          <p:cNvGrpSpPr>
            <a:grpSpLocks/>
          </p:cNvGrpSpPr>
          <p:nvPr/>
        </p:nvGrpSpPr>
        <p:grpSpPr bwMode="auto">
          <a:xfrm>
            <a:off x="6021865" y="3683173"/>
            <a:ext cx="563563" cy="550862"/>
            <a:chOff x="720" y="1573"/>
            <a:chExt cx="355" cy="347"/>
          </a:xfrm>
        </p:grpSpPr>
        <p:sp>
          <p:nvSpPr>
            <p:cNvPr id="52" name="Rectangle 52"/>
            <p:cNvSpPr>
              <a:spLocks noChangeArrowheads="1"/>
            </p:cNvSpPr>
            <p:nvPr/>
          </p:nvSpPr>
          <p:spPr bwMode="auto">
            <a:xfrm>
              <a:off x="720" y="1584"/>
              <a:ext cx="336"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53" name="Rectangle 53"/>
            <p:cNvSpPr>
              <a:spLocks noChangeArrowheads="1"/>
            </p:cNvSpPr>
            <p:nvPr/>
          </p:nvSpPr>
          <p:spPr bwMode="auto">
            <a:xfrm>
              <a:off x="735" y="1573"/>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FF3300"/>
                  </a:solidFill>
                  <a:latin typeface="Times New Roman" pitchFamily="18" charset="0"/>
                  <a:ea typeface="宋体" charset="-122"/>
                </a:rPr>
                <a:t>48</a:t>
              </a:r>
            </a:p>
          </p:txBody>
        </p:sp>
      </p:grpSp>
      <p:sp>
        <p:nvSpPr>
          <p:cNvPr id="54" name="Text Box 54"/>
          <p:cNvSpPr txBox="1">
            <a:spLocks noChangeArrowheads="1"/>
          </p:cNvSpPr>
          <p:nvPr/>
        </p:nvSpPr>
        <p:spPr bwMode="auto">
          <a:xfrm>
            <a:off x="1941990" y="3789535"/>
            <a:ext cx="1074738" cy="442913"/>
          </a:xfrm>
          <a:prstGeom prst="rect">
            <a:avLst/>
          </a:prstGeom>
          <a:noFill/>
          <a:ln w="12700" cap="sq">
            <a:noFill/>
            <a:miter lim="800000"/>
            <a:headEnd type="none" w="sm" len="sm"/>
            <a:tailEnd type="none" w="sm" len="sm"/>
          </a:ln>
        </p:spPr>
        <p:txBody>
          <a:bodyPr>
            <a:spAutoFit/>
          </a:bodyPr>
          <a:lstStyle/>
          <a:p>
            <a:pPr eaLnBrk="1" hangingPunct="1"/>
            <a:r>
              <a:rPr lang="zh-CN" altLang="en-US" sz="2300" b="1">
                <a:solidFill>
                  <a:schemeClr val="accent2"/>
                </a:solidFill>
              </a:rPr>
              <a:t>第</a:t>
            </a:r>
            <a:r>
              <a:rPr lang="en-US" altLang="zh-CN" sz="2300" b="1">
                <a:solidFill>
                  <a:schemeClr val="accent2"/>
                </a:solidFill>
                <a:latin typeface="Times New Roman" pitchFamily="18" charset="0"/>
              </a:rPr>
              <a:t>5</a:t>
            </a:r>
            <a:r>
              <a:rPr lang="zh-CN" altLang="en-US" sz="2300" b="1">
                <a:solidFill>
                  <a:schemeClr val="accent2"/>
                </a:solidFill>
              </a:rPr>
              <a:t>趟</a:t>
            </a:r>
          </a:p>
        </p:txBody>
      </p:sp>
      <p:sp>
        <p:nvSpPr>
          <p:cNvPr id="55" name="Line 55"/>
          <p:cNvSpPr>
            <a:spLocks noChangeShapeType="1"/>
          </p:cNvSpPr>
          <p:nvPr/>
        </p:nvSpPr>
        <p:spPr bwMode="auto">
          <a:xfrm>
            <a:off x="3032603" y="4157835"/>
            <a:ext cx="2819400" cy="0"/>
          </a:xfrm>
          <a:prstGeom prst="line">
            <a:avLst/>
          </a:prstGeom>
          <a:noFill/>
          <a:ln w="44450" cap="sq">
            <a:solidFill>
              <a:srgbClr val="FF0000"/>
            </a:solidFill>
            <a:round/>
            <a:headEnd type="none" w="sm" len="sm"/>
            <a:tailEnd type="none" w="sm" len="sm"/>
          </a:ln>
        </p:spPr>
        <p:txBody>
          <a:bodyPr wrap="none" anchor="ctr"/>
          <a:lstStyle/>
          <a:p>
            <a:endParaRPr lang="zh-CN" altLang="en-US"/>
          </a:p>
        </p:txBody>
      </p:sp>
      <p:sp>
        <p:nvSpPr>
          <p:cNvPr id="56" name="Text Box 56"/>
          <p:cNvSpPr txBox="1">
            <a:spLocks noChangeArrowheads="1"/>
          </p:cNvSpPr>
          <p:nvPr/>
        </p:nvSpPr>
        <p:spPr bwMode="auto">
          <a:xfrm>
            <a:off x="2932590" y="4259435"/>
            <a:ext cx="6477000" cy="519113"/>
          </a:xfrm>
          <a:prstGeom prst="rect">
            <a:avLst/>
          </a:prstGeom>
          <a:noFill/>
          <a:ln w="12700" cap="sq">
            <a:noFill/>
            <a:miter lim="800000"/>
            <a:headEnd type="none" w="sm" len="sm"/>
            <a:tailEnd type="none" w="sm" len="sm"/>
          </a:ln>
        </p:spPr>
        <p:txBody>
          <a:bodyPr>
            <a:spAutoFit/>
          </a:bodyPr>
          <a:lstStyle/>
          <a:p>
            <a:pPr eaLnBrk="1" hangingPunct="1"/>
            <a:r>
              <a:rPr lang="en-US" altLang="zh-CN" sz="2800" b="1">
                <a:solidFill>
                  <a:schemeClr val="hlink"/>
                </a:solidFill>
                <a:latin typeface="Times New Roman" pitchFamily="18" charset="0"/>
                <a:ea typeface="宋体" charset="-122"/>
              </a:rPr>
              <a:t>37</a:t>
            </a:r>
            <a:r>
              <a:rPr lang="en-US" altLang="zh-CN" sz="2800" b="1">
                <a:solidFill>
                  <a:srgbClr val="FFFFFF"/>
                </a:solidFill>
                <a:latin typeface="Times New Roman" pitchFamily="18" charset="0"/>
                <a:ea typeface="宋体" charset="-122"/>
              </a:rPr>
              <a:t>   </a:t>
            </a:r>
            <a:r>
              <a:rPr lang="en-US" altLang="zh-CN" sz="2800" b="1">
                <a:solidFill>
                  <a:srgbClr val="000099"/>
                </a:solidFill>
                <a:latin typeface="Times New Roman" pitchFamily="18" charset="0"/>
                <a:ea typeface="宋体" charset="-122"/>
              </a:rPr>
              <a:t>36   30   18</a:t>
            </a:r>
            <a:r>
              <a:rPr lang="en-US" altLang="zh-CN" sz="2800" b="1">
                <a:solidFill>
                  <a:srgbClr val="FFFFFF"/>
                </a:solidFill>
                <a:latin typeface="Times New Roman" pitchFamily="18" charset="0"/>
                <a:ea typeface="宋体" charset="-122"/>
              </a:rPr>
              <a:t>   </a:t>
            </a:r>
            <a:r>
              <a:rPr lang="en-US" altLang="zh-CN" sz="2800" b="1">
                <a:solidFill>
                  <a:srgbClr val="000099"/>
                </a:solidFill>
                <a:latin typeface="Times New Roman" pitchFamily="18" charset="0"/>
                <a:ea typeface="宋体" charset="-122"/>
              </a:rPr>
              <a:t>15</a:t>
            </a:r>
            <a:r>
              <a:rPr lang="en-US" altLang="zh-CN" sz="2800" b="1">
                <a:solidFill>
                  <a:srgbClr val="FFFFFF"/>
                </a:solidFill>
                <a:latin typeface="Times New Roman" pitchFamily="18" charset="0"/>
                <a:ea typeface="宋体" charset="-122"/>
              </a:rPr>
              <a:t>   </a:t>
            </a:r>
            <a:r>
              <a:rPr lang="en-US" altLang="zh-CN" sz="2800" b="1">
                <a:solidFill>
                  <a:srgbClr val="FF3300"/>
                </a:solidFill>
                <a:latin typeface="Times New Roman" pitchFamily="18" charset="0"/>
                <a:ea typeface="宋体" charset="-122"/>
              </a:rPr>
              <a:t>48   53   75   80   90</a:t>
            </a:r>
          </a:p>
        </p:txBody>
      </p:sp>
      <p:grpSp>
        <p:nvGrpSpPr>
          <p:cNvPr id="57" name="Group 57"/>
          <p:cNvGrpSpPr>
            <a:grpSpLocks/>
          </p:cNvGrpSpPr>
          <p:nvPr/>
        </p:nvGrpSpPr>
        <p:grpSpPr bwMode="auto">
          <a:xfrm>
            <a:off x="2902428" y="4261023"/>
            <a:ext cx="563562" cy="550862"/>
            <a:chOff x="720" y="1573"/>
            <a:chExt cx="355" cy="347"/>
          </a:xfrm>
        </p:grpSpPr>
        <p:sp>
          <p:nvSpPr>
            <p:cNvPr id="58" name="Rectangle 58"/>
            <p:cNvSpPr>
              <a:spLocks noChangeArrowheads="1"/>
            </p:cNvSpPr>
            <p:nvPr/>
          </p:nvSpPr>
          <p:spPr bwMode="auto">
            <a:xfrm>
              <a:off x="720" y="1584"/>
              <a:ext cx="336"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59" name="Rectangle 59"/>
            <p:cNvSpPr>
              <a:spLocks noChangeArrowheads="1"/>
            </p:cNvSpPr>
            <p:nvPr/>
          </p:nvSpPr>
          <p:spPr bwMode="auto">
            <a:xfrm>
              <a:off x="735" y="1573"/>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000099"/>
                  </a:solidFill>
                  <a:latin typeface="Times New Roman" pitchFamily="18" charset="0"/>
                  <a:ea typeface="宋体" charset="-122"/>
                </a:rPr>
                <a:t>15</a:t>
              </a:r>
            </a:p>
          </p:txBody>
        </p:sp>
      </p:grpSp>
      <p:grpSp>
        <p:nvGrpSpPr>
          <p:cNvPr id="60" name="Group 60"/>
          <p:cNvGrpSpPr>
            <a:grpSpLocks/>
          </p:cNvGrpSpPr>
          <p:nvPr/>
        </p:nvGrpSpPr>
        <p:grpSpPr bwMode="auto">
          <a:xfrm>
            <a:off x="5423378" y="4264198"/>
            <a:ext cx="563562" cy="550862"/>
            <a:chOff x="720" y="1573"/>
            <a:chExt cx="355" cy="347"/>
          </a:xfrm>
        </p:grpSpPr>
        <p:sp>
          <p:nvSpPr>
            <p:cNvPr id="61" name="Rectangle 61"/>
            <p:cNvSpPr>
              <a:spLocks noChangeArrowheads="1"/>
            </p:cNvSpPr>
            <p:nvPr/>
          </p:nvSpPr>
          <p:spPr bwMode="auto">
            <a:xfrm>
              <a:off x="720" y="1584"/>
              <a:ext cx="336"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2" name="Rectangle 62"/>
            <p:cNvSpPr>
              <a:spLocks noChangeArrowheads="1"/>
            </p:cNvSpPr>
            <p:nvPr/>
          </p:nvSpPr>
          <p:spPr bwMode="auto">
            <a:xfrm>
              <a:off x="735" y="1573"/>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FF3300"/>
                  </a:solidFill>
                  <a:latin typeface="Times New Roman" pitchFamily="18" charset="0"/>
                  <a:ea typeface="宋体" charset="-122"/>
                </a:rPr>
                <a:t>37</a:t>
              </a:r>
            </a:p>
          </p:txBody>
        </p:sp>
      </p:grpSp>
      <p:sp>
        <p:nvSpPr>
          <p:cNvPr id="63" name="Text Box 63"/>
          <p:cNvSpPr txBox="1">
            <a:spLocks noChangeArrowheads="1"/>
          </p:cNvSpPr>
          <p:nvPr/>
        </p:nvSpPr>
        <p:spPr bwMode="auto">
          <a:xfrm>
            <a:off x="1941990" y="4318173"/>
            <a:ext cx="1074738" cy="442912"/>
          </a:xfrm>
          <a:prstGeom prst="rect">
            <a:avLst/>
          </a:prstGeom>
          <a:noFill/>
          <a:ln w="12700" cap="sq">
            <a:noFill/>
            <a:miter lim="800000"/>
            <a:headEnd type="none" w="sm" len="sm"/>
            <a:tailEnd type="none" w="sm" len="sm"/>
          </a:ln>
        </p:spPr>
        <p:txBody>
          <a:bodyPr>
            <a:spAutoFit/>
          </a:bodyPr>
          <a:lstStyle/>
          <a:p>
            <a:pPr eaLnBrk="1" hangingPunct="1"/>
            <a:r>
              <a:rPr lang="zh-CN" altLang="en-US" sz="2300" b="1">
                <a:solidFill>
                  <a:schemeClr val="accent2"/>
                </a:solidFill>
              </a:rPr>
              <a:t>第</a:t>
            </a:r>
            <a:r>
              <a:rPr lang="en-US" altLang="zh-CN" sz="2300" b="1">
                <a:solidFill>
                  <a:schemeClr val="accent2"/>
                </a:solidFill>
                <a:latin typeface="Times New Roman" pitchFamily="18" charset="0"/>
              </a:rPr>
              <a:t>6</a:t>
            </a:r>
            <a:r>
              <a:rPr lang="zh-CN" altLang="en-US" sz="2300" b="1">
                <a:solidFill>
                  <a:schemeClr val="accent2"/>
                </a:solidFill>
              </a:rPr>
              <a:t>趟</a:t>
            </a:r>
          </a:p>
        </p:txBody>
      </p:sp>
      <p:sp>
        <p:nvSpPr>
          <p:cNvPr id="64" name="Line 64"/>
          <p:cNvSpPr>
            <a:spLocks noChangeShapeType="1"/>
          </p:cNvSpPr>
          <p:nvPr/>
        </p:nvSpPr>
        <p:spPr bwMode="auto">
          <a:xfrm flipV="1">
            <a:off x="3008790" y="4726160"/>
            <a:ext cx="2286000" cy="0"/>
          </a:xfrm>
          <a:prstGeom prst="line">
            <a:avLst/>
          </a:prstGeom>
          <a:noFill/>
          <a:ln w="44450" cap="sq">
            <a:solidFill>
              <a:srgbClr val="FF0000"/>
            </a:solidFill>
            <a:round/>
            <a:headEnd type="none" w="sm" len="sm"/>
            <a:tailEnd type="none" w="sm" len="sm"/>
          </a:ln>
        </p:spPr>
        <p:txBody>
          <a:bodyPr wrap="none" anchor="ctr"/>
          <a:lstStyle/>
          <a:p>
            <a:endParaRPr lang="zh-CN" altLang="en-US"/>
          </a:p>
        </p:txBody>
      </p:sp>
      <p:sp>
        <p:nvSpPr>
          <p:cNvPr id="65" name="Text Box 65"/>
          <p:cNvSpPr txBox="1">
            <a:spLocks noChangeArrowheads="1"/>
          </p:cNvSpPr>
          <p:nvPr/>
        </p:nvSpPr>
        <p:spPr bwMode="auto">
          <a:xfrm>
            <a:off x="2932590" y="4792835"/>
            <a:ext cx="6553200" cy="519113"/>
          </a:xfrm>
          <a:prstGeom prst="rect">
            <a:avLst/>
          </a:prstGeom>
          <a:noFill/>
          <a:ln w="12700" cap="sq">
            <a:noFill/>
            <a:miter lim="800000"/>
            <a:headEnd type="none" w="sm" len="sm"/>
            <a:tailEnd type="none" w="sm" len="sm"/>
          </a:ln>
        </p:spPr>
        <p:txBody>
          <a:bodyPr>
            <a:spAutoFit/>
          </a:bodyPr>
          <a:lstStyle/>
          <a:p>
            <a:pPr eaLnBrk="1" hangingPunct="1"/>
            <a:r>
              <a:rPr lang="en-US" altLang="zh-CN" sz="2800" b="1">
                <a:solidFill>
                  <a:schemeClr val="hlink"/>
                </a:solidFill>
                <a:latin typeface="Times New Roman" pitchFamily="18" charset="0"/>
                <a:ea typeface="宋体" charset="-122"/>
              </a:rPr>
              <a:t>36</a:t>
            </a:r>
            <a:r>
              <a:rPr lang="en-US" altLang="zh-CN" sz="2800" b="1">
                <a:solidFill>
                  <a:srgbClr val="FFFFFF"/>
                </a:solidFill>
                <a:latin typeface="Times New Roman" pitchFamily="18" charset="0"/>
                <a:ea typeface="宋体" charset="-122"/>
              </a:rPr>
              <a:t>   </a:t>
            </a:r>
            <a:r>
              <a:rPr lang="en-US" altLang="zh-CN" sz="2800" b="1">
                <a:solidFill>
                  <a:srgbClr val="000099"/>
                </a:solidFill>
                <a:latin typeface="Times New Roman" pitchFamily="18" charset="0"/>
                <a:ea typeface="宋体" charset="-122"/>
              </a:rPr>
              <a:t>18   30   15</a:t>
            </a:r>
            <a:r>
              <a:rPr lang="en-US" altLang="zh-CN" sz="2800" b="1">
                <a:solidFill>
                  <a:srgbClr val="FFFFFF"/>
                </a:solidFill>
                <a:latin typeface="Times New Roman" pitchFamily="18" charset="0"/>
                <a:ea typeface="宋体" charset="-122"/>
              </a:rPr>
              <a:t>   </a:t>
            </a:r>
            <a:r>
              <a:rPr lang="en-US" altLang="zh-CN" sz="2800" b="1">
                <a:solidFill>
                  <a:srgbClr val="FF3300"/>
                </a:solidFill>
                <a:latin typeface="Times New Roman" pitchFamily="18" charset="0"/>
                <a:ea typeface="宋体" charset="-122"/>
              </a:rPr>
              <a:t>37   48   53   75   80   90</a:t>
            </a:r>
          </a:p>
        </p:txBody>
      </p:sp>
      <p:grpSp>
        <p:nvGrpSpPr>
          <p:cNvPr id="66" name="Group 66"/>
          <p:cNvGrpSpPr>
            <a:grpSpLocks/>
          </p:cNvGrpSpPr>
          <p:nvPr/>
        </p:nvGrpSpPr>
        <p:grpSpPr bwMode="auto">
          <a:xfrm>
            <a:off x="2915128" y="4784898"/>
            <a:ext cx="563562" cy="550862"/>
            <a:chOff x="720" y="1573"/>
            <a:chExt cx="355" cy="347"/>
          </a:xfrm>
        </p:grpSpPr>
        <p:sp>
          <p:nvSpPr>
            <p:cNvPr id="67" name="Rectangle 67"/>
            <p:cNvSpPr>
              <a:spLocks noChangeArrowheads="1"/>
            </p:cNvSpPr>
            <p:nvPr/>
          </p:nvSpPr>
          <p:spPr bwMode="auto">
            <a:xfrm>
              <a:off x="720" y="1584"/>
              <a:ext cx="336"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8" name="Rectangle 68"/>
            <p:cNvSpPr>
              <a:spLocks noChangeArrowheads="1"/>
            </p:cNvSpPr>
            <p:nvPr/>
          </p:nvSpPr>
          <p:spPr bwMode="auto">
            <a:xfrm>
              <a:off x="735" y="1573"/>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000099"/>
                  </a:solidFill>
                  <a:latin typeface="Times New Roman" pitchFamily="18" charset="0"/>
                  <a:ea typeface="宋体" charset="-122"/>
                </a:rPr>
                <a:t>15</a:t>
              </a:r>
            </a:p>
          </p:txBody>
        </p:sp>
      </p:grpSp>
      <p:grpSp>
        <p:nvGrpSpPr>
          <p:cNvPr id="69" name="Group 69"/>
          <p:cNvGrpSpPr>
            <a:grpSpLocks/>
          </p:cNvGrpSpPr>
          <p:nvPr/>
        </p:nvGrpSpPr>
        <p:grpSpPr bwMode="auto">
          <a:xfrm>
            <a:off x="4820128" y="4808710"/>
            <a:ext cx="563562" cy="550863"/>
            <a:chOff x="720" y="1573"/>
            <a:chExt cx="355" cy="347"/>
          </a:xfrm>
        </p:grpSpPr>
        <p:sp>
          <p:nvSpPr>
            <p:cNvPr id="70" name="Rectangle 70"/>
            <p:cNvSpPr>
              <a:spLocks noChangeArrowheads="1"/>
            </p:cNvSpPr>
            <p:nvPr/>
          </p:nvSpPr>
          <p:spPr bwMode="auto">
            <a:xfrm>
              <a:off x="720" y="1584"/>
              <a:ext cx="336"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71" name="Rectangle 71"/>
            <p:cNvSpPr>
              <a:spLocks noChangeArrowheads="1"/>
            </p:cNvSpPr>
            <p:nvPr/>
          </p:nvSpPr>
          <p:spPr bwMode="auto">
            <a:xfrm>
              <a:off x="735" y="1573"/>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FF3300"/>
                  </a:solidFill>
                  <a:latin typeface="Times New Roman" pitchFamily="18" charset="0"/>
                  <a:ea typeface="宋体" charset="-122"/>
                </a:rPr>
                <a:t>36</a:t>
              </a:r>
            </a:p>
          </p:txBody>
        </p:sp>
      </p:grpSp>
      <p:sp>
        <p:nvSpPr>
          <p:cNvPr id="72" name="Text Box 72"/>
          <p:cNvSpPr txBox="1">
            <a:spLocks noChangeArrowheads="1"/>
          </p:cNvSpPr>
          <p:nvPr/>
        </p:nvSpPr>
        <p:spPr bwMode="auto">
          <a:xfrm>
            <a:off x="1929290" y="4857923"/>
            <a:ext cx="1074738" cy="442912"/>
          </a:xfrm>
          <a:prstGeom prst="rect">
            <a:avLst/>
          </a:prstGeom>
          <a:noFill/>
          <a:ln w="12700" cap="sq">
            <a:noFill/>
            <a:miter lim="800000"/>
            <a:headEnd type="none" w="sm" len="sm"/>
            <a:tailEnd type="none" w="sm" len="sm"/>
          </a:ln>
        </p:spPr>
        <p:txBody>
          <a:bodyPr>
            <a:spAutoFit/>
          </a:bodyPr>
          <a:lstStyle/>
          <a:p>
            <a:pPr eaLnBrk="1" hangingPunct="1"/>
            <a:r>
              <a:rPr lang="zh-CN" altLang="en-US" sz="2300" b="1">
                <a:solidFill>
                  <a:schemeClr val="accent2"/>
                </a:solidFill>
              </a:rPr>
              <a:t>第</a:t>
            </a:r>
            <a:r>
              <a:rPr lang="en-US" altLang="zh-CN" sz="2300" b="1">
                <a:solidFill>
                  <a:schemeClr val="accent2"/>
                </a:solidFill>
                <a:latin typeface="Times New Roman" pitchFamily="18" charset="0"/>
              </a:rPr>
              <a:t>7</a:t>
            </a:r>
            <a:r>
              <a:rPr lang="zh-CN" altLang="en-US" sz="2300" b="1">
                <a:solidFill>
                  <a:schemeClr val="accent2"/>
                </a:solidFill>
              </a:rPr>
              <a:t>趟</a:t>
            </a:r>
          </a:p>
        </p:txBody>
      </p:sp>
      <p:sp>
        <p:nvSpPr>
          <p:cNvPr id="73" name="Line 73"/>
          <p:cNvSpPr>
            <a:spLocks noChangeShapeType="1"/>
          </p:cNvSpPr>
          <p:nvPr/>
        </p:nvSpPr>
        <p:spPr bwMode="auto">
          <a:xfrm flipV="1">
            <a:off x="3008790" y="5259560"/>
            <a:ext cx="1676400" cy="0"/>
          </a:xfrm>
          <a:prstGeom prst="line">
            <a:avLst/>
          </a:prstGeom>
          <a:noFill/>
          <a:ln w="44450" cap="sq">
            <a:solidFill>
              <a:srgbClr val="FF0000"/>
            </a:solidFill>
            <a:round/>
            <a:headEnd type="none" w="sm" len="sm"/>
            <a:tailEnd type="none" w="sm" len="sm"/>
          </a:ln>
        </p:spPr>
        <p:txBody>
          <a:bodyPr wrap="none" anchor="ctr"/>
          <a:lstStyle/>
          <a:p>
            <a:endParaRPr lang="zh-CN" altLang="en-US"/>
          </a:p>
        </p:txBody>
      </p:sp>
      <p:sp>
        <p:nvSpPr>
          <p:cNvPr id="74" name="Text Box 74"/>
          <p:cNvSpPr txBox="1">
            <a:spLocks noChangeArrowheads="1"/>
          </p:cNvSpPr>
          <p:nvPr/>
        </p:nvSpPr>
        <p:spPr bwMode="auto">
          <a:xfrm>
            <a:off x="2932590" y="5377035"/>
            <a:ext cx="6553200" cy="519113"/>
          </a:xfrm>
          <a:prstGeom prst="rect">
            <a:avLst/>
          </a:prstGeom>
          <a:noFill/>
          <a:ln w="12700" cap="sq">
            <a:noFill/>
            <a:miter lim="800000"/>
            <a:headEnd type="none" w="sm" len="sm"/>
            <a:tailEnd type="none" w="sm" len="sm"/>
          </a:ln>
        </p:spPr>
        <p:txBody>
          <a:bodyPr>
            <a:spAutoFit/>
          </a:bodyPr>
          <a:lstStyle/>
          <a:p>
            <a:pPr eaLnBrk="1" hangingPunct="1"/>
            <a:r>
              <a:rPr lang="en-US" altLang="zh-CN" sz="2800" b="1">
                <a:solidFill>
                  <a:schemeClr val="hlink"/>
                </a:solidFill>
                <a:latin typeface="Times New Roman" pitchFamily="18" charset="0"/>
                <a:ea typeface="宋体" charset="-122"/>
              </a:rPr>
              <a:t>30 </a:t>
            </a:r>
            <a:r>
              <a:rPr lang="en-US" altLang="zh-CN" sz="2800" b="1">
                <a:solidFill>
                  <a:srgbClr val="FFFFFF"/>
                </a:solidFill>
                <a:latin typeface="Times New Roman" pitchFamily="18" charset="0"/>
                <a:ea typeface="宋体" charset="-122"/>
              </a:rPr>
              <a:t>  </a:t>
            </a:r>
            <a:r>
              <a:rPr lang="en-US" altLang="zh-CN" sz="2800" b="1">
                <a:solidFill>
                  <a:srgbClr val="000099"/>
                </a:solidFill>
                <a:latin typeface="Times New Roman" pitchFamily="18" charset="0"/>
                <a:ea typeface="宋体" charset="-122"/>
              </a:rPr>
              <a:t>18   15</a:t>
            </a:r>
            <a:r>
              <a:rPr lang="en-US" altLang="zh-CN" sz="2800" b="1">
                <a:solidFill>
                  <a:srgbClr val="FFFFFF"/>
                </a:solidFill>
                <a:latin typeface="Times New Roman" pitchFamily="18" charset="0"/>
                <a:ea typeface="宋体" charset="-122"/>
              </a:rPr>
              <a:t>   </a:t>
            </a:r>
            <a:r>
              <a:rPr lang="en-US" altLang="zh-CN" sz="2800" b="1">
                <a:solidFill>
                  <a:srgbClr val="FF3300"/>
                </a:solidFill>
                <a:latin typeface="Times New Roman" pitchFamily="18" charset="0"/>
                <a:ea typeface="宋体" charset="-122"/>
              </a:rPr>
              <a:t>36   37   48   53   75   80   90</a:t>
            </a:r>
          </a:p>
        </p:txBody>
      </p:sp>
      <p:grpSp>
        <p:nvGrpSpPr>
          <p:cNvPr id="75" name="Group 75"/>
          <p:cNvGrpSpPr>
            <a:grpSpLocks/>
          </p:cNvGrpSpPr>
          <p:nvPr/>
        </p:nvGrpSpPr>
        <p:grpSpPr bwMode="auto">
          <a:xfrm>
            <a:off x="2897665" y="5377035"/>
            <a:ext cx="563563" cy="550863"/>
            <a:chOff x="720" y="1573"/>
            <a:chExt cx="355" cy="347"/>
          </a:xfrm>
        </p:grpSpPr>
        <p:sp>
          <p:nvSpPr>
            <p:cNvPr id="76" name="Rectangle 76"/>
            <p:cNvSpPr>
              <a:spLocks noChangeArrowheads="1"/>
            </p:cNvSpPr>
            <p:nvPr/>
          </p:nvSpPr>
          <p:spPr bwMode="auto">
            <a:xfrm>
              <a:off x="720" y="1584"/>
              <a:ext cx="336"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77" name="Rectangle 77"/>
            <p:cNvSpPr>
              <a:spLocks noChangeArrowheads="1"/>
            </p:cNvSpPr>
            <p:nvPr/>
          </p:nvSpPr>
          <p:spPr bwMode="auto">
            <a:xfrm>
              <a:off x="735" y="1573"/>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000099"/>
                  </a:solidFill>
                  <a:latin typeface="Times New Roman" pitchFamily="18" charset="0"/>
                  <a:ea typeface="宋体" charset="-122"/>
                </a:rPr>
                <a:t>15</a:t>
              </a:r>
            </a:p>
          </p:txBody>
        </p:sp>
      </p:grpSp>
      <p:grpSp>
        <p:nvGrpSpPr>
          <p:cNvPr id="78" name="Group 78"/>
          <p:cNvGrpSpPr>
            <a:grpSpLocks/>
          </p:cNvGrpSpPr>
          <p:nvPr/>
        </p:nvGrpSpPr>
        <p:grpSpPr bwMode="auto">
          <a:xfrm>
            <a:off x="4180365" y="5394498"/>
            <a:ext cx="563563" cy="550862"/>
            <a:chOff x="720" y="1573"/>
            <a:chExt cx="355" cy="347"/>
          </a:xfrm>
        </p:grpSpPr>
        <p:sp>
          <p:nvSpPr>
            <p:cNvPr id="79" name="Rectangle 79"/>
            <p:cNvSpPr>
              <a:spLocks noChangeArrowheads="1"/>
            </p:cNvSpPr>
            <p:nvPr/>
          </p:nvSpPr>
          <p:spPr bwMode="auto">
            <a:xfrm>
              <a:off x="720" y="1584"/>
              <a:ext cx="336"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80" name="Rectangle 80"/>
            <p:cNvSpPr>
              <a:spLocks noChangeArrowheads="1"/>
            </p:cNvSpPr>
            <p:nvPr/>
          </p:nvSpPr>
          <p:spPr bwMode="auto">
            <a:xfrm>
              <a:off x="735" y="1573"/>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FF3300"/>
                  </a:solidFill>
                  <a:latin typeface="Times New Roman" pitchFamily="18" charset="0"/>
                  <a:ea typeface="宋体" charset="-122"/>
                </a:rPr>
                <a:t>30</a:t>
              </a:r>
            </a:p>
          </p:txBody>
        </p:sp>
      </p:grpSp>
      <p:sp>
        <p:nvSpPr>
          <p:cNvPr id="81" name="Text Box 81"/>
          <p:cNvSpPr txBox="1">
            <a:spLocks noChangeArrowheads="1"/>
          </p:cNvSpPr>
          <p:nvPr/>
        </p:nvSpPr>
        <p:spPr bwMode="auto">
          <a:xfrm>
            <a:off x="1941990" y="5415135"/>
            <a:ext cx="1074738" cy="442913"/>
          </a:xfrm>
          <a:prstGeom prst="rect">
            <a:avLst/>
          </a:prstGeom>
          <a:noFill/>
          <a:ln w="12700" cap="sq">
            <a:noFill/>
            <a:miter lim="800000"/>
            <a:headEnd type="none" w="sm" len="sm"/>
            <a:tailEnd type="none" w="sm" len="sm"/>
          </a:ln>
        </p:spPr>
        <p:txBody>
          <a:bodyPr>
            <a:spAutoFit/>
          </a:bodyPr>
          <a:lstStyle/>
          <a:p>
            <a:pPr eaLnBrk="1" hangingPunct="1"/>
            <a:r>
              <a:rPr lang="zh-CN" altLang="en-US" sz="2300" b="1">
                <a:solidFill>
                  <a:schemeClr val="accent2"/>
                </a:solidFill>
              </a:rPr>
              <a:t>第</a:t>
            </a:r>
            <a:r>
              <a:rPr lang="en-US" altLang="zh-CN" sz="2300" b="1">
                <a:solidFill>
                  <a:schemeClr val="accent2"/>
                </a:solidFill>
                <a:latin typeface="Times New Roman" pitchFamily="18" charset="0"/>
              </a:rPr>
              <a:t>8</a:t>
            </a:r>
            <a:r>
              <a:rPr lang="zh-CN" altLang="en-US" sz="2300" b="1">
                <a:solidFill>
                  <a:schemeClr val="accent2"/>
                </a:solidFill>
              </a:rPr>
              <a:t>趟</a:t>
            </a:r>
          </a:p>
        </p:txBody>
      </p:sp>
      <p:sp>
        <p:nvSpPr>
          <p:cNvPr id="82" name="Line 82"/>
          <p:cNvSpPr>
            <a:spLocks noChangeShapeType="1"/>
          </p:cNvSpPr>
          <p:nvPr/>
        </p:nvSpPr>
        <p:spPr bwMode="auto">
          <a:xfrm flipV="1">
            <a:off x="2950053" y="5834235"/>
            <a:ext cx="1143000" cy="0"/>
          </a:xfrm>
          <a:prstGeom prst="line">
            <a:avLst/>
          </a:prstGeom>
          <a:noFill/>
          <a:ln w="44450" cap="sq">
            <a:solidFill>
              <a:srgbClr val="FF0000"/>
            </a:solidFill>
            <a:round/>
            <a:headEnd type="none" w="sm" len="sm"/>
            <a:tailEnd type="none" w="sm" len="sm"/>
          </a:ln>
        </p:spPr>
        <p:txBody>
          <a:bodyPr wrap="none" anchor="ctr"/>
          <a:lstStyle/>
          <a:p>
            <a:endParaRPr lang="zh-CN" altLang="en-US"/>
          </a:p>
        </p:txBody>
      </p:sp>
      <p:sp>
        <p:nvSpPr>
          <p:cNvPr id="83" name="Text Box 83"/>
          <p:cNvSpPr txBox="1">
            <a:spLocks noChangeArrowheads="1"/>
          </p:cNvSpPr>
          <p:nvPr/>
        </p:nvSpPr>
        <p:spPr bwMode="auto">
          <a:xfrm>
            <a:off x="2919890" y="5910435"/>
            <a:ext cx="6489700" cy="519113"/>
          </a:xfrm>
          <a:prstGeom prst="rect">
            <a:avLst/>
          </a:prstGeom>
          <a:noFill/>
          <a:ln w="12700" cap="sq">
            <a:noFill/>
            <a:miter lim="800000"/>
            <a:headEnd type="none" w="sm" len="sm"/>
            <a:tailEnd type="none" w="sm" len="sm"/>
          </a:ln>
        </p:spPr>
        <p:txBody>
          <a:bodyPr>
            <a:spAutoFit/>
          </a:bodyPr>
          <a:lstStyle/>
          <a:p>
            <a:pPr eaLnBrk="1" hangingPunct="1"/>
            <a:r>
              <a:rPr lang="en-US" altLang="zh-CN" sz="2800" b="1">
                <a:solidFill>
                  <a:schemeClr val="hlink"/>
                </a:solidFill>
                <a:latin typeface="Times New Roman" pitchFamily="18" charset="0"/>
                <a:ea typeface="宋体" charset="-122"/>
              </a:rPr>
              <a:t>18</a:t>
            </a:r>
            <a:r>
              <a:rPr lang="en-US" altLang="zh-CN" sz="2800" b="1">
                <a:solidFill>
                  <a:srgbClr val="FFFFFF"/>
                </a:solidFill>
                <a:latin typeface="Times New Roman" pitchFamily="18" charset="0"/>
                <a:ea typeface="宋体" charset="-122"/>
              </a:rPr>
              <a:t>   </a:t>
            </a:r>
            <a:r>
              <a:rPr lang="en-US" altLang="zh-CN" sz="2800" b="1">
                <a:solidFill>
                  <a:srgbClr val="000099"/>
                </a:solidFill>
                <a:latin typeface="Times New Roman" pitchFamily="18" charset="0"/>
                <a:ea typeface="宋体" charset="-122"/>
              </a:rPr>
              <a:t>15</a:t>
            </a:r>
            <a:r>
              <a:rPr lang="en-US" altLang="zh-CN" sz="2800" b="1">
                <a:solidFill>
                  <a:srgbClr val="FFFFFF"/>
                </a:solidFill>
                <a:latin typeface="Times New Roman" pitchFamily="18" charset="0"/>
                <a:ea typeface="宋体" charset="-122"/>
              </a:rPr>
              <a:t>   </a:t>
            </a:r>
            <a:r>
              <a:rPr lang="en-US" altLang="zh-CN" sz="2800" b="1">
                <a:solidFill>
                  <a:srgbClr val="FF3300"/>
                </a:solidFill>
                <a:latin typeface="Times New Roman" pitchFamily="18" charset="0"/>
                <a:ea typeface="宋体" charset="-122"/>
              </a:rPr>
              <a:t>30   36   37   48   53   75   80   90</a:t>
            </a:r>
          </a:p>
        </p:txBody>
      </p:sp>
      <p:grpSp>
        <p:nvGrpSpPr>
          <p:cNvPr id="84" name="Group 84"/>
          <p:cNvGrpSpPr>
            <a:grpSpLocks/>
          </p:cNvGrpSpPr>
          <p:nvPr/>
        </p:nvGrpSpPr>
        <p:grpSpPr bwMode="auto">
          <a:xfrm>
            <a:off x="2897665" y="5945360"/>
            <a:ext cx="563563" cy="550863"/>
            <a:chOff x="720" y="1573"/>
            <a:chExt cx="355" cy="347"/>
          </a:xfrm>
        </p:grpSpPr>
        <p:sp>
          <p:nvSpPr>
            <p:cNvPr id="85" name="Rectangle 85"/>
            <p:cNvSpPr>
              <a:spLocks noChangeArrowheads="1"/>
            </p:cNvSpPr>
            <p:nvPr/>
          </p:nvSpPr>
          <p:spPr bwMode="auto">
            <a:xfrm>
              <a:off x="720" y="1584"/>
              <a:ext cx="336"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86" name="Rectangle 86"/>
            <p:cNvSpPr>
              <a:spLocks noChangeArrowheads="1"/>
            </p:cNvSpPr>
            <p:nvPr/>
          </p:nvSpPr>
          <p:spPr bwMode="auto">
            <a:xfrm>
              <a:off x="735" y="1573"/>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000099"/>
                  </a:solidFill>
                  <a:latin typeface="Times New Roman" pitchFamily="18" charset="0"/>
                  <a:ea typeface="宋体" charset="-122"/>
                </a:rPr>
                <a:t>15</a:t>
              </a:r>
            </a:p>
          </p:txBody>
        </p:sp>
      </p:grpSp>
      <p:grpSp>
        <p:nvGrpSpPr>
          <p:cNvPr id="87" name="Group 87"/>
          <p:cNvGrpSpPr>
            <a:grpSpLocks/>
          </p:cNvGrpSpPr>
          <p:nvPr/>
        </p:nvGrpSpPr>
        <p:grpSpPr bwMode="auto">
          <a:xfrm>
            <a:off x="3566003" y="5956473"/>
            <a:ext cx="563562" cy="550862"/>
            <a:chOff x="720" y="1573"/>
            <a:chExt cx="355" cy="347"/>
          </a:xfrm>
        </p:grpSpPr>
        <p:sp>
          <p:nvSpPr>
            <p:cNvPr id="88" name="Rectangle 88"/>
            <p:cNvSpPr>
              <a:spLocks noChangeArrowheads="1"/>
            </p:cNvSpPr>
            <p:nvPr/>
          </p:nvSpPr>
          <p:spPr bwMode="auto">
            <a:xfrm>
              <a:off x="720" y="1584"/>
              <a:ext cx="336"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89" name="Rectangle 89"/>
            <p:cNvSpPr>
              <a:spLocks noChangeArrowheads="1"/>
            </p:cNvSpPr>
            <p:nvPr/>
          </p:nvSpPr>
          <p:spPr bwMode="auto">
            <a:xfrm>
              <a:off x="735" y="1573"/>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FF3300"/>
                  </a:solidFill>
                  <a:latin typeface="Times New Roman" pitchFamily="18" charset="0"/>
                  <a:ea typeface="宋体" charset="-122"/>
                </a:rPr>
                <a:t>18</a:t>
              </a:r>
            </a:p>
          </p:txBody>
        </p:sp>
      </p:grpSp>
      <p:sp>
        <p:nvSpPr>
          <p:cNvPr id="90" name="Text Box 90"/>
          <p:cNvSpPr txBox="1">
            <a:spLocks noChangeArrowheads="1"/>
          </p:cNvSpPr>
          <p:nvPr/>
        </p:nvSpPr>
        <p:spPr bwMode="auto">
          <a:xfrm>
            <a:off x="1940403" y="5965998"/>
            <a:ext cx="1074737" cy="442912"/>
          </a:xfrm>
          <a:prstGeom prst="rect">
            <a:avLst/>
          </a:prstGeom>
          <a:noFill/>
          <a:ln w="12700" cap="sq">
            <a:noFill/>
            <a:miter lim="800000"/>
            <a:headEnd type="none" w="sm" len="sm"/>
            <a:tailEnd type="none" w="sm" len="sm"/>
          </a:ln>
        </p:spPr>
        <p:txBody>
          <a:bodyPr>
            <a:spAutoFit/>
          </a:bodyPr>
          <a:lstStyle/>
          <a:p>
            <a:pPr eaLnBrk="1" hangingPunct="1"/>
            <a:r>
              <a:rPr lang="zh-CN" altLang="en-US" sz="2300" b="1">
                <a:solidFill>
                  <a:schemeClr val="accent2"/>
                </a:solidFill>
              </a:rPr>
              <a:t>第</a:t>
            </a:r>
            <a:r>
              <a:rPr lang="en-US" altLang="zh-CN" sz="2300" b="1">
                <a:solidFill>
                  <a:schemeClr val="accent2"/>
                </a:solidFill>
                <a:latin typeface="Times New Roman" pitchFamily="18" charset="0"/>
              </a:rPr>
              <a:t>9</a:t>
            </a:r>
            <a:r>
              <a:rPr lang="zh-CN" altLang="en-US" sz="2300" b="1">
                <a:solidFill>
                  <a:schemeClr val="accent2"/>
                </a:solidFill>
              </a:rPr>
              <a:t>趟</a:t>
            </a:r>
          </a:p>
        </p:txBody>
      </p:sp>
      <p:sp>
        <p:nvSpPr>
          <p:cNvPr id="91" name="Freeform 125"/>
          <p:cNvSpPr>
            <a:spLocks/>
          </p:cNvSpPr>
          <p:nvPr/>
        </p:nvSpPr>
        <p:spPr bwMode="auto">
          <a:xfrm>
            <a:off x="1940403" y="5918373"/>
            <a:ext cx="990600" cy="566737"/>
          </a:xfrm>
          <a:custGeom>
            <a:avLst/>
            <a:gdLst>
              <a:gd name="T0" fmla="*/ 2147483646 w 624"/>
              <a:gd name="T1" fmla="*/ 0 h 357"/>
              <a:gd name="T2" fmla="*/ 2147483646 w 624"/>
              <a:gd name="T3" fmla="*/ 2147483646 h 357"/>
              <a:gd name="T4" fmla="*/ 2147483646 w 624"/>
              <a:gd name="T5" fmla="*/ 2147483646 h 357"/>
              <a:gd name="T6" fmla="*/ 2147483646 w 624"/>
              <a:gd name="T7" fmla="*/ 2147483646 h 357"/>
              <a:gd name="T8" fmla="*/ 2147483646 w 624"/>
              <a:gd name="T9" fmla="*/ 2147483646 h 357"/>
              <a:gd name="T10" fmla="*/ 0 w 624"/>
              <a:gd name="T11" fmla="*/ 2147483646 h 357"/>
              <a:gd name="T12" fmla="*/ 2147483646 w 624"/>
              <a:gd name="T13" fmla="*/ 2147483646 h 357"/>
              <a:gd name="T14" fmla="*/ 2147483646 w 624"/>
              <a:gd name="T15" fmla="*/ 2147483646 h 357"/>
              <a:gd name="T16" fmla="*/ 2147483646 w 624"/>
              <a:gd name="T17" fmla="*/ 2147483646 h 357"/>
              <a:gd name="T18" fmla="*/ 2147483646 w 624"/>
              <a:gd name="T19" fmla="*/ 2147483646 h 357"/>
              <a:gd name="T20" fmla="*/ 2147483646 w 624"/>
              <a:gd name="T21" fmla="*/ 2147483646 h 357"/>
              <a:gd name="T22" fmla="*/ 2147483646 w 624"/>
              <a:gd name="T23" fmla="*/ 2147483646 h 357"/>
              <a:gd name="T24" fmla="*/ 2147483646 w 624"/>
              <a:gd name="T25" fmla="*/ 2147483646 h 357"/>
              <a:gd name="T26" fmla="*/ 2147483646 w 624"/>
              <a:gd name="T27" fmla="*/ 2147483646 h 357"/>
              <a:gd name="T28" fmla="*/ 2147483646 w 624"/>
              <a:gd name="T29" fmla="*/ 0 h 35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24"/>
              <a:gd name="T46" fmla="*/ 0 h 357"/>
              <a:gd name="T47" fmla="*/ 624 w 624"/>
              <a:gd name="T48" fmla="*/ 357 h 35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24" h="357">
                <a:moveTo>
                  <a:pt x="487" y="0"/>
                </a:moveTo>
                <a:cubicBezTo>
                  <a:pt x="441" y="5"/>
                  <a:pt x="388" y="26"/>
                  <a:pt x="343" y="28"/>
                </a:cubicBezTo>
                <a:cubicBezTo>
                  <a:pt x="265" y="32"/>
                  <a:pt x="188" y="33"/>
                  <a:pt x="110" y="35"/>
                </a:cubicBezTo>
                <a:cubicBezTo>
                  <a:pt x="94" y="37"/>
                  <a:pt x="75" y="32"/>
                  <a:pt x="62" y="42"/>
                </a:cubicBezTo>
                <a:cubicBezTo>
                  <a:pt x="46" y="55"/>
                  <a:pt x="46" y="79"/>
                  <a:pt x="35" y="96"/>
                </a:cubicBezTo>
                <a:cubicBezTo>
                  <a:pt x="3" y="144"/>
                  <a:pt x="13" y="122"/>
                  <a:pt x="0" y="158"/>
                </a:cubicBezTo>
                <a:cubicBezTo>
                  <a:pt x="2" y="176"/>
                  <a:pt x="2" y="195"/>
                  <a:pt x="7" y="213"/>
                </a:cubicBezTo>
                <a:cubicBezTo>
                  <a:pt x="16" y="248"/>
                  <a:pt x="63" y="304"/>
                  <a:pt x="96" y="316"/>
                </a:cubicBezTo>
                <a:cubicBezTo>
                  <a:pt x="131" y="341"/>
                  <a:pt x="166" y="343"/>
                  <a:pt x="206" y="357"/>
                </a:cubicBezTo>
                <a:cubicBezTo>
                  <a:pt x="238" y="355"/>
                  <a:pt x="270" y="354"/>
                  <a:pt x="302" y="350"/>
                </a:cubicBezTo>
                <a:cubicBezTo>
                  <a:pt x="346" y="345"/>
                  <a:pt x="382" y="306"/>
                  <a:pt x="426" y="295"/>
                </a:cubicBezTo>
                <a:cubicBezTo>
                  <a:pt x="468" y="268"/>
                  <a:pt x="517" y="283"/>
                  <a:pt x="563" y="268"/>
                </a:cubicBezTo>
                <a:cubicBezTo>
                  <a:pt x="603" y="240"/>
                  <a:pt x="600" y="204"/>
                  <a:pt x="624" y="165"/>
                </a:cubicBezTo>
                <a:cubicBezTo>
                  <a:pt x="622" y="133"/>
                  <a:pt x="623" y="101"/>
                  <a:pt x="618" y="69"/>
                </a:cubicBezTo>
                <a:cubicBezTo>
                  <a:pt x="611" y="29"/>
                  <a:pt x="521" y="7"/>
                  <a:pt x="487" y="0"/>
                </a:cubicBezTo>
                <a:close/>
              </a:path>
            </a:pathLst>
          </a:custGeom>
          <a:noFill/>
          <a:ln w="66675" cap="sq" cmpd="sng">
            <a:solidFill>
              <a:srgbClr val="00CCFF"/>
            </a:solidFill>
            <a:prstDash val="solid"/>
            <a:round/>
            <a:headEnd/>
            <a:tailEnd/>
          </a:ln>
        </p:spPr>
        <p:txBody>
          <a:bodyPr/>
          <a:lstStyle/>
          <a:p>
            <a:endParaRPr lang="zh-CN" altLang="en-US"/>
          </a:p>
        </p:txBody>
      </p:sp>
    </p:spTree>
    <p:extLst>
      <p:ext uri="{BB962C8B-B14F-4D97-AF65-F5344CB8AC3E}">
        <p14:creationId xmlns:p14="http://schemas.microsoft.com/office/powerpoint/2010/main" val="686609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dissolv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2"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right)">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15" presetClass="entr" presetSubtype="0"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p:cTn id="33" dur="1000" fill="hold"/>
                                        <p:tgtEl>
                                          <p:spTgt spid="12"/>
                                        </p:tgtEl>
                                        <p:attrNameLst>
                                          <p:attrName>ppt_w</p:attrName>
                                        </p:attrNameLst>
                                      </p:cBhvr>
                                      <p:tavLst>
                                        <p:tav tm="0">
                                          <p:val>
                                            <p:fltVal val="0"/>
                                          </p:val>
                                        </p:tav>
                                        <p:tav tm="100000">
                                          <p:val>
                                            <p:strVal val="#ppt_w"/>
                                          </p:val>
                                        </p:tav>
                                      </p:tavLst>
                                    </p:anim>
                                    <p:anim calcmode="lin" valueType="num">
                                      <p:cBhvr>
                                        <p:cTn id="34" dur="1000" fill="hold"/>
                                        <p:tgtEl>
                                          <p:spTgt spid="12"/>
                                        </p:tgtEl>
                                        <p:attrNameLst>
                                          <p:attrName>ppt_h</p:attrName>
                                        </p:attrNameLst>
                                      </p:cBhvr>
                                      <p:tavLst>
                                        <p:tav tm="0">
                                          <p:val>
                                            <p:fltVal val="0"/>
                                          </p:val>
                                        </p:tav>
                                        <p:tav tm="100000">
                                          <p:val>
                                            <p:strVal val="#ppt_h"/>
                                          </p:val>
                                        </p:tav>
                                      </p:tavLst>
                                    </p:anim>
                                    <p:anim calcmode="lin" valueType="num">
                                      <p:cBhvr>
                                        <p:cTn id="35" dur="1000" fill="hold"/>
                                        <p:tgtEl>
                                          <p:spTgt spid="12"/>
                                        </p:tgtEl>
                                        <p:attrNameLst>
                                          <p:attrName>ppt_x</p:attrName>
                                        </p:attrNameLst>
                                      </p:cBhvr>
                                      <p:tavLst>
                                        <p:tav tm="0" fmla="#ppt_x+(cos(-2*pi*(1-$))*-#ppt_x-sin(-2*pi*(1-$))*(1-#ppt_y))*(1-$)">
                                          <p:val>
                                            <p:fltVal val="0"/>
                                          </p:val>
                                        </p:tav>
                                        <p:tav tm="100000">
                                          <p:val>
                                            <p:fltVal val="1"/>
                                          </p:val>
                                        </p:tav>
                                      </p:tavLst>
                                    </p:anim>
                                    <p:anim calcmode="lin" valueType="num">
                                      <p:cBhvr>
                                        <p:cTn id="36" dur="1000" fill="hold"/>
                                        <p:tgtEl>
                                          <p:spTgt spid="1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7" fill="hold">
                      <p:stCondLst>
                        <p:cond delay="indefinite"/>
                      </p:stCondLst>
                      <p:childTnLst>
                        <p:par>
                          <p:cTn id="38" fill="hold">
                            <p:stCondLst>
                              <p:cond delay="0"/>
                            </p:stCondLst>
                            <p:childTnLst>
                              <p:par>
                                <p:cTn id="39" presetID="15" presetClass="entr" presetSubtype="0" fill="hold" nodeType="click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p:cTn id="41" dur="1000" fill="hold"/>
                                        <p:tgtEl>
                                          <p:spTgt spid="15"/>
                                        </p:tgtEl>
                                        <p:attrNameLst>
                                          <p:attrName>ppt_w</p:attrName>
                                        </p:attrNameLst>
                                      </p:cBhvr>
                                      <p:tavLst>
                                        <p:tav tm="0">
                                          <p:val>
                                            <p:fltVal val="0"/>
                                          </p:val>
                                        </p:tav>
                                        <p:tav tm="100000">
                                          <p:val>
                                            <p:strVal val="#ppt_w"/>
                                          </p:val>
                                        </p:tav>
                                      </p:tavLst>
                                    </p:anim>
                                    <p:anim calcmode="lin" valueType="num">
                                      <p:cBhvr>
                                        <p:cTn id="42" dur="1000" fill="hold"/>
                                        <p:tgtEl>
                                          <p:spTgt spid="15"/>
                                        </p:tgtEl>
                                        <p:attrNameLst>
                                          <p:attrName>ppt_h</p:attrName>
                                        </p:attrNameLst>
                                      </p:cBhvr>
                                      <p:tavLst>
                                        <p:tav tm="0">
                                          <p:val>
                                            <p:fltVal val="0"/>
                                          </p:val>
                                        </p:tav>
                                        <p:tav tm="100000">
                                          <p:val>
                                            <p:strVal val="#ppt_h"/>
                                          </p:val>
                                        </p:tav>
                                      </p:tavLst>
                                    </p:anim>
                                    <p:anim calcmode="lin" valueType="num">
                                      <p:cBhvr>
                                        <p:cTn id="43" dur="1000" fill="hold"/>
                                        <p:tgtEl>
                                          <p:spTgt spid="15"/>
                                        </p:tgtEl>
                                        <p:attrNameLst>
                                          <p:attrName>ppt_x</p:attrName>
                                        </p:attrNameLst>
                                      </p:cBhvr>
                                      <p:tavLst>
                                        <p:tav tm="0" fmla="#ppt_x+(cos(-2*pi*(1-$))*-#ppt_x-sin(-2*pi*(1-$))*(1-#ppt_y))*(1-$)">
                                          <p:val>
                                            <p:fltVal val="0"/>
                                          </p:val>
                                        </p:tav>
                                        <p:tav tm="100000">
                                          <p:val>
                                            <p:fltVal val="1"/>
                                          </p:val>
                                        </p:tav>
                                      </p:tavLst>
                                    </p:anim>
                                    <p:anim calcmode="lin" valueType="num">
                                      <p:cBhvr>
                                        <p:cTn id="44" dur="1000" fill="hold"/>
                                        <p:tgtEl>
                                          <p:spTgt spid="1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additive="base">
                                        <p:cTn id="49" dur="500" fill="hold"/>
                                        <p:tgtEl>
                                          <p:spTgt spid="18"/>
                                        </p:tgtEl>
                                        <p:attrNameLst>
                                          <p:attrName>ppt_x</p:attrName>
                                        </p:attrNameLst>
                                      </p:cBhvr>
                                      <p:tavLst>
                                        <p:tav tm="0">
                                          <p:val>
                                            <p:strVal val="0-#ppt_w/2"/>
                                          </p:val>
                                        </p:tav>
                                        <p:tav tm="100000">
                                          <p:val>
                                            <p:strVal val="#ppt_x"/>
                                          </p:val>
                                        </p:tav>
                                      </p:tavLst>
                                    </p:anim>
                                    <p:anim calcmode="lin" valueType="num">
                                      <p:cBhvr additive="base">
                                        <p:cTn id="50"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wipe(left)">
                                      <p:cBhvr>
                                        <p:cTn id="55" dur="500"/>
                                        <p:tgtEl>
                                          <p:spTgt spid="20"/>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dissolve">
                                      <p:cBhvr>
                                        <p:cTn id="60" dur="500"/>
                                        <p:tgtEl>
                                          <p:spTgt spid="19"/>
                                        </p:tgtEl>
                                      </p:cBhvr>
                                    </p:animEffect>
                                  </p:childTnLst>
                                </p:cTn>
                              </p:par>
                            </p:childTnLst>
                          </p:cTn>
                        </p:par>
                      </p:childTnLst>
                    </p:cTn>
                  </p:par>
                  <p:par>
                    <p:cTn id="61" fill="hold">
                      <p:stCondLst>
                        <p:cond delay="indefinite"/>
                      </p:stCondLst>
                      <p:childTnLst>
                        <p:par>
                          <p:cTn id="62" fill="hold">
                            <p:stCondLst>
                              <p:cond delay="0"/>
                            </p:stCondLst>
                            <p:childTnLst>
                              <p:par>
                                <p:cTn id="63" presetID="15" presetClass="entr" presetSubtype="0" fill="hold" nodeType="clickEffect">
                                  <p:stCondLst>
                                    <p:cond delay="0"/>
                                  </p:stCondLst>
                                  <p:childTnLst>
                                    <p:set>
                                      <p:cBhvr>
                                        <p:cTn id="64" dur="1" fill="hold">
                                          <p:stCondLst>
                                            <p:cond delay="0"/>
                                          </p:stCondLst>
                                        </p:cTn>
                                        <p:tgtEl>
                                          <p:spTgt spid="21"/>
                                        </p:tgtEl>
                                        <p:attrNameLst>
                                          <p:attrName>style.visibility</p:attrName>
                                        </p:attrNameLst>
                                      </p:cBhvr>
                                      <p:to>
                                        <p:strVal val="visible"/>
                                      </p:to>
                                    </p:set>
                                    <p:anim calcmode="lin" valueType="num">
                                      <p:cBhvr>
                                        <p:cTn id="65" dur="1000" fill="hold"/>
                                        <p:tgtEl>
                                          <p:spTgt spid="21"/>
                                        </p:tgtEl>
                                        <p:attrNameLst>
                                          <p:attrName>ppt_w</p:attrName>
                                        </p:attrNameLst>
                                      </p:cBhvr>
                                      <p:tavLst>
                                        <p:tav tm="0">
                                          <p:val>
                                            <p:fltVal val="0"/>
                                          </p:val>
                                        </p:tav>
                                        <p:tav tm="100000">
                                          <p:val>
                                            <p:strVal val="#ppt_w"/>
                                          </p:val>
                                        </p:tav>
                                      </p:tavLst>
                                    </p:anim>
                                    <p:anim calcmode="lin" valueType="num">
                                      <p:cBhvr>
                                        <p:cTn id="66" dur="1000" fill="hold"/>
                                        <p:tgtEl>
                                          <p:spTgt spid="21"/>
                                        </p:tgtEl>
                                        <p:attrNameLst>
                                          <p:attrName>ppt_h</p:attrName>
                                        </p:attrNameLst>
                                      </p:cBhvr>
                                      <p:tavLst>
                                        <p:tav tm="0">
                                          <p:val>
                                            <p:fltVal val="0"/>
                                          </p:val>
                                        </p:tav>
                                        <p:tav tm="100000">
                                          <p:val>
                                            <p:strVal val="#ppt_h"/>
                                          </p:val>
                                        </p:tav>
                                      </p:tavLst>
                                    </p:anim>
                                    <p:anim calcmode="lin" valueType="num">
                                      <p:cBhvr>
                                        <p:cTn id="67" dur="1000" fill="hold"/>
                                        <p:tgtEl>
                                          <p:spTgt spid="21"/>
                                        </p:tgtEl>
                                        <p:attrNameLst>
                                          <p:attrName>ppt_x</p:attrName>
                                        </p:attrNameLst>
                                      </p:cBhvr>
                                      <p:tavLst>
                                        <p:tav tm="0" fmla="#ppt_x+(cos(-2*pi*(1-$))*-#ppt_x-sin(-2*pi*(1-$))*(1-#ppt_y))*(1-$)">
                                          <p:val>
                                            <p:fltVal val="0"/>
                                          </p:val>
                                        </p:tav>
                                        <p:tav tm="100000">
                                          <p:val>
                                            <p:fltVal val="1"/>
                                          </p:val>
                                        </p:tav>
                                      </p:tavLst>
                                    </p:anim>
                                    <p:anim calcmode="lin" valueType="num">
                                      <p:cBhvr>
                                        <p:cTn id="68" dur="1000" fill="hold"/>
                                        <p:tgtEl>
                                          <p:spTgt spid="2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69" fill="hold">
                      <p:stCondLst>
                        <p:cond delay="indefinite"/>
                      </p:stCondLst>
                      <p:childTnLst>
                        <p:par>
                          <p:cTn id="70" fill="hold">
                            <p:stCondLst>
                              <p:cond delay="0"/>
                            </p:stCondLst>
                            <p:childTnLst>
                              <p:par>
                                <p:cTn id="71" presetID="15" presetClass="entr" presetSubtype="0" fill="hold" nodeType="clickEffect">
                                  <p:stCondLst>
                                    <p:cond delay="0"/>
                                  </p:stCondLst>
                                  <p:childTnLst>
                                    <p:set>
                                      <p:cBhvr>
                                        <p:cTn id="72" dur="1" fill="hold">
                                          <p:stCondLst>
                                            <p:cond delay="0"/>
                                          </p:stCondLst>
                                        </p:cTn>
                                        <p:tgtEl>
                                          <p:spTgt spid="24"/>
                                        </p:tgtEl>
                                        <p:attrNameLst>
                                          <p:attrName>style.visibility</p:attrName>
                                        </p:attrNameLst>
                                      </p:cBhvr>
                                      <p:to>
                                        <p:strVal val="visible"/>
                                      </p:to>
                                    </p:set>
                                    <p:anim calcmode="lin" valueType="num">
                                      <p:cBhvr>
                                        <p:cTn id="73" dur="1000" fill="hold"/>
                                        <p:tgtEl>
                                          <p:spTgt spid="24"/>
                                        </p:tgtEl>
                                        <p:attrNameLst>
                                          <p:attrName>ppt_w</p:attrName>
                                        </p:attrNameLst>
                                      </p:cBhvr>
                                      <p:tavLst>
                                        <p:tav tm="0">
                                          <p:val>
                                            <p:fltVal val="0"/>
                                          </p:val>
                                        </p:tav>
                                        <p:tav tm="100000">
                                          <p:val>
                                            <p:strVal val="#ppt_w"/>
                                          </p:val>
                                        </p:tav>
                                      </p:tavLst>
                                    </p:anim>
                                    <p:anim calcmode="lin" valueType="num">
                                      <p:cBhvr>
                                        <p:cTn id="74" dur="1000" fill="hold"/>
                                        <p:tgtEl>
                                          <p:spTgt spid="24"/>
                                        </p:tgtEl>
                                        <p:attrNameLst>
                                          <p:attrName>ppt_h</p:attrName>
                                        </p:attrNameLst>
                                      </p:cBhvr>
                                      <p:tavLst>
                                        <p:tav tm="0">
                                          <p:val>
                                            <p:fltVal val="0"/>
                                          </p:val>
                                        </p:tav>
                                        <p:tav tm="100000">
                                          <p:val>
                                            <p:strVal val="#ppt_h"/>
                                          </p:val>
                                        </p:tav>
                                      </p:tavLst>
                                    </p:anim>
                                    <p:anim calcmode="lin" valueType="num">
                                      <p:cBhvr>
                                        <p:cTn id="75" dur="1000" fill="hold"/>
                                        <p:tgtEl>
                                          <p:spTgt spid="24"/>
                                        </p:tgtEl>
                                        <p:attrNameLst>
                                          <p:attrName>ppt_x</p:attrName>
                                        </p:attrNameLst>
                                      </p:cBhvr>
                                      <p:tavLst>
                                        <p:tav tm="0" fmla="#ppt_x+(cos(-2*pi*(1-$))*-#ppt_x-sin(-2*pi*(1-$))*(1-#ppt_y))*(1-$)">
                                          <p:val>
                                            <p:fltVal val="0"/>
                                          </p:val>
                                        </p:tav>
                                        <p:tav tm="100000">
                                          <p:val>
                                            <p:fltVal val="1"/>
                                          </p:val>
                                        </p:tav>
                                      </p:tavLst>
                                    </p:anim>
                                    <p:anim calcmode="lin" valueType="num">
                                      <p:cBhvr>
                                        <p:cTn id="76" dur="1000" fill="hold"/>
                                        <p:tgtEl>
                                          <p:spTgt spid="2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8" fill="hold" grpId="0" nodeType="clickEffect">
                                  <p:stCondLst>
                                    <p:cond delay="0"/>
                                  </p:stCondLst>
                                  <p:childTnLst>
                                    <p:set>
                                      <p:cBhvr>
                                        <p:cTn id="80" dur="1" fill="hold">
                                          <p:stCondLst>
                                            <p:cond delay="0"/>
                                          </p:stCondLst>
                                        </p:cTn>
                                        <p:tgtEl>
                                          <p:spTgt spid="27"/>
                                        </p:tgtEl>
                                        <p:attrNameLst>
                                          <p:attrName>style.visibility</p:attrName>
                                        </p:attrNameLst>
                                      </p:cBhvr>
                                      <p:to>
                                        <p:strVal val="visible"/>
                                      </p:to>
                                    </p:set>
                                    <p:anim calcmode="lin" valueType="num">
                                      <p:cBhvr additive="base">
                                        <p:cTn id="81" dur="500" fill="hold"/>
                                        <p:tgtEl>
                                          <p:spTgt spid="27"/>
                                        </p:tgtEl>
                                        <p:attrNameLst>
                                          <p:attrName>ppt_x</p:attrName>
                                        </p:attrNameLst>
                                      </p:cBhvr>
                                      <p:tavLst>
                                        <p:tav tm="0">
                                          <p:val>
                                            <p:strVal val="0-#ppt_w/2"/>
                                          </p:val>
                                        </p:tav>
                                        <p:tav tm="100000">
                                          <p:val>
                                            <p:strVal val="#ppt_x"/>
                                          </p:val>
                                        </p:tav>
                                      </p:tavLst>
                                    </p:anim>
                                    <p:anim calcmode="lin" valueType="num">
                                      <p:cBhvr additive="base">
                                        <p:cTn id="82"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28"/>
                                        </p:tgtEl>
                                        <p:attrNameLst>
                                          <p:attrName>style.visibility</p:attrName>
                                        </p:attrNameLst>
                                      </p:cBhvr>
                                      <p:to>
                                        <p:strVal val="visible"/>
                                      </p:to>
                                    </p:set>
                                    <p:animEffect transition="in" filter="wipe(left)">
                                      <p:cBhvr>
                                        <p:cTn id="87" dur="500"/>
                                        <p:tgtEl>
                                          <p:spTgt spid="28"/>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29"/>
                                        </p:tgtEl>
                                        <p:attrNameLst>
                                          <p:attrName>style.visibility</p:attrName>
                                        </p:attrNameLst>
                                      </p:cBhvr>
                                      <p:to>
                                        <p:strVal val="visible"/>
                                      </p:to>
                                    </p:set>
                                    <p:animEffect transition="in" filter="dissolve">
                                      <p:cBhvr>
                                        <p:cTn id="92" dur="500"/>
                                        <p:tgtEl>
                                          <p:spTgt spid="29"/>
                                        </p:tgtEl>
                                      </p:cBhvr>
                                    </p:animEffect>
                                  </p:childTnLst>
                                </p:cTn>
                              </p:par>
                            </p:childTnLst>
                          </p:cTn>
                        </p:par>
                      </p:childTnLst>
                    </p:cTn>
                  </p:par>
                  <p:par>
                    <p:cTn id="93" fill="hold">
                      <p:stCondLst>
                        <p:cond delay="indefinite"/>
                      </p:stCondLst>
                      <p:childTnLst>
                        <p:par>
                          <p:cTn id="94" fill="hold">
                            <p:stCondLst>
                              <p:cond delay="0"/>
                            </p:stCondLst>
                            <p:childTnLst>
                              <p:par>
                                <p:cTn id="95" presetID="15" presetClass="entr" presetSubtype="0" fill="hold" nodeType="clickEffect">
                                  <p:stCondLst>
                                    <p:cond delay="0"/>
                                  </p:stCondLst>
                                  <p:childTnLst>
                                    <p:set>
                                      <p:cBhvr>
                                        <p:cTn id="96" dur="1" fill="hold">
                                          <p:stCondLst>
                                            <p:cond delay="0"/>
                                          </p:stCondLst>
                                        </p:cTn>
                                        <p:tgtEl>
                                          <p:spTgt spid="30"/>
                                        </p:tgtEl>
                                        <p:attrNameLst>
                                          <p:attrName>style.visibility</p:attrName>
                                        </p:attrNameLst>
                                      </p:cBhvr>
                                      <p:to>
                                        <p:strVal val="visible"/>
                                      </p:to>
                                    </p:set>
                                    <p:anim calcmode="lin" valueType="num">
                                      <p:cBhvr>
                                        <p:cTn id="97" dur="1000" fill="hold"/>
                                        <p:tgtEl>
                                          <p:spTgt spid="30"/>
                                        </p:tgtEl>
                                        <p:attrNameLst>
                                          <p:attrName>ppt_w</p:attrName>
                                        </p:attrNameLst>
                                      </p:cBhvr>
                                      <p:tavLst>
                                        <p:tav tm="0">
                                          <p:val>
                                            <p:fltVal val="0"/>
                                          </p:val>
                                        </p:tav>
                                        <p:tav tm="100000">
                                          <p:val>
                                            <p:strVal val="#ppt_w"/>
                                          </p:val>
                                        </p:tav>
                                      </p:tavLst>
                                    </p:anim>
                                    <p:anim calcmode="lin" valueType="num">
                                      <p:cBhvr>
                                        <p:cTn id="98" dur="1000" fill="hold"/>
                                        <p:tgtEl>
                                          <p:spTgt spid="30"/>
                                        </p:tgtEl>
                                        <p:attrNameLst>
                                          <p:attrName>ppt_h</p:attrName>
                                        </p:attrNameLst>
                                      </p:cBhvr>
                                      <p:tavLst>
                                        <p:tav tm="0">
                                          <p:val>
                                            <p:fltVal val="0"/>
                                          </p:val>
                                        </p:tav>
                                        <p:tav tm="100000">
                                          <p:val>
                                            <p:strVal val="#ppt_h"/>
                                          </p:val>
                                        </p:tav>
                                      </p:tavLst>
                                    </p:anim>
                                    <p:anim calcmode="lin" valueType="num">
                                      <p:cBhvr>
                                        <p:cTn id="99" dur="1000" fill="hold"/>
                                        <p:tgtEl>
                                          <p:spTgt spid="30"/>
                                        </p:tgtEl>
                                        <p:attrNameLst>
                                          <p:attrName>ppt_x</p:attrName>
                                        </p:attrNameLst>
                                      </p:cBhvr>
                                      <p:tavLst>
                                        <p:tav tm="0" fmla="#ppt_x+(cos(-2*pi*(1-$))*-#ppt_x-sin(-2*pi*(1-$))*(1-#ppt_y))*(1-$)">
                                          <p:val>
                                            <p:fltVal val="0"/>
                                          </p:val>
                                        </p:tav>
                                        <p:tav tm="100000">
                                          <p:val>
                                            <p:fltVal val="1"/>
                                          </p:val>
                                        </p:tav>
                                      </p:tavLst>
                                    </p:anim>
                                    <p:anim calcmode="lin" valueType="num">
                                      <p:cBhvr>
                                        <p:cTn id="100" dur="1000" fill="hold"/>
                                        <p:tgtEl>
                                          <p:spTgt spid="3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01" fill="hold">
                      <p:stCondLst>
                        <p:cond delay="indefinite"/>
                      </p:stCondLst>
                      <p:childTnLst>
                        <p:par>
                          <p:cTn id="102" fill="hold">
                            <p:stCondLst>
                              <p:cond delay="0"/>
                            </p:stCondLst>
                            <p:childTnLst>
                              <p:par>
                                <p:cTn id="103" presetID="15" presetClass="entr" presetSubtype="0" fill="hold" nodeType="clickEffect">
                                  <p:stCondLst>
                                    <p:cond delay="0"/>
                                  </p:stCondLst>
                                  <p:childTnLst>
                                    <p:set>
                                      <p:cBhvr>
                                        <p:cTn id="104" dur="1" fill="hold">
                                          <p:stCondLst>
                                            <p:cond delay="0"/>
                                          </p:stCondLst>
                                        </p:cTn>
                                        <p:tgtEl>
                                          <p:spTgt spid="33"/>
                                        </p:tgtEl>
                                        <p:attrNameLst>
                                          <p:attrName>style.visibility</p:attrName>
                                        </p:attrNameLst>
                                      </p:cBhvr>
                                      <p:to>
                                        <p:strVal val="visible"/>
                                      </p:to>
                                    </p:set>
                                    <p:anim calcmode="lin" valueType="num">
                                      <p:cBhvr>
                                        <p:cTn id="105" dur="1000" fill="hold"/>
                                        <p:tgtEl>
                                          <p:spTgt spid="33"/>
                                        </p:tgtEl>
                                        <p:attrNameLst>
                                          <p:attrName>ppt_w</p:attrName>
                                        </p:attrNameLst>
                                      </p:cBhvr>
                                      <p:tavLst>
                                        <p:tav tm="0">
                                          <p:val>
                                            <p:fltVal val="0"/>
                                          </p:val>
                                        </p:tav>
                                        <p:tav tm="100000">
                                          <p:val>
                                            <p:strVal val="#ppt_w"/>
                                          </p:val>
                                        </p:tav>
                                      </p:tavLst>
                                    </p:anim>
                                    <p:anim calcmode="lin" valueType="num">
                                      <p:cBhvr>
                                        <p:cTn id="106" dur="1000" fill="hold"/>
                                        <p:tgtEl>
                                          <p:spTgt spid="33"/>
                                        </p:tgtEl>
                                        <p:attrNameLst>
                                          <p:attrName>ppt_h</p:attrName>
                                        </p:attrNameLst>
                                      </p:cBhvr>
                                      <p:tavLst>
                                        <p:tav tm="0">
                                          <p:val>
                                            <p:fltVal val="0"/>
                                          </p:val>
                                        </p:tav>
                                        <p:tav tm="100000">
                                          <p:val>
                                            <p:strVal val="#ppt_h"/>
                                          </p:val>
                                        </p:tav>
                                      </p:tavLst>
                                    </p:anim>
                                    <p:anim calcmode="lin" valueType="num">
                                      <p:cBhvr>
                                        <p:cTn id="107" dur="1000" fill="hold"/>
                                        <p:tgtEl>
                                          <p:spTgt spid="33"/>
                                        </p:tgtEl>
                                        <p:attrNameLst>
                                          <p:attrName>ppt_x</p:attrName>
                                        </p:attrNameLst>
                                      </p:cBhvr>
                                      <p:tavLst>
                                        <p:tav tm="0" fmla="#ppt_x+(cos(-2*pi*(1-$))*-#ppt_x-sin(-2*pi*(1-$))*(1-#ppt_y))*(1-$)">
                                          <p:val>
                                            <p:fltVal val="0"/>
                                          </p:val>
                                        </p:tav>
                                        <p:tav tm="100000">
                                          <p:val>
                                            <p:fltVal val="1"/>
                                          </p:val>
                                        </p:tav>
                                      </p:tavLst>
                                    </p:anim>
                                    <p:anim calcmode="lin" valueType="num">
                                      <p:cBhvr>
                                        <p:cTn id="108" dur="1000" fill="hold"/>
                                        <p:tgtEl>
                                          <p:spTgt spid="3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09" fill="hold">
                      <p:stCondLst>
                        <p:cond delay="indefinite"/>
                      </p:stCondLst>
                      <p:childTnLst>
                        <p:par>
                          <p:cTn id="110" fill="hold">
                            <p:stCondLst>
                              <p:cond delay="0"/>
                            </p:stCondLst>
                            <p:childTnLst>
                              <p:par>
                                <p:cTn id="111" presetID="2" presetClass="entr" presetSubtype="8" fill="hold" grpId="0" nodeType="clickEffect">
                                  <p:stCondLst>
                                    <p:cond delay="0"/>
                                  </p:stCondLst>
                                  <p:childTnLst>
                                    <p:set>
                                      <p:cBhvr>
                                        <p:cTn id="112" dur="1" fill="hold">
                                          <p:stCondLst>
                                            <p:cond delay="0"/>
                                          </p:stCondLst>
                                        </p:cTn>
                                        <p:tgtEl>
                                          <p:spTgt spid="36"/>
                                        </p:tgtEl>
                                        <p:attrNameLst>
                                          <p:attrName>style.visibility</p:attrName>
                                        </p:attrNameLst>
                                      </p:cBhvr>
                                      <p:to>
                                        <p:strVal val="visible"/>
                                      </p:to>
                                    </p:set>
                                    <p:anim calcmode="lin" valueType="num">
                                      <p:cBhvr additive="base">
                                        <p:cTn id="113" dur="500" fill="hold"/>
                                        <p:tgtEl>
                                          <p:spTgt spid="36"/>
                                        </p:tgtEl>
                                        <p:attrNameLst>
                                          <p:attrName>ppt_x</p:attrName>
                                        </p:attrNameLst>
                                      </p:cBhvr>
                                      <p:tavLst>
                                        <p:tav tm="0">
                                          <p:val>
                                            <p:strVal val="0-#ppt_w/2"/>
                                          </p:val>
                                        </p:tav>
                                        <p:tav tm="100000">
                                          <p:val>
                                            <p:strVal val="#ppt_x"/>
                                          </p:val>
                                        </p:tav>
                                      </p:tavLst>
                                    </p:anim>
                                    <p:anim calcmode="lin" valueType="num">
                                      <p:cBhvr additive="base">
                                        <p:cTn id="114" dur="500" fill="hold"/>
                                        <p:tgtEl>
                                          <p:spTgt spid="36"/>
                                        </p:tgtEl>
                                        <p:attrNameLst>
                                          <p:attrName>ppt_y</p:attrName>
                                        </p:attrNameLst>
                                      </p:cBhvr>
                                      <p:tavLst>
                                        <p:tav tm="0">
                                          <p:val>
                                            <p:strVal val="#ppt_y"/>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grpId="0" nodeType="clickEffect">
                                  <p:stCondLst>
                                    <p:cond delay="0"/>
                                  </p:stCondLst>
                                  <p:childTnLst>
                                    <p:set>
                                      <p:cBhvr>
                                        <p:cTn id="118" dur="1" fill="hold">
                                          <p:stCondLst>
                                            <p:cond delay="0"/>
                                          </p:stCondLst>
                                        </p:cTn>
                                        <p:tgtEl>
                                          <p:spTgt spid="37"/>
                                        </p:tgtEl>
                                        <p:attrNameLst>
                                          <p:attrName>style.visibility</p:attrName>
                                        </p:attrNameLst>
                                      </p:cBhvr>
                                      <p:to>
                                        <p:strVal val="visible"/>
                                      </p:to>
                                    </p:set>
                                    <p:animEffect transition="in" filter="wipe(left)">
                                      <p:cBhvr>
                                        <p:cTn id="119" dur="500"/>
                                        <p:tgtEl>
                                          <p:spTgt spid="37"/>
                                        </p:tgtEl>
                                      </p:cBhvr>
                                    </p:animEffect>
                                  </p:childTnLst>
                                </p:cTn>
                              </p:par>
                            </p:childTnLst>
                          </p:cTn>
                        </p:par>
                      </p:childTnLst>
                    </p:cTn>
                  </p:par>
                  <p:par>
                    <p:cTn id="120" fill="hold">
                      <p:stCondLst>
                        <p:cond delay="indefinite"/>
                      </p:stCondLst>
                      <p:childTnLst>
                        <p:par>
                          <p:cTn id="121" fill="hold">
                            <p:stCondLst>
                              <p:cond delay="0"/>
                            </p:stCondLst>
                            <p:childTnLst>
                              <p:par>
                                <p:cTn id="122" presetID="9" presetClass="entr" presetSubtype="0" fill="hold" grpId="0" nodeType="clickEffect">
                                  <p:stCondLst>
                                    <p:cond delay="0"/>
                                  </p:stCondLst>
                                  <p:childTnLst>
                                    <p:set>
                                      <p:cBhvr>
                                        <p:cTn id="123" dur="1" fill="hold">
                                          <p:stCondLst>
                                            <p:cond delay="0"/>
                                          </p:stCondLst>
                                        </p:cTn>
                                        <p:tgtEl>
                                          <p:spTgt spid="38"/>
                                        </p:tgtEl>
                                        <p:attrNameLst>
                                          <p:attrName>style.visibility</p:attrName>
                                        </p:attrNameLst>
                                      </p:cBhvr>
                                      <p:to>
                                        <p:strVal val="visible"/>
                                      </p:to>
                                    </p:set>
                                    <p:animEffect transition="in" filter="dissolve">
                                      <p:cBhvr>
                                        <p:cTn id="124" dur="500"/>
                                        <p:tgtEl>
                                          <p:spTgt spid="38"/>
                                        </p:tgtEl>
                                      </p:cBhvr>
                                    </p:animEffect>
                                  </p:childTnLst>
                                </p:cTn>
                              </p:par>
                            </p:childTnLst>
                          </p:cTn>
                        </p:par>
                      </p:childTnLst>
                    </p:cTn>
                  </p:par>
                  <p:par>
                    <p:cTn id="125" fill="hold">
                      <p:stCondLst>
                        <p:cond delay="indefinite"/>
                      </p:stCondLst>
                      <p:childTnLst>
                        <p:par>
                          <p:cTn id="126" fill="hold">
                            <p:stCondLst>
                              <p:cond delay="0"/>
                            </p:stCondLst>
                            <p:childTnLst>
                              <p:par>
                                <p:cTn id="127" presetID="15" presetClass="entr" presetSubtype="0" fill="hold" nodeType="clickEffect">
                                  <p:stCondLst>
                                    <p:cond delay="0"/>
                                  </p:stCondLst>
                                  <p:childTnLst>
                                    <p:set>
                                      <p:cBhvr>
                                        <p:cTn id="128" dur="1" fill="hold">
                                          <p:stCondLst>
                                            <p:cond delay="0"/>
                                          </p:stCondLst>
                                        </p:cTn>
                                        <p:tgtEl>
                                          <p:spTgt spid="39"/>
                                        </p:tgtEl>
                                        <p:attrNameLst>
                                          <p:attrName>style.visibility</p:attrName>
                                        </p:attrNameLst>
                                      </p:cBhvr>
                                      <p:to>
                                        <p:strVal val="visible"/>
                                      </p:to>
                                    </p:set>
                                    <p:anim calcmode="lin" valueType="num">
                                      <p:cBhvr>
                                        <p:cTn id="129" dur="1000" fill="hold"/>
                                        <p:tgtEl>
                                          <p:spTgt spid="39"/>
                                        </p:tgtEl>
                                        <p:attrNameLst>
                                          <p:attrName>ppt_w</p:attrName>
                                        </p:attrNameLst>
                                      </p:cBhvr>
                                      <p:tavLst>
                                        <p:tav tm="0">
                                          <p:val>
                                            <p:fltVal val="0"/>
                                          </p:val>
                                        </p:tav>
                                        <p:tav tm="100000">
                                          <p:val>
                                            <p:strVal val="#ppt_w"/>
                                          </p:val>
                                        </p:tav>
                                      </p:tavLst>
                                    </p:anim>
                                    <p:anim calcmode="lin" valueType="num">
                                      <p:cBhvr>
                                        <p:cTn id="130" dur="1000" fill="hold"/>
                                        <p:tgtEl>
                                          <p:spTgt spid="39"/>
                                        </p:tgtEl>
                                        <p:attrNameLst>
                                          <p:attrName>ppt_h</p:attrName>
                                        </p:attrNameLst>
                                      </p:cBhvr>
                                      <p:tavLst>
                                        <p:tav tm="0">
                                          <p:val>
                                            <p:fltVal val="0"/>
                                          </p:val>
                                        </p:tav>
                                        <p:tav tm="100000">
                                          <p:val>
                                            <p:strVal val="#ppt_h"/>
                                          </p:val>
                                        </p:tav>
                                      </p:tavLst>
                                    </p:anim>
                                    <p:anim calcmode="lin" valueType="num">
                                      <p:cBhvr>
                                        <p:cTn id="131" dur="1000" fill="hold"/>
                                        <p:tgtEl>
                                          <p:spTgt spid="39"/>
                                        </p:tgtEl>
                                        <p:attrNameLst>
                                          <p:attrName>ppt_x</p:attrName>
                                        </p:attrNameLst>
                                      </p:cBhvr>
                                      <p:tavLst>
                                        <p:tav tm="0" fmla="#ppt_x+(cos(-2*pi*(1-$))*-#ppt_x-sin(-2*pi*(1-$))*(1-#ppt_y))*(1-$)">
                                          <p:val>
                                            <p:fltVal val="0"/>
                                          </p:val>
                                        </p:tav>
                                        <p:tav tm="100000">
                                          <p:val>
                                            <p:fltVal val="1"/>
                                          </p:val>
                                        </p:tav>
                                      </p:tavLst>
                                    </p:anim>
                                    <p:anim calcmode="lin" valueType="num">
                                      <p:cBhvr>
                                        <p:cTn id="132" dur="1000" fill="hold"/>
                                        <p:tgtEl>
                                          <p:spTgt spid="3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33" fill="hold">
                      <p:stCondLst>
                        <p:cond delay="indefinite"/>
                      </p:stCondLst>
                      <p:childTnLst>
                        <p:par>
                          <p:cTn id="134" fill="hold">
                            <p:stCondLst>
                              <p:cond delay="0"/>
                            </p:stCondLst>
                            <p:childTnLst>
                              <p:par>
                                <p:cTn id="135" presetID="15" presetClass="entr" presetSubtype="0" fill="hold" nodeType="clickEffect">
                                  <p:stCondLst>
                                    <p:cond delay="0"/>
                                  </p:stCondLst>
                                  <p:childTnLst>
                                    <p:set>
                                      <p:cBhvr>
                                        <p:cTn id="136" dur="1" fill="hold">
                                          <p:stCondLst>
                                            <p:cond delay="0"/>
                                          </p:stCondLst>
                                        </p:cTn>
                                        <p:tgtEl>
                                          <p:spTgt spid="42"/>
                                        </p:tgtEl>
                                        <p:attrNameLst>
                                          <p:attrName>style.visibility</p:attrName>
                                        </p:attrNameLst>
                                      </p:cBhvr>
                                      <p:to>
                                        <p:strVal val="visible"/>
                                      </p:to>
                                    </p:set>
                                    <p:anim calcmode="lin" valueType="num">
                                      <p:cBhvr>
                                        <p:cTn id="137" dur="1000" fill="hold"/>
                                        <p:tgtEl>
                                          <p:spTgt spid="42"/>
                                        </p:tgtEl>
                                        <p:attrNameLst>
                                          <p:attrName>ppt_w</p:attrName>
                                        </p:attrNameLst>
                                      </p:cBhvr>
                                      <p:tavLst>
                                        <p:tav tm="0">
                                          <p:val>
                                            <p:fltVal val="0"/>
                                          </p:val>
                                        </p:tav>
                                        <p:tav tm="100000">
                                          <p:val>
                                            <p:strVal val="#ppt_w"/>
                                          </p:val>
                                        </p:tav>
                                      </p:tavLst>
                                    </p:anim>
                                    <p:anim calcmode="lin" valueType="num">
                                      <p:cBhvr>
                                        <p:cTn id="138" dur="1000" fill="hold"/>
                                        <p:tgtEl>
                                          <p:spTgt spid="42"/>
                                        </p:tgtEl>
                                        <p:attrNameLst>
                                          <p:attrName>ppt_h</p:attrName>
                                        </p:attrNameLst>
                                      </p:cBhvr>
                                      <p:tavLst>
                                        <p:tav tm="0">
                                          <p:val>
                                            <p:fltVal val="0"/>
                                          </p:val>
                                        </p:tav>
                                        <p:tav tm="100000">
                                          <p:val>
                                            <p:strVal val="#ppt_h"/>
                                          </p:val>
                                        </p:tav>
                                      </p:tavLst>
                                    </p:anim>
                                    <p:anim calcmode="lin" valueType="num">
                                      <p:cBhvr>
                                        <p:cTn id="139" dur="1000" fill="hold"/>
                                        <p:tgtEl>
                                          <p:spTgt spid="42"/>
                                        </p:tgtEl>
                                        <p:attrNameLst>
                                          <p:attrName>ppt_x</p:attrName>
                                        </p:attrNameLst>
                                      </p:cBhvr>
                                      <p:tavLst>
                                        <p:tav tm="0" fmla="#ppt_x+(cos(-2*pi*(1-$))*-#ppt_x-sin(-2*pi*(1-$))*(1-#ppt_y))*(1-$)">
                                          <p:val>
                                            <p:fltVal val="0"/>
                                          </p:val>
                                        </p:tav>
                                        <p:tav tm="100000">
                                          <p:val>
                                            <p:fltVal val="1"/>
                                          </p:val>
                                        </p:tav>
                                      </p:tavLst>
                                    </p:anim>
                                    <p:anim calcmode="lin" valueType="num">
                                      <p:cBhvr>
                                        <p:cTn id="140" dur="1000" fill="hold"/>
                                        <p:tgtEl>
                                          <p:spTgt spid="4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8" fill="hold" grpId="0" nodeType="clickEffect">
                                  <p:stCondLst>
                                    <p:cond delay="0"/>
                                  </p:stCondLst>
                                  <p:childTnLst>
                                    <p:set>
                                      <p:cBhvr>
                                        <p:cTn id="144" dur="1" fill="hold">
                                          <p:stCondLst>
                                            <p:cond delay="0"/>
                                          </p:stCondLst>
                                        </p:cTn>
                                        <p:tgtEl>
                                          <p:spTgt spid="45"/>
                                        </p:tgtEl>
                                        <p:attrNameLst>
                                          <p:attrName>style.visibility</p:attrName>
                                        </p:attrNameLst>
                                      </p:cBhvr>
                                      <p:to>
                                        <p:strVal val="visible"/>
                                      </p:to>
                                    </p:set>
                                    <p:anim calcmode="lin" valueType="num">
                                      <p:cBhvr additive="base">
                                        <p:cTn id="145" dur="500" fill="hold"/>
                                        <p:tgtEl>
                                          <p:spTgt spid="45"/>
                                        </p:tgtEl>
                                        <p:attrNameLst>
                                          <p:attrName>ppt_x</p:attrName>
                                        </p:attrNameLst>
                                      </p:cBhvr>
                                      <p:tavLst>
                                        <p:tav tm="0">
                                          <p:val>
                                            <p:strVal val="0-#ppt_w/2"/>
                                          </p:val>
                                        </p:tav>
                                        <p:tav tm="100000">
                                          <p:val>
                                            <p:strVal val="#ppt_x"/>
                                          </p:val>
                                        </p:tav>
                                      </p:tavLst>
                                    </p:anim>
                                    <p:anim calcmode="lin" valueType="num">
                                      <p:cBhvr additive="base">
                                        <p:cTn id="146" dur="500" fill="hold"/>
                                        <p:tgtEl>
                                          <p:spTgt spid="45"/>
                                        </p:tgtEl>
                                        <p:attrNameLst>
                                          <p:attrName>ppt_y</p:attrName>
                                        </p:attrNameLst>
                                      </p:cBhvr>
                                      <p:tavLst>
                                        <p:tav tm="0">
                                          <p:val>
                                            <p:strVal val="#ppt_y"/>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2" presetClass="entr" presetSubtype="8" fill="hold" grpId="0" nodeType="clickEffect">
                                  <p:stCondLst>
                                    <p:cond delay="0"/>
                                  </p:stCondLst>
                                  <p:childTnLst>
                                    <p:set>
                                      <p:cBhvr>
                                        <p:cTn id="150" dur="1" fill="hold">
                                          <p:stCondLst>
                                            <p:cond delay="0"/>
                                          </p:stCondLst>
                                        </p:cTn>
                                        <p:tgtEl>
                                          <p:spTgt spid="46"/>
                                        </p:tgtEl>
                                        <p:attrNameLst>
                                          <p:attrName>style.visibility</p:attrName>
                                        </p:attrNameLst>
                                      </p:cBhvr>
                                      <p:to>
                                        <p:strVal val="visible"/>
                                      </p:to>
                                    </p:set>
                                    <p:animEffect transition="in" filter="wipe(left)">
                                      <p:cBhvr>
                                        <p:cTn id="151" dur="500"/>
                                        <p:tgtEl>
                                          <p:spTgt spid="46"/>
                                        </p:tgtEl>
                                      </p:cBhvr>
                                    </p:animEffect>
                                  </p:childTnLst>
                                </p:cTn>
                              </p:par>
                            </p:childTnLst>
                          </p:cTn>
                        </p:par>
                      </p:childTnLst>
                    </p:cTn>
                  </p:par>
                  <p:par>
                    <p:cTn id="152" fill="hold">
                      <p:stCondLst>
                        <p:cond delay="indefinite"/>
                      </p:stCondLst>
                      <p:childTnLst>
                        <p:par>
                          <p:cTn id="153" fill="hold">
                            <p:stCondLst>
                              <p:cond delay="0"/>
                            </p:stCondLst>
                            <p:childTnLst>
                              <p:par>
                                <p:cTn id="154" presetID="9" presetClass="entr" presetSubtype="0" fill="hold" grpId="0" nodeType="clickEffect">
                                  <p:stCondLst>
                                    <p:cond delay="0"/>
                                  </p:stCondLst>
                                  <p:childTnLst>
                                    <p:set>
                                      <p:cBhvr>
                                        <p:cTn id="155" dur="1" fill="hold">
                                          <p:stCondLst>
                                            <p:cond delay="0"/>
                                          </p:stCondLst>
                                        </p:cTn>
                                        <p:tgtEl>
                                          <p:spTgt spid="47"/>
                                        </p:tgtEl>
                                        <p:attrNameLst>
                                          <p:attrName>style.visibility</p:attrName>
                                        </p:attrNameLst>
                                      </p:cBhvr>
                                      <p:to>
                                        <p:strVal val="visible"/>
                                      </p:to>
                                    </p:set>
                                    <p:animEffect transition="in" filter="dissolve">
                                      <p:cBhvr>
                                        <p:cTn id="156" dur="500"/>
                                        <p:tgtEl>
                                          <p:spTgt spid="47"/>
                                        </p:tgtEl>
                                      </p:cBhvr>
                                    </p:animEffect>
                                  </p:childTnLst>
                                </p:cTn>
                              </p:par>
                            </p:childTnLst>
                          </p:cTn>
                        </p:par>
                      </p:childTnLst>
                    </p:cTn>
                  </p:par>
                  <p:par>
                    <p:cTn id="157" fill="hold">
                      <p:stCondLst>
                        <p:cond delay="indefinite"/>
                      </p:stCondLst>
                      <p:childTnLst>
                        <p:par>
                          <p:cTn id="158" fill="hold">
                            <p:stCondLst>
                              <p:cond delay="0"/>
                            </p:stCondLst>
                            <p:childTnLst>
                              <p:par>
                                <p:cTn id="159" presetID="15" presetClass="entr" presetSubtype="0" fill="hold" nodeType="clickEffect">
                                  <p:stCondLst>
                                    <p:cond delay="0"/>
                                  </p:stCondLst>
                                  <p:childTnLst>
                                    <p:set>
                                      <p:cBhvr>
                                        <p:cTn id="160" dur="1" fill="hold">
                                          <p:stCondLst>
                                            <p:cond delay="0"/>
                                          </p:stCondLst>
                                        </p:cTn>
                                        <p:tgtEl>
                                          <p:spTgt spid="48"/>
                                        </p:tgtEl>
                                        <p:attrNameLst>
                                          <p:attrName>style.visibility</p:attrName>
                                        </p:attrNameLst>
                                      </p:cBhvr>
                                      <p:to>
                                        <p:strVal val="visible"/>
                                      </p:to>
                                    </p:set>
                                    <p:anim calcmode="lin" valueType="num">
                                      <p:cBhvr>
                                        <p:cTn id="161" dur="1000" fill="hold"/>
                                        <p:tgtEl>
                                          <p:spTgt spid="48"/>
                                        </p:tgtEl>
                                        <p:attrNameLst>
                                          <p:attrName>ppt_w</p:attrName>
                                        </p:attrNameLst>
                                      </p:cBhvr>
                                      <p:tavLst>
                                        <p:tav tm="0">
                                          <p:val>
                                            <p:fltVal val="0"/>
                                          </p:val>
                                        </p:tav>
                                        <p:tav tm="100000">
                                          <p:val>
                                            <p:strVal val="#ppt_w"/>
                                          </p:val>
                                        </p:tav>
                                      </p:tavLst>
                                    </p:anim>
                                    <p:anim calcmode="lin" valueType="num">
                                      <p:cBhvr>
                                        <p:cTn id="162" dur="1000" fill="hold"/>
                                        <p:tgtEl>
                                          <p:spTgt spid="48"/>
                                        </p:tgtEl>
                                        <p:attrNameLst>
                                          <p:attrName>ppt_h</p:attrName>
                                        </p:attrNameLst>
                                      </p:cBhvr>
                                      <p:tavLst>
                                        <p:tav tm="0">
                                          <p:val>
                                            <p:fltVal val="0"/>
                                          </p:val>
                                        </p:tav>
                                        <p:tav tm="100000">
                                          <p:val>
                                            <p:strVal val="#ppt_h"/>
                                          </p:val>
                                        </p:tav>
                                      </p:tavLst>
                                    </p:anim>
                                    <p:anim calcmode="lin" valueType="num">
                                      <p:cBhvr>
                                        <p:cTn id="163" dur="1000" fill="hold"/>
                                        <p:tgtEl>
                                          <p:spTgt spid="48"/>
                                        </p:tgtEl>
                                        <p:attrNameLst>
                                          <p:attrName>ppt_x</p:attrName>
                                        </p:attrNameLst>
                                      </p:cBhvr>
                                      <p:tavLst>
                                        <p:tav tm="0" fmla="#ppt_x+(cos(-2*pi*(1-$))*-#ppt_x-sin(-2*pi*(1-$))*(1-#ppt_y))*(1-$)">
                                          <p:val>
                                            <p:fltVal val="0"/>
                                          </p:val>
                                        </p:tav>
                                        <p:tav tm="100000">
                                          <p:val>
                                            <p:fltVal val="1"/>
                                          </p:val>
                                        </p:tav>
                                      </p:tavLst>
                                    </p:anim>
                                    <p:anim calcmode="lin" valueType="num">
                                      <p:cBhvr>
                                        <p:cTn id="164" dur="1000" fill="hold"/>
                                        <p:tgtEl>
                                          <p:spTgt spid="4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65" fill="hold">
                      <p:stCondLst>
                        <p:cond delay="indefinite"/>
                      </p:stCondLst>
                      <p:childTnLst>
                        <p:par>
                          <p:cTn id="166" fill="hold">
                            <p:stCondLst>
                              <p:cond delay="0"/>
                            </p:stCondLst>
                            <p:childTnLst>
                              <p:par>
                                <p:cTn id="167" presetID="15" presetClass="entr" presetSubtype="0" fill="hold" nodeType="clickEffect">
                                  <p:stCondLst>
                                    <p:cond delay="0"/>
                                  </p:stCondLst>
                                  <p:childTnLst>
                                    <p:set>
                                      <p:cBhvr>
                                        <p:cTn id="168" dur="1" fill="hold">
                                          <p:stCondLst>
                                            <p:cond delay="0"/>
                                          </p:stCondLst>
                                        </p:cTn>
                                        <p:tgtEl>
                                          <p:spTgt spid="51"/>
                                        </p:tgtEl>
                                        <p:attrNameLst>
                                          <p:attrName>style.visibility</p:attrName>
                                        </p:attrNameLst>
                                      </p:cBhvr>
                                      <p:to>
                                        <p:strVal val="visible"/>
                                      </p:to>
                                    </p:set>
                                    <p:anim calcmode="lin" valueType="num">
                                      <p:cBhvr>
                                        <p:cTn id="169" dur="1000" fill="hold"/>
                                        <p:tgtEl>
                                          <p:spTgt spid="51"/>
                                        </p:tgtEl>
                                        <p:attrNameLst>
                                          <p:attrName>ppt_w</p:attrName>
                                        </p:attrNameLst>
                                      </p:cBhvr>
                                      <p:tavLst>
                                        <p:tav tm="0">
                                          <p:val>
                                            <p:fltVal val="0"/>
                                          </p:val>
                                        </p:tav>
                                        <p:tav tm="100000">
                                          <p:val>
                                            <p:strVal val="#ppt_w"/>
                                          </p:val>
                                        </p:tav>
                                      </p:tavLst>
                                    </p:anim>
                                    <p:anim calcmode="lin" valueType="num">
                                      <p:cBhvr>
                                        <p:cTn id="170" dur="1000" fill="hold"/>
                                        <p:tgtEl>
                                          <p:spTgt spid="51"/>
                                        </p:tgtEl>
                                        <p:attrNameLst>
                                          <p:attrName>ppt_h</p:attrName>
                                        </p:attrNameLst>
                                      </p:cBhvr>
                                      <p:tavLst>
                                        <p:tav tm="0">
                                          <p:val>
                                            <p:fltVal val="0"/>
                                          </p:val>
                                        </p:tav>
                                        <p:tav tm="100000">
                                          <p:val>
                                            <p:strVal val="#ppt_h"/>
                                          </p:val>
                                        </p:tav>
                                      </p:tavLst>
                                    </p:anim>
                                    <p:anim calcmode="lin" valueType="num">
                                      <p:cBhvr>
                                        <p:cTn id="171" dur="1000" fill="hold"/>
                                        <p:tgtEl>
                                          <p:spTgt spid="51"/>
                                        </p:tgtEl>
                                        <p:attrNameLst>
                                          <p:attrName>ppt_x</p:attrName>
                                        </p:attrNameLst>
                                      </p:cBhvr>
                                      <p:tavLst>
                                        <p:tav tm="0" fmla="#ppt_x+(cos(-2*pi*(1-$))*-#ppt_x-sin(-2*pi*(1-$))*(1-#ppt_y))*(1-$)">
                                          <p:val>
                                            <p:fltVal val="0"/>
                                          </p:val>
                                        </p:tav>
                                        <p:tav tm="100000">
                                          <p:val>
                                            <p:fltVal val="1"/>
                                          </p:val>
                                        </p:tav>
                                      </p:tavLst>
                                    </p:anim>
                                    <p:anim calcmode="lin" valueType="num">
                                      <p:cBhvr>
                                        <p:cTn id="172" dur="1000" fill="hold"/>
                                        <p:tgtEl>
                                          <p:spTgt spid="5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73" fill="hold">
                      <p:stCondLst>
                        <p:cond delay="indefinite"/>
                      </p:stCondLst>
                      <p:childTnLst>
                        <p:par>
                          <p:cTn id="174" fill="hold">
                            <p:stCondLst>
                              <p:cond delay="0"/>
                            </p:stCondLst>
                            <p:childTnLst>
                              <p:par>
                                <p:cTn id="175" presetID="2" presetClass="entr" presetSubtype="8" fill="hold" grpId="0" nodeType="clickEffect">
                                  <p:stCondLst>
                                    <p:cond delay="0"/>
                                  </p:stCondLst>
                                  <p:childTnLst>
                                    <p:set>
                                      <p:cBhvr>
                                        <p:cTn id="176" dur="1" fill="hold">
                                          <p:stCondLst>
                                            <p:cond delay="0"/>
                                          </p:stCondLst>
                                        </p:cTn>
                                        <p:tgtEl>
                                          <p:spTgt spid="54"/>
                                        </p:tgtEl>
                                        <p:attrNameLst>
                                          <p:attrName>style.visibility</p:attrName>
                                        </p:attrNameLst>
                                      </p:cBhvr>
                                      <p:to>
                                        <p:strVal val="visible"/>
                                      </p:to>
                                    </p:set>
                                    <p:anim calcmode="lin" valueType="num">
                                      <p:cBhvr additive="base">
                                        <p:cTn id="177" dur="500" fill="hold"/>
                                        <p:tgtEl>
                                          <p:spTgt spid="54"/>
                                        </p:tgtEl>
                                        <p:attrNameLst>
                                          <p:attrName>ppt_x</p:attrName>
                                        </p:attrNameLst>
                                      </p:cBhvr>
                                      <p:tavLst>
                                        <p:tav tm="0">
                                          <p:val>
                                            <p:strVal val="0-#ppt_w/2"/>
                                          </p:val>
                                        </p:tav>
                                        <p:tav tm="100000">
                                          <p:val>
                                            <p:strVal val="#ppt_x"/>
                                          </p:val>
                                        </p:tav>
                                      </p:tavLst>
                                    </p:anim>
                                    <p:anim calcmode="lin" valueType="num">
                                      <p:cBhvr additive="base">
                                        <p:cTn id="178" dur="500" fill="hold"/>
                                        <p:tgtEl>
                                          <p:spTgt spid="54"/>
                                        </p:tgtEl>
                                        <p:attrNameLst>
                                          <p:attrName>ppt_y</p:attrName>
                                        </p:attrNameLst>
                                      </p:cBhvr>
                                      <p:tavLst>
                                        <p:tav tm="0">
                                          <p:val>
                                            <p:strVal val="#ppt_y"/>
                                          </p:val>
                                        </p:tav>
                                        <p:tav tm="100000">
                                          <p:val>
                                            <p:strVal val="#ppt_y"/>
                                          </p:val>
                                        </p:tav>
                                      </p:tavLst>
                                    </p:anim>
                                  </p:childTnLst>
                                </p:cTn>
                              </p:par>
                            </p:childTnLst>
                          </p:cTn>
                        </p:par>
                      </p:childTnLst>
                    </p:cTn>
                  </p:par>
                  <p:par>
                    <p:cTn id="179" fill="hold">
                      <p:stCondLst>
                        <p:cond delay="indefinite"/>
                      </p:stCondLst>
                      <p:childTnLst>
                        <p:par>
                          <p:cTn id="180" fill="hold">
                            <p:stCondLst>
                              <p:cond delay="0"/>
                            </p:stCondLst>
                            <p:childTnLst>
                              <p:par>
                                <p:cTn id="181" presetID="22" presetClass="entr" presetSubtype="8" fill="hold" grpId="0" nodeType="clickEffect">
                                  <p:stCondLst>
                                    <p:cond delay="0"/>
                                  </p:stCondLst>
                                  <p:childTnLst>
                                    <p:set>
                                      <p:cBhvr>
                                        <p:cTn id="182" dur="1" fill="hold">
                                          <p:stCondLst>
                                            <p:cond delay="0"/>
                                          </p:stCondLst>
                                        </p:cTn>
                                        <p:tgtEl>
                                          <p:spTgt spid="55"/>
                                        </p:tgtEl>
                                        <p:attrNameLst>
                                          <p:attrName>style.visibility</p:attrName>
                                        </p:attrNameLst>
                                      </p:cBhvr>
                                      <p:to>
                                        <p:strVal val="visible"/>
                                      </p:to>
                                    </p:set>
                                    <p:animEffect transition="in" filter="wipe(left)">
                                      <p:cBhvr>
                                        <p:cTn id="183" dur="500"/>
                                        <p:tgtEl>
                                          <p:spTgt spid="55"/>
                                        </p:tgtEl>
                                      </p:cBhvr>
                                    </p:animEffect>
                                  </p:childTnLst>
                                </p:cTn>
                              </p:par>
                            </p:childTnLst>
                          </p:cTn>
                        </p:par>
                      </p:childTnLst>
                    </p:cTn>
                  </p:par>
                  <p:par>
                    <p:cTn id="184" fill="hold">
                      <p:stCondLst>
                        <p:cond delay="indefinite"/>
                      </p:stCondLst>
                      <p:childTnLst>
                        <p:par>
                          <p:cTn id="185" fill="hold">
                            <p:stCondLst>
                              <p:cond delay="0"/>
                            </p:stCondLst>
                            <p:childTnLst>
                              <p:par>
                                <p:cTn id="186" presetID="9" presetClass="entr" presetSubtype="0" fill="hold" grpId="0" nodeType="clickEffect">
                                  <p:stCondLst>
                                    <p:cond delay="0"/>
                                  </p:stCondLst>
                                  <p:childTnLst>
                                    <p:set>
                                      <p:cBhvr>
                                        <p:cTn id="187" dur="1" fill="hold">
                                          <p:stCondLst>
                                            <p:cond delay="0"/>
                                          </p:stCondLst>
                                        </p:cTn>
                                        <p:tgtEl>
                                          <p:spTgt spid="56"/>
                                        </p:tgtEl>
                                        <p:attrNameLst>
                                          <p:attrName>style.visibility</p:attrName>
                                        </p:attrNameLst>
                                      </p:cBhvr>
                                      <p:to>
                                        <p:strVal val="visible"/>
                                      </p:to>
                                    </p:set>
                                    <p:animEffect transition="in" filter="dissolve">
                                      <p:cBhvr>
                                        <p:cTn id="188" dur="500"/>
                                        <p:tgtEl>
                                          <p:spTgt spid="56"/>
                                        </p:tgtEl>
                                      </p:cBhvr>
                                    </p:animEffect>
                                  </p:childTnLst>
                                </p:cTn>
                              </p:par>
                            </p:childTnLst>
                          </p:cTn>
                        </p:par>
                      </p:childTnLst>
                    </p:cTn>
                  </p:par>
                  <p:par>
                    <p:cTn id="189" fill="hold">
                      <p:stCondLst>
                        <p:cond delay="indefinite"/>
                      </p:stCondLst>
                      <p:childTnLst>
                        <p:par>
                          <p:cTn id="190" fill="hold">
                            <p:stCondLst>
                              <p:cond delay="0"/>
                            </p:stCondLst>
                            <p:childTnLst>
                              <p:par>
                                <p:cTn id="191" presetID="15" presetClass="entr" presetSubtype="0" fill="hold" nodeType="clickEffect">
                                  <p:stCondLst>
                                    <p:cond delay="0"/>
                                  </p:stCondLst>
                                  <p:childTnLst>
                                    <p:set>
                                      <p:cBhvr>
                                        <p:cTn id="192" dur="1" fill="hold">
                                          <p:stCondLst>
                                            <p:cond delay="0"/>
                                          </p:stCondLst>
                                        </p:cTn>
                                        <p:tgtEl>
                                          <p:spTgt spid="57"/>
                                        </p:tgtEl>
                                        <p:attrNameLst>
                                          <p:attrName>style.visibility</p:attrName>
                                        </p:attrNameLst>
                                      </p:cBhvr>
                                      <p:to>
                                        <p:strVal val="visible"/>
                                      </p:to>
                                    </p:set>
                                    <p:anim calcmode="lin" valueType="num">
                                      <p:cBhvr>
                                        <p:cTn id="193" dur="1000" fill="hold"/>
                                        <p:tgtEl>
                                          <p:spTgt spid="57"/>
                                        </p:tgtEl>
                                        <p:attrNameLst>
                                          <p:attrName>ppt_w</p:attrName>
                                        </p:attrNameLst>
                                      </p:cBhvr>
                                      <p:tavLst>
                                        <p:tav tm="0">
                                          <p:val>
                                            <p:fltVal val="0"/>
                                          </p:val>
                                        </p:tav>
                                        <p:tav tm="100000">
                                          <p:val>
                                            <p:strVal val="#ppt_w"/>
                                          </p:val>
                                        </p:tav>
                                      </p:tavLst>
                                    </p:anim>
                                    <p:anim calcmode="lin" valueType="num">
                                      <p:cBhvr>
                                        <p:cTn id="194" dur="1000" fill="hold"/>
                                        <p:tgtEl>
                                          <p:spTgt spid="57"/>
                                        </p:tgtEl>
                                        <p:attrNameLst>
                                          <p:attrName>ppt_h</p:attrName>
                                        </p:attrNameLst>
                                      </p:cBhvr>
                                      <p:tavLst>
                                        <p:tav tm="0">
                                          <p:val>
                                            <p:fltVal val="0"/>
                                          </p:val>
                                        </p:tav>
                                        <p:tav tm="100000">
                                          <p:val>
                                            <p:strVal val="#ppt_h"/>
                                          </p:val>
                                        </p:tav>
                                      </p:tavLst>
                                    </p:anim>
                                    <p:anim calcmode="lin" valueType="num">
                                      <p:cBhvr>
                                        <p:cTn id="195" dur="1000" fill="hold"/>
                                        <p:tgtEl>
                                          <p:spTgt spid="57"/>
                                        </p:tgtEl>
                                        <p:attrNameLst>
                                          <p:attrName>ppt_x</p:attrName>
                                        </p:attrNameLst>
                                      </p:cBhvr>
                                      <p:tavLst>
                                        <p:tav tm="0" fmla="#ppt_x+(cos(-2*pi*(1-$))*-#ppt_x-sin(-2*pi*(1-$))*(1-#ppt_y))*(1-$)">
                                          <p:val>
                                            <p:fltVal val="0"/>
                                          </p:val>
                                        </p:tav>
                                        <p:tav tm="100000">
                                          <p:val>
                                            <p:fltVal val="1"/>
                                          </p:val>
                                        </p:tav>
                                      </p:tavLst>
                                    </p:anim>
                                    <p:anim calcmode="lin" valueType="num">
                                      <p:cBhvr>
                                        <p:cTn id="196" dur="1000" fill="hold"/>
                                        <p:tgtEl>
                                          <p:spTgt spid="5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7" fill="hold">
                      <p:stCondLst>
                        <p:cond delay="indefinite"/>
                      </p:stCondLst>
                      <p:childTnLst>
                        <p:par>
                          <p:cTn id="198" fill="hold">
                            <p:stCondLst>
                              <p:cond delay="0"/>
                            </p:stCondLst>
                            <p:childTnLst>
                              <p:par>
                                <p:cTn id="199" presetID="15" presetClass="entr" presetSubtype="0" fill="hold" nodeType="clickEffect">
                                  <p:stCondLst>
                                    <p:cond delay="0"/>
                                  </p:stCondLst>
                                  <p:childTnLst>
                                    <p:set>
                                      <p:cBhvr>
                                        <p:cTn id="200" dur="1" fill="hold">
                                          <p:stCondLst>
                                            <p:cond delay="0"/>
                                          </p:stCondLst>
                                        </p:cTn>
                                        <p:tgtEl>
                                          <p:spTgt spid="60"/>
                                        </p:tgtEl>
                                        <p:attrNameLst>
                                          <p:attrName>style.visibility</p:attrName>
                                        </p:attrNameLst>
                                      </p:cBhvr>
                                      <p:to>
                                        <p:strVal val="visible"/>
                                      </p:to>
                                    </p:set>
                                    <p:anim calcmode="lin" valueType="num">
                                      <p:cBhvr>
                                        <p:cTn id="201" dur="1000" fill="hold"/>
                                        <p:tgtEl>
                                          <p:spTgt spid="60"/>
                                        </p:tgtEl>
                                        <p:attrNameLst>
                                          <p:attrName>ppt_w</p:attrName>
                                        </p:attrNameLst>
                                      </p:cBhvr>
                                      <p:tavLst>
                                        <p:tav tm="0">
                                          <p:val>
                                            <p:fltVal val="0"/>
                                          </p:val>
                                        </p:tav>
                                        <p:tav tm="100000">
                                          <p:val>
                                            <p:strVal val="#ppt_w"/>
                                          </p:val>
                                        </p:tav>
                                      </p:tavLst>
                                    </p:anim>
                                    <p:anim calcmode="lin" valueType="num">
                                      <p:cBhvr>
                                        <p:cTn id="202" dur="1000" fill="hold"/>
                                        <p:tgtEl>
                                          <p:spTgt spid="60"/>
                                        </p:tgtEl>
                                        <p:attrNameLst>
                                          <p:attrName>ppt_h</p:attrName>
                                        </p:attrNameLst>
                                      </p:cBhvr>
                                      <p:tavLst>
                                        <p:tav tm="0">
                                          <p:val>
                                            <p:fltVal val="0"/>
                                          </p:val>
                                        </p:tav>
                                        <p:tav tm="100000">
                                          <p:val>
                                            <p:strVal val="#ppt_h"/>
                                          </p:val>
                                        </p:tav>
                                      </p:tavLst>
                                    </p:anim>
                                    <p:anim calcmode="lin" valueType="num">
                                      <p:cBhvr>
                                        <p:cTn id="203" dur="1000" fill="hold"/>
                                        <p:tgtEl>
                                          <p:spTgt spid="60"/>
                                        </p:tgtEl>
                                        <p:attrNameLst>
                                          <p:attrName>ppt_x</p:attrName>
                                        </p:attrNameLst>
                                      </p:cBhvr>
                                      <p:tavLst>
                                        <p:tav tm="0" fmla="#ppt_x+(cos(-2*pi*(1-$))*-#ppt_x-sin(-2*pi*(1-$))*(1-#ppt_y))*(1-$)">
                                          <p:val>
                                            <p:fltVal val="0"/>
                                          </p:val>
                                        </p:tav>
                                        <p:tav tm="100000">
                                          <p:val>
                                            <p:fltVal val="1"/>
                                          </p:val>
                                        </p:tav>
                                      </p:tavLst>
                                    </p:anim>
                                    <p:anim calcmode="lin" valueType="num">
                                      <p:cBhvr>
                                        <p:cTn id="204" dur="1000" fill="hold"/>
                                        <p:tgtEl>
                                          <p:spTgt spid="6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05" fill="hold">
                      <p:stCondLst>
                        <p:cond delay="indefinite"/>
                      </p:stCondLst>
                      <p:childTnLst>
                        <p:par>
                          <p:cTn id="206" fill="hold">
                            <p:stCondLst>
                              <p:cond delay="0"/>
                            </p:stCondLst>
                            <p:childTnLst>
                              <p:par>
                                <p:cTn id="207" presetID="2" presetClass="entr" presetSubtype="8" fill="hold" grpId="0" nodeType="clickEffect">
                                  <p:stCondLst>
                                    <p:cond delay="0"/>
                                  </p:stCondLst>
                                  <p:childTnLst>
                                    <p:set>
                                      <p:cBhvr>
                                        <p:cTn id="208" dur="1" fill="hold">
                                          <p:stCondLst>
                                            <p:cond delay="0"/>
                                          </p:stCondLst>
                                        </p:cTn>
                                        <p:tgtEl>
                                          <p:spTgt spid="63"/>
                                        </p:tgtEl>
                                        <p:attrNameLst>
                                          <p:attrName>style.visibility</p:attrName>
                                        </p:attrNameLst>
                                      </p:cBhvr>
                                      <p:to>
                                        <p:strVal val="visible"/>
                                      </p:to>
                                    </p:set>
                                    <p:anim calcmode="lin" valueType="num">
                                      <p:cBhvr additive="base">
                                        <p:cTn id="209" dur="500" fill="hold"/>
                                        <p:tgtEl>
                                          <p:spTgt spid="63"/>
                                        </p:tgtEl>
                                        <p:attrNameLst>
                                          <p:attrName>ppt_x</p:attrName>
                                        </p:attrNameLst>
                                      </p:cBhvr>
                                      <p:tavLst>
                                        <p:tav tm="0">
                                          <p:val>
                                            <p:strVal val="0-#ppt_w/2"/>
                                          </p:val>
                                        </p:tav>
                                        <p:tav tm="100000">
                                          <p:val>
                                            <p:strVal val="#ppt_x"/>
                                          </p:val>
                                        </p:tav>
                                      </p:tavLst>
                                    </p:anim>
                                    <p:anim calcmode="lin" valueType="num">
                                      <p:cBhvr additive="base">
                                        <p:cTn id="210" dur="500" fill="hold"/>
                                        <p:tgtEl>
                                          <p:spTgt spid="63"/>
                                        </p:tgtEl>
                                        <p:attrNameLst>
                                          <p:attrName>ppt_y</p:attrName>
                                        </p:attrNameLst>
                                      </p:cBhvr>
                                      <p:tavLst>
                                        <p:tav tm="0">
                                          <p:val>
                                            <p:strVal val="#ppt_y"/>
                                          </p:val>
                                        </p:tav>
                                        <p:tav tm="100000">
                                          <p:val>
                                            <p:strVal val="#ppt_y"/>
                                          </p:val>
                                        </p:tav>
                                      </p:tavLst>
                                    </p:anim>
                                  </p:childTnLst>
                                </p:cTn>
                              </p:par>
                            </p:childTnLst>
                          </p:cTn>
                        </p:par>
                      </p:childTnLst>
                    </p:cTn>
                  </p:par>
                  <p:par>
                    <p:cTn id="211" fill="hold">
                      <p:stCondLst>
                        <p:cond delay="indefinite"/>
                      </p:stCondLst>
                      <p:childTnLst>
                        <p:par>
                          <p:cTn id="212" fill="hold">
                            <p:stCondLst>
                              <p:cond delay="0"/>
                            </p:stCondLst>
                            <p:childTnLst>
                              <p:par>
                                <p:cTn id="213" presetID="22" presetClass="entr" presetSubtype="8" fill="hold" grpId="0" nodeType="clickEffect">
                                  <p:stCondLst>
                                    <p:cond delay="0"/>
                                  </p:stCondLst>
                                  <p:childTnLst>
                                    <p:set>
                                      <p:cBhvr>
                                        <p:cTn id="214" dur="1" fill="hold">
                                          <p:stCondLst>
                                            <p:cond delay="0"/>
                                          </p:stCondLst>
                                        </p:cTn>
                                        <p:tgtEl>
                                          <p:spTgt spid="64"/>
                                        </p:tgtEl>
                                        <p:attrNameLst>
                                          <p:attrName>style.visibility</p:attrName>
                                        </p:attrNameLst>
                                      </p:cBhvr>
                                      <p:to>
                                        <p:strVal val="visible"/>
                                      </p:to>
                                    </p:set>
                                    <p:animEffect transition="in" filter="wipe(left)">
                                      <p:cBhvr>
                                        <p:cTn id="215" dur="500"/>
                                        <p:tgtEl>
                                          <p:spTgt spid="64"/>
                                        </p:tgtEl>
                                      </p:cBhvr>
                                    </p:animEffect>
                                  </p:childTnLst>
                                </p:cTn>
                              </p:par>
                            </p:childTnLst>
                          </p:cTn>
                        </p:par>
                      </p:childTnLst>
                    </p:cTn>
                  </p:par>
                  <p:par>
                    <p:cTn id="216" fill="hold">
                      <p:stCondLst>
                        <p:cond delay="indefinite"/>
                      </p:stCondLst>
                      <p:childTnLst>
                        <p:par>
                          <p:cTn id="217" fill="hold">
                            <p:stCondLst>
                              <p:cond delay="0"/>
                            </p:stCondLst>
                            <p:childTnLst>
                              <p:par>
                                <p:cTn id="218" presetID="9" presetClass="entr" presetSubtype="0" fill="hold" grpId="0" nodeType="clickEffect">
                                  <p:stCondLst>
                                    <p:cond delay="0"/>
                                  </p:stCondLst>
                                  <p:childTnLst>
                                    <p:set>
                                      <p:cBhvr>
                                        <p:cTn id="219" dur="1" fill="hold">
                                          <p:stCondLst>
                                            <p:cond delay="0"/>
                                          </p:stCondLst>
                                        </p:cTn>
                                        <p:tgtEl>
                                          <p:spTgt spid="65"/>
                                        </p:tgtEl>
                                        <p:attrNameLst>
                                          <p:attrName>style.visibility</p:attrName>
                                        </p:attrNameLst>
                                      </p:cBhvr>
                                      <p:to>
                                        <p:strVal val="visible"/>
                                      </p:to>
                                    </p:set>
                                    <p:animEffect transition="in" filter="dissolve">
                                      <p:cBhvr>
                                        <p:cTn id="220" dur="500"/>
                                        <p:tgtEl>
                                          <p:spTgt spid="65"/>
                                        </p:tgtEl>
                                      </p:cBhvr>
                                    </p:animEffect>
                                  </p:childTnLst>
                                </p:cTn>
                              </p:par>
                            </p:childTnLst>
                          </p:cTn>
                        </p:par>
                      </p:childTnLst>
                    </p:cTn>
                  </p:par>
                  <p:par>
                    <p:cTn id="221" fill="hold">
                      <p:stCondLst>
                        <p:cond delay="indefinite"/>
                      </p:stCondLst>
                      <p:childTnLst>
                        <p:par>
                          <p:cTn id="222" fill="hold">
                            <p:stCondLst>
                              <p:cond delay="0"/>
                            </p:stCondLst>
                            <p:childTnLst>
                              <p:par>
                                <p:cTn id="223" presetID="15" presetClass="entr" presetSubtype="0" fill="hold" nodeType="clickEffect">
                                  <p:stCondLst>
                                    <p:cond delay="0"/>
                                  </p:stCondLst>
                                  <p:childTnLst>
                                    <p:set>
                                      <p:cBhvr>
                                        <p:cTn id="224" dur="1" fill="hold">
                                          <p:stCondLst>
                                            <p:cond delay="0"/>
                                          </p:stCondLst>
                                        </p:cTn>
                                        <p:tgtEl>
                                          <p:spTgt spid="66"/>
                                        </p:tgtEl>
                                        <p:attrNameLst>
                                          <p:attrName>style.visibility</p:attrName>
                                        </p:attrNameLst>
                                      </p:cBhvr>
                                      <p:to>
                                        <p:strVal val="visible"/>
                                      </p:to>
                                    </p:set>
                                    <p:anim calcmode="lin" valueType="num">
                                      <p:cBhvr>
                                        <p:cTn id="225" dur="1000" fill="hold"/>
                                        <p:tgtEl>
                                          <p:spTgt spid="66"/>
                                        </p:tgtEl>
                                        <p:attrNameLst>
                                          <p:attrName>ppt_w</p:attrName>
                                        </p:attrNameLst>
                                      </p:cBhvr>
                                      <p:tavLst>
                                        <p:tav tm="0">
                                          <p:val>
                                            <p:fltVal val="0"/>
                                          </p:val>
                                        </p:tav>
                                        <p:tav tm="100000">
                                          <p:val>
                                            <p:strVal val="#ppt_w"/>
                                          </p:val>
                                        </p:tav>
                                      </p:tavLst>
                                    </p:anim>
                                    <p:anim calcmode="lin" valueType="num">
                                      <p:cBhvr>
                                        <p:cTn id="226" dur="1000" fill="hold"/>
                                        <p:tgtEl>
                                          <p:spTgt spid="66"/>
                                        </p:tgtEl>
                                        <p:attrNameLst>
                                          <p:attrName>ppt_h</p:attrName>
                                        </p:attrNameLst>
                                      </p:cBhvr>
                                      <p:tavLst>
                                        <p:tav tm="0">
                                          <p:val>
                                            <p:fltVal val="0"/>
                                          </p:val>
                                        </p:tav>
                                        <p:tav tm="100000">
                                          <p:val>
                                            <p:strVal val="#ppt_h"/>
                                          </p:val>
                                        </p:tav>
                                      </p:tavLst>
                                    </p:anim>
                                    <p:anim calcmode="lin" valueType="num">
                                      <p:cBhvr>
                                        <p:cTn id="227" dur="1000" fill="hold"/>
                                        <p:tgtEl>
                                          <p:spTgt spid="66"/>
                                        </p:tgtEl>
                                        <p:attrNameLst>
                                          <p:attrName>ppt_x</p:attrName>
                                        </p:attrNameLst>
                                      </p:cBhvr>
                                      <p:tavLst>
                                        <p:tav tm="0" fmla="#ppt_x+(cos(-2*pi*(1-$))*-#ppt_x-sin(-2*pi*(1-$))*(1-#ppt_y))*(1-$)">
                                          <p:val>
                                            <p:fltVal val="0"/>
                                          </p:val>
                                        </p:tav>
                                        <p:tav tm="100000">
                                          <p:val>
                                            <p:fltVal val="1"/>
                                          </p:val>
                                        </p:tav>
                                      </p:tavLst>
                                    </p:anim>
                                    <p:anim calcmode="lin" valueType="num">
                                      <p:cBhvr>
                                        <p:cTn id="228" dur="1000" fill="hold"/>
                                        <p:tgtEl>
                                          <p:spTgt spid="6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29" fill="hold">
                      <p:stCondLst>
                        <p:cond delay="indefinite"/>
                      </p:stCondLst>
                      <p:childTnLst>
                        <p:par>
                          <p:cTn id="230" fill="hold">
                            <p:stCondLst>
                              <p:cond delay="0"/>
                            </p:stCondLst>
                            <p:childTnLst>
                              <p:par>
                                <p:cTn id="231" presetID="15" presetClass="entr" presetSubtype="0" fill="hold" nodeType="clickEffect">
                                  <p:stCondLst>
                                    <p:cond delay="0"/>
                                  </p:stCondLst>
                                  <p:childTnLst>
                                    <p:set>
                                      <p:cBhvr>
                                        <p:cTn id="232" dur="1" fill="hold">
                                          <p:stCondLst>
                                            <p:cond delay="0"/>
                                          </p:stCondLst>
                                        </p:cTn>
                                        <p:tgtEl>
                                          <p:spTgt spid="69"/>
                                        </p:tgtEl>
                                        <p:attrNameLst>
                                          <p:attrName>style.visibility</p:attrName>
                                        </p:attrNameLst>
                                      </p:cBhvr>
                                      <p:to>
                                        <p:strVal val="visible"/>
                                      </p:to>
                                    </p:set>
                                    <p:anim calcmode="lin" valueType="num">
                                      <p:cBhvr>
                                        <p:cTn id="233" dur="1000" fill="hold"/>
                                        <p:tgtEl>
                                          <p:spTgt spid="69"/>
                                        </p:tgtEl>
                                        <p:attrNameLst>
                                          <p:attrName>ppt_w</p:attrName>
                                        </p:attrNameLst>
                                      </p:cBhvr>
                                      <p:tavLst>
                                        <p:tav tm="0">
                                          <p:val>
                                            <p:fltVal val="0"/>
                                          </p:val>
                                        </p:tav>
                                        <p:tav tm="100000">
                                          <p:val>
                                            <p:strVal val="#ppt_w"/>
                                          </p:val>
                                        </p:tav>
                                      </p:tavLst>
                                    </p:anim>
                                    <p:anim calcmode="lin" valueType="num">
                                      <p:cBhvr>
                                        <p:cTn id="234" dur="1000" fill="hold"/>
                                        <p:tgtEl>
                                          <p:spTgt spid="69"/>
                                        </p:tgtEl>
                                        <p:attrNameLst>
                                          <p:attrName>ppt_h</p:attrName>
                                        </p:attrNameLst>
                                      </p:cBhvr>
                                      <p:tavLst>
                                        <p:tav tm="0">
                                          <p:val>
                                            <p:fltVal val="0"/>
                                          </p:val>
                                        </p:tav>
                                        <p:tav tm="100000">
                                          <p:val>
                                            <p:strVal val="#ppt_h"/>
                                          </p:val>
                                        </p:tav>
                                      </p:tavLst>
                                    </p:anim>
                                    <p:anim calcmode="lin" valueType="num">
                                      <p:cBhvr>
                                        <p:cTn id="235" dur="1000" fill="hold"/>
                                        <p:tgtEl>
                                          <p:spTgt spid="69"/>
                                        </p:tgtEl>
                                        <p:attrNameLst>
                                          <p:attrName>ppt_x</p:attrName>
                                        </p:attrNameLst>
                                      </p:cBhvr>
                                      <p:tavLst>
                                        <p:tav tm="0" fmla="#ppt_x+(cos(-2*pi*(1-$))*-#ppt_x-sin(-2*pi*(1-$))*(1-#ppt_y))*(1-$)">
                                          <p:val>
                                            <p:fltVal val="0"/>
                                          </p:val>
                                        </p:tav>
                                        <p:tav tm="100000">
                                          <p:val>
                                            <p:fltVal val="1"/>
                                          </p:val>
                                        </p:tav>
                                      </p:tavLst>
                                    </p:anim>
                                    <p:anim calcmode="lin" valueType="num">
                                      <p:cBhvr>
                                        <p:cTn id="236" dur="1000" fill="hold"/>
                                        <p:tgtEl>
                                          <p:spTgt spid="6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37" fill="hold">
                      <p:stCondLst>
                        <p:cond delay="indefinite"/>
                      </p:stCondLst>
                      <p:childTnLst>
                        <p:par>
                          <p:cTn id="238" fill="hold">
                            <p:stCondLst>
                              <p:cond delay="0"/>
                            </p:stCondLst>
                            <p:childTnLst>
                              <p:par>
                                <p:cTn id="239" presetID="2" presetClass="entr" presetSubtype="8" fill="hold" grpId="0" nodeType="clickEffect">
                                  <p:stCondLst>
                                    <p:cond delay="0"/>
                                  </p:stCondLst>
                                  <p:childTnLst>
                                    <p:set>
                                      <p:cBhvr>
                                        <p:cTn id="240" dur="1" fill="hold">
                                          <p:stCondLst>
                                            <p:cond delay="0"/>
                                          </p:stCondLst>
                                        </p:cTn>
                                        <p:tgtEl>
                                          <p:spTgt spid="72"/>
                                        </p:tgtEl>
                                        <p:attrNameLst>
                                          <p:attrName>style.visibility</p:attrName>
                                        </p:attrNameLst>
                                      </p:cBhvr>
                                      <p:to>
                                        <p:strVal val="visible"/>
                                      </p:to>
                                    </p:set>
                                    <p:anim calcmode="lin" valueType="num">
                                      <p:cBhvr additive="base">
                                        <p:cTn id="241" dur="500" fill="hold"/>
                                        <p:tgtEl>
                                          <p:spTgt spid="72"/>
                                        </p:tgtEl>
                                        <p:attrNameLst>
                                          <p:attrName>ppt_x</p:attrName>
                                        </p:attrNameLst>
                                      </p:cBhvr>
                                      <p:tavLst>
                                        <p:tav tm="0">
                                          <p:val>
                                            <p:strVal val="0-#ppt_w/2"/>
                                          </p:val>
                                        </p:tav>
                                        <p:tav tm="100000">
                                          <p:val>
                                            <p:strVal val="#ppt_x"/>
                                          </p:val>
                                        </p:tav>
                                      </p:tavLst>
                                    </p:anim>
                                    <p:anim calcmode="lin" valueType="num">
                                      <p:cBhvr additive="base">
                                        <p:cTn id="242" dur="500" fill="hold"/>
                                        <p:tgtEl>
                                          <p:spTgt spid="72"/>
                                        </p:tgtEl>
                                        <p:attrNameLst>
                                          <p:attrName>ppt_y</p:attrName>
                                        </p:attrNameLst>
                                      </p:cBhvr>
                                      <p:tavLst>
                                        <p:tav tm="0">
                                          <p:val>
                                            <p:strVal val="#ppt_y"/>
                                          </p:val>
                                        </p:tav>
                                        <p:tav tm="100000">
                                          <p:val>
                                            <p:strVal val="#ppt_y"/>
                                          </p:val>
                                        </p:tav>
                                      </p:tavLst>
                                    </p:anim>
                                  </p:childTnLst>
                                </p:cTn>
                              </p:par>
                            </p:childTnLst>
                          </p:cTn>
                        </p:par>
                      </p:childTnLst>
                    </p:cTn>
                  </p:par>
                  <p:par>
                    <p:cTn id="243" fill="hold">
                      <p:stCondLst>
                        <p:cond delay="indefinite"/>
                      </p:stCondLst>
                      <p:childTnLst>
                        <p:par>
                          <p:cTn id="244" fill="hold">
                            <p:stCondLst>
                              <p:cond delay="0"/>
                            </p:stCondLst>
                            <p:childTnLst>
                              <p:par>
                                <p:cTn id="245" presetID="22" presetClass="entr" presetSubtype="8" fill="hold" grpId="0" nodeType="clickEffect">
                                  <p:stCondLst>
                                    <p:cond delay="0"/>
                                  </p:stCondLst>
                                  <p:childTnLst>
                                    <p:set>
                                      <p:cBhvr>
                                        <p:cTn id="246" dur="1" fill="hold">
                                          <p:stCondLst>
                                            <p:cond delay="0"/>
                                          </p:stCondLst>
                                        </p:cTn>
                                        <p:tgtEl>
                                          <p:spTgt spid="73"/>
                                        </p:tgtEl>
                                        <p:attrNameLst>
                                          <p:attrName>style.visibility</p:attrName>
                                        </p:attrNameLst>
                                      </p:cBhvr>
                                      <p:to>
                                        <p:strVal val="visible"/>
                                      </p:to>
                                    </p:set>
                                    <p:animEffect transition="in" filter="wipe(left)">
                                      <p:cBhvr>
                                        <p:cTn id="247" dur="500"/>
                                        <p:tgtEl>
                                          <p:spTgt spid="73"/>
                                        </p:tgtEl>
                                      </p:cBhvr>
                                    </p:animEffect>
                                  </p:childTnLst>
                                </p:cTn>
                              </p:par>
                            </p:childTnLst>
                          </p:cTn>
                        </p:par>
                      </p:childTnLst>
                    </p:cTn>
                  </p:par>
                  <p:par>
                    <p:cTn id="248" fill="hold">
                      <p:stCondLst>
                        <p:cond delay="indefinite"/>
                      </p:stCondLst>
                      <p:childTnLst>
                        <p:par>
                          <p:cTn id="249" fill="hold">
                            <p:stCondLst>
                              <p:cond delay="0"/>
                            </p:stCondLst>
                            <p:childTnLst>
                              <p:par>
                                <p:cTn id="250" presetID="9" presetClass="entr" presetSubtype="0" fill="hold" grpId="0" nodeType="clickEffect">
                                  <p:stCondLst>
                                    <p:cond delay="0"/>
                                  </p:stCondLst>
                                  <p:childTnLst>
                                    <p:set>
                                      <p:cBhvr>
                                        <p:cTn id="251" dur="1" fill="hold">
                                          <p:stCondLst>
                                            <p:cond delay="0"/>
                                          </p:stCondLst>
                                        </p:cTn>
                                        <p:tgtEl>
                                          <p:spTgt spid="74"/>
                                        </p:tgtEl>
                                        <p:attrNameLst>
                                          <p:attrName>style.visibility</p:attrName>
                                        </p:attrNameLst>
                                      </p:cBhvr>
                                      <p:to>
                                        <p:strVal val="visible"/>
                                      </p:to>
                                    </p:set>
                                    <p:animEffect transition="in" filter="dissolve">
                                      <p:cBhvr>
                                        <p:cTn id="252" dur="500"/>
                                        <p:tgtEl>
                                          <p:spTgt spid="74"/>
                                        </p:tgtEl>
                                      </p:cBhvr>
                                    </p:animEffect>
                                  </p:childTnLst>
                                </p:cTn>
                              </p:par>
                            </p:childTnLst>
                          </p:cTn>
                        </p:par>
                      </p:childTnLst>
                    </p:cTn>
                  </p:par>
                  <p:par>
                    <p:cTn id="253" fill="hold">
                      <p:stCondLst>
                        <p:cond delay="indefinite"/>
                      </p:stCondLst>
                      <p:childTnLst>
                        <p:par>
                          <p:cTn id="254" fill="hold">
                            <p:stCondLst>
                              <p:cond delay="0"/>
                            </p:stCondLst>
                            <p:childTnLst>
                              <p:par>
                                <p:cTn id="255" presetID="15" presetClass="entr" presetSubtype="0" fill="hold" nodeType="clickEffect">
                                  <p:stCondLst>
                                    <p:cond delay="0"/>
                                  </p:stCondLst>
                                  <p:childTnLst>
                                    <p:set>
                                      <p:cBhvr>
                                        <p:cTn id="256" dur="1" fill="hold">
                                          <p:stCondLst>
                                            <p:cond delay="0"/>
                                          </p:stCondLst>
                                        </p:cTn>
                                        <p:tgtEl>
                                          <p:spTgt spid="75"/>
                                        </p:tgtEl>
                                        <p:attrNameLst>
                                          <p:attrName>style.visibility</p:attrName>
                                        </p:attrNameLst>
                                      </p:cBhvr>
                                      <p:to>
                                        <p:strVal val="visible"/>
                                      </p:to>
                                    </p:set>
                                    <p:anim calcmode="lin" valueType="num">
                                      <p:cBhvr>
                                        <p:cTn id="257" dur="1000" fill="hold"/>
                                        <p:tgtEl>
                                          <p:spTgt spid="75"/>
                                        </p:tgtEl>
                                        <p:attrNameLst>
                                          <p:attrName>ppt_w</p:attrName>
                                        </p:attrNameLst>
                                      </p:cBhvr>
                                      <p:tavLst>
                                        <p:tav tm="0">
                                          <p:val>
                                            <p:fltVal val="0"/>
                                          </p:val>
                                        </p:tav>
                                        <p:tav tm="100000">
                                          <p:val>
                                            <p:strVal val="#ppt_w"/>
                                          </p:val>
                                        </p:tav>
                                      </p:tavLst>
                                    </p:anim>
                                    <p:anim calcmode="lin" valueType="num">
                                      <p:cBhvr>
                                        <p:cTn id="258" dur="1000" fill="hold"/>
                                        <p:tgtEl>
                                          <p:spTgt spid="75"/>
                                        </p:tgtEl>
                                        <p:attrNameLst>
                                          <p:attrName>ppt_h</p:attrName>
                                        </p:attrNameLst>
                                      </p:cBhvr>
                                      <p:tavLst>
                                        <p:tav tm="0">
                                          <p:val>
                                            <p:fltVal val="0"/>
                                          </p:val>
                                        </p:tav>
                                        <p:tav tm="100000">
                                          <p:val>
                                            <p:strVal val="#ppt_h"/>
                                          </p:val>
                                        </p:tav>
                                      </p:tavLst>
                                    </p:anim>
                                    <p:anim calcmode="lin" valueType="num">
                                      <p:cBhvr>
                                        <p:cTn id="259" dur="1000" fill="hold"/>
                                        <p:tgtEl>
                                          <p:spTgt spid="75"/>
                                        </p:tgtEl>
                                        <p:attrNameLst>
                                          <p:attrName>ppt_x</p:attrName>
                                        </p:attrNameLst>
                                      </p:cBhvr>
                                      <p:tavLst>
                                        <p:tav tm="0" fmla="#ppt_x+(cos(-2*pi*(1-$))*-#ppt_x-sin(-2*pi*(1-$))*(1-#ppt_y))*(1-$)">
                                          <p:val>
                                            <p:fltVal val="0"/>
                                          </p:val>
                                        </p:tav>
                                        <p:tav tm="100000">
                                          <p:val>
                                            <p:fltVal val="1"/>
                                          </p:val>
                                        </p:tav>
                                      </p:tavLst>
                                    </p:anim>
                                    <p:anim calcmode="lin" valueType="num">
                                      <p:cBhvr>
                                        <p:cTn id="260" dur="1000" fill="hold"/>
                                        <p:tgtEl>
                                          <p:spTgt spid="7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61" fill="hold">
                      <p:stCondLst>
                        <p:cond delay="indefinite"/>
                      </p:stCondLst>
                      <p:childTnLst>
                        <p:par>
                          <p:cTn id="262" fill="hold">
                            <p:stCondLst>
                              <p:cond delay="0"/>
                            </p:stCondLst>
                            <p:childTnLst>
                              <p:par>
                                <p:cTn id="263" presetID="15" presetClass="entr" presetSubtype="0" fill="hold" nodeType="clickEffect">
                                  <p:stCondLst>
                                    <p:cond delay="0"/>
                                  </p:stCondLst>
                                  <p:childTnLst>
                                    <p:set>
                                      <p:cBhvr>
                                        <p:cTn id="264" dur="1" fill="hold">
                                          <p:stCondLst>
                                            <p:cond delay="0"/>
                                          </p:stCondLst>
                                        </p:cTn>
                                        <p:tgtEl>
                                          <p:spTgt spid="78"/>
                                        </p:tgtEl>
                                        <p:attrNameLst>
                                          <p:attrName>style.visibility</p:attrName>
                                        </p:attrNameLst>
                                      </p:cBhvr>
                                      <p:to>
                                        <p:strVal val="visible"/>
                                      </p:to>
                                    </p:set>
                                    <p:anim calcmode="lin" valueType="num">
                                      <p:cBhvr>
                                        <p:cTn id="265" dur="1000" fill="hold"/>
                                        <p:tgtEl>
                                          <p:spTgt spid="78"/>
                                        </p:tgtEl>
                                        <p:attrNameLst>
                                          <p:attrName>ppt_w</p:attrName>
                                        </p:attrNameLst>
                                      </p:cBhvr>
                                      <p:tavLst>
                                        <p:tav tm="0">
                                          <p:val>
                                            <p:fltVal val="0"/>
                                          </p:val>
                                        </p:tav>
                                        <p:tav tm="100000">
                                          <p:val>
                                            <p:strVal val="#ppt_w"/>
                                          </p:val>
                                        </p:tav>
                                      </p:tavLst>
                                    </p:anim>
                                    <p:anim calcmode="lin" valueType="num">
                                      <p:cBhvr>
                                        <p:cTn id="266" dur="1000" fill="hold"/>
                                        <p:tgtEl>
                                          <p:spTgt spid="78"/>
                                        </p:tgtEl>
                                        <p:attrNameLst>
                                          <p:attrName>ppt_h</p:attrName>
                                        </p:attrNameLst>
                                      </p:cBhvr>
                                      <p:tavLst>
                                        <p:tav tm="0">
                                          <p:val>
                                            <p:fltVal val="0"/>
                                          </p:val>
                                        </p:tav>
                                        <p:tav tm="100000">
                                          <p:val>
                                            <p:strVal val="#ppt_h"/>
                                          </p:val>
                                        </p:tav>
                                      </p:tavLst>
                                    </p:anim>
                                    <p:anim calcmode="lin" valueType="num">
                                      <p:cBhvr>
                                        <p:cTn id="267" dur="1000" fill="hold"/>
                                        <p:tgtEl>
                                          <p:spTgt spid="78"/>
                                        </p:tgtEl>
                                        <p:attrNameLst>
                                          <p:attrName>ppt_x</p:attrName>
                                        </p:attrNameLst>
                                      </p:cBhvr>
                                      <p:tavLst>
                                        <p:tav tm="0" fmla="#ppt_x+(cos(-2*pi*(1-$))*-#ppt_x-sin(-2*pi*(1-$))*(1-#ppt_y))*(1-$)">
                                          <p:val>
                                            <p:fltVal val="0"/>
                                          </p:val>
                                        </p:tav>
                                        <p:tav tm="100000">
                                          <p:val>
                                            <p:fltVal val="1"/>
                                          </p:val>
                                        </p:tav>
                                      </p:tavLst>
                                    </p:anim>
                                    <p:anim calcmode="lin" valueType="num">
                                      <p:cBhvr>
                                        <p:cTn id="268" dur="1000" fill="hold"/>
                                        <p:tgtEl>
                                          <p:spTgt spid="7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69" fill="hold">
                      <p:stCondLst>
                        <p:cond delay="indefinite"/>
                      </p:stCondLst>
                      <p:childTnLst>
                        <p:par>
                          <p:cTn id="270" fill="hold">
                            <p:stCondLst>
                              <p:cond delay="0"/>
                            </p:stCondLst>
                            <p:childTnLst>
                              <p:par>
                                <p:cTn id="271" presetID="2" presetClass="entr" presetSubtype="8" fill="hold" grpId="0" nodeType="clickEffect">
                                  <p:stCondLst>
                                    <p:cond delay="0"/>
                                  </p:stCondLst>
                                  <p:childTnLst>
                                    <p:set>
                                      <p:cBhvr>
                                        <p:cTn id="272" dur="1" fill="hold">
                                          <p:stCondLst>
                                            <p:cond delay="0"/>
                                          </p:stCondLst>
                                        </p:cTn>
                                        <p:tgtEl>
                                          <p:spTgt spid="81"/>
                                        </p:tgtEl>
                                        <p:attrNameLst>
                                          <p:attrName>style.visibility</p:attrName>
                                        </p:attrNameLst>
                                      </p:cBhvr>
                                      <p:to>
                                        <p:strVal val="visible"/>
                                      </p:to>
                                    </p:set>
                                    <p:anim calcmode="lin" valueType="num">
                                      <p:cBhvr additive="base">
                                        <p:cTn id="273" dur="500" fill="hold"/>
                                        <p:tgtEl>
                                          <p:spTgt spid="81"/>
                                        </p:tgtEl>
                                        <p:attrNameLst>
                                          <p:attrName>ppt_x</p:attrName>
                                        </p:attrNameLst>
                                      </p:cBhvr>
                                      <p:tavLst>
                                        <p:tav tm="0">
                                          <p:val>
                                            <p:strVal val="0-#ppt_w/2"/>
                                          </p:val>
                                        </p:tav>
                                        <p:tav tm="100000">
                                          <p:val>
                                            <p:strVal val="#ppt_x"/>
                                          </p:val>
                                        </p:tav>
                                      </p:tavLst>
                                    </p:anim>
                                    <p:anim calcmode="lin" valueType="num">
                                      <p:cBhvr additive="base">
                                        <p:cTn id="274" dur="500" fill="hold"/>
                                        <p:tgtEl>
                                          <p:spTgt spid="81"/>
                                        </p:tgtEl>
                                        <p:attrNameLst>
                                          <p:attrName>ppt_y</p:attrName>
                                        </p:attrNameLst>
                                      </p:cBhvr>
                                      <p:tavLst>
                                        <p:tav tm="0">
                                          <p:val>
                                            <p:strVal val="#ppt_y"/>
                                          </p:val>
                                        </p:tav>
                                        <p:tav tm="100000">
                                          <p:val>
                                            <p:strVal val="#ppt_y"/>
                                          </p:val>
                                        </p:tav>
                                      </p:tavLst>
                                    </p:anim>
                                  </p:childTnLst>
                                </p:cTn>
                              </p:par>
                            </p:childTnLst>
                          </p:cTn>
                        </p:par>
                      </p:childTnLst>
                    </p:cTn>
                  </p:par>
                  <p:par>
                    <p:cTn id="275" fill="hold">
                      <p:stCondLst>
                        <p:cond delay="indefinite"/>
                      </p:stCondLst>
                      <p:childTnLst>
                        <p:par>
                          <p:cTn id="276" fill="hold">
                            <p:stCondLst>
                              <p:cond delay="0"/>
                            </p:stCondLst>
                            <p:childTnLst>
                              <p:par>
                                <p:cTn id="277" presetID="22" presetClass="entr" presetSubtype="8" fill="hold" grpId="0" nodeType="clickEffect">
                                  <p:stCondLst>
                                    <p:cond delay="0"/>
                                  </p:stCondLst>
                                  <p:childTnLst>
                                    <p:set>
                                      <p:cBhvr>
                                        <p:cTn id="278" dur="1" fill="hold">
                                          <p:stCondLst>
                                            <p:cond delay="0"/>
                                          </p:stCondLst>
                                        </p:cTn>
                                        <p:tgtEl>
                                          <p:spTgt spid="82"/>
                                        </p:tgtEl>
                                        <p:attrNameLst>
                                          <p:attrName>style.visibility</p:attrName>
                                        </p:attrNameLst>
                                      </p:cBhvr>
                                      <p:to>
                                        <p:strVal val="visible"/>
                                      </p:to>
                                    </p:set>
                                    <p:animEffect transition="in" filter="wipe(left)">
                                      <p:cBhvr>
                                        <p:cTn id="279" dur="500"/>
                                        <p:tgtEl>
                                          <p:spTgt spid="82"/>
                                        </p:tgtEl>
                                      </p:cBhvr>
                                    </p:animEffect>
                                  </p:childTnLst>
                                </p:cTn>
                              </p:par>
                            </p:childTnLst>
                          </p:cTn>
                        </p:par>
                      </p:childTnLst>
                    </p:cTn>
                  </p:par>
                  <p:par>
                    <p:cTn id="280" fill="hold">
                      <p:stCondLst>
                        <p:cond delay="indefinite"/>
                      </p:stCondLst>
                      <p:childTnLst>
                        <p:par>
                          <p:cTn id="281" fill="hold">
                            <p:stCondLst>
                              <p:cond delay="0"/>
                            </p:stCondLst>
                            <p:childTnLst>
                              <p:par>
                                <p:cTn id="282" presetID="9" presetClass="entr" presetSubtype="0" fill="hold" grpId="0" nodeType="clickEffect">
                                  <p:stCondLst>
                                    <p:cond delay="0"/>
                                  </p:stCondLst>
                                  <p:childTnLst>
                                    <p:set>
                                      <p:cBhvr>
                                        <p:cTn id="283" dur="1" fill="hold">
                                          <p:stCondLst>
                                            <p:cond delay="0"/>
                                          </p:stCondLst>
                                        </p:cTn>
                                        <p:tgtEl>
                                          <p:spTgt spid="83"/>
                                        </p:tgtEl>
                                        <p:attrNameLst>
                                          <p:attrName>style.visibility</p:attrName>
                                        </p:attrNameLst>
                                      </p:cBhvr>
                                      <p:to>
                                        <p:strVal val="visible"/>
                                      </p:to>
                                    </p:set>
                                    <p:animEffect transition="in" filter="dissolve">
                                      <p:cBhvr>
                                        <p:cTn id="284" dur="500"/>
                                        <p:tgtEl>
                                          <p:spTgt spid="83"/>
                                        </p:tgtEl>
                                      </p:cBhvr>
                                    </p:animEffect>
                                  </p:childTnLst>
                                </p:cTn>
                              </p:par>
                            </p:childTnLst>
                          </p:cTn>
                        </p:par>
                      </p:childTnLst>
                    </p:cTn>
                  </p:par>
                  <p:par>
                    <p:cTn id="285" fill="hold">
                      <p:stCondLst>
                        <p:cond delay="indefinite"/>
                      </p:stCondLst>
                      <p:childTnLst>
                        <p:par>
                          <p:cTn id="286" fill="hold">
                            <p:stCondLst>
                              <p:cond delay="0"/>
                            </p:stCondLst>
                            <p:childTnLst>
                              <p:par>
                                <p:cTn id="287" presetID="15" presetClass="entr" presetSubtype="0" fill="hold" nodeType="clickEffect">
                                  <p:stCondLst>
                                    <p:cond delay="0"/>
                                  </p:stCondLst>
                                  <p:childTnLst>
                                    <p:set>
                                      <p:cBhvr>
                                        <p:cTn id="288" dur="1" fill="hold">
                                          <p:stCondLst>
                                            <p:cond delay="0"/>
                                          </p:stCondLst>
                                        </p:cTn>
                                        <p:tgtEl>
                                          <p:spTgt spid="84"/>
                                        </p:tgtEl>
                                        <p:attrNameLst>
                                          <p:attrName>style.visibility</p:attrName>
                                        </p:attrNameLst>
                                      </p:cBhvr>
                                      <p:to>
                                        <p:strVal val="visible"/>
                                      </p:to>
                                    </p:set>
                                    <p:anim calcmode="lin" valueType="num">
                                      <p:cBhvr>
                                        <p:cTn id="289" dur="1000" fill="hold"/>
                                        <p:tgtEl>
                                          <p:spTgt spid="84"/>
                                        </p:tgtEl>
                                        <p:attrNameLst>
                                          <p:attrName>ppt_w</p:attrName>
                                        </p:attrNameLst>
                                      </p:cBhvr>
                                      <p:tavLst>
                                        <p:tav tm="0">
                                          <p:val>
                                            <p:fltVal val="0"/>
                                          </p:val>
                                        </p:tav>
                                        <p:tav tm="100000">
                                          <p:val>
                                            <p:strVal val="#ppt_w"/>
                                          </p:val>
                                        </p:tav>
                                      </p:tavLst>
                                    </p:anim>
                                    <p:anim calcmode="lin" valueType="num">
                                      <p:cBhvr>
                                        <p:cTn id="290" dur="1000" fill="hold"/>
                                        <p:tgtEl>
                                          <p:spTgt spid="84"/>
                                        </p:tgtEl>
                                        <p:attrNameLst>
                                          <p:attrName>ppt_h</p:attrName>
                                        </p:attrNameLst>
                                      </p:cBhvr>
                                      <p:tavLst>
                                        <p:tav tm="0">
                                          <p:val>
                                            <p:fltVal val="0"/>
                                          </p:val>
                                        </p:tav>
                                        <p:tav tm="100000">
                                          <p:val>
                                            <p:strVal val="#ppt_h"/>
                                          </p:val>
                                        </p:tav>
                                      </p:tavLst>
                                    </p:anim>
                                    <p:anim calcmode="lin" valueType="num">
                                      <p:cBhvr>
                                        <p:cTn id="291" dur="1000" fill="hold"/>
                                        <p:tgtEl>
                                          <p:spTgt spid="84"/>
                                        </p:tgtEl>
                                        <p:attrNameLst>
                                          <p:attrName>ppt_x</p:attrName>
                                        </p:attrNameLst>
                                      </p:cBhvr>
                                      <p:tavLst>
                                        <p:tav tm="0" fmla="#ppt_x+(cos(-2*pi*(1-$))*-#ppt_x-sin(-2*pi*(1-$))*(1-#ppt_y))*(1-$)">
                                          <p:val>
                                            <p:fltVal val="0"/>
                                          </p:val>
                                        </p:tav>
                                        <p:tav tm="100000">
                                          <p:val>
                                            <p:fltVal val="1"/>
                                          </p:val>
                                        </p:tav>
                                      </p:tavLst>
                                    </p:anim>
                                    <p:anim calcmode="lin" valueType="num">
                                      <p:cBhvr>
                                        <p:cTn id="292" dur="1000" fill="hold"/>
                                        <p:tgtEl>
                                          <p:spTgt spid="8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93" fill="hold">
                      <p:stCondLst>
                        <p:cond delay="indefinite"/>
                      </p:stCondLst>
                      <p:childTnLst>
                        <p:par>
                          <p:cTn id="294" fill="hold">
                            <p:stCondLst>
                              <p:cond delay="0"/>
                            </p:stCondLst>
                            <p:childTnLst>
                              <p:par>
                                <p:cTn id="295" presetID="15" presetClass="entr" presetSubtype="0" fill="hold" nodeType="clickEffect">
                                  <p:stCondLst>
                                    <p:cond delay="0"/>
                                  </p:stCondLst>
                                  <p:childTnLst>
                                    <p:set>
                                      <p:cBhvr>
                                        <p:cTn id="296" dur="1" fill="hold">
                                          <p:stCondLst>
                                            <p:cond delay="0"/>
                                          </p:stCondLst>
                                        </p:cTn>
                                        <p:tgtEl>
                                          <p:spTgt spid="87"/>
                                        </p:tgtEl>
                                        <p:attrNameLst>
                                          <p:attrName>style.visibility</p:attrName>
                                        </p:attrNameLst>
                                      </p:cBhvr>
                                      <p:to>
                                        <p:strVal val="visible"/>
                                      </p:to>
                                    </p:set>
                                    <p:anim calcmode="lin" valueType="num">
                                      <p:cBhvr>
                                        <p:cTn id="297" dur="1000" fill="hold"/>
                                        <p:tgtEl>
                                          <p:spTgt spid="87"/>
                                        </p:tgtEl>
                                        <p:attrNameLst>
                                          <p:attrName>ppt_w</p:attrName>
                                        </p:attrNameLst>
                                      </p:cBhvr>
                                      <p:tavLst>
                                        <p:tav tm="0">
                                          <p:val>
                                            <p:fltVal val="0"/>
                                          </p:val>
                                        </p:tav>
                                        <p:tav tm="100000">
                                          <p:val>
                                            <p:strVal val="#ppt_w"/>
                                          </p:val>
                                        </p:tav>
                                      </p:tavLst>
                                    </p:anim>
                                    <p:anim calcmode="lin" valueType="num">
                                      <p:cBhvr>
                                        <p:cTn id="298" dur="1000" fill="hold"/>
                                        <p:tgtEl>
                                          <p:spTgt spid="87"/>
                                        </p:tgtEl>
                                        <p:attrNameLst>
                                          <p:attrName>ppt_h</p:attrName>
                                        </p:attrNameLst>
                                      </p:cBhvr>
                                      <p:tavLst>
                                        <p:tav tm="0">
                                          <p:val>
                                            <p:fltVal val="0"/>
                                          </p:val>
                                        </p:tav>
                                        <p:tav tm="100000">
                                          <p:val>
                                            <p:strVal val="#ppt_h"/>
                                          </p:val>
                                        </p:tav>
                                      </p:tavLst>
                                    </p:anim>
                                    <p:anim calcmode="lin" valueType="num">
                                      <p:cBhvr>
                                        <p:cTn id="299" dur="1000" fill="hold"/>
                                        <p:tgtEl>
                                          <p:spTgt spid="87"/>
                                        </p:tgtEl>
                                        <p:attrNameLst>
                                          <p:attrName>ppt_x</p:attrName>
                                        </p:attrNameLst>
                                      </p:cBhvr>
                                      <p:tavLst>
                                        <p:tav tm="0" fmla="#ppt_x+(cos(-2*pi*(1-$))*-#ppt_x-sin(-2*pi*(1-$))*(1-#ppt_y))*(1-$)">
                                          <p:val>
                                            <p:fltVal val="0"/>
                                          </p:val>
                                        </p:tav>
                                        <p:tav tm="100000">
                                          <p:val>
                                            <p:fltVal val="1"/>
                                          </p:val>
                                        </p:tav>
                                      </p:tavLst>
                                    </p:anim>
                                    <p:anim calcmode="lin" valueType="num">
                                      <p:cBhvr>
                                        <p:cTn id="300" dur="1000" fill="hold"/>
                                        <p:tgtEl>
                                          <p:spTgt spid="8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01" fill="hold">
                      <p:stCondLst>
                        <p:cond delay="indefinite"/>
                      </p:stCondLst>
                      <p:childTnLst>
                        <p:par>
                          <p:cTn id="302" fill="hold">
                            <p:stCondLst>
                              <p:cond delay="0"/>
                            </p:stCondLst>
                            <p:childTnLst>
                              <p:par>
                                <p:cTn id="303" presetID="2" presetClass="entr" presetSubtype="8" fill="hold" grpId="0" nodeType="clickEffect">
                                  <p:stCondLst>
                                    <p:cond delay="0"/>
                                  </p:stCondLst>
                                  <p:childTnLst>
                                    <p:set>
                                      <p:cBhvr>
                                        <p:cTn id="304" dur="1" fill="hold">
                                          <p:stCondLst>
                                            <p:cond delay="0"/>
                                          </p:stCondLst>
                                        </p:cTn>
                                        <p:tgtEl>
                                          <p:spTgt spid="90"/>
                                        </p:tgtEl>
                                        <p:attrNameLst>
                                          <p:attrName>style.visibility</p:attrName>
                                        </p:attrNameLst>
                                      </p:cBhvr>
                                      <p:to>
                                        <p:strVal val="visible"/>
                                      </p:to>
                                    </p:set>
                                    <p:anim calcmode="lin" valueType="num">
                                      <p:cBhvr additive="base">
                                        <p:cTn id="305" dur="500" fill="hold"/>
                                        <p:tgtEl>
                                          <p:spTgt spid="90"/>
                                        </p:tgtEl>
                                        <p:attrNameLst>
                                          <p:attrName>ppt_x</p:attrName>
                                        </p:attrNameLst>
                                      </p:cBhvr>
                                      <p:tavLst>
                                        <p:tav tm="0">
                                          <p:val>
                                            <p:strVal val="0-#ppt_w/2"/>
                                          </p:val>
                                        </p:tav>
                                        <p:tav tm="100000">
                                          <p:val>
                                            <p:strVal val="#ppt_x"/>
                                          </p:val>
                                        </p:tav>
                                      </p:tavLst>
                                    </p:anim>
                                    <p:anim calcmode="lin" valueType="num">
                                      <p:cBhvr additive="base">
                                        <p:cTn id="306" dur="500" fill="hold"/>
                                        <p:tgtEl>
                                          <p:spTgt spid="90"/>
                                        </p:tgtEl>
                                        <p:attrNameLst>
                                          <p:attrName>ppt_y</p:attrName>
                                        </p:attrNameLst>
                                      </p:cBhvr>
                                      <p:tavLst>
                                        <p:tav tm="0">
                                          <p:val>
                                            <p:strVal val="#ppt_y"/>
                                          </p:val>
                                        </p:tav>
                                        <p:tav tm="100000">
                                          <p:val>
                                            <p:strVal val="#ppt_y"/>
                                          </p:val>
                                        </p:tav>
                                      </p:tavLst>
                                    </p:anim>
                                  </p:childTnLst>
                                </p:cTn>
                              </p:par>
                            </p:childTnLst>
                          </p:cTn>
                        </p:par>
                      </p:childTnLst>
                    </p:cTn>
                  </p:par>
                  <p:par>
                    <p:cTn id="307" fill="hold">
                      <p:stCondLst>
                        <p:cond delay="indefinite"/>
                      </p:stCondLst>
                      <p:childTnLst>
                        <p:par>
                          <p:cTn id="308" fill="hold">
                            <p:stCondLst>
                              <p:cond delay="0"/>
                            </p:stCondLst>
                            <p:childTnLst>
                              <p:par>
                                <p:cTn id="309" presetID="22" presetClass="entr" presetSubtype="8" fill="hold" grpId="0" nodeType="clickEffect">
                                  <p:stCondLst>
                                    <p:cond delay="0"/>
                                  </p:stCondLst>
                                  <p:childTnLst>
                                    <p:set>
                                      <p:cBhvr>
                                        <p:cTn id="310" dur="1" fill="hold">
                                          <p:stCondLst>
                                            <p:cond delay="0"/>
                                          </p:stCondLst>
                                        </p:cTn>
                                        <p:tgtEl>
                                          <p:spTgt spid="91"/>
                                        </p:tgtEl>
                                        <p:attrNameLst>
                                          <p:attrName>style.visibility</p:attrName>
                                        </p:attrNameLst>
                                      </p:cBhvr>
                                      <p:to>
                                        <p:strVal val="visible"/>
                                      </p:to>
                                    </p:set>
                                    <p:animEffect transition="in" filter="wipe(left)">
                                      <p:cBhvr>
                                        <p:cTn id="311"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utoUpdateAnimBg="0"/>
      <p:bldP spid="7" grpId="0" animBg="1"/>
      <p:bldP spid="8" grpId="0" autoUpdateAnimBg="0"/>
      <p:bldP spid="18" grpId="0" autoUpdateAnimBg="0"/>
      <p:bldP spid="19" grpId="0" autoUpdateAnimBg="0"/>
      <p:bldP spid="20" grpId="0" animBg="1"/>
      <p:bldP spid="27" grpId="0" autoUpdateAnimBg="0"/>
      <p:bldP spid="28" grpId="0" animBg="1"/>
      <p:bldP spid="29" grpId="0" autoUpdateAnimBg="0"/>
      <p:bldP spid="36" grpId="0" autoUpdateAnimBg="0"/>
      <p:bldP spid="37" grpId="0" animBg="1"/>
      <p:bldP spid="38" grpId="0" autoUpdateAnimBg="0"/>
      <p:bldP spid="45" grpId="0" autoUpdateAnimBg="0"/>
      <p:bldP spid="46" grpId="0" animBg="1"/>
      <p:bldP spid="47" grpId="0" autoUpdateAnimBg="0"/>
      <p:bldP spid="54" grpId="0" autoUpdateAnimBg="0"/>
      <p:bldP spid="55" grpId="0" animBg="1"/>
      <p:bldP spid="56" grpId="0" autoUpdateAnimBg="0"/>
      <p:bldP spid="63" grpId="0" autoUpdateAnimBg="0"/>
      <p:bldP spid="64" grpId="0" animBg="1"/>
      <p:bldP spid="65" grpId="0" autoUpdateAnimBg="0"/>
      <p:bldP spid="72" grpId="0" autoUpdateAnimBg="0"/>
      <p:bldP spid="73" grpId="0" animBg="1"/>
      <p:bldP spid="74" grpId="0" autoUpdateAnimBg="0"/>
      <p:bldP spid="81" grpId="0" autoUpdateAnimBg="0"/>
      <p:bldP spid="82" grpId="0" animBg="1"/>
      <p:bldP spid="83" grpId="0" autoUpdateAnimBg="0"/>
      <p:bldP spid="90" grpId="0" autoUpdateAnimBg="0"/>
      <p:bldP spid="91"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六</a:t>
            </a:r>
            <a:r>
              <a:rPr lang="en-US" altLang="zh-CN" dirty="0"/>
              <a:t>. </a:t>
            </a:r>
            <a:r>
              <a:rPr lang="zh-CN" altLang="en-US" dirty="0"/>
              <a:t>堆排序算法</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46</a:t>
            </a:fld>
            <a:endParaRPr lang="zh-CN" altLang="en-US"/>
          </a:p>
        </p:txBody>
      </p:sp>
      <p:sp>
        <p:nvSpPr>
          <p:cNvPr id="17" name="Text Box 6"/>
          <p:cNvSpPr txBox="1">
            <a:spLocks noChangeArrowheads="1"/>
          </p:cNvSpPr>
          <p:nvPr/>
        </p:nvSpPr>
        <p:spPr bwMode="auto">
          <a:xfrm>
            <a:off x="2736972" y="1229092"/>
            <a:ext cx="5867400" cy="5093702"/>
          </a:xfrm>
          <a:prstGeom prst="rect">
            <a:avLst/>
          </a:prstGeom>
          <a:noFill/>
          <a:ln w="12700" cap="sq">
            <a:noFill/>
            <a:miter lim="800000"/>
            <a:headEnd type="none" w="sm" len="sm"/>
            <a:tailEnd type="none" w="sm" len="sm"/>
          </a:ln>
        </p:spPr>
        <p:txBody>
          <a:bodyPr>
            <a:spAutoFit/>
          </a:bodyPr>
          <a:lstStyle/>
          <a:p>
            <a:pPr eaLnBrk="1" hangingPunct="1"/>
            <a:r>
              <a:rPr lang="en-US" altLang="zh-CN" sz="2500" b="1" dirty="0">
                <a:solidFill>
                  <a:srgbClr val="00007E"/>
                </a:solidFill>
                <a:latin typeface="Times New Roman" pitchFamily="18" charset="0"/>
                <a:ea typeface="宋体" charset="-122"/>
              </a:rPr>
              <a:t>void </a:t>
            </a:r>
            <a:r>
              <a:rPr lang="en-US" altLang="zh-CN" sz="2500" b="1" dirty="0" err="1">
                <a:solidFill>
                  <a:srgbClr val="00007E"/>
                </a:solidFill>
                <a:latin typeface="Times New Roman" pitchFamily="18" charset="0"/>
                <a:ea typeface="宋体" charset="-122"/>
              </a:rPr>
              <a:t>heapSort</a:t>
            </a:r>
            <a:r>
              <a:rPr lang="en-US" altLang="zh-CN" sz="2500" b="1" dirty="0">
                <a:solidFill>
                  <a:srgbClr val="00007E"/>
                </a:solidFill>
                <a:latin typeface="Times New Roman" pitchFamily="18" charset="0"/>
                <a:ea typeface="宋体" charset="-122"/>
              </a:rPr>
              <a:t>(</a:t>
            </a:r>
            <a:r>
              <a:rPr lang="en-US" altLang="zh-CN" sz="2500" b="1" dirty="0" err="1">
                <a:solidFill>
                  <a:srgbClr val="00007E"/>
                </a:solidFill>
                <a:latin typeface="Times New Roman" pitchFamily="18" charset="0"/>
                <a:ea typeface="宋体" charset="-122"/>
              </a:rPr>
              <a:t>keytype</a:t>
            </a:r>
            <a:r>
              <a:rPr lang="en-US" altLang="zh-CN" sz="2500" b="1" dirty="0">
                <a:solidFill>
                  <a:srgbClr val="00007E"/>
                </a:solidFill>
                <a:latin typeface="Times New Roman" pitchFamily="18" charset="0"/>
                <a:ea typeface="宋体" charset="-122"/>
              </a:rPr>
              <a:t> k[ ],</a:t>
            </a:r>
            <a:r>
              <a:rPr lang="en-US" altLang="zh-CN" sz="2500" b="1" dirty="0" err="1">
                <a:solidFill>
                  <a:srgbClr val="00007E"/>
                </a:solidFill>
                <a:latin typeface="Times New Roman" pitchFamily="18" charset="0"/>
                <a:ea typeface="宋体" charset="-122"/>
              </a:rPr>
              <a:t>int</a:t>
            </a:r>
            <a:r>
              <a:rPr lang="en-US" altLang="zh-CN" sz="2500" b="1" dirty="0">
                <a:solidFill>
                  <a:srgbClr val="00007E"/>
                </a:solidFill>
                <a:latin typeface="Times New Roman" pitchFamily="18" charset="0"/>
                <a:ea typeface="宋体" charset="-122"/>
              </a:rPr>
              <a:t> n)</a:t>
            </a:r>
          </a:p>
          <a:p>
            <a:pPr eaLnBrk="1" hangingPunct="1"/>
            <a:r>
              <a:rPr lang="en-US" altLang="zh-CN" sz="2500" b="1" dirty="0">
                <a:solidFill>
                  <a:srgbClr val="00007E"/>
                </a:solidFill>
                <a:latin typeface="Times New Roman" pitchFamily="18" charset="0"/>
                <a:ea typeface="宋体" charset="-122"/>
              </a:rPr>
              <a:t>{</a:t>
            </a:r>
          </a:p>
          <a:p>
            <a:pPr eaLnBrk="1" hangingPunct="1"/>
            <a:r>
              <a:rPr lang="en-US" altLang="zh-CN" sz="2500" b="1" dirty="0">
                <a:solidFill>
                  <a:srgbClr val="00007E"/>
                </a:solidFill>
                <a:latin typeface="Times New Roman" pitchFamily="18" charset="0"/>
                <a:ea typeface="宋体" charset="-122"/>
              </a:rPr>
              <a:t>       </a:t>
            </a:r>
            <a:r>
              <a:rPr lang="en-US" altLang="zh-CN" sz="2500" b="1" dirty="0" err="1">
                <a:solidFill>
                  <a:srgbClr val="00007E"/>
                </a:solidFill>
                <a:latin typeface="Times New Roman" pitchFamily="18" charset="0"/>
                <a:ea typeface="宋体" charset="-122"/>
              </a:rPr>
              <a:t>int</a:t>
            </a:r>
            <a:r>
              <a:rPr lang="en-US" altLang="zh-CN" sz="2500" b="1" dirty="0">
                <a:solidFill>
                  <a:srgbClr val="00007E"/>
                </a:solidFill>
                <a:latin typeface="Times New Roman" pitchFamily="18" charset="0"/>
                <a:ea typeface="宋体" charset="-122"/>
              </a:rPr>
              <a:t> </a:t>
            </a:r>
            <a:r>
              <a:rPr lang="en-US" altLang="zh-CN" sz="2500" b="1" dirty="0" err="1">
                <a:solidFill>
                  <a:srgbClr val="00007E"/>
                </a:solidFill>
                <a:latin typeface="Times New Roman" pitchFamily="18" charset="0"/>
                <a:ea typeface="宋体" charset="-122"/>
              </a:rPr>
              <a:t>i</a:t>
            </a:r>
            <a:r>
              <a:rPr lang="en-US" altLang="zh-CN" sz="2500" b="1" dirty="0">
                <a:solidFill>
                  <a:srgbClr val="00007E"/>
                </a:solidFill>
                <a:latin typeface="Times New Roman" pitchFamily="18" charset="0"/>
                <a:ea typeface="宋体" charset="-122"/>
              </a:rPr>
              <a:t>,</a:t>
            </a:r>
          </a:p>
          <a:p>
            <a:pPr eaLnBrk="1" hangingPunct="1"/>
            <a:r>
              <a:rPr lang="en-US" altLang="zh-CN" sz="2500" b="1" dirty="0">
                <a:solidFill>
                  <a:srgbClr val="00007E"/>
                </a:solidFill>
                <a:latin typeface="Times New Roman" pitchFamily="18" charset="0"/>
                <a:ea typeface="宋体" charset="-122"/>
              </a:rPr>
              <a:t>       </a:t>
            </a:r>
            <a:r>
              <a:rPr lang="en-US" altLang="zh-CN" sz="2500" b="1" dirty="0" err="1">
                <a:solidFill>
                  <a:srgbClr val="00007E"/>
                </a:solidFill>
                <a:latin typeface="Times New Roman" pitchFamily="18" charset="0"/>
                <a:ea typeface="宋体" charset="-122"/>
              </a:rPr>
              <a:t>keytype</a:t>
            </a:r>
            <a:r>
              <a:rPr lang="en-US" altLang="zh-CN" sz="2500" b="1" dirty="0">
                <a:solidFill>
                  <a:srgbClr val="00007E"/>
                </a:solidFill>
                <a:latin typeface="Times New Roman" pitchFamily="18" charset="0"/>
                <a:ea typeface="宋体" charset="-122"/>
              </a:rPr>
              <a:t>  temp;</a:t>
            </a:r>
          </a:p>
          <a:p>
            <a:pPr eaLnBrk="1" hangingPunct="1"/>
            <a:r>
              <a:rPr lang="en-US" altLang="zh-CN" sz="2500" b="1" dirty="0">
                <a:solidFill>
                  <a:srgbClr val="00007E"/>
                </a:solidFill>
                <a:latin typeface="Times New Roman" pitchFamily="18" charset="0"/>
                <a:ea typeface="宋体" charset="-122"/>
              </a:rPr>
              <a:t>       for(</a:t>
            </a:r>
            <a:r>
              <a:rPr lang="en-US" altLang="zh-CN" sz="2500" b="1" dirty="0" err="1">
                <a:solidFill>
                  <a:srgbClr val="00007E"/>
                </a:solidFill>
                <a:latin typeface="Times New Roman" pitchFamily="18" charset="0"/>
                <a:ea typeface="宋体" charset="-122"/>
              </a:rPr>
              <a:t>i</a:t>
            </a:r>
            <a:r>
              <a:rPr lang="en-US" altLang="zh-CN" sz="2500" b="1" dirty="0">
                <a:solidFill>
                  <a:srgbClr val="00007E"/>
                </a:solidFill>
                <a:latin typeface="Times New Roman" pitchFamily="18" charset="0"/>
                <a:ea typeface="宋体" charset="-122"/>
                <a:sym typeface="Symbol" pitchFamily="18" charset="2"/>
              </a:rPr>
              <a:t>=n/2-1;i&gt;=0;i</a:t>
            </a:r>
            <a:r>
              <a:rPr lang="en-US" altLang="zh-CN" sz="2500" b="1" dirty="0">
                <a:solidFill>
                  <a:srgbClr val="00007E"/>
                </a:solidFill>
                <a:latin typeface="Times New Roman" pitchFamily="18" charset="0"/>
                <a:ea typeface="宋体" charset="-122"/>
                <a:cs typeface="Times New Roman" pitchFamily="18" charset="0"/>
                <a:sym typeface="Symbol" pitchFamily="18" charset="2"/>
              </a:rPr>
              <a:t>--</a:t>
            </a:r>
            <a:r>
              <a:rPr lang="en-US" altLang="zh-CN" sz="2500" b="1" dirty="0">
                <a:solidFill>
                  <a:srgbClr val="00007E"/>
                </a:solidFill>
                <a:latin typeface="Times New Roman" pitchFamily="18" charset="0"/>
                <a:ea typeface="宋体" charset="-122"/>
                <a:sym typeface="Symbol" pitchFamily="18" charset="2"/>
              </a:rPr>
              <a:t>)</a:t>
            </a:r>
          </a:p>
          <a:p>
            <a:pPr eaLnBrk="1" hangingPunct="1"/>
            <a:r>
              <a:rPr lang="en-US" altLang="zh-CN" sz="2500" b="1" dirty="0">
                <a:solidFill>
                  <a:srgbClr val="00007E"/>
                </a:solidFill>
                <a:latin typeface="Times New Roman" pitchFamily="18" charset="0"/>
                <a:ea typeface="宋体" charset="-122"/>
                <a:sym typeface="Symbol" pitchFamily="18" charset="2"/>
              </a:rPr>
              <a:t>              adjust(</a:t>
            </a:r>
            <a:r>
              <a:rPr lang="en-US" altLang="zh-CN" sz="2500" b="1" dirty="0" err="1">
                <a:solidFill>
                  <a:srgbClr val="00007E"/>
                </a:solidFill>
                <a:latin typeface="Times New Roman" pitchFamily="18" charset="0"/>
                <a:ea typeface="宋体" charset="-122"/>
                <a:sym typeface="Symbol" pitchFamily="18" charset="2"/>
              </a:rPr>
              <a:t>k,i,n</a:t>
            </a:r>
            <a:r>
              <a:rPr lang="en-US" altLang="zh-CN" sz="2500" b="1" dirty="0">
                <a:solidFill>
                  <a:srgbClr val="00007E"/>
                </a:solidFill>
                <a:latin typeface="Times New Roman" pitchFamily="18" charset="0"/>
                <a:ea typeface="宋体" charset="-122"/>
                <a:sym typeface="Symbol" pitchFamily="18" charset="2"/>
              </a:rPr>
              <a:t>);</a:t>
            </a:r>
          </a:p>
          <a:p>
            <a:pPr eaLnBrk="1" hangingPunct="1"/>
            <a:r>
              <a:rPr lang="en-US" altLang="zh-CN" sz="2500" b="1" dirty="0">
                <a:solidFill>
                  <a:srgbClr val="00007E"/>
                </a:solidFill>
                <a:latin typeface="Times New Roman" pitchFamily="18" charset="0"/>
                <a:ea typeface="宋体" charset="-122"/>
                <a:sym typeface="Symbol" pitchFamily="18" charset="2"/>
              </a:rPr>
              <a:t>       for(</a:t>
            </a:r>
            <a:r>
              <a:rPr lang="en-US" altLang="zh-CN" sz="2500" b="1" dirty="0" err="1">
                <a:solidFill>
                  <a:srgbClr val="00007E"/>
                </a:solidFill>
                <a:latin typeface="Times New Roman" pitchFamily="18" charset="0"/>
                <a:ea typeface="宋体" charset="-122"/>
                <a:sym typeface="Symbol" pitchFamily="18" charset="2"/>
              </a:rPr>
              <a:t>i</a:t>
            </a:r>
            <a:r>
              <a:rPr lang="en-US" altLang="zh-CN" sz="2500" b="1" dirty="0">
                <a:solidFill>
                  <a:srgbClr val="00007E"/>
                </a:solidFill>
                <a:latin typeface="Times New Roman" pitchFamily="18" charset="0"/>
                <a:ea typeface="宋体" charset="-122"/>
                <a:sym typeface="Symbol" pitchFamily="18" charset="2"/>
              </a:rPr>
              <a:t>=n-1;i&gt;=1;i--){</a:t>
            </a:r>
          </a:p>
          <a:p>
            <a:pPr eaLnBrk="1" hangingPunct="1"/>
            <a:r>
              <a:rPr lang="en-US" altLang="zh-CN" sz="2500" b="1" dirty="0">
                <a:solidFill>
                  <a:srgbClr val="00007E"/>
                </a:solidFill>
                <a:latin typeface="Times New Roman" pitchFamily="18" charset="0"/>
                <a:ea typeface="宋体" charset="-122"/>
                <a:sym typeface="Symbol" pitchFamily="18" charset="2"/>
              </a:rPr>
              <a:t>              temp=k[</a:t>
            </a:r>
            <a:r>
              <a:rPr lang="en-US" altLang="zh-CN" sz="2500" b="1" dirty="0" err="1">
                <a:solidFill>
                  <a:srgbClr val="00007E"/>
                </a:solidFill>
                <a:latin typeface="Times New Roman" pitchFamily="18" charset="0"/>
                <a:ea typeface="宋体" charset="-122"/>
                <a:sym typeface="Symbol" pitchFamily="18" charset="2"/>
              </a:rPr>
              <a:t>i</a:t>
            </a:r>
            <a:r>
              <a:rPr lang="en-US" altLang="zh-CN" sz="2500" b="1" dirty="0">
                <a:solidFill>
                  <a:srgbClr val="00007E"/>
                </a:solidFill>
                <a:latin typeface="Times New Roman" pitchFamily="18" charset="0"/>
                <a:ea typeface="宋体" charset="-122"/>
                <a:sym typeface="Symbol" pitchFamily="18" charset="2"/>
              </a:rPr>
              <a:t>];</a:t>
            </a:r>
          </a:p>
          <a:p>
            <a:pPr eaLnBrk="1" hangingPunct="1"/>
            <a:r>
              <a:rPr lang="en-US" altLang="zh-CN" sz="2500" b="1" dirty="0">
                <a:solidFill>
                  <a:srgbClr val="00007E"/>
                </a:solidFill>
                <a:latin typeface="Times New Roman" pitchFamily="18" charset="0"/>
                <a:ea typeface="宋体" charset="-122"/>
                <a:sym typeface="Symbol" pitchFamily="18" charset="2"/>
              </a:rPr>
              <a:t>              k[</a:t>
            </a:r>
            <a:r>
              <a:rPr lang="en-US" altLang="zh-CN" sz="2500" b="1" dirty="0" err="1">
                <a:solidFill>
                  <a:srgbClr val="00007E"/>
                </a:solidFill>
                <a:latin typeface="Times New Roman" pitchFamily="18" charset="0"/>
                <a:ea typeface="宋体" charset="-122"/>
                <a:sym typeface="Symbol" pitchFamily="18" charset="2"/>
              </a:rPr>
              <a:t>i</a:t>
            </a:r>
            <a:r>
              <a:rPr lang="en-US" altLang="zh-CN" sz="2500" b="1" dirty="0">
                <a:solidFill>
                  <a:srgbClr val="00007E"/>
                </a:solidFill>
                <a:latin typeface="Times New Roman" pitchFamily="18" charset="0"/>
                <a:ea typeface="宋体" charset="-122"/>
                <a:sym typeface="Symbol" pitchFamily="18" charset="2"/>
              </a:rPr>
              <a:t>]=k[0];</a:t>
            </a:r>
          </a:p>
          <a:p>
            <a:pPr eaLnBrk="1" hangingPunct="1"/>
            <a:r>
              <a:rPr lang="en-US" altLang="zh-CN" sz="2500" b="1" dirty="0">
                <a:solidFill>
                  <a:srgbClr val="00007E"/>
                </a:solidFill>
                <a:latin typeface="Times New Roman" pitchFamily="18" charset="0"/>
                <a:ea typeface="宋体" charset="-122"/>
                <a:sym typeface="Symbol" pitchFamily="18" charset="2"/>
              </a:rPr>
              <a:t>              k[0]=temp;</a:t>
            </a:r>
          </a:p>
          <a:p>
            <a:pPr eaLnBrk="1" hangingPunct="1"/>
            <a:r>
              <a:rPr lang="en-US" altLang="zh-CN" sz="2500" b="1" dirty="0">
                <a:solidFill>
                  <a:srgbClr val="00007E"/>
                </a:solidFill>
                <a:latin typeface="Times New Roman" pitchFamily="18" charset="0"/>
                <a:ea typeface="宋体" charset="-122"/>
                <a:sym typeface="Symbol" pitchFamily="18" charset="2"/>
              </a:rPr>
              <a:t>              adjust(k,0,i);</a:t>
            </a:r>
          </a:p>
          <a:p>
            <a:pPr eaLnBrk="1" hangingPunct="1"/>
            <a:r>
              <a:rPr lang="en-US" altLang="zh-CN" sz="2500" b="1" dirty="0">
                <a:solidFill>
                  <a:srgbClr val="00007E"/>
                </a:solidFill>
                <a:latin typeface="Times New Roman" pitchFamily="18" charset="0"/>
                <a:ea typeface="宋体" charset="-122"/>
                <a:sym typeface="Symbol" pitchFamily="18" charset="2"/>
              </a:rPr>
              <a:t>       }</a:t>
            </a:r>
          </a:p>
          <a:p>
            <a:pPr eaLnBrk="1" hangingPunct="1"/>
            <a:r>
              <a:rPr lang="en-US" altLang="zh-CN" sz="2500" b="1" dirty="0">
                <a:solidFill>
                  <a:srgbClr val="00007E"/>
                </a:solidFill>
                <a:latin typeface="Times New Roman" pitchFamily="18" charset="0"/>
                <a:ea typeface="宋体" charset="-122"/>
                <a:sym typeface="Symbol" pitchFamily="18" charset="2"/>
              </a:rPr>
              <a:t> }</a:t>
            </a:r>
          </a:p>
        </p:txBody>
      </p:sp>
      <p:grpSp>
        <p:nvGrpSpPr>
          <p:cNvPr id="18" name="Group 37"/>
          <p:cNvGrpSpPr>
            <a:grpSpLocks/>
          </p:cNvGrpSpPr>
          <p:nvPr/>
        </p:nvGrpSpPr>
        <p:grpSpPr bwMode="auto">
          <a:xfrm>
            <a:off x="3268013" y="2104817"/>
            <a:ext cx="5583237" cy="1446213"/>
            <a:chOff x="1429" y="1312"/>
            <a:chExt cx="3517" cy="911"/>
          </a:xfrm>
        </p:grpSpPr>
        <p:sp>
          <p:nvSpPr>
            <p:cNvPr id="19" name="Rectangle 34"/>
            <p:cNvSpPr>
              <a:spLocks noChangeArrowheads="1"/>
            </p:cNvSpPr>
            <p:nvPr/>
          </p:nvSpPr>
          <p:spPr bwMode="auto">
            <a:xfrm>
              <a:off x="1429" y="1809"/>
              <a:ext cx="2177" cy="414"/>
            </a:xfrm>
            <a:prstGeom prst="rect">
              <a:avLst/>
            </a:prstGeom>
            <a:noFill/>
            <a:ln w="44450">
              <a:solidFill>
                <a:srgbClr val="FF0000"/>
              </a:solidFill>
              <a:prstDash val="lgDash"/>
              <a:miter lim="800000"/>
              <a:headEnd type="none" w="sm" len="sm"/>
              <a:tailEnd type="none" w="sm" len="sm"/>
            </a:ln>
          </p:spPr>
          <p:txBody>
            <a:bodyPr wrap="none" anchor="ctr"/>
            <a:lstStyle/>
            <a:p>
              <a:pPr eaLnBrk="1" hangingPunct="1"/>
              <a:endParaRPr lang="zh-CN" altLang="en-US"/>
            </a:p>
          </p:txBody>
        </p:sp>
        <p:sp>
          <p:nvSpPr>
            <p:cNvPr id="20" name="AutoShape 35"/>
            <p:cNvSpPr>
              <a:spLocks noChangeArrowheads="1"/>
            </p:cNvSpPr>
            <p:nvPr/>
          </p:nvSpPr>
          <p:spPr bwMode="auto">
            <a:xfrm>
              <a:off x="3637" y="1323"/>
              <a:ext cx="1148" cy="288"/>
            </a:xfrm>
            <a:prstGeom prst="wedgeRectCallout">
              <a:avLst>
                <a:gd name="adj1" fmla="val -52699"/>
                <a:gd name="adj2" fmla="val 104167"/>
              </a:avLst>
            </a:prstGeom>
            <a:noFill/>
            <a:ln w="41275" cap="sq">
              <a:solidFill>
                <a:srgbClr val="FF0000"/>
              </a:solidFill>
              <a:miter lim="800000"/>
              <a:headEnd type="none" w="sm" len="sm"/>
              <a:tailEnd type="none" w="sm" len="sm"/>
            </a:ln>
          </p:spPr>
          <p:txBody>
            <a:bodyPr/>
            <a:lstStyle/>
            <a:p>
              <a:pPr algn="ctr" eaLnBrk="1" hangingPunct="1"/>
              <a:endParaRPr lang="en-US" altLang="zh-CN" sz="2400">
                <a:latin typeface="Times New Roman" pitchFamily="18" charset="0"/>
                <a:ea typeface="宋体" charset="-122"/>
              </a:endParaRPr>
            </a:p>
          </p:txBody>
        </p:sp>
        <p:sp>
          <p:nvSpPr>
            <p:cNvPr id="21" name="Text Box 36"/>
            <p:cNvSpPr txBox="1">
              <a:spLocks noChangeArrowheads="1"/>
            </p:cNvSpPr>
            <p:nvPr/>
          </p:nvSpPr>
          <p:spPr bwMode="auto">
            <a:xfrm>
              <a:off x="3680" y="1312"/>
              <a:ext cx="1266" cy="279"/>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pPr eaLnBrk="1" hangingPunct="1"/>
              <a:r>
                <a:rPr lang="zh-CN" altLang="en-US" sz="2300" b="1">
                  <a:solidFill>
                    <a:srgbClr val="FF3300"/>
                  </a:solidFill>
                  <a:latin typeface="Times New Roman" pitchFamily="18" charset="0"/>
                </a:rPr>
                <a:t>建初始堆积</a:t>
              </a:r>
            </a:p>
          </p:txBody>
        </p:sp>
      </p:grpSp>
      <p:grpSp>
        <p:nvGrpSpPr>
          <p:cNvPr id="22" name="Group 42"/>
          <p:cNvGrpSpPr>
            <a:grpSpLocks/>
          </p:cNvGrpSpPr>
          <p:nvPr/>
        </p:nvGrpSpPr>
        <p:grpSpPr bwMode="auto">
          <a:xfrm>
            <a:off x="3257368" y="3527216"/>
            <a:ext cx="5443538" cy="1912938"/>
            <a:chOff x="1418" y="2122"/>
            <a:chExt cx="3429" cy="1205"/>
          </a:xfrm>
        </p:grpSpPr>
        <p:sp>
          <p:nvSpPr>
            <p:cNvPr id="23" name="Rectangle 39"/>
            <p:cNvSpPr>
              <a:spLocks noChangeArrowheads="1"/>
            </p:cNvSpPr>
            <p:nvPr/>
          </p:nvSpPr>
          <p:spPr bwMode="auto">
            <a:xfrm>
              <a:off x="1418" y="2205"/>
              <a:ext cx="2233" cy="1122"/>
            </a:xfrm>
            <a:prstGeom prst="rect">
              <a:avLst/>
            </a:prstGeom>
            <a:noFill/>
            <a:ln w="44450">
              <a:solidFill>
                <a:srgbClr val="008000"/>
              </a:solidFill>
              <a:prstDash val="lgDash"/>
              <a:miter lim="800000"/>
              <a:headEnd type="none" w="sm" len="sm"/>
              <a:tailEnd type="none" w="sm" len="sm"/>
            </a:ln>
          </p:spPr>
          <p:txBody>
            <a:bodyPr wrap="none" anchor="ctr"/>
            <a:lstStyle/>
            <a:p>
              <a:pPr eaLnBrk="1" hangingPunct="1"/>
              <a:endParaRPr lang="zh-CN" altLang="en-US"/>
            </a:p>
          </p:txBody>
        </p:sp>
        <p:sp>
          <p:nvSpPr>
            <p:cNvPr id="24" name="AutoShape 40"/>
            <p:cNvSpPr>
              <a:spLocks noChangeArrowheads="1"/>
            </p:cNvSpPr>
            <p:nvPr/>
          </p:nvSpPr>
          <p:spPr bwMode="auto">
            <a:xfrm>
              <a:off x="3787" y="2137"/>
              <a:ext cx="870" cy="288"/>
            </a:xfrm>
            <a:prstGeom prst="wedgeRectCallout">
              <a:avLst>
                <a:gd name="adj1" fmla="val -55287"/>
                <a:gd name="adj2" fmla="val 103819"/>
              </a:avLst>
            </a:prstGeom>
            <a:noFill/>
            <a:ln w="50800" cap="sq">
              <a:solidFill>
                <a:srgbClr val="008000"/>
              </a:solidFill>
              <a:miter lim="800000"/>
              <a:headEnd type="none" w="sm" len="sm"/>
              <a:tailEnd type="none" w="sm" len="sm"/>
            </a:ln>
          </p:spPr>
          <p:txBody>
            <a:bodyPr/>
            <a:lstStyle/>
            <a:p>
              <a:pPr algn="ctr" eaLnBrk="1" hangingPunct="1"/>
              <a:endParaRPr lang="en-US" altLang="zh-CN" sz="2400">
                <a:latin typeface="Times New Roman" pitchFamily="18" charset="0"/>
                <a:ea typeface="宋体" charset="-122"/>
              </a:endParaRPr>
            </a:p>
          </p:txBody>
        </p:sp>
        <p:sp>
          <p:nvSpPr>
            <p:cNvPr id="25" name="Text Box 41"/>
            <p:cNvSpPr txBox="1">
              <a:spLocks noChangeArrowheads="1"/>
            </p:cNvSpPr>
            <p:nvPr/>
          </p:nvSpPr>
          <p:spPr bwMode="auto">
            <a:xfrm>
              <a:off x="3791" y="2122"/>
              <a:ext cx="1056" cy="269"/>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pPr eaLnBrk="1" hangingPunct="1"/>
              <a:r>
                <a:rPr lang="zh-CN" altLang="en-US" sz="2200" b="1">
                  <a:solidFill>
                    <a:srgbClr val="FF3300"/>
                  </a:solidFill>
                  <a:latin typeface="Times New Roman" pitchFamily="18" charset="0"/>
                </a:rPr>
                <a:t>具体排序</a:t>
              </a:r>
            </a:p>
          </p:txBody>
        </p:sp>
      </p:grpSp>
      <p:grpSp>
        <p:nvGrpSpPr>
          <p:cNvPr id="26" name="Group 46"/>
          <p:cNvGrpSpPr>
            <a:grpSpLocks/>
          </p:cNvGrpSpPr>
          <p:nvPr/>
        </p:nvGrpSpPr>
        <p:grpSpPr bwMode="auto">
          <a:xfrm>
            <a:off x="7123337" y="4086355"/>
            <a:ext cx="2066925" cy="841375"/>
            <a:chOff x="3847" y="2568"/>
            <a:chExt cx="1302" cy="530"/>
          </a:xfrm>
        </p:grpSpPr>
        <p:sp>
          <p:nvSpPr>
            <p:cNvPr id="27" name="Text Box 44"/>
            <p:cNvSpPr txBox="1">
              <a:spLocks noChangeArrowheads="1"/>
            </p:cNvSpPr>
            <p:nvPr/>
          </p:nvSpPr>
          <p:spPr bwMode="auto">
            <a:xfrm rot="-817397">
              <a:off x="3859" y="2661"/>
              <a:ext cx="1290" cy="288"/>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a:spAutoFit/>
            </a:bodyPr>
            <a:lstStyle/>
            <a:p>
              <a:pPr eaLnBrk="1" hangingPunct="1"/>
              <a:r>
                <a:rPr lang="en-US" altLang="zh-CN" sz="2400" b="1">
                  <a:solidFill>
                    <a:srgbClr val="FF3300"/>
                  </a:solidFill>
                  <a:latin typeface="Times New Roman" pitchFamily="18" charset="0"/>
                </a:rPr>
                <a:t>n</a:t>
              </a:r>
              <a:r>
                <a:rPr lang="en-US" altLang="zh-CN" sz="2400" b="1">
                  <a:solidFill>
                    <a:srgbClr val="FF3300"/>
                  </a:solidFill>
                  <a:latin typeface="宋体" charset="-122"/>
                  <a:ea typeface="宋体" charset="-122"/>
                </a:rPr>
                <a:t>-</a:t>
              </a:r>
              <a:r>
                <a:rPr lang="en-US" altLang="zh-CN" sz="2400" b="1">
                  <a:solidFill>
                    <a:srgbClr val="FF3300"/>
                  </a:solidFill>
                  <a:latin typeface="Times New Roman" pitchFamily="18" charset="0"/>
                </a:rPr>
                <a:t>1</a:t>
              </a:r>
              <a:r>
                <a:rPr lang="zh-CN" altLang="en-US" sz="2400" b="1">
                  <a:solidFill>
                    <a:srgbClr val="FF3300"/>
                  </a:solidFill>
                </a:rPr>
                <a:t>趟排序</a:t>
              </a:r>
            </a:p>
          </p:txBody>
        </p:sp>
        <p:sp>
          <p:nvSpPr>
            <p:cNvPr id="28" name="Freeform 45"/>
            <p:cNvSpPr>
              <a:spLocks/>
            </p:cNvSpPr>
            <p:nvPr/>
          </p:nvSpPr>
          <p:spPr bwMode="auto">
            <a:xfrm rot="-5829">
              <a:off x="3847" y="2568"/>
              <a:ext cx="1088" cy="530"/>
            </a:xfrm>
            <a:custGeom>
              <a:avLst/>
              <a:gdLst>
                <a:gd name="T0" fmla="*/ 46 w 1344"/>
                <a:gd name="T1" fmla="*/ 172 h 618"/>
                <a:gd name="T2" fmla="*/ 114 w 1344"/>
                <a:gd name="T3" fmla="*/ 111 h 618"/>
                <a:gd name="T4" fmla="*/ 143 w 1344"/>
                <a:gd name="T5" fmla="*/ 99 h 618"/>
                <a:gd name="T6" fmla="*/ 181 w 1344"/>
                <a:gd name="T7" fmla="*/ 75 h 618"/>
                <a:gd name="T8" fmla="*/ 202 w 1344"/>
                <a:gd name="T9" fmla="*/ 69 h 618"/>
                <a:gd name="T10" fmla="*/ 414 w 1344"/>
                <a:gd name="T11" fmla="*/ 13 h 618"/>
                <a:gd name="T12" fmla="*/ 531 w 1344"/>
                <a:gd name="T13" fmla="*/ 25 h 618"/>
                <a:gd name="T14" fmla="*/ 555 w 1344"/>
                <a:gd name="T15" fmla="*/ 148 h 618"/>
                <a:gd name="T16" fmla="*/ 507 w 1344"/>
                <a:gd name="T17" fmla="*/ 178 h 618"/>
                <a:gd name="T18" fmla="*/ 458 w 1344"/>
                <a:gd name="T19" fmla="*/ 209 h 618"/>
                <a:gd name="T20" fmla="*/ 429 w 1344"/>
                <a:gd name="T21" fmla="*/ 221 h 618"/>
                <a:gd name="T22" fmla="*/ 380 w 1344"/>
                <a:gd name="T23" fmla="*/ 245 h 618"/>
                <a:gd name="T24" fmla="*/ 283 w 1344"/>
                <a:gd name="T25" fmla="*/ 288 h 618"/>
                <a:gd name="T26" fmla="*/ 236 w 1344"/>
                <a:gd name="T27" fmla="*/ 312 h 618"/>
                <a:gd name="T28" fmla="*/ 104 w 1344"/>
                <a:gd name="T29" fmla="*/ 318 h 618"/>
                <a:gd name="T30" fmla="*/ 17 w 1344"/>
                <a:gd name="T31" fmla="*/ 325 h 618"/>
                <a:gd name="T32" fmla="*/ 17 w 1344"/>
                <a:gd name="T33" fmla="*/ 184 h 618"/>
                <a:gd name="T34" fmla="*/ 46 w 1344"/>
                <a:gd name="T35" fmla="*/ 172 h 61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344"/>
                <a:gd name="T55" fmla="*/ 0 h 618"/>
                <a:gd name="T56" fmla="*/ 1344 w 1344"/>
                <a:gd name="T57" fmla="*/ 618 h 61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344" h="618">
                  <a:moveTo>
                    <a:pt x="107" y="318"/>
                  </a:moveTo>
                  <a:cubicBezTo>
                    <a:pt x="193" y="297"/>
                    <a:pt x="198" y="238"/>
                    <a:pt x="265" y="205"/>
                  </a:cubicBezTo>
                  <a:cubicBezTo>
                    <a:pt x="286" y="194"/>
                    <a:pt x="310" y="190"/>
                    <a:pt x="333" y="183"/>
                  </a:cubicBezTo>
                  <a:cubicBezTo>
                    <a:pt x="365" y="173"/>
                    <a:pt x="391" y="147"/>
                    <a:pt x="423" y="138"/>
                  </a:cubicBezTo>
                  <a:cubicBezTo>
                    <a:pt x="438" y="134"/>
                    <a:pt x="453" y="130"/>
                    <a:pt x="468" y="126"/>
                  </a:cubicBezTo>
                  <a:cubicBezTo>
                    <a:pt x="612" y="20"/>
                    <a:pt x="794" y="42"/>
                    <a:pt x="965" y="25"/>
                  </a:cubicBezTo>
                  <a:cubicBezTo>
                    <a:pt x="1059" y="0"/>
                    <a:pt x="1145" y="29"/>
                    <a:pt x="1236" y="47"/>
                  </a:cubicBezTo>
                  <a:cubicBezTo>
                    <a:pt x="1322" y="105"/>
                    <a:pt x="1344" y="135"/>
                    <a:pt x="1293" y="273"/>
                  </a:cubicBezTo>
                  <a:cubicBezTo>
                    <a:pt x="1280" y="308"/>
                    <a:pt x="1213" y="321"/>
                    <a:pt x="1180" y="330"/>
                  </a:cubicBezTo>
                  <a:cubicBezTo>
                    <a:pt x="1145" y="353"/>
                    <a:pt x="1106" y="371"/>
                    <a:pt x="1067" y="386"/>
                  </a:cubicBezTo>
                  <a:cubicBezTo>
                    <a:pt x="1045" y="395"/>
                    <a:pt x="1019" y="396"/>
                    <a:pt x="999" y="409"/>
                  </a:cubicBezTo>
                  <a:cubicBezTo>
                    <a:pt x="961" y="434"/>
                    <a:pt x="931" y="443"/>
                    <a:pt x="886" y="454"/>
                  </a:cubicBezTo>
                  <a:cubicBezTo>
                    <a:pt x="820" y="498"/>
                    <a:pt x="735" y="509"/>
                    <a:pt x="660" y="533"/>
                  </a:cubicBezTo>
                  <a:cubicBezTo>
                    <a:pt x="634" y="542"/>
                    <a:pt x="573" y="576"/>
                    <a:pt x="547" y="578"/>
                  </a:cubicBezTo>
                  <a:cubicBezTo>
                    <a:pt x="446" y="588"/>
                    <a:pt x="344" y="585"/>
                    <a:pt x="242" y="589"/>
                  </a:cubicBezTo>
                  <a:cubicBezTo>
                    <a:pt x="174" y="607"/>
                    <a:pt x="108" y="618"/>
                    <a:pt x="39" y="601"/>
                  </a:cubicBezTo>
                  <a:cubicBezTo>
                    <a:pt x="17" y="510"/>
                    <a:pt x="0" y="459"/>
                    <a:pt x="39" y="341"/>
                  </a:cubicBezTo>
                  <a:cubicBezTo>
                    <a:pt x="47" y="318"/>
                    <a:pt x="107" y="318"/>
                    <a:pt x="107" y="318"/>
                  </a:cubicBezTo>
                  <a:close/>
                </a:path>
              </a:pathLst>
            </a:custGeom>
            <a:noFill/>
            <a:ln w="53975" cap="sq" cmpd="sng">
              <a:solidFill>
                <a:srgbClr val="3366FF"/>
              </a:solidFill>
              <a:prstDash val="solid"/>
              <a:round/>
              <a:headEnd/>
              <a:tailEnd/>
            </a:ln>
          </p:spPr>
          <p:txBody>
            <a:bodyPr/>
            <a:lstStyle/>
            <a:p>
              <a:endParaRPr lang="zh-CN" altLang="en-US"/>
            </a:p>
          </p:txBody>
        </p:sp>
      </p:grpSp>
      <p:sp>
        <p:nvSpPr>
          <p:cNvPr id="29" name="Rectangle 47"/>
          <p:cNvSpPr>
            <a:spLocks noChangeArrowheads="1"/>
          </p:cNvSpPr>
          <p:nvPr/>
        </p:nvSpPr>
        <p:spPr bwMode="auto">
          <a:xfrm rot="-816705">
            <a:off x="7047137" y="4807080"/>
            <a:ext cx="2286000" cy="519113"/>
          </a:xfrm>
          <a:prstGeom prst="rect">
            <a:avLst/>
          </a:prstGeom>
          <a:noFill/>
          <a:ln w="12700" cap="sq">
            <a:noFill/>
            <a:miter lim="800000"/>
            <a:headEnd/>
            <a:tailEnd/>
          </a:ln>
          <a:effectLst>
            <a:outerShdw dist="12700" algn="ctr" rotWithShape="0">
              <a:srgbClr val="000000"/>
            </a:outerShdw>
          </a:effectLst>
        </p:spPr>
        <p:txBody>
          <a:bodyPr>
            <a:spAutoFit/>
          </a:bodyPr>
          <a:lstStyle/>
          <a:p>
            <a:pPr eaLnBrk="1" hangingPunct="1"/>
            <a:r>
              <a:rPr lang="en-US" altLang="zh-CN" sz="2800" b="1" dirty="0">
                <a:solidFill>
                  <a:srgbClr val="FF0000"/>
                </a:solidFill>
                <a:latin typeface="Times New Roman" pitchFamily="18" charset="0"/>
                <a:ea typeface="宋体" charset="-122"/>
                <a:cs typeface="Times New Roman" pitchFamily="18" charset="0"/>
              </a:rPr>
              <a:t>O(nlog</a:t>
            </a:r>
            <a:r>
              <a:rPr lang="en-US" altLang="zh-CN" sz="2800" b="1" baseline="-18000" dirty="0">
                <a:solidFill>
                  <a:srgbClr val="FF0000"/>
                </a:solidFill>
                <a:latin typeface="Times New Roman" pitchFamily="18" charset="0"/>
                <a:ea typeface="宋体" charset="-122"/>
                <a:cs typeface="Times New Roman" pitchFamily="18" charset="0"/>
              </a:rPr>
              <a:t>2</a:t>
            </a:r>
            <a:r>
              <a:rPr lang="en-US" altLang="zh-CN" sz="2800" b="1" dirty="0">
                <a:solidFill>
                  <a:srgbClr val="FF0000"/>
                </a:solidFill>
                <a:latin typeface="Times New Roman" pitchFamily="18" charset="0"/>
                <a:ea typeface="宋体" charset="-122"/>
                <a:cs typeface="Times New Roman" pitchFamily="18" charset="0"/>
              </a:rPr>
              <a:t>n)</a:t>
            </a:r>
          </a:p>
        </p:txBody>
      </p:sp>
    </p:spTree>
    <p:extLst>
      <p:ext uri="{BB962C8B-B14F-4D97-AF65-F5344CB8AC3E}">
        <p14:creationId xmlns:p14="http://schemas.microsoft.com/office/powerpoint/2010/main" val="620210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dissolv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528"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p:cTn id="17" dur="500" fill="hold"/>
                                        <p:tgtEl>
                                          <p:spTgt spid="26"/>
                                        </p:tgtEl>
                                        <p:attrNameLst>
                                          <p:attrName>ppt_w</p:attrName>
                                        </p:attrNameLst>
                                      </p:cBhvr>
                                      <p:tavLst>
                                        <p:tav tm="0">
                                          <p:val>
                                            <p:fltVal val="0"/>
                                          </p:val>
                                        </p:tav>
                                        <p:tav tm="100000">
                                          <p:val>
                                            <p:strVal val="#ppt_w"/>
                                          </p:val>
                                        </p:tav>
                                      </p:tavLst>
                                    </p:anim>
                                    <p:anim calcmode="lin" valueType="num">
                                      <p:cBhvr>
                                        <p:cTn id="18" dur="500" fill="hold"/>
                                        <p:tgtEl>
                                          <p:spTgt spid="26"/>
                                        </p:tgtEl>
                                        <p:attrNameLst>
                                          <p:attrName>ppt_h</p:attrName>
                                        </p:attrNameLst>
                                      </p:cBhvr>
                                      <p:tavLst>
                                        <p:tav tm="0">
                                          <p:val>
                                            <p:fltVal val="0"/>
                                          </p:val>
                                        </p:tav>
                                        <p:tav tm="100000">
                                          <p:val>
                                            <p:strVal val="#ppt_h"/>
                                          </p:val>
                                        </p:tav>
                                      </p:tavLst>
                                    </p:anim>
                                    <p:anim calcmode="lin" valueType="num">
                                      <p:cBhvr>
                                        <p:cTn id="19" dur="500" fill="hold"/>
                                        <p:tgtEl>
                                          <p:spTgt spid="26"/>
                                        </p:tgtEl>
                                        <p:attrNameLst>
                                          <p:attrName>ppt_x</p:attrName>
                                        </p:attrNameLst>
                                      </p:cBhvr>
                                      <p:tavLst>
                                        <p:tav tm="0">
                                          <p:val>
                                            <p:fltVal val="0.5"/>
                                          </p:val>
                                        </p:tav>
                                        <p:tav tm="100000">
                                          <p:val>
                                            <p:strVal val="#ppt_x"/>
                                          </p:val>
                                        </p:tav>
                                      </p:tavLst>
                                    </p:anim>
                                    <p:anim calcmode="lin" valueType="num">
                                      <p:cBhvr>
                                        <p:cTn id="20" dur="500" fill="hold"/>
                                        <p:tgtEl>
                                          <p:spTgt spid="26"/>
                                        </p:tgtEl>
                                        <p:attrNameLst>
                                          <p:attrName>ppt_y</p:attrName>
                                        </p:attrNameLst>
                                      </p:cBhvr>
                                      <p:tavLst>
                                        <p:tav tm="0">
                                          <p:val>
                                            <p:fltVal val="0.5"/>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528" fill="hold" grpId="0" nodeType="clickEffect">
                                  <p:stCondLst>
                                    <p:cond delay="0"/>
                                  </p:stCondLst>
                                  <p:childTnLst>
                                    <p:set>
                                      <p:cBhvr>
                                        <p:cTn id="24" dur="1" fill="hold">
                                          <p:stCondLst>
                                            <p:cond delay="0"/>
                                          </p:stCondLst>
                                        </p:cTn>
                                        <p:tgtEl>
                                          <p:spTgt spid="29"/>
                                        </p:tgtEl>
                                        <p:attrNameLst>
                                          <p:attrName>style.visibility</p:attrName>
                                        </p:attrNameLst>
                                      </p:cBhvr>
                                      <p:to>
                                        <p:strVal val="visible"/>
                                      </p:to>
                                    </p:set>
                                    <p:anim calcmode="lin" valueType="num">
                                      <p:cBhvr>
                                        <p:cTn id="25" dur="500" fill="hold"/>
                                        <p:tgtEl>
                                          <p:spTgt spid="29"/>
                                        </p:tgtEl>
                                        <p:attrNameLst>
                                          <p:attrName>ppt_w</p:attrName>
                                        </p:attrNameLst>
                                      </p:cBhvr>
                                      <p:tavLst>
                                        <p:tav tm="0">
                                          <p:val>
                                            <p:fltVal val="0"/>
                                          </p:val>
                                        </p:tav>
                                        <p:tav tm="100000">
                                          <p:val>
                                            <p:strVal val="#ppt_w"/>
                                          </p:val>
                                        </p:tav>
                                      </p:tavLst>
                                    </p:anim>
                                    <p:anim calcmode="lin" valueType="num">
                                      <p:cBhvr>
                                        <p:cTn id="26" dur="500" fill="hold"/>
                                        <p:tgtEl>
                                          <p:spTgt spid="29"/>
                                        </p:tgtEl>
                                        <p:attrNameLst>
                                          <p:attrName>ppt_h</p:attrName>
                                        </p:attrNameLst>
                                      </p:cBhvr>
                                      <p:tavLst>
                                        <p:tav tm="0">
                                          <p:val>
                                            <p:fltVal val="0"/>
                                          </p:val>
                                        </p:tav>
                                        <p:tav tm="100000">
                                          <p:val>
                                            <p:strVal val="#ppt_h"/>
                                          </p:val>
                                        </p:tav>
                                      </p:tavLst>
                                    </p:anim>
                                    <p:anim calcmode="lin" valueType="num">
                                      <p:cBhvr>
                                        <p:cTn id="27" dur="500" fill="hold"/>
                                        <p:tgtEl>
                                          <p:spTgt spid="29"/>
                                        </p:tgtEl>
                                        <p:attrNameLst>
                                          <p:attrName>ppt_x</p:attrName>
                                        </p:attrNameLst>
                                      </p:cBhvr>
                                      <p:tavLst>
                                        <p:tav tm="0">
                                          <p:val>
                                            <p:fltVal val="0.5"/>
                                          </p:val>
                                        </p:tav>
                                        <p:tav tm="100000">
                                          <p:val>
                                            <p:strVal val="#ppt_x"/>
                                          </p:val>
                                        </p:tav>
                                      </p:tavLst>
                                    </p:anim>
                                    <p:anim calcmode="lin" valueType="num">
                                      <p:cBhvr>
                                        <p:cTn id="28" dur="500" fill="hold"/>
                                        <p:tgtEl>
                                          <p:spTgt spid="29"/>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时间复杂度分析</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47</a:t>
            </a:fld>
            <a:endParaRPr lang="zh-CN" altLang="en-US"/>
          </a:p>
        </p:txBody>
      </p:sp>
      <p:grpSp>
        <p:nvGrpSpPr>
          <p:cNvPr id="5" name="组合 24"/>
          <p:cNvGrpSpPr>
            <a:grpSpLocks/>
          </p:cNvGrpSpPr>
          <p:nvPr/>
        </p:nvGrpSpPr>
        <p:grpSpPr bwMode="auto">
          <a:xfrm>
            <a:off x="2048975" y="2111494"/>
            <a:ext cx="7272337" cy="4465637"/>
            <a:chOff x="272484" y="2708920"/>
            <a:chExt cx="5523652" cy="3116724"/>
          </a:xfrm>
        </p:grpSpPr>
        <p:sp>
          <p:nvSpPr>
            <p:cNvPr id="6" name="Rectangle 3"/>
            <p:cNvSpPr>
              <a:spLocks noChangeArrowheads="1"/>
            </p:cNvSpPr>
            <p:nvPr/>
          </p:nvSpPr>
          <p:spPr bwMode="auto">
            <a:xfrm>
              <a:off x="272484" y="2708920"/>
              <a:ext cx="5523652" cy="3116724"/>
            </a:xfrm>
            <a:prstGeom prst="rect">
              <a:avLst/>
            </a:prstGeom>
            <a:solidFill>
              <a:srgbClr val="BDFFBD"/>
            </a:solidFill>
            <a:ln w="12700" cap="sq">
              <a:noFill/>
              <a:miter lim="800000"/>
              <a:headEnd type="none" w="sm" len="sm"/>
              <a:tailEnd type="none" w="sm" len="sm"/>
            </a:ln>
            <a:effectLst>
              <a:outerShdw dist="161645" dir="2700000" algn="ctr" rotWithShape="0">
                <a:srgbClr val="B2B2B2">
                  <a:alpha val="50000"/>
                </a:srgbClr>
              </a:outerShdw>
            </a:effectLst>
          </p:spPr>
          <p:txBody>
            <a:bodyPr wrap="none" anchor="ctr"/>
            <a:lstStyle/>
            <a:p>
              <a:pPr eaLnBrk="1" hangingPunct="1"/>
              <a:endParaRPr lang="zh-CN" altLang="en-US"/>
            </a:p>
          </p:txBody>
        </p:sp>
        <p:pic>
          <p:nvPicPr>
            <p:cNvPr id="7" name="Picture 3" descr="\le \left\lceil 2^{\left(\lg n - h\right) - 1} \right\rceil = \left\lceil \frac{2^{\lg n}}{2^{h+1}}\right\rceil = \left\lceil\frac{n}{2^{h+1}}\right\rceil"/>
            <p:cNvPicPr>
              <a:picLocks noChangeAspect="1" noChangeArrowheads="1"/>
            </p:cNvPicPr>
            <p:nvPr/>
          </p:nvPicPr>
          <p:blipFill>
            <a:blip r:embed="rId2" cstate="print"/>
            <a:srcRect/>
            <a:stretch>
              <a:fillRect/>
            </a:stretch>
          </p:blipFill>
          <p:spPr bwMode="auto">
            <a:xfrm>
              <a:off x="2187799" y="3043808"/>
              <a:ext cx="2752725" cy="485775"/>
            </a:xfrm>
            <a:prstGeom prst="rect">
              <a:avLst/>
            </a:prstGeom>
            <a:noFill/>
            <a:ln w="9525">
              <a:noFill/>
              <a:miter lim="800000"/>
              <a:headEnd/>
              <a:tailEnd/>
            </a:ln>
          </p:spPr>
        </p:pic>
        <p:pic>
          <p:nvPicPr>
            <p:cNvPr id="8" name="Picture 4" descr="&#10;\begin{align}&#10;\sum_{h=0}^{\lceil \lg n \rceil} \frac{n}{2^{h+1}}O(h) &amp; =&#10;O\left(n\sum_{h=0}^{\lceil \lg n \rceil} \frac{h}{2^{h + 1}}\right) \\&#10;&amp; \le O\left(n\sum_{h=0}^{\infty} \frac{h}{2^h}\right) \\&#10;&amp; = O(n)&#10;&#10;\end{align}&#10;"/>
            <p:cNvPicPr>
              <a:picLocks noChangeAspect="1" noChangeArrowheads="1"/>
            </p:cNvPicPr>
            <p:nvPr/>
          </p:nvPicPr>
          <p:blipFill>
            <a:blip r:embed="rId3" cstate="print"/>
            <a:srcRect/>
            <a:stretch>
              <a:fillRect/>
            </a:stretch>
          </p:blipFill>
          <p:spPr bwMode="auto">
            <a:xfrm>
              <a:off x="2195736" y="3501008"/>
              <a:ext cx="2733675" cy="1590675"/>
            </a:xfrm>
            <a:prstGeom prst="rect">
              <a:avLst/>
            </a:prstGeom>
            <a:noFill/>
            <a:ln w="9525">
              <a:noFill/>
              <a:miter lim="800000"/>
              <a:headEnd/>
              <a:tailEnd/>
            </a:ln>
          </p:spPr>
        </p:pic>
      </p:grpSp>
      <p:sp>
        <p:nvSpPr>
          <p:cNvPr id="9" name="TextBox 26"/>
          <p:cNvSpPr txBox="1"/>
          <p:nvPr/>
        </p:nvSpPr>
        <p:spPr>
          <a:xfrm>
            <a:off x="2336312" y="2687756"/>
            <a:ext cx="2520950" cy="523875"/>
          </a:xfrm>
          <a:prstGeom prst="rect">
            <a:avLst/>
          </a:prstGeom>
          <a:noFill/>
        </p:spPr>
        <p:txBody>
          <a:bodyPr>
            <a:spAutoFit/>
          </a:bodyPr>
          <a:lstStyle/>
          <a:p>
            <a:pPr eaLnBrk="1" hangingPunct="1">
              <a:defRPr/>
            </a:pPr>
            <a:r>
              <a:rPr lang="zh-CN" altLang="en-US" sz="2800" dirty="0">
                <a:latin typeface="+mj-lt"/>
              </a:rPr>
              <a:t>第</a:t>
            </a:r>
            <a:r>
              <a:rPr lang="en-US" altLang="zh-CN" sz="2800" i="1" dirty="0">
                <a:latin typeface="+mj-lt"/>
              </a:rPr>
              <a:t>h</a:t>
            </a:r>
            <a:r>
              <a:rPr lang="zh-CN" altLang="en-US" sz="2800" dirty="0">
                <a:latin typeface="+mj-lt"/>
              </a:rPr>
              <a:t>层节点数</a:t>
            </a:r>
          </a:p>
        </p:txBody>
      </p:sp>
      <p:sp>
        <p:nvSpPr>
          <p:cNvPr id="10" name="TextBox 27"/>
          <p:cNvSpPr txBox="1"/>
          <p:nvPr/>
        </p:nvSpPr>
        <p:spPr>
          <a:xfrm>
            <a:off x="2407750" y="3479919"/>
            <a:ext cx="2520950" cy="523875"/>
          </a:xfrm>
          <a:prstGeom prst="rect">
            <a:avLst/>
          </a:prstGeom>
          <a:noFill/>
        </p:spPr>
        <p:txBody>
          <a:bodyPr>
            <a:spAutoFit/>
          </a:bodyPr>
          <a:lstStyle/>
          <a:p>
            <a:pPr eaLnBrk="1" hangingPunct="1">
              <a:defRPr/>
            </a:pPr>
            <a:r>
              <a:rPr lang="zh-CN" altLang="en-US" sz="2800" dirty="0">
                <a:latin typeface="+mj-lt"/>
              </a:rPr>
              <a:t>时间复杂度</a:t>
            </a:r>
            <a:r>
              <a:rPr lang="en-US" altLang="zh-CN" sz="2800" dirty="0">
                <a:latin typeface="+mj-lt"/>
              </a:rPr>
              <a:t>=</a:t>
            </a:r>
            <a:endParaRPr lang="zh-CN" altLang="en-US" sz="2800" dirty="0">
              <a:latin typeface="+mj-lt"/>
            </a:endParaRPr>
          </a:p>
        </p:txBody>
      </p:sp>
      <p:grpSp>
        <p:nvGrpSpPr>
          <p:cNvPr id="11" name="组合 107"/>
          <p:cNvGrpSpPr>
            <a:grpSpLocks/>
          </p:cNvGrpSpPr>
          <p:nvPr/>
        </p:nvGrpSpPr>
        <p:grpSpPr bwMode="auto">
          <a:xfrm>
            <a:off x="2336312" y="4572119"/>
            <a:ext cx="2724150" cy="1806575"/>
            <a:chOff x="1765300" y="4040189"/>
            <a:chExt cx="3886200" cy="2579688"/>
          </a:xfrm>
        </p:grpSpPr>
        <p:grpSp>
          <p:nvGrpSpPr>
            <p:cNvPr id="12" name="Group 48"/>
            <p:cNvGrpSpPr>
              <a:grpSpLocks/>
            </p:cNvGrpSpPr>
            <p:nvPr/>
          </p:nvGrpSpPr>
          <p:grpSpPr bwMode="auto">
            <a:xfrm>
              <a:off x="1765300" y="4040189"/>
              <a:ext cx="3886200" cy="2579688"/>
              <a:chOff x="960" y="2597"/>
              <a:chExt cx="2448" cy="1625"/>
            </a:xfrm>
          </p:grpSpPr>
          <p:sp>
            <p:nvSpPr>
              <p:cNvPr id="14" name="Oval 19"/>
              <p:cNvSpPr>
                <a:spLocks noChangeArrowheads="1"/>
              </p:cNvSpPr>
              <p:nvPr/>
            </p:nvSpPr>
            <p:spPr bwMode="auto">
              <a:xfrm>
                <a:off x="2208" y="2613"/>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sz="2400"/>
              </a:p>
            </p:txBody>
          </p:sp>
          <p:sp>
            <p:nvSpPr>
              <p:cNvPr id="15" name="Oval 20"/>
              <p:cNvSpPr>
                <a:spLocks noChangeArrowheads="1"/>
              </p:cNvSpPr>
              <p:nvPr/>
            </p:nvSpPr>
            <p:spPr bwMode="auto">
              <a:xfrm>
                <a:off x="1632" y="3008"/>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sz="2400"/>
              </a:p>
            </p:txBody>
          </p:sp>
          <p:sp>
            <p:nvSpPr>
              <p:cNvPr id="16" name="Oval 21"/>
              <p:cNvSpPr>
                <a:spLocks noChangeArrowheads="1"/>
              </p:cNvSpPr>
              <p:nvPr/>
            </p:nvSpPr>
            <p:spPr bwMode="auto">
              <a:xfrm>
                <a:off x="2784" y="3008"/>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sz="2400"/>
              </a:p>
            </p:txBody>
          </p:sp>
          <p:sp>
            <p:nvSpPr>
              <p:cNvPr id="17" name="Oval 22"/>
              <p:cNvSpPr>
                <a:spLocks noChangeArrowheads="1"/>
              </p:cNvSpPr>
              <p:nvPr/>
            </p:nvSpPr>
            <p:spPr bwMode="auto">
              <a:xfrm>
                <a:off x="1196" y="3429"/>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sz="2400"/>
              </a:p>
            </p:txBody>
          </p:sp>
          <p:sp>
            <p:nvSpPr>
              <p:cNvPr id="18" name="Oval 23"/>
              <p:cNvSpPr>
                <a:spLocks noChangeArrowheads="1"/>
              </p:cNvSpPr>
              <p:nvPr/>
            </p:nvSpPr>
            <p:spPr bwMode="auto">
              <a:xfrm>
                <a:off x="2026" y="3429"/>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sz="2400"/>
              </a:p>
            </p:txBody>
          </p:sp>
          <p:sp>
            <p:nvSpPr>
              <p:cNvPr id="19" name="Oval 24"/>
              <p:cNvSpPr>
                <a:spLocks noChangeArrowheads="1"/>
              </p:cNvSpPr>
              <p:nvPr/>
            </p:nvSpPr>
            <p:spPr bwMode="auto">
              <a:xfrm>
                <a:off x="2496" y="3429"/>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sz="2400"/>
              </a:p>
            </p:txBody>
          </p:sp>
          <p:sp>
            <p:nvSpPr>
              <p:cNvPr id="20" name="Oval 25"/>
              <p:cNvSpPr>
                <a:spLocks noChangeArrowheads="1"/>
              </p:cNvSpPr>
              <p:nvPr/>
            </p:nvSpPr>
            <p:spPr bwMode="auto">
              <a:xfrm>
                <a:off x="3120" y="3429"/>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sz="2400"/>
              </a:p>
            </p:txBody>
          </p:sp>
          <p:sp>
            <p:nvSpPr>
              <p:cNvPr id="21" name="Oval 26"/>
              <p:cNvSpPr>
                <a:spLocks noChangeArrowheads="1"/>
              </p:cNvSpPr>
              <p:nvPr/>
            </p:nvSpPr>
            <p:spPr bwMode="auto">
              <a:xfrm>
                <a:off x="960" y="3957"/>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sz="2400"/>
              </a:p>
            </p:txBody>
          </p:sp>
          <p:sp>
            <p:nvSpPr>
              <p:cNvPr id="22" name="Oval 27"/>
              <p:cNvSpPr>
                <a:spLocks noChangeArrowheads="1"/>
              </p:cNvSpPr>
              <p:nvPr/>
            </p:nvSpPr>
            <p:spPr bwMode="auto">
              <a:xfrm>
                <a:off x="1388" y="3957"/>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sz="2400"/>
              </a:p>
            </p:txBody>
          </p:sp>
          <p:sp>
            <p:nvSpPr>
              <p:cNvPr id="23" name="Oval 28"/>
              <p:cNvSpPr>
                <a:spLocks noChangeArrowheads="1"/>
              </p:cNvSpPr>
              <p:nvPr/>
            </p:nvSpPr>
            <p:spPr bwMode="auto">
              <a:xfrm>
                <a:off x="1776" y="3957"/>
                <a:ext cx="288" cy="24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sz="2400"/>
              </a:p>
            </p:txBody>
          </p:sp>
          <p:sp>
            <p:nvSpPr>
              <p:cNvPr id="24" name="Line 29"/>
              <p:cNvSpPr>
                <a:spLocks noChangeShapeType="1"/>
              </p:cNvSpPr>
              <p:nvPr/>
            </p:nvSpPr>
            <p:spPr bwMode="auto">
              <a:xfrm flipH="1">
                <a:off x="1883" y="2794"/>
                <a:ext cx="336" cy="24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25" name="Line 30"/>
              <p:cNvSpPr>
                <a:spLocks noChangeShapeType="1"/>
              </p:cNvSpPr>
              <p:nvPr/>
            </p:nvSpPr>
            <p:spPr bwMode="auto">
              <a:xfrm>
                <a:off x="2485" y="2794"/>
                <a:ext cx="336" cy="240"/>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26" name="Line 31"/>
              <p:cNvSpPr>
                <a:spLocks noChangeShapeType="1"/>
              </p:cNvSpPr>
              <p:nvPr/>
            </p:nvSpPr>
            <p:spPr bwMode="auto">
              <a:xfrm flipH="1">
                <a:off x="1444" y="3216"/>
                <a:ext cx="236" cy="255"/>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27" name="Line 32"/>
              <p:cNvSpPr>
                <a:spLocks noChangeShapeType="1"/>
              </p:cNvSpPr>
              <p:nvPr/>
            </p:nvSpPr>
            <p:spPr bwMode="auto">
              <a:xfrm>
                <a:off x="1872" y="3216"/>
                <a:ext cx="234" cy="234"/>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28" name="Line 33"/>
              <p:cNvSpPr>
                <a:spLocks noChangeShapeType="1"/>
              </p:cNvSpPr>
              <p:nvPr/>
            </p:nvSpPr>
            <p:spPr bwMode="auto">
              <a:xfrm flipH="1">
                <a:off x="2736" y="3237"/>
                <a:ext cx="144" cy="219"/>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29" name="Line 34"/>
              <p:cNvSpPr>
                <a:spLocks noChangeShapeType="1"/>
              </p:cNvSpPr>
              <p:nvPr/>
            </p:nvSpPr>
            <p:spPr bwMode="auto">
              <a:xfrm>
                <a:off x="3024" y="3237"/>
                <a:ext cx="192" cy="192"/>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30" name="Line 35"/>
              <p:cNvSpPr>
                <a:spLocks noChangeShapeType="1"/>
              </p:cNvSpPr>
              <p:nvPr/>
            </p:nvSpPr>
            <p:spPr bwMode="auto">
              <a:xfrm flipH="1">
                <a:off x="1130" y="3680"/>
                <a:ext cx="140" cy="267"/>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31" name="Line 36"/>
              <p:cNvSpPr>
                <a:spLocks noChangeShapeType="1"/>
              </p:cNvSpPr>
              <p:nvPr/>
            </p:nvSpPr>
            <p:spPr bwMode="auto">
              <a:xfrm>
                <a:off x="1388" y="3669"/>
                <a:ext cx="145" cy="299"/>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32" name="Line 37"/>
              <p:cNvSpPr>
                <a:spLocks noChangeShapeType="1"/>
              </p:cNvSpPr>
              <p:nvPr/>
            </p:nvSpPr>
            <p:spPr bwMode="auto">
              <a:xfrm flipH="1">
                <a:off x="1968" y="3674"/>
                <a:ext cx="144" cy="288"/>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33" name="Rectangle 38"/>
              <p:cNvSpPr>
                <a:spLocks noChangeArrowheads="1"/>
              </p:cNvSpPr>
              <p:nvPr/>
            </p:nvSpPr>
            <p:spPr bwMode="auto">
              <a:xfrm>
                <a:off x="2208" y="2597"/>
                <a:ext cx="247" cy="277"/>
              </a:xfrm>
              <a:prstGeom prst="rect">
                <a:avLst/>
              </a:prstGeom>
              <a:noFill/>
              <a:ln w="12700" cap="sq">
                <a:noFill/>
                <a:miter lim="800000"/>
                <a:headEnd type="none" w="sm" len="sm"/>
                <a:tailEnd type="none" w="sm" len="sm"/>
              </a:ln>
            </p:spPr>
            <p:txBody>
              <a:bodyPr wrap="none">
                <a:spAutoFit/>
              </a:bodyPr>
              <a:lstStyle/>
              <a:p>
                <a:pPr eaLnBrk="1" hangingPunct="1"/>
                <a:r>
                  <a:rPr lang="en-US" altLang="zh-CN" sz="1400" b="1">
                    <a:solidFill>
                      <a:srgbClr val="003399"/>
                    </a:solidFill>
                    <a:latin typeface="Times New Roman" pitchFamily="18" charset="0"/>
                    <a:ea typeface="宋体" charset="-122"/>
                  </a:rPr>
                  <a:t>1</a:t>
                </a:r>
              </a:p>
            </p:txBody>
          </p:sp>
          <p:sp>
            <p:nvSpPr>
              <p:cNvPr id="34" name="Rectangle 39"/>
              <p:cNvSpPr>
                <a:spLocks noChangeArrowheads="1"/>
              </p:cNvSpPr>
              <p:nvPr/>
            </p:nvSpPr>
            <p:spPr bwMode="auto">
              <a:xfrm>
                <a:off x="1632" y="2988"/>
                <a:ext cx="247" cy="277"/>
              </a:xfrm>
              <a:prstGeom prst="rect">
                <a:avLst/>
              </a:prstGeom>
              <a:noFill/>
              <a:ln w="12700" cap="sq">
                <a:noFill/>
                <a:miter lim="800000"/>
                <a:headEnd type="none" w="sm" len="sm"/>
                <a:tailEnd type="none" w="sm" len="sm"/>
              </a:ln>
            </p:spPr>
            <p:txBody>
              <a:bodyPr wrap="none">
                <a:spAutoFit/>
              </a:bodyPr>
              <a:lstStyle/>
              <a:p>
                <a:pPr eaLnBrk="1" hangingPunct="1"/>
                <a:r>
                  <a:rPr lang="en-US" altLang="zh-CN" sz="1400" b="1">
                    <a:solidFill>
                      <a:srgbClr val="003399"/>
                    </a:solidFill>
                    <a:latin typeface="Times New Roman" pitchFamily="18" charset="0"/>
                    <a:ea typeface="宋体" charset="-122"/>
                  </a:rPr>
                  <a:t>2</a:t>
                </a:r>
              </a:p>
            </p:txBody>
          </p:sp>
          <p:sp>
            <p:nvSpPr>
              <p:cNvPr id="35" name="Rectangle 40"/>
              <p:cNvSpPr>
                <a:spLocks noChangeArrowheads="1"/>
              </p:cNvSpPr>
              <p:nvPr/>
            </p:nvSpPr>
            <p:spPr bwMode="auto">
              <a:xfrm>
                <a:off x="2783" y="2989"/>
                <a:ext cx="247" cy="277"/>
              </a:xfrm>
              <a:prstGeom prst="rect">
                <a:avLst/>
              </a:prstGeom>
              <a:noFill/>
              <a:ln w="12700" cap="sq">
                <a:noFill/>
                <a:miter lim="800000"/>
                <a:headEnd type="none" w="sm" len="sm"/>
                <a:tailEnd type="none" w="sm" len="sm"/>
              </a:ln>
            </p:spPr>
            <p:txBody>
              <a:bodyPr wrap="none">
                <a:spAutoFit/>
              </a:bodyPr>
              <a:lstStyle/>
              <a:p>
                <a:pPr eaLnBrk="1" hangingPunct="1"/>
                <a:r>
                  <a:rPr lang="en-US" altLang="zh-CN" sz="1400" b="1">
                    <a:solidFill>
                      <a:srgbClr val="003399"/>
                    </a:solidFill>
                    <a:latin typeface="Times New Roman" pitchFamily="18" charset="0"/>
                    <a:ea typeface="宋体" charset="-122"/>
                  </a:rPr>
                  <a:t>3</a:t>
                </a:r>
              </a:p>
            </p:txBody>
          </p:sp>
          <p:sp>
            <p:nvSpPr>
              <p:cNvPr id="36" name="Rectangle 41"/>
              <p:cNvSpPr>
                <a:spLocks noChangeArrowheads="1"/>
              </p:cNvSpPr>
              <p:nvPr/>
            </p:nvSpPr>
            <p:spPr bwMode="auto">
              <a:xfrm>
                <a:off x="1207" y="3419"/>
                <a:ext cx="247" cy="277"/>
              </a:xfrm>
              <a:prstGeom prst="rect">
                <a:avLst/>
              </a:prstGeom>
              <a:noFill/>
              <a:ln w="12700" cap="sq">
                <a:noFill/>
                <a:miter lim="800000"/>
                <a:headEnd type="none" w="sm" len="sm"/>
                <a:tailEnd type="none" w="sm" len="sm"/>
              </a:ln>
            </p:spPr>
            <p:txBody>
              <a:bodyPr wrap="none">
                <a:spAutoFit/>
              </a:bodyPr>
              <a:lstStyle/>
              <a:p>
                <a:pPr eaLnBrk="1" hangingPunct="1"/>
                <a:r>
                  <a:rPr lang="en-US" altLang="zh-CN" sz="1400" b="1">
                    <a:solidFill>
                      <a:srgbClr val="003399"/>
                    </a:solidFill>
                    <a:latin typeface="Times New Roman" pitchFamily="18" charset="0"/>
                    <a:ea typeface="宋体" charset="-122"/>
                  </a:rPr>
                  <a:t>4</a:t>
                </a:r>
              </a:p>
            </p:txBody>
          </p:sp>
          <p:sp>
            <p:nvSpPr>
              <p:cNvPr id="37" name="Rectangle 43"/>
              <p:cNvSpPr>
                <a:spLocks noChangeArrowheads="1"/>
              </p:cNvSpPr>
              <p:nvPr/>
            </p:nvSpPr>
            <p:spPr bwMode="auto">
              <a:xfrm>
                <a:off x="2496" y="3405"/>
                <a:ext cx="247" cy="277"/>
              </a:xfrm>
              <a:prstGeom prst="rect">
                <a:avLst/>
              </a:prstGeom>
              <a:noFill/>
              <a:ln w="12700" cap="sq">
                <a:noFill/>
                <a:miter lim="800000"/>
                <a:headEnd type="none" w="sm" len="sm"/>
                <a:tailEnd type="none" w="sm" len="sm"/>
              </a:ln>
            </p:spPr>
            <p:txBody>
              <a:bodyPr wrap="none">
                <a:spAutoFit/>
              </a:bodyPr>
              <a:lstStyle/>
              <a:p>
                <a:pPr eaLnBrk="1" hangingPunct="1"/>
                <a:r>
                  <a:rPr lang="en-US" altLang="zh-CN" sz="1400" b="1">
                    <a:solidFill>
                      <a:srgbClr val="003399"/>
                    </a:solidFill>
                    <a:latin typeface="Times New Roman" pitchFamily="18" charset="0"/>
                    <a:ea typeface="宋体" charset="-122"/>
                  </a:rPr>
                  <a:t>6</a:t>
                </a:r>
              </a:p>
            </p:txBody>
          </p:sp>
          <p:sp>
            <p:nvSpPr>
              <p:cNvPr id="38" name="Rectangle 44"/>
              <p:cNvSpPr>
                <a:spLocks noChangeArrowheads="1"/>
              </p:cNvSpPr>
              <p:nvPr/>
            </p:nvSpPr>
            <p:spPr bwMode="auto">
              <a:xfrm>
                <a:off x="3115" y="3406"/>
                <a:ext cx="247" cy="277"/>
              </a:xfrm>
              <a:prstGeom prst="rect">
                <a:avLst/>
              </a:prstGeom>
              <a:noFill/>
              <a:ln w="12700" cap="sq">
                <a:noFill/>
                <a:miter lim="800000"/>
                <a:headEnd type="none" w="sm" len="sm"/>
                <a:tailEnd type="none" w="sm" len="sm"/>
              </a:ln>
            </p:spPr>
            <p:txBody>
              <a:bodyPr wrap="none">
                <a:spAutoFit/>
              </a:bodyPr>
              <a:lstStyle/>
              <a:p>
                <a:pPr eaLnBrk="1" hangingPunct="1"/>
                <a:r>
                  <a:rPr lang="en-US" altLang="zh-CN" sz="1400" b="1">
                    <a:solidFill>
                      <a:srgbClr val="003399"/>
                    </a:solidFill>
                    <a:latin typeface="Times New Roman" pitchFamily="18" charset="0"/>
                    <a:ea typeface="宋体" charset="-122"/>
                  </a:rPr>
                  <a:t>7</a:t>
                </a:r>
              </a:p>
            </p:txBody>
          </p:sp>
          <p:sp>
            <p:nvSpPr>
              <p:cNvPr id="39" name="Rectangle 45"/>
              <p:cNvSpPr>
                <a:spLocks noChangeArrowheads="1"/>
              </p:cNvSpPr>
              <p:nvPr/>
            </p:nvSpPr>
            <p:spPr bwMode="auto">
              <a:xfrm>
                <a:off x="973" y="3937"/>
                <a:ext cx="247" cy="277"/>
              </a:xfrm>
              <a:prstGeom prst="rect">
                <a:avLst/>
              </a:prstGeom>
              <a:noFill/>
              <a:ln w="12700" cap="sq">
                <a:noFill/>
                <a:miter lim="800000"/>
                <a:headEnd type="none" w="sm" len="sm"/>
                <a:tailEnd type="none" w="sm" len="sm"/>
              </a:ln>
            </p:spPr>
            <p:txBody>
              <a:bodyPr wrap="none">
                <a:spAutoFit/>
              </a:bodyPr>
              <a:lstStyle/>
              <a:p>
                <a:pPr eaLnBrk="1" hangingPunct="1"/>
                <a:r>
                  <a:rPr lang="en-US" altLang="zh-CN" sz="1400" b="1">
                    <a:solidFill>
                      <a:srgbClr val="003399"/>
                    </a:solidFill>
                    <a:latin typeface="Times New Roman" pitchFamily="18" charset="0"/>
                    <a:ea typeface="宋体" charset="-122"/>
                  </a:rPr>
                  <a:t>8</a:t>
                </a:r>
              </a:p>
            </p:txBody>
          </p:sp>
          <p:sp>
            <p:nvSpPr>
              <p:cNvPr id="40" name="Rectangle 46"/>
              <p:cNvSpPr>
                <a:spLocks noChangeArrowheads="1"/>
              </p:cNvSpPr>
              <p:nvPr/>
            </p:nvSpPr>
            <p:spPr bwMode="auto">
              <a:xfrm>
                <a:off x="1392" y="3945"/>
                <a:ext cx="247" cy="277"/>
              </a:xfrm>
              <a:prstGeom prst="rect">
                <a:avLst/>
              </a:prstGeom>
              <a:noFill/>
              <a:ln w="12700" cap="sq">
                <a:noFill/>
                <a:miter lim="800000"/>
                <a:headEnd type="none" w="sm" len="sm"/>
                <a:tailEnd type="none" w="sm" len="sm"/>
              </a:ln>
            </p:spPr>
            <p:txBody>
              <a:bodyPr wrap="none">
                <a:spAutoFit/>
              </a:bodyPr>
              <a:lstStyle/>
              <a:p>
                <a:pPr eaLnBrk="1" hangingPunct="1"/>
                <a:r>
                  <a:rPr lang="en-US" altLang="zh-CN" sz="1400" b="1">
                    <a:solidFill>
                      <a:srgbClr val="003399"/>
                    </a:solidFill>
                    <a:latin typeface="Times New Roman" pitchFamily="18" charset="0"/>
                    <a:ea typeface="宋体" charset="-122"/>
                  </a:rPr>
                  <a:t>9</a:t>
                </a:r>
              </a:p>
            </p:txBody>
          </p:sp>
        </p:grpSp>
        <p:sp>
          <p:nvSpPr>
            <p:cNvPr id="13" name="Rectangle 111"/>
            <p:cNvSpPr>
              <a:spLocks noChangeArrowheads="1"/>
            </p:cNvSpPr>
            <p:nvPr/>
          </p:nvSpPr>
          <p:spPr bwMode="auto">
            <a:xfrm>
              <a:off x="3482977" y="5337183"/>
              <a:ext cx="391572" cy="439148"/>
            </a:xfrm>
            <a:prstGeom prst="rect">
              <a:avLst/>
            </a:prstGeom>
            <a:noFill/>
            <a:ln w="12700" cap="sq">
              <a:noFill/>
              <a:miter lim="800000"/>
              <a:headEnd/>
              <a:tailEnd/>
            </a:ln>
          </p:spPr>
          <p:txBody>
            <a:bodyPr wrap="none">
              <a:spAutoFit/>
            </a:bodyPr>
            <a:lstStyle/>
            <a:p>
              <a:pPr eaLnBrk="1" hangingPunct="1"/>
              <a:r>
                <a:rPr lang="en-US" altLang="zh-CN" sz="1400" b="1">
                  <a:solidFill>
                    <a:srgbClr val="003399"/>
                  </a:solidFill>
                  <a:latin typeface="Times New Roman" pitchFamily="18" charset="0"/>
                  <a:ea typeface="宋体" charset="-122"/>
                </a:rPr>
                <a:t>5</a:t>
              </a:r>
            </a:p>
          </p:txBody>
        </p:sp>
      </p:grpSp>
      <p:sp>
        <p:nvSpPr>
          <p:cNvPr id="41" name="Text Box 49"/>
          <p:cNvSpPr txBox="1">
            <a:spLocks noChangeArrowheads="1"/>
          </p:cNvSpPr>
          <p:nvPr/>
        </p:nvSpPr>
        <p:spPr bwMode="auto">
          <a:xfrm>
            <a:off x="5301762" y="6072306"/>
            <a:ext cx="419100" cy="261938"/>
          </a:xfrm>
          <a:prstGeom prst="rect">
            <a:avLst/>
          </a:prstGeom>
          <a:noFill/>
          <a:ln w="12700" cap="sq">
            <a:noFill/>
            <a:miter lim="800000"/>
            <a:headEnd type="none" w="sm" len="sm"/>
            <a:tailEnd type="none" w="sm" len="sm"/>
          </a:ln>
        </p:spPr>
        <p:txBody>
          <a:bodyPr>
            <a:spAutoFit/>
          </a:bodyPr>
          <a:lstStyle/>
          <a:p>
            <a:pPr eaLnBrk="1" hangingPunct="1"/>
            <a:r>
              <a:rPr lang="en-US" altLang="zh-CN" sz="1100" b="1" i="1">
                <a:solidFill>
                  <a:schemeClr val="accent2"/>
                </a:solidFill>
                <a:latin typeface="Times New Roman" pitchFamily="18" charset="0"/>
                <a:ea typeface="宋体" charset="-122"/>
              </a:rPr>
              <a:t>h</a:t>
            </a:r>
            <a:r>
              <a:rPr lang="en-US" altLang="zh-CN" sz="1100" b="1">
                <a:solidFill>
                  <a:schemeClr val="accent2"/>
                </a:solidFill>
                <a:latin typeface="Times New Roman" pitchFamily="18" charset="0"/>
                <a:ea typeface="宋体" charset="-122"/>
              </a:rPr>
              <a:t>=0</a:t>
            </a:r>
          </a:p>
        </p:txBody>
      </p:sp>
      <p:sp>
        <p:nvSpPr>
          <p:cNvPr id="42" name="Text Box 49"/>
          <p:cNvSpPr txBox="1">
            <a:spLocks noChangeArrowheads="1"/>
          </p:cNvSpPr>
          <p:nvPr/>
        </p:nvSpPr>
        <p:spPr bwMode="auto">
          <a:xfrm>
            <a:off x="5301762" y="4992806"/>
            <a:ext cx="419100" cy="261938"/>
          </a:xfrm>
          <a:prstGeom prst="rect">
            <a:avLst/>
          </a:prstGeom>
          <a:noFill/>
          <a:ln w="12700" cap="sq">
            <a:noFill/>
            <a:miter lim="800000"/>
            <a:headEnd type="none" w="sm" len="sm"/>
            <a:tailEnd type="none" w="sm" len="sm"/>
          </a:ln>
        </p:spPr>
        <p:txBody>
          <a:bodyPr>
            <a:spAutoFit/>
          </a:bodyPr>
          <a:lstStyle/>
          <a:p>
            <a:pPr eaLnBrk="1" hangingPunct="1"/>
            <a:r>
              <a:rPr lang="en-US" altLang="zh-CN" sz="1100" b="1" i="1">
                <a:solidFill>
                  <a:schemeClr val="accent2"/>
                </a:solidFill>
                <a:latin typeface="Times New Roman" pitchFamily="18" charset="0"/>
                <a:ea typeface="宋体" charset="-122"/>
              </a:rPr>
              <a:t>h</a:t>
            </a:r>
            <a:r>
              <a:rPr lang="en-US" altLang="zh-CN" sz="1100" b="1">
                <a:solidFill>
                  <a:schemeClr val="accent2"/>
                </a:solidFill>
                <a:latin typeface="Times New Roman" pitchFamily="18" charset="0"/>
                <a:ea typeface="宋体" charset="-122"/>
              </a:rPr>
              <a:t>=2</a:t>
            </a:r>
          </a:p>
        </p:txBody>
      </p:sp>
      <p:sp>
        <p:nvSpPr>
          <p:cNvPr id="43" name="Text Box 49"/>
          <p:cNvSpPr txBox="1">
            <a:spLocks noChangeArrowheads="1"/>
          </p:cNvSpPr>
          <p:nvPr/>
        </p:nvSpPr>
        <p:spPr bwMode="auto">
          <a:xfrm>
            <a:off x="5301762" y="4561006"/>
            <a:ext cx="419100" cy="260350"/>
          </a:xfrm>
          <a:prstGeom prst="rect">
            <a:avLst/>
          </a:prstGeom>
          <a:noFill/>
          <a:ln w="12700" cap="sq">
            <a:noFill/>
            <a:miter lim="800000"/>
            <a:headEnd type="none" w="sm" len="sm"/>
            <a:tailEnd type="none" w="sm" len="sm"/>
          </a:ln>
        </p:spPr>
        <p:txBody>
          <a:bodyPr>
            <a:spAutoFit/>
          </a:bodyPr>
          <a:lstStyle/>
          <a:p>
            <a:pPr eaLnBrk="1" hangingPunct="1"/>
            <a:r>
              <a:rPr lang="en-US" altLang="zh-CN" sz="1100" b="1" i="1">
                <a:solidFill>
                  <a:schemeClr val="accent2"/>
                </a:solidFill>
                <a:latin typeface="Times New Roman" pitchFamily="18" charset="0"/>
                <a:ea typeface="宋体" charset="-122"/>
              </a:rPr>
              <a:t>h</a:t>
            </a:r>
            <a:r>
              <a:rPr lang="en-US" altLang="zh-CN" sz="1100" b="1">
                <a:solidFill>
                  <a:schemeClr val="accent2"/>
                </a:solidFill>
                <a:latin typeface="Times New Roman" pitchFamily="18" charset="0"/>
                <a:ea typeface="宋体" charset="-122"/>
              </a:rPr>
              <a:t>=3</a:t>
            </a:r>
          </a:p>
        </p:txBody>
      </p:sp>
      <p:sp>
        <p:nvSpPr>
          <p:cNvPr id="44" name="Rectangle 47"/>
          <p:cNvSpPr>
            <a:spLocks noChangeArrowheads="1"/>
          </p:cNvSpPr>
          <p:nvPr/>
        </p:nvSpPr>
        <p:spPr bwMode="auto">
          <a:xfrm>
            <a:off x="3915875" y="6072306"/>
            <a:ext cx="365125" cy="307975"/>
          </a:xfrm>
          <a:prstGeom prst="rect">
            <a:avLst/>
          </a:prstGeom>
          <a:noFill/>
          <a:ln w="12700" cap="sq">
            <a:noFill/>
            <a:miter lim="800000"/>
            <a:headEnd type="none" w="sm" len="sm"/>
            <a:tailEnd type="none" w="sm" len="sm"/>
          </a:ln>
        </p:spPr>
        <p:txBody>
          <a:bodyPr wrap="none">
            <a:spAutoFit/>
          </a:bodyPr>
          <a:lstStyle/>
          <a:p>
            <a:pPr eaLnBrk="1" hangingPunct="1"/>
            <a:r>
              <a:rPr lang="en-US" altLang="zh-CN" sz="1400" b="1">
                <a:solidFill>
                  <a:srgbClr val="003399"/>
                </a:solidFill>
                <a:latin typeface="Times New Roman" pitchFamily="18" charset="0"/>
                <a:ea typeface="宋体" charset="-122"/>
              </a:rPr>
              <a:t>12</a:t>
            </a:r>
          </a:p>
        </p:txBody>
      </p:sp>
      <p:sp>
        <p:nvSpPr>
          <p:cNvPr id="45" name="Rectangle 47"/>
          <p:cNvSpPr>
            <a:spLocks noChangeArrowheads="1"/>
          </p:cNvSpPr>
          <p:nvPr/>
        </p:nvSpPr>
        <p:spPr bwMode="auto">
          <a:xfrm>
            <a:off x="4276237" y="6072306"/>
            <a:ext cx="365125" cy="307975"/>
          </a:xfrm>
          <a:prstGeom prst="rect">
            <a:avLst/>
          </a:prstGeom>
          <a:noFill/>
          <a:ln w="12700" cap="sq">
            <a:noFill/>
            <a:miter lim="800000"/>
            <a:headEnd type="none" w="sm" len="sm"/>
            <a:tailEnd type="none" w="sm" len="sm"/>
          </a:ln>
        </p:spPr>
        <p:txBody>
          <a:bodyPr wrap="none">
            <a:spAutoFit/>
          </a:bodyPr>
          <a:lstStyle/>
          <a:p>
            <a:pPr eaLnBrk="1" hangingPunct="1"/>
            <a:r>
              <a:rPr lang="en-US" altLang="zh-CN" sz="1400" b="1">
                <a:solidFill>
                  <a:srgbClr val="003399"/>
                </a:solidFill>
                <a:latin typeface="Times New Roman" pitchFamily="18" charset="0"/>
                <a:ea typeface="宋体" charset="-122"/>
              </a:rPr>
              <a:t>13</a:t>
            </a:r>
          </a:p>
        </p:txBody>
      </p:sp>
      <p:sp>
        <p:nvSpPr>
          <p:cNvPr id="46" name="Rectangle 47"/>
          <p:cNvSpPr>
            <a:spLocks noChangeArrowheads="1"/>
          </p:cNvSpPr>
          <p:nvPr/>
        </p:nvSpPr>
        <p:spPr bwMode="auto">
          <a:xfrm>
            <a:off x="4641362" y="6072306"/>
            <a:ext cx="363538" cy="307975"/>
          </a:xfrm>
          <a:prstGeom prst="rect">
            <a:avLst/>
          </a:prstGeom>
          <a:noFill/>
          <a:ln w="12700" cap="sq">
            <a:noFill/>
            <a:miter lim="800000"/>
            <a:headEnd type="none" w="sm" len="sm"/>
            <a:tailEnd type="none" w="sm" len="sm"/>
          </a:ln>
        </p:spPr>
        <p:txBody>
          <a:bodyPr wrap="none">
            <a:spAutoFit/>
          </a:bodyPr>
          <a:lstStyle/>
          <a:p>
            <a:pPr eaLnBrk="1" hangingPunct="1"/>
            <a:r>
              <a:rPr lang="en-US" altLang="zh-CN" sz="1400" b="1">
                <a:solidFill>
                  <a:srgbClr val="003399"/>
                </a:solidFill>
                <a:latin typeface="Times New Roman" pitchFamily="18" charset="0"/>
                <a:ea typeface="宋体" charset="-122"/>
              </a:rPr>
              <a:t>14</a:t>
            </a:r>
          </a:p>
        </p:txBody>
      </p:sp>
      <p:sp>
        <p:nvSpPr>
          <p:cNvPr id="47" name="Rectangle 47"/>
          <p:cNvSpPr>
            <a:spLocks noChangeArrowheads="1"/>
          </p:cNvSpPr>
          <p:nvPr/>
        </p:nvSpPr>
        <p:spPr bwMode="auto">
          <a:xfrm>
            <a:off x="5000137" y="6053256"/>
            <a:ext cx="365125" cy="307975"/>
          </a:xfrm>
          <a:prstGeom prst="rect">
            <a:avLst/>
          </a:prstGeom>
          <a:noFill/>
          <a:ln w="12700" cap="sq">
            <a:noFill/>
            <a:miter lim="800000"/>
            <a:headEnd type="none" w="sm" len="sm"/>
            <a:tailEnd type="none" w="sm" len="sm"/>
          </a:ln>
        </p:spPr>
        <p:txBody>
          <a:bodyPr wrap="none">
            <a:spAutoFit/>
          </a:bodyPr>
          <a:lstStyle/>
          <a:p>
            <a:pPr eaLnBrk="1" hangingPunct="1"/>
            <a:r>
              <a:rPr lang="en-US" altLang="zh-CN" sz="1400" b="1">
                <a:solidFill>
                  <a:srgbClr val="003399"/>
                </a:solidFill>
                <a:latin typeface="Times New Roman" pitchFamily="18" charset="0"/>
                <a:ea typeface="宋体" charset="-122"/>
              </a:rPr>
              <a:t>15</a:t>
            </a:r>
          </a:p>
        </p:txBody>
      </p:sp>
      <p:sp>
        <p:nvSpPr>
          <p:cNvPr id="48" name="Line 36"/>
          <p:cNvSpPr>
            <a:spLocks noChangeShapeType="1"/>
          </p:cNvSpPr>
          <p:nvPr/>
        </p:nvSpPr>
        <p:spPr bwMode="auto">
          <a:xfrm>
            <a:off x="3704737" y="5784969"/>
            <a:ext cx="161925" cy="331787"/>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49" name="Line 36"/>
          <p:cNvSpPr>
            <a:spLocks noChangeShapeType="1"/>
          </p:cNvSpPr>
          <p:nvPr/>
        </p:nvSpPr>
        <p:spPr bwMode="auto">
          <a:xfrm>
            <a:off x="4263537" y="5784969"/>
            <a:ext cx="161925" cy="331787"/>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50" name="Line 36"/>
          <p:cNvSpPr>
            <a:spLocks noChangeShapeType="1"/>
          </p:cNvSpPr>
          <p:nvPr/>
        </p:nvSpPr>
        <p:spPr bwMode="auto">
          <a:xfrm>
            <a:off x="5004900" y="5784969"/>
            <a:ext cx="161925" cy="331787"/>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51" name="Text Box 49"/>
          <p:cNvSpPr txBox="1">
            <a:spLocks noChangeArrowheads="1"/>
          </p:cNvSpPr>
          <p:nvPr/>
        </p:nvSpPr>
        <p:spPr bwMode="auto">
          <a:xfrm>
            <a:off x="5301762" y="5496044"/>
            <a:ext cx="419100" cy="261937"/>
          </a:xfrm>
          <a:prstGeom prst="rect">
            <a:avLst/>
          </a:prstGeom>
          <a:noFill/>
          <a:ln w="12700" cap="sq">
            <a:noFill/>
            <a:miter lim="800000"/>
            <a:headEnd type="none" w="sm" len="sm"/>
            <a:tailEnd type="none" w="sm" len="sm"/>
          </a:ln>
        </p:spPr>
        <p:txBody>
          <a:bodyPr>
            <a:spAutoFit/>
          </a:bodyPr>
          <a:lstStyle/>
          <a:p>
            <a:pPr eaLnBrk="1" hangingPunct="1"/>
            <a:r>
              <a:rPr lang="en-US" altLang="zh-CN" sz="1100" b="1" i="1">
                <a:solidFill>
                  <a:schemeClr val="accent2"/>
                </a:solidFill>
                <a:latin typeface="Times New Roman" pitchFamily="18" charset="0"/>
                <a:ea typeface="宋体" charset="-122"/>
              </a:rPr>
              <a:t>h</a:t>
            </a:r>
            <a:r>
              <a:rPr lang="en-US" altLang="zh-CN" sz="1100" b="1">
                <a:solidFill>
                  <a:schemeClr val="accent2"/>
                </a:solidFill>
                <a:latin typeface="Times New Roman" pitchFamily="18" charset="0"/>
                <a:ea typeface="宋体" charset="-122"/>
              </a:rPr>
              <a:t>=1</a:t>
            </a:r>
          </a:p>
        </p:txBody>
      </p:sp>
      <p:sp>
        <p:nvSpPr>
          <p:cNvPr id="52" name="Line 37"/>
          <p:cNvSpPr>
            <a:spLocks noChangeShapeType="1"/>
          </p:cNvSpPr>
          <p:nvPr/>
        </p:nvSpPr>
        <p:spPr bwMode="auto">
          <a:xfrm flipH="1">
            <a:off x="3992075" y="5784969"/>
            <a:ext cx="160337" cy="320675"/>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53" name="Line 37"/>
          <p:cNvSpPr>
            <a:spLocks noChangeShapeType="1"/>
          </p:cNvSpPr>
          <p:nvPr/>
        </p:nvSpPr>
        <p:spPr bwMode="auto">
          <a:xfrm flipH="1">
            <a:off x="4768362" y="5784969"/>
            <a:ext cx="160338" cy="320675"/>
          </a:xfrm>
          <a:prstGeom prst="line">
            <a:avLst/>
          </a:prstGeom>
          <a:noFill/>
          <a:ln w="22225" cap="sq">
            <a:solidFill>
              <a:srgbClr val="000080"/>
            </a:solidFill>
            <a:round/>
            <a:headEnd type="none" w="sm" len="sm"/>
            <a:tailEnd type="none" w="sm" len="sm"/>
          </a:ln>
        </p:spPr>
        <p:txBody>
          <a:bodyPr/>
          <a:lstStyle/>
          <a:p>
            <a:endParaRPr lang="zh-CN" altLang="en-US"/>
          </a:p>
        </p:txBody>
      </p:sp>
      <p:sp>
        <p:nvSpPr>
          <p:cNvPr id="54" name="Oval 28"/>
          <p:cNvSpPr>
            <a:spLocks noChangeArrowheads="1"/>
          </p:cNvSpPr>
          <p:nvPr/>
        </p:nvSpPr>
        <p:spPr bwMode="auto">
          <a:xfrm>
            <a:off x="3633300" y="6092944"/>
            <a:ext cx="319087" cy="268287"/>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sz="2400"/>
          </a:p>
        </p:txBody>
      </p:sp>
      <p:sp>
        <p:nvSpPr>
          <p:cNvPr id="55" name="Oval 28"/>
          <p:cNvSpPr>
            <a:spLocks noChangeArrowheads="1"/>
          </p:cNvSpPr>
          <p:nvPr/>
        </p:nvSpPr>
        <p:spPr bwMode="auto">
          <a:xfrm>
            <a:off x="4281000" y="6072306"/>
            <a:ext cx="320675" cy="26670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sz="2400"/>
          </a:p>
        </p:txBody>
      </p:sp>
      <p:sp>
        <p:nvSpPr>
          <p:cNvPr id="56" name="Rectangle 47"/>
          <p:cNvSpPr>
            <a:spLocks noChangeArrowheads="1"/>
          </p:cNvSpPr>
          <p:nvPr/>
        </p:nvSpPr>
        <p:spPr bwMode="auto">
          <a:xfrm>
            <a:off x="3199912" y="6072306"/>
            <a:ext cx="365125" cy="307975"/>
          </a:xfrm>
          <a:prstGeom prst="rect">
            <a:avLst/>
          </a:prstGeom>
          <a:noFill/>
          <a:ln w="12700" cap="sq">
            <a:noFill/>
            <a:miter lim="800000"/>
            <a:headEnd type="none" w="sm" len="sm"/>
            <a:tailEnd type="none" w="sm" len="sm"/>
          </a:ln>
        </p:spPr>
        <p:txBody>
          <a:bodyPr wrap="none">
            <a:spAutoFit/>
          </a:bodyPr>
          <a:lstStyle/>
          <a:p>
            <a:pPr eaLnBrk="1" hangingPunct="1"/>
            <a:r>
              <a:rPr lang="en-US" altLang="zh-CN" sz="1400" b="1">
                <a:solidFill>
                  <a:srgbClr val="003399"/>
                </a:solidFill>
                <a:latin typeface="Times New Roman" pitchFamily="18" charset="0"/>
                <a:ea typeface="宋体" charset="-122"/>
              </a:rPr>
              <a:t>10</a:t>
            </a:r>
          </a:p>
        </p:txBody>
      </p:sp>
      <p:sp>
        <p:nvSpPr>
          <p:cNvPr id="57" name="Oval 28"/>
          <p:cNvSpPr>
            <a:spLocks noChangeArrowheads="1"/>
          </p:cNvSpPr>
          <p:nvPr/>
        </p:nvSpPr>
        <p:spPr bwMode="auto">
          <a:xfrm>
            <a:off x="3920637" y="6072306"/>
            <a:ext cx="320675" cy="26670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sz="2400"/>
          </a:p>
        </p:txBody>
      </p:sp>
      <p:sp>
        <p:nvSpPr>
          <p:cNvPr id="58" name="Oval 28"/>
          <p:cNvSpPr>
            <a:spLocks noChangeArrowheads="1"/>
          </p:cNvSpPr>
          <p:nvPr/>
        </p:nvSpPr>
        <p:spPr bwMode="auto">
          <a:xfrm>
            <a:off x="4681050" y="6072306"/>
            <a:ext cx="319087" cy="26670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sz="2400"/>
          </a:p>
        </p:txBody>
      </p:sp>
      <p:sp>
        <p:nvSpPr>
          <p:cNvPr id="59" name="Oval 28"/>
          <p:cNvSpPr>
            <a:spLocks noChangeArrowheads="1"/>
          </p:cNvSpPr>
          <p:nvPr/>
        </p:nvSpPr>
        <p:spPr bwMode="auto">
          <a:xfrm>
            <a:off x="5000137" y="6072306"/>
            <a:ext cx="320675" cy="266700"/>
          </a:xfrm>
          <a:prstGeom prst="ellipse">
            <a:avLst/>
          </a:prstGeom>
          <a:noFill/>
          <a:ln w="25400" cap="sq">
            <a:solidFill>
              <a:srgbClr val="000080"/>
            </a:solidFill>
            <a:round/>
            <a:headEnd type="none" w="sm" len="sm"/>
            <a:tailEnd type="none" w="sm" len="sm"/>
          </a:ln>
        </p:spPr>
        <p:txBody>
          <a:bodyPr wrap="none" anchor="ctr"/>
          <a:lstStyle/>
          <a:p>
            <a:pPr eaLnBrk="1" hangingPunct="1"/>
            <a:endParaRPr lang="zh-CN" altLang="en-US" sz="2400"/>
          </a:p>
        </p:txBody>
      </p:sp>
      <p:sp>
        <p:nvSpPr>
          <p:cNvPr id="60" name="Rectangle 47"/>
          <p:cNvSpPr>
            <a:spLocks noChangeArrowheads="1"/>
          </p:cNvSpPr>
          <p:nvPr/>
        </p:nvSpPr>
        <p:spPr bwMode="auto">
          <a:xfrm>
            <a:off x="3628537" y="6072306"/>
            <a:ext cx="354013" cy="307975"/>
          </a:xfrm>
          <a:prstGeom prst="rect">
            <a:avLst/>
          </a:prstGeom>
          <a:noFill/>
          <a:ln w="12700" cap="sq">
            <a:noFill/>
            <a:miter lim="800000"/>
            <a:headEnd type="none" w="sm" len="sm"/>
            <a:tailEnd type="none" w="sm" len="sm"/>
          </a:ln>
        </p:spPr>
        <p:txBody>
          <a:bodyPr wrap="none">
            <a:spAutoFit/>
          </a:bodyPr>
          <a:lstStyle/>
          <a:p>
            <a:pPr eaLnBrk="1" hangingPunct="1"/>
            <a:r>
              <a:rPr lang="en-US" altLang="zh-CN" sz="1400" b="1">
                <a:solidFill>
                  <a:srgbClr val="003399"/>
                </a:solidFill>
                <a:latin typeface="Times New Roman" pitchFamily="18" charset="0"/>
                <a:ea typeface="宋体" charset="-122"/>
              </a:rPr>
              <a:t>11</a:t>
            </a:r>
          </a:p>
        </p:txBody>
      </p:sp>
      <p:sp>
        <p:nvSpPr>
          <p:cNvPr id="61" name="Rectangle 5"/>
          <p:cNvSpPr>
            <a:spLocks noChangeArrowheads="1"/>
          </p:cNvSpPr>
          <p:nvPr/>
        </p:nvSpPr>
        <p:spPr bwMode="auto">
          <a:xfrm>
            <a:off x="2111495" y="1014691"/>
            <a:ext cx="7010400" cy="1184275"/>
          </a:xfrm>
          <a:prstGeom prst="rect">
            <a:avLst/>
          </a:prstGeom>
          <a:solidFill>
            <a:srgbClr val="43DBFF"/>
          </a:solidFill>
          <a:ln w="12700" cap="sq">
            <a:noFill/>
            <a:miter lim="800000"/>
            <a:headEnd type="none" w="sm" len="sm"/>
            <a:tailEnd type="none" w="sm" len="sm"/>
          </a:ln>
          <a:effectLst>
            <a:outerShdw dist="161645" dir="2700000" algn="ctr" rotWithShape="0">
              <a:srgbClr val="777777"/>
            </a:outerShdw>
          </a:effectLst>
        </p:spPr>
        <p:txBody>
          <a:bodyPr wrap="none" anchor="ctr"/>
          <a:lstStyle/>
          <a:p>
            <a:pPr eaLnBrk="1" hangingPunct="1"/>
            <a:endParaRPr lang="zh-CN" altLang="en-US"/>
          </a:p>
        </p:txBody>
      </p:sp>
      <p:sp>
        <p:nvSpPr>
          <p:cNvPr id="62" name="Text Box 6"/>
          <p:cNvSpPr txBox="1">
            <a:spLocks noChangeArrowheads="1"/>
          </p:cNvSpPr>
          <p:nvPr/>
        </p:nvSpPr>
        <p:spPr bwMode="auto">
          <a:xfrm>
            <a:off x="2749670" y="1335366"/>
            <a:ext cx="5867400" cy="727075"/>
          </a:xfrm>
          <a:prstGeom prst="rect">
            <a:avLst/>
          </a:prstGeom>
          <a:noFill/>
          <a:ln w="12700" cap="sq">
            <a:noFill/>
            <a:miter lim="800000"/>
            <a:headEnd type="none" w="sm" len="sm"/>
            <a:tailEnd type="none" w="sm" len="sm"/>
          </a:ln>
        </p:spPr>
        <p:txBody>
          <a:bodyPr>
            <a:spAutoFit/>
          </a:bodyPr>
          <a:lstStyle/>
          <a:p>
            <a:pPr eaLnBrk="1" hangingPunct="1">
              <a:lnSpc>
                <a:spcPct val="80000"/>
              </a:lnSpc>
            </a:pPr>
            <a:r>
              <a:rPr lang="en-US" altLang="zh-CN" sz="2500" b="1" dirty="0">
                <a:solidFill>
                  <a:srgbClr val="00007E"/>
                </a:solidFill>
                <a:latin typeface="Times New Roman" pitchFamily="18" charset="0"/>
                <a:ea typeface="宋体" charset="-122"/>
              </a:rPr>
              <a:t>for(</a:t>
            </a:r>
            <a:r>
              <a:rPr lang="en-US" altLang="zh-CN" sz="2500" b="1" dirty="0" err="1">
                <a:solidFill>
                  <a:srgbClr val="00007E"/>
                </a:solidFill>
                <a:latin typeface="Times New Roman" pitchFamily="18" charset="0"/>
                <a:ea typeface="宋体" charset="-122"/>
              </a:rPr>
              <a:t>i</a:t>
            </a:r>
            <a:r>
              <a:rPr lang="en-US" altLang="zh-CN" sz="2500" b="1" dirty="0">
                <a:solidFill>
                  <a:srgbClr val="00007E"/>
                </a:solidFill>
                <a:latin typeface="Times New Roman" pitchFamily="18" charset="0"/>
                <a:ea typeface="宋体" charset="-122"/>
                <a:sym typeface="Symbol" pitchFamily="18" charset="2"/>
              </a:rPr>
              <a:t>=n/2-1;i&gt;=0;i</a:t>
            </a:r>
            <a:r>
              <a:rPr lang="en-US" altLang="zh-CN" sz="2500" b="1" dirty="0">
                <a:solidFill>
                  <a:srgbClr val="00007E"/>
                </a:solidFill>
                <a:latin typeface="Times New Roman" pitchFamily="18" charset="0"/>
                <a:ea typeface="宋体" charset="-122"/>
                <a:cs typeface="Times New Roman" pitchFamily="18" charset="0"/>
                <a:sym typeface="Symbol" pitchFamily="18" charset="2"/>
              </a:rPr>
              <a:t>– –</a:t>
            </a:r>
            <a:r>
              <a:rPr lang="en-US" altLang="zh-CN" sz="2500" b="1" dirty="0">
                <a:solidFill>
                  <a:srgbClr val="00007E"/>
                </a:solidFill>
                <a:latin typeface="Times New Roman" pitchFamily="18" charset="0"/>
                <a:ea typeface="宋体" charset="-122"/>
                <a:sym typeface="Symbol" pitchFamily="18" charset="2"/>
              </a:rPr>
              <a:t>)</a:t>
            </a:r>
          </a:p>
          <a:p>
            <a:pPr eaLnBrk="1" hangingPunct="1">
              <a:lnSpc>
                <a:spcPct val="85000"/>
              </a:lnSpc>
            </a:pPr>
            <a:r>
              <a:rPr lang="zh-CN" altLang="en-US" sz="2500" b="1" dirty="0">
                <a:solidFill>
                  <a:srgbClr val="00007E"/>
                </a:solidFill>
                <a:latin typeface="Times New Roman" pitchFamily="18" charset="0"/>
                <a:ea typeface="宋体" charset="-122"/>
                <a:sym typeface="Symbol" pitchFamily="18" charset="2"/>
              </a:rPr>
              <a:t>         </a:t>
            </a:r>
            <a:r>
              <a:rPr lang="en-US" altLang="zh-CN" sz="2500" b="1" dirty="0">
                <a:solidFill>
                  <a:srgbClr val="00007E"/>
                </a:solidFill>
                <a:latin typeface="Times New Roman" pitchFamily="18" charset="0"/>
                <a:ea typeface="宋体" charset="-122"/>
                <a:sym typeface="Symbol" pitchFamily="18" charset="2"/>
              </a:rPr>
              <a:t>adjust(</a:t>
            </a:r>
            <a:r>
              <a:rPr lang="en-US" altLang="zh-CN" sz="2500" b="1" dirty="0" err="1">
                <a:solidFill>
                  <a:srgbClr val="00007E"/>
                </a:solidFill>
                <a:latin typeface="Times New Roman" pitchFamily="18" charset="0"/>
                <a:ea typeface="宋体" charset="-122"/>
                <a:sym typeface="Symbol" pitchFamily="18" charset="2"/>
              </a:rPr>
              <a:t>K,i,n</a:t>
            </a:r>
            <a:r>
              <a:rPr lang="en-US" altLang="zh-CN" sz="2500" b="1" dirty="0">
                <a:solidFill>
                  <a:srgbClr val="00007E"/>
                </a:solidFill>
                <a:latin typeface="Times New Roman" pitchFamily="18" charset="0"/>
                <a:ea typeface="宋体" charset="-122"/>
                <a:sym typeface="Symbol" pitchFamily="18" charset="2"/>
              </a:rPr>
              <a:t>);</a:t>
            </a:r>
          </a:p>
        </p:txBody>
      </p:sp>
      <p:sp>
        <p:nvSpPr>
          <p:cNvPr id="63" name="AutoShape 35"/>
          <p:cNvSpPr>
            <a:spLocks noChangeArrowheads="1"/>
          </p:cNvSpPr>
          <p:nvPr/>
        </p:nvSpPr>
        <p:spPr bwMode="auto">
          <a:xfrm>
            <a:off x="6097707" y="1046441"/>
            <a:ext cx="2519363" cy="457200"/>
          </a:xfrm>
          <a:prstGeom prst="wedgeRectCallout">
            <a:avLst>
              <a:gd name="adj1" fmla="val -52699"/>
              <a:gd name="adj2" fmla="val 104167"/>
            </a:avLst>
          </a:prstGeom>
          <a:noFill/>
          <a:ln w="41275" cap="sq">
            <a:solidFill>
              <a:srgbClr val="FF0000"/>
            </a:solidFill>
            <a:miter lim="800000"/>
            <a:headEnd type="none" w="sm" len="sm"/>
            <a:tailEnd type="none" w="sm" len="sm"/>
          </a:ln>
        </p:spPr>
        <p:txBody>
          <a:bodyPr/>
          <a:lstStyle/>
          <a:p>
            <a:pPr algn="ctr" eaLnBrk="1" hangingPunct="1"/>
            <a:endParaRPr lang="en-US" altLang="zh-CN" sz="2400">
              <a:latin typeface="Times New Roman" pitchFamily="18" charset="0"/>
              <a:ea typeface="宋体" charset="-122"/>
            </a:endParaRPr>
          </a:p>
        </p:txBody>
      </p:sp>
      <p:sp>
        <p:nvSpPr>
          <p:cNvPr id="64" name="Text Box 36"/>
          <p:cNvSpPr txBox="1">
            <a:spLocks noChangeArrowheads="1"/>
          </p:cNvSpPr>
          <p:nvPr/>
        </p:nvSpPr>
        <p:spPr bwMode="auto">
          <a:xfrm>
            <a:off x="6070720" y="1046441"/>
            <a:ext cx="2690812" cy="446087"/>
          </a:xfrm>
          <a:prstGeom prst="rect">
            <a:avLst/>
          </a:prstGeom>
          <a:noFill/>
          <a:ln w="12700" cap="sq">
            <a:noFill/>
            <a:miter lim="800000"/>
            <a:headEnd type="none" w="sm" len="sm"/>
            <a:tailEnd type="none" w="sm" len="sm"/>
          </a:ln>
          <a:effectLst>
            <a:outerShdw dist="12700" dir="5400000" algn="ctr" rotWithShape="0">
              <a:srgbClr val="000000"/>
            </a:outerShdw>
          </a:effectLst>
        </p:spPr>
        <p:txBody>
          <a:bodyPr>
            <a:spAutoFit/>
          </a:bodyPr>
          <a:lstStyle/>
          <a:p>
            <a:pPr eaLnBrk="1" hangingPunct="1"/>
            <a:r>
              <a:rPr lang="zh-CN" altLang="en-US" sz="2300" b="1">
                <a:solidFill>
                  <a:srgbClr val="FF3300"/>
                </a:solidFill>
                <a:latin typeface="Times New Roman" pitchFamily="18" charset="0"/>
              </a:rPr>
              <a:t>建初始堆积复杂度</a:t>
            </a:r>
          </a:p>
        </p:txBody>
      </p:sp>
    </p:spTree>
    <p:extLst>
      <p:ext uri="{BB962C8B-B14F-4D97-AF65-F5344CB8AC3E}">
        <p14:creationId xmlns:p14="http://schemas.microsoft.com/office/powerpoint/2010/main" val="37907729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堆排序算法分析</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48</a:t>
            </a:fld>
            <a:endParaRPr lang="zh-CN" altLang="en-US"/>
          </a:p>
        </p:txBody>
      </p:sp>
      <p:graphicFrame>
        <p:nvGraphicFramePr>
          <p:cNvPr id="6" name="表格 5"/>
          <p:cNvGraphicFramePr>
            <a:graphicFrameLocks noGrp="1"/>
          </p:cNvGraphicFramePr>
          <p:nvPr>
            <p:extLst>
              <p:ext uri="{D42A27DB-BD31-4B8C-83A1-F6EECF244321}">
                <p14:modId xmlns:p14="http://schemas.microsoft.com/office/powerpoint/2010/main" val="1556231751"/>
              </p:ext>
            </p:extLst>
          </p:nvPr>
        </p:nvGraphicFramePr>
        <p:xfrm>
          <a:off x="779023" y="1305169"/>
          <a:ext cx="7560840" cy="2164080"/>
        </p:xfrm>
        <a:graphic>
          <a:graphicData uri="http://schemas.openxmlformats.org/drawingml/2006/table">
            <a:tbl>
              <a:tblPr firstRow="1" bandRow="1"/>
              <a:tblGrid>
                <a:gridCol w="1982836">
                  <a:extLst>
                    <a:ext uri="{9D8B030D-6E8A-4147-A177-3AD203B41FA5}">
                      <a16:colId xmlns:a16="http://schemas.microsoft.com/office/drawing/2014/main" val="20000"/>
                    </a:ext>
                  </a:extLst>
                </a:gridCol>
                <a:gridCol w="5578004">
                  <a:extLst>
                    <a:ext uri="{9D8B030D-6E8A-4147-A177-3AD203B41FA5}">
                      <a16:colId xmlns:a16="http://schemas.microsoft.com/office/drawing/2014/main" val="20001"/>
                    </a:ext>
                  </a:extLst>
                </a:gridCol>
              </a:tblGrid>
              <a:tr h="619089">
                <a:tc>
                  <a:txBody>
                    <a:bodyPr/>
                    <a:lstStyle>
                      <a:lvl1pPr marL="0" algn="l" defTabSz="914400" rtl="0" eaLnBrk="1" latinLnBrk="0" hangingPunct="1">
                        <a:defRPr sz="1800" b="1" kern="1200">
                          <a:solidFill>
                            <a:schemeClr val="lt1"/>
                          </a:solidFill>
                          <a:latin typeface="Arial Narrow"/>
                        </a:defRPr>
                      </a:lvl1pPr>
                      <a:lvl2pPr marL="457200" algn="l" defTabSz="914400" rtl="0" eaLnBrk="1" latinLnBrk="0" hangingPunct="1">
                        <a:defRPr sz="1800" b="1" kern="1200">
                          <a:solidFill>
                            <a:schemeClr val="lt1"/>
                          </a:solidFill>
                          <a:latin typeface="Arial Narrow"/>
                        </a:defRPr>
                      </a:lvl2pPr>
                      <a:lvl3pPr marL="914400" algn="l" defTabSz="914400" rtl="0" eaLnBrk="1" latinLnBrk="0" hangingPunct="1">
                        <a:defRPr sz="1800" b="1" kern="1200">
                          <a:solidFill>
                            <a:schemeClr val="lt1"/>
                          </a:solidFill>
                          <a:latin typeface="Arial Narrow"/>
                        </a:defRPr>
                      </a:lvl3pPr>
                      <a:lvl4pPr marL="1371600" algn="l" defTabSz="914400" rtl="0" eaLnBrk="1" latinLnBrk="0" hangingPunct="1">
                        <a:defRPr sz="1800" b="1" kern="1200">
                          <a:solidFill>
                            <a:schemeClr val="lt1"/>
                          </a:solidFill>
                          <a:latin typeface="Arial Narrow"/>
                        </a:defRPr>
                      </a:lvl4pPr>
                      <a:lvl5pPr marL="1828800" algn="l" defTabSz="914400" rtl="0" eaLnBrk="1" latinLnBrk="0" hangingPunct="1">
                        <a:defRPr sz="1800" b="1" kern="1200">
                          <a:solidFill>
                            <a:schemeClr val="lt1"/>
                          </a:solidFill>
                          <a:latin typeface="Arial Narrow"/>
                        </a:defRPr>
                      </a:lvl5pPr>
                      <a:lvl6pPr marL="2286000" algn="l" defTabSz="914400" rtl="0" eaLnBrk="1" latinLnBrk="0" hangingPunct="1">
                        <a:defRPr sz="1800" b="1" kern="1200">
                          <a:solidFill>
                            <a:schemeClr val="lt1"/>
                          </a:solidFill>
                          <a:latin typeface="Arial Narrow"/>
                        </a:defRPr>
                      </a:lvl6pPr>
                      <a:lvl7pPr marL="2743200" algn="l" defTabSz="914400" rtl="0" eaLnBrk="1" latinLnBrk="0" hangingPunct="1">
                        <a:defRPr sz="1800" b="1" kern="1200">
                          <a:solidFill>
                            <a:schemeClr val="lt1"/>
                          </a:solidFill>
                          <a:latin typeface="Arial Narrow"/>
                        </a:defRPr>
                      </a:lvl7pPr>
                      <a:lvl8pPr marL="3200400" algn="l" defTabSz="914400" rtl="0" eaLnBrk="1" latinLnBrk="0" hangingPunct="1">
                        <a:defRPr sz="1800" b="1" kern="1200">
                          <a:solidFill>
                            <a:schemeClr val="lt1"/>
                          </a:solidFill>
                          <a:latin typeface="Arial Narrow"/>
                        </a:defRPr>
                      </a:lvl8pPr>
                      <a:lvl9pPr marL="3657600" algn="l" defTabSz="914400" rtl="0" eaLnBrk="1" latinLnBrk="0" hangingPunct="1">
                        <a:defRPr sz="1800" b="1" kern="1200">
                          <a:solidFill>
                            <a:schemeClr val="lt1"/>
                          </a:solidFill>
                          <a:latin typeface="Arial Narrow"/>
                        </a:defRPr>
                      </a:lvl9pPr>
                    </a:lstStyle>
                    <a:p>
                      <a:r>
                        <a:rPr lang="zh-CN" altLang="en-US" sz="2400" dirty="0">
                          <a:solidFill>
                            <a:schemeClr val="tx1"/>
                          </a:solidFill>
                        </a:rPr>
                        <a:t>稳定性：</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C1FEF9"/>
                    </a:solidFill>
                  </a:tcPr>
                </a:tc>
                <a:tc>
                  <a:txBody>
                    <a:bodyPr/>
                    <a:lstStyle>
                      <a:lvl1pPr marL="0" algn="l" defTabSz="914400" rtl="0" eaLnBrk="1" latinLnBrk="0" hangingPunct="1">
                        <a:defRPr sz="1800" b="1" kern="1200">
                          <a:solidFill>
                            <a:schemeClr val="lt1"/>
                          </a:solidFill>
                          <a:latin typeface="Arial Narrow"/>
                        </a:defRPr>
                      </a:lvl1pPr>
                      <a:lvl2pPr marL="457200" algn="l" defTabSz="914400" rtl="0" eaLnBrk="1" latinLnBrk="0" hangingPunct="1">
                        <a:defRPr sz="1800" b="1" kern="1200">
                          <a:solidFill>
                            <a:schemeClr val="lt1"/>
                          </a:solidFill>
                          <a:latin typeface="Arial Narrow"/>
                        </a:defRPr>
                      </a:lvl2pPr>
                      <a:lvl3pPr marL="914400" algn="l" defTabSz="914400" rtl="0" eaLnBrk="1" latinLnBrk="0" hangingPunct="1">
                        <a:defRPr sz="1800" b="1" kern="1200">
                          <a:solidFill>
                            <a:schemeClr val="lt1"/>
                          </a:solidFill>
                          <a:latin typeface="Arial Narrow"/>
                        </a:defRPr>
                      </a:lvl3pPr>
                      <a:lvl4pPr marL="1371600" algn="l" defTabSz="914400" rtl="0" eaLnBrk="1" latinLnBrk="0" hangingPunct="1">
                        <a:defRPr sz="1800" b="1" kern="1200">
                          <a:solidFill>
                            <a:schemeClr val="lt1"/>
                          </a:solidFill>
                          <a:latin typeface="Arial Narrow"/>
                        </a:defRPr>
                      </a:lvl4pPr>
                      <a:lvl5pPr marL="1828800" algn="l" defTabSz="914400" rtl="0" eaLnBrk="1" latinLnBrk="0" hangingPunct="1">
                        <a:defRPr sz="1800" b="1" kern="1200">
                          <a:solidFill>
                            <a:schemeClr val="lt1"/>
                          </a:solidFill>
                          <a:latin typeface="Arial Narrow"/>
                        </a:defRPr>
                      </a:lvl5pPr>
                      <a:lvl6pPr marL="2286000" algn="l" defTabSz="914400" rtl="0" eaLnBrk="1" latinLnBrk="0" hangingPunct="1">
                        <a:defRPr sz="1800" b="1" kern="1200">
                          <a:solidFill>
                            <a:schemeClr val="lt1"/>
                          </a:solidFill>
                          <a:latin typeface="Arial Narrow"/>
                        </a:defRPr>
                      </a:lvl6pPr>
                      <a:lvl7pPr marL="2743200" algn="l" defTabSz="914400" rtl="0" eaLnBrk="1" latinLnBrk="0" hangingPunct="1">
                        <a:defRPr sz="1800" b="1" kern="1200">
                          <a:solidFill>
                            <a:schemeClr val="lt1"/>
                          </a:solidFill>
                          <a:latin typeface="Arial Narrow"/>
                        </a:defRPr>
                      </a:lvl7pPr>
                      <a:lvl8pPr marL="3200400" algn="l" defTabSz="914400" rtl="0" eaLnBrk="1" latinLnBrk="0" hangingPunct="1">
                        <a:defRPr sz="1800" b="1" kern="1200">
                          <a:solidFill>
                            <a:schemeClr val="lt1"/>
                          </a:solidFill>
                          <a:latin typeface="Arial Narrow"/>
                        </a:defRPr>
                      </a:lvl8pPr>
                      <a:lvl9pPr marL="3657600" algn="l" defTabSz="914400" rtl="0" eaLnBrk="1" latinLnBrk="0" hangingPunct="1">
                        <a:defRPr sz="1800" b="1" kern="1200">
                          <a:solidFill>
                            <a:schemeClr val="lt1"/>
                          </a:solidFill>
                          <a:latin typeface="Arial Narrow"/>
                        </a:defRPr>
                      </a:lvl9pPr>
                    </a:lstStyle>
                    <a:p>
                      <a:r>
                        <a:rPr lang="zh-CN" altLang="en-US" sz="2400" b="1" dirty="0">
                          <a:solidFill>
                            <a:srgbClr val="FF0000"/>
                          </a:solidFill>
                          <a:latin typeface="楷体" pitchFamily="49" charset="-122"/>
                          <a:ea typeface="楷体" pitchFamily="49" charset="-122"/>
                        </a:rPr>
                        <a:t>不稳定</a:t>
                      </a:r>
                      <a:endParaRPr lang="en-US" altLang="zh-CN" sz="2400" b="1" dirty="0">
                        <a:solidFill>
                          <a:srgbClr val="FF0000"/>
                        </a:solidFill>
                        <a:latin typeface="楷体" pitchFamily="49" charset="-122"/>
                        <a:ea typeface="楷体" pitchFamily="49" charset="-122"/>
                      </a:endParaRPr>
                    </a:p>
                    <a:p>
                      <a:endParaRPr lang="zh-CN" altLang="en-US" sz="2400" dirty="0">
                        <a:solidFill>
                          <a:srgbClr val="7030A0"/>
                        </a:solidFill>
                        <a:latin typeface="楷体" pitchFamily="49" charset="-122"/>
                        <a:ea typeface="楷体" pitchFamily="49" charset="-122"/>
                      </a:endParaRP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C1FEF9"/>
                    </a:solidFill>
                  </a:tcPr>
                </a:tc>
                <a:extLst>
                  <a:ext uri="{0D108BD9-81ED-4DB2-BD59-A6C34878D82A}">
                    <a16:rowId xmlns:a16="http://schemas.microsoft.com/office/drawing/2014/main" val="10000"/>
                  </a:ext>
                </a:extLst>
              </a:tr>
              <a:tr h="370840">
                <a:tc>
                  <a:txBody>
                    <a:bodyPr/>
                    <a:lstStyle>
                      <a:lvl1pPr marL="0" algn="l" defTabSz="914400" rtl="0" eaLnBrk="1" latinLnBrk="0" hangingPunct="1">
                        <a:defRPr sz="1800" kern="1200">
                          <a:solidFill>
                            <a:schemeClr val="dk1"/>
                          </a:solidFill>
                          <a:latin typeface="Arial Narrow"/>
                        </a:defRPr>
                      </a:lvl1pPr>
                      <a:lvl2pPr marL="457200" algn="l" defTabSz="914400" rtl="0" eaLnBrk="1" latinLnBrk="0" hangingPunct="1">
                        <a:defRPr sz="1800" kern="1200">
                          <a:solidFill>
                            <a:schemeClr val="dk1"/>
                          </a:solidFill>
                          <a:latin typeface="Arial Narrow"/>
                        </a:defRPr>
                      </a:lvl2pPr>
                      <a:lvl3pPr marL="914400" algn="l" defTabSz="914400" rtl="0" eaLnBrk="1" latinLnBrk="0" hangingPunct="1">
                        <a:defRPr sz="1800" kern="1200">
                          <a:solidFill>
                            <a:schemeClr val="dk1"/>
                          </a:solidFill>
                          <a:latin typeface="Arial Narrow"/>
                        </a:defRPr>
                      </a:lvl3pPr>
                      <a:lvl4pPr marL="1371600" algn="l" defTabSz="914400" rtl="0" eaLnBrk="1" latinLnBrk="0" hangingPunct="1">
                        <a:defRPr sz="1800" kern="1200">
                          <a:solidFill>
                            <a:schemeClr val="dk1"/>
                          </a:solidFill>
                          <a:latin typeface="Arial Narrow"/>
                        </a:defRPr>
                      </a:lvl4pPr>
                      <a:lvl5pPr marL="1828800" algn="l" defTabSz="914400" rtl="0" eaLnBrk="1" latinLnBrk="0" hangingPunct="1">
                        <a:defRPr sz="1800" kern="1200">
                          <a:solidFill>
                            <a:schemeClr val="dk1"/>
                          </a:solidFill>
                          <a:latin typeface="Arial Narrow"/>
                        </a:defRPr>
                      </a:lvl5pPr>
                      <a:lvl6pPr marL="2286000" algn="l" defTabSz="914400" rtl="0" eaLnBrk="1" latinLnBrk="0" hangingPunct="1">
                        <a:defRPr sz="1800" kern="1200">
                          <a:solidFill>
                            <a:schemeClr val="dk1"/>
                          </a:solidFill>
                          <a:latin typeface="Arial Narrow"/>
                        </a:defRPr>
                      </a:lvl6pPr>
                      <a:lvl7pPr marL="2743200" algn="l" defTabSz="914400" rtl="0" eaLnBrk="1" latinLnBrk="0" hangingPunct="1">
                        <a:defRPr sz="1800" kern="1200">
                          <a:solidFill>
                            <a:schemeClr val="dk1"/>
                          </a:solidFill>
                          <a:latin typeface="Arial Narrow"/>
                        </a:defRPr>
                      </a:lvl7pPr>
                      <a:lvl8pPr marL="3200400" algn="l" defTabSz="914400" rtl="0" eaLnBrk="1" latinLnBrk="0" hangingPunct="1">
                        <a:defRPr sz="1800" kern="1200">
                          <a:solidFill>
                            <a:schemeClr val="dk1"/>
                          </a:solidFill>
                          <a:latin typeface="Arial Narrow"/>
                        </a:defRPr>
                      </a:lvl8pPr>
                      <a:lvl9pPr marL="3657600" algn="l" defTabSz="914400" rtl="0" eaLnBrk="1" latinLnBrk="0" hangingPunct="1">
                        <a:defRPr sz="1800" kern="1200">
                          <a:solidFill>
                            <a:schemeClr val="dk1"/>
                          </a:solidFill>
                          <a:latin typeface="Arial Narrow"/>
                        </a:defRPr>
                      </a:lvl9pPr>
                    </a:lstStyle>
                    <a:p>
                      <a:r>
                        <a:rPr lang="zh-CN" altLang="en-US" sz="2400" b="1" dirty="0">
                          <a:solidFill>
                            <a:schemeClr val="tx1"/>
                          </a:solidFill>
                        </a:rPr>
                        <a:t>时间代价：</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C1FEF9">
                        <a:tint val="40000"/>
                      </a:srgbClr>
                    </a:solidFill>
                  </a:tcPr>
                </a:tc>
                <a:tc>
                  <a:txBody>
                    <a:bodyPr/>
                    <a:lstStyle>
                      <a:lvl1pPr marL="0" algn="l" defTabSz="914400" rtl="0" eaLnBrk="1" latinLnBrk="0" hangingPunct="1">
                        <a:defRPr sz="1800" kern="1200">
                          <a:solidFill>
                            <a:schemeClr val="dk1"/>
                          </a:solidFill>
                          <a:latin typeface="Arial Narrow"/>
                        </a:defRPr>
                      </a:lvl1pPr>
                      <a:lvl2pPr marL="457200" algn="l" defTabSz="914400" rtl="0" eaLnBrk="1" latinLnBrk="0" hangingPunct="1">
                        <a:defRPr sz="1800" kern="1200">
                          <a:solidFill>
                            <a:schemeClr val="dk1"/>
                          </a:solidFill>
                          <a:latin typeface="Arial Narrow"/>
                        </a:defRPr>
                      </a:lvl2pPr>
                      <a:lvl3pPr marL="914400" algn="l" defTabSz="914400" rtl="0" eaLnBrk="1" latinLnBrk="0" hangingPunct="1">
                        <a:defRPr sz="1800" kern="1200">
                          <a:solidFill>
                            <a:schemeClr val="dk1"/>
                          </a:solidFill>
                          <a:latin typeface="Arial Narrow"/>
                        </a:defRPr>
                      </a:lvl3pPr>
                      <a:lvl4pPr marL="1371600" algn="l" defTabSz="914400" rtl="0" eaLnBrk="1" latinLnBrk="0" hangingPunct="1">
                        <a:defRPr sz="1800" kern="1200">
                          <a:solidFill>
                            <a:schemeClr val="dk1"/>
                          </a:solidFill>
                          <a:latin typeface="Arial Narrow"/>
                        </a:defRPr>
                      </a:lvl4pPr>
                      <a:lvl5pPr marL="1828800" algn="l" defTabSz="914400" rtl="0" eaLnBrk="1" latinLnBrk="0" hangingPunct="1">
                        <a:defRPr sz="1800" kern="1200">
                          <a:solidFill>
                            <a:schemeClr val="dk1"/>
                          </a:solidFill>
                          <a:latin typeface="Arial Narrow"/>
                        </a:defRPr>
                      </a:lvl5pPr>
                      <a:lvl6pPr marL="2286000" algn="l" defTabSz="914400" rtl="0" eaLnBrk="1" latinLnBrk="0" hangingPunct="1">
                        <a:defRPr sz="1800" kern="1200">
                          <a:solidFill>
                            <a:schemeClr val="dk1"/>
                          </a:solidFill>
                          <a:latin typeface="Arial Narrow"/>
                        </a:defRPr>
                      </a:lvl6pPr>
                      <a:lvl7pPr marL="2743200" algn="l" defTabSz="914400" rtl="0" eaLnBrk="1" latinLnBrk="0" hangingPunct="1">
                        <a:defRPr sz="1800" kern="1200">
                          <a:solidFill>
                            <a:schemeClr val="dk1"/>
                          </a:solidFill>
                          <a:latin typeface="Arial Narrow"/>
                        </a:defRPr>
                      </a:lvl7pPr>
                      <a:lvl8pPr marL="3200400" algn="l" defTabSz="914400" rtl="0" eaLnBrk="1" latinLnBrk="0" hangingPunct="1">
                        <a:defRPr sz="1800" kern="1200">
                          <a:solidFill>
                            <a:schemeClr val="dk1"/>
                          </a:solidFill>
                          <a:latin typeface="Arial Narrow"/>
                        </a:defRPr>
                      </a:lvl8pPr>
                      <a:lvl9pPr marL="3657600" algn="l" defTabSz="914400" rtl="0" eaLnBrk="1" latinLnBrk="0" hangingPunct="1">
                        <a:defRPr sz="1800" kern="1200">
                          <a:solidFill>
                            <a:schemeClr val="dk1"/>
                          </a:solidFill>
                          <a:latin typeface="Arial Narrow"/>
                        </a:defRPr>
                      </a:lvl9pPr>
                    </a:lstStyle>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altLang="zh-CN" sz="2800" b="1" dirty="0">
                          <a:solidFill>
                            <a:srgbClr val="FF3300"/>
                          </a:solidFill>
                          <a:latin typeface="Times New Roman" pitchFamily="18" charset="0"/>
                          <a:ea typeface="宋体" charset="-122"/>
                          <a:cs typeface="Times New Roman" pitchFamily="18" charset="0"/>
                        </a:rPr>
                        <a:t>O</a:t>
                      </a:r>
                      <a:r>
                        <a:rPr lang="en-US" altLang="zh-CN" sz="2400" b="1" dirty="0">
                          <a:solidFill>
                            <a:srgbClr val="FF3300"/>
                          </a:solidFill>
                          <a:latin typeface="Times New Roman" pitchFamily="18" charset="0"/>
                          <a:ea typeface="宋体" charset="-122"/>
                          <a:cs typeface="Times New Roman" pitchFamily="18" charset="0"/>
                        </a:rPr>
                        <a:t>(nlog</a:t>
                      </a:r>
                      <a:r>
                        <a:rPr lang="en-US" altLang="zh-CN" sz="2400" b="1" baseline="-18000" dirty="0">
                          <a:solidFill>
                            <a:srgbClr val="FF3300"/>
                          </a:solidFill>
                          <a:latin typeface="Times New Roman" pitchFamily="18" charset="0"/>
                          <a:ea typeface="宋体" charset="-122"/>
                          <a:cs typeface="Times New Roman" pitchFamily="18" charset="0"/>
                        </a:rPr>
                        <a:t>2</a:t>
                      </a:r>
                      <a:r>
                        <a:rPr lang="en-US" altLang="zh-CN" sz="2400" b="1" dirty="0">
                          <a:solidFill>
                            <a:srgbClr val="FF3300"/>
                          </a:solidFill>
                          <a:latin typeface="Times New Roman" pitchFamily="18" charset="0"/>
                          <a:ea typeface="宋体" charset="-122"/>
                          <a:cs typeface="Times New Roman" pitchFamily="18" charset="0"/>
                        </a:rPr>
                        <a:t>n)</a:t>
                      </a:r>
                      <a:endParaRPr lang="en-US" altLang="zh-CN" sz="2000" b="1" dirty="0">
                        <a:solidFill>
                          <a:srgbClr val="FF3300"/>
                        </a:solidFill>
                        <a:latin typeface="Times New Roman" pitchFamily="18" charset="0"/>
                        <a:cs typeface="Times New Roman" pitchFamily="18" charset="0"/>
                      </a:endParaRP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C1FEF9">
                        <a:tint val="40000"/>
                      </a:srgbClr>
                    </a:solidFill>
                  </a:tcPr>
                </a:tc>
                <a:extLst>
                  <a:ext uri="{0D108BD9-81ED-4DB2-BD59-A6C34878D82A}">
                    <a16:rowId xmlns:a16="http://schemas.microsoft.com/office/drawing/2014/main" val="10001"/>
                  </a:ext>
                </a:extLst>
              </a:tr>
              <a:tr h="370840">
                <a:tc>
                  <a:txBody>
                    <a:bodyPr/>
                    <a:lstStyle>
                      <a:lvl1pPr marL="0" algn="l" defTabSz="914400" rtl="0" eaLnBrk="1" latinLnBrk="0" hangingPunct="1">
                        <a:defRPr sz="1800" kern="1200">
                          <a:solidFill>
                            <a:schemeClr val="dk1"/>
                          </a:solidFill>
                          <a:latin typeface="Arial Narrow"/>
                        </a:defRPr>
                      </a:lvl1pPr>
                      <a:lvl2pPr marL="457200" algn="l" defTabSz="914400" rtl="0" eaLnBrk="1" latinLnBrk="0" hangingPunct="1">
                        <a:defRPr sz="1800" kern="1200">
                          <a:solidFill>
                            <a:schemeClr val="dk1"/>
                          </a:solidFill>
                          <a:latin typeface="Arial Narrow"/>
                        </a:defRPr>
                      </a:lvl2pPr>
                      <a:lvl3pPr marL="914400" algn="l" defTabSz="914400" rtl="0" eaLnBrk="1" latinLnBrk="0" hangingPunct="1">
                        <a:defRPr sz="1800" kern="1200">
                          <a:solidFill>
                            <a:schemeClr val="dk1"/>
                          </a:solidFill>
                          <a:latin typeface="Arial Narrow"/>
                        </a:defRPr>
                      </a:lvl3pPr>
                      <a:lvl4pPr marL="1371600" algn="l" defTabSz="914400" rtl="0" eaLnBrk="1" latinLnBrk="0" hangingPunct="1">
                        <a:defRPr sz="1800" kern="1200">
                          <a:solidFill>
                            <a:schemeClr val="dk1"/>
                          </a:solidFill>
                          <a:latin typeface="Arial Narrow"/>
                        </a:defRPr>
                      </a:lvl4pPr>
                      <a:lvl5pPr marL="1828800" algn="l" defTabSz="914400" rtl="0" eaLnBrk="1" latinLnBrk="0" hangingPunct="1">
                        <a:defRPr sz="1800" kern="1200">
                          <a:solidFill>
                            <a:schemeClr val="dk1"/>
                          </a:solidFill>
                          <a:latin typeface="Arial Narrow"/>
                        </a:defRPr>
                      </a:lvl5pPr>
                      <a:lvl6pPr marL="2286000" algn="l" defTabSz="914400" rtl="0" eaLnBrk="1" latinLnBrk="0" hangingPunct="1">
                        <a:defRPr sz="1800" kern="1200">
                          <a:solidFill>
                            <a:schemeClr val="dk1"/>
                          </a:solidFill>
                          <a:latin typeface="Arial Narrow"/>
                        </a:defRPr>
                      </a:lvl6pPr>
                      <a:lvl7pPr marL="2743200" algn="l" defTabSz="914400" rtl="0" eaLnBrk="1" latinLnBrk="0" hangingPunct="1">
                        <a:defRPr sz="1800" kern="1200">
                          <a:solidFill>
                            <a:schemeClr val="dk1"/>
                          </a:solidFill>
                          <a:latin typeface="Arial Narrow"/>
                        </a:defRPr>
                      </a:lvl7pPr>
                      <a:lvl8pPr marL="3200400" algn="l" defTabSz="914400" rtl="0" eaLnBrk="1" latinLnBrk="0" hangingPunct="1">
                        <a:defRPr sz="1800" kern="1200">
                          <a:solidFill>
                            <a:schemeClr val="dk1"/>
                          </a:solidFill>
                          <a:latin typeface="Arial Narrow"/>
                        </a:defRPr>
                      </a:lvl8pPr>
                      <a:lvl9pPr marL="3657600" algn="l" defTabSz="914400" rtl="0" eaLnBrk="1" latinLnBrk="0" hangingPunct="1">
                        <a:defRPr sz="1800" kern="1200">
                          <a:solidFill>
                            <a:schemeClr val="dk1"/>
                          </a:solidFill>
                          <a:latin typeface="Arial Narrow"/>
                        </a:defRPr>
                      </a:lvl9pPr>
                    </a:lstStyle>
                    <a:p>
                      <a:r>
                        <a:rPr lang="zh-CN" altLang="en-US" sz="2400" b="1" dirty="0">
                          <a:solidFill>
                            <a:schemeClr val="tx1"/>
                          </a:solidFill>
                        </a:rPr>
                        <a:t>空间代价：</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C1FEF9">
                        <a:tint val="20000"/>
                      </a:srgbClr>
                    </a:solidFill>
                  </a:tcPr>
                </a:tc>
                <a:tc>
                  <a:txBody>
                    <a:bodyPr/>
                    <a:lstStyle>
                      <a:lvl1pPr marL="0" algn="l" defTabSz="914400" rtl="0" eaLnBrk="1" latinLnBrk="0" hangingPunct="1">
                        <a:defRPr sz="1800" kern="1200">
                          <a:solidFill>
                            <a:schemeClr val="dk1"/>
                          </a:solidFill>
                          <a:latin typeface="Arial Narrow"/>
                        </a:defRPr>
                      </a:lvl1pPr>
                      <a:lvl2pPr marL="457200" algn="l" defTabSz="914400" rtl="0" eaLnBrk="1" latinLnBrk="0" hangingPunct="1">
                        <a:defRPr sz="1800" kern="1200">
                          <a:solidFill>
                            <a:schemeClr val="dk1"/>
                          </a:solidFill>
                          <a:latin typeface="Arial Narrow"/>
                        </a:defRPr>
                      </a:lvl2pPr>
                      <a:lvl3pPr marL="914400" algn="l" defTabSz="914400" rtl="0" eaLnBrk="1" latinLnBrk="0" hangingPunct="1">
                        <a:defRPr sz="1800" kern="1200">
                          <a:solidFill>
                            <a:schemeClr val="dk1"/>
                          </a:solidFill>
                          <a:latin typeface="Arial Narrow"/>
                        </a:defRPr>
                      </a:lvl3pPr>
                      <a:lvl4pPr marL="1371600" algn="l" defTabSz="914400" rtl="0" eaLnBrk="1" latinLnBrk="0" hangingPunct="1">
                        <a:defRPr sz="1800" kern="1200">
                          <a:solidFill>
                            <a:schemeClr val="dk1"/>
                          </a:solidFill>
                          <a:latin typeface="Arial Narrow"/>
                        </a:defRPr>
                      </a:lvl4pPr>
                      <a:lvl5pPr marL="1828800" algn="l" defTabSz="914400" rtl="0" eaLnBrk="1" latinLnBrk="0" hangingPunct="1">
                        <a:defRPr sz="1800" kern="1200">
                          <a:solidFill>
                            <a:schemeClr val="dk1"/>
                          </a:solidFill>
                          <a:latin typeface="Arial Narrow"/>
                        </a:defRPr>
                      </a:lvl5pPr>
                      <a:lvl6pPr marL="2286000" algn="l" defTabSz="914400" rtl="0" eaLnBrk="1" latinLnBrk="0" hangingPunct="1">
                        <a:defRPr sz="1800" kern="1200">
                          <a:solidFill>
                            <a:schemeClr val="dk1"/>
                          </a:solidFill>
                          <a:latin typeface="Arial Narrow"/>
                        </a:defRPr>
                      </a:lvl6pPr>
                      <a:lvl7pPr marL="2743200" algn="l" defTabSz="914400" rtl="0" eaLnBrk="1" latinLnBrk="0" hangingPunct="1">
                        <a:defRPr sz="1800" kern="1200">
                          <a:solidFill>
                            <a:schemeClr val="dk1"/>
                          </a:solidFill>
                          <a:latin typeface="Arial Narrow"/>
                        </a:defRPr>
                      </a:lvl7pPr>
                      <a:lvl8pPr marL="3200400" algn="l" defTabSz="914400" rtl="0" eaLnBrk="1" latinLnBrk="0" hangingPunct="1">
                        <a:defRPr sz="1800" kern="1200">
                          <a:solidFill>
                            <a:schemeClr val="dk1"/>
                          </a:solidFill>
                          <a:latin typeface="Arial Narrow"/>
                        </a:defRPr>
                      </a:lvl8pPr>
                      <a:lvl9pPr marL="3657600" algn="l" defTabSz="914400" rtl="0" eaLnBrk="1" latinLnBrk="0" hangingPunct="1">
                        <a:defRPr sz="1800" kern="1200">
                          <a:solidFill>
                            <a:schemeClr val="dk1"/>
                          </a:solidFill>
                          <a:latin typeface="Arial Narrow"/>
                        </a:defRPr>
                      </a:lvl9pPr>
                    </a:lstStyle>
                    <a:p>
                      <a:r>
                        <a:rPr lang="en-US" altLang="zh-CN" sz="2400" b="1" dirty="0">
                          <a:solidFill>
                            <a:srgbClr val="7030A0"/>
                          </a:solidFill>
                          <a:latin typeface="楷体" pitchFamily="49" charset="-122"/>
                          <a:ea typeface="楷体" pitchFamily="49" charset="-122"/>
                        </a:rPr>
                        <a:t>O(1)</a:t>
                      </a:r>
                    </a:p>
                    <a:p>
                      <a:endParaRPr lang="zh-CN" altLang="en-US" sz="2400" b="1" dirty="0">
                        <a:solidFill>
                          <a:srgbClr val="7030A0"/>
                        </a:solidFill>
                        <a:latin typeface="楷体" pitchFamily="49" charset="-122"/>
                        <a:ea typeface="楷体" pitchFamily="49" charset="-122"/>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C1FEF9">
                        <a:tint val="20000"/>
                      </a:srgbClr>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2128760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7.7 </a:t>
            </a:r>
            <a:r>
              <a:rPr lang="zh-CN" altLang="en-US" dirty="0"/>
              <a:t>二路归并（</a:t>
            </a:r>
            <a:r>
              <a:rPr lang="en-US" altLang="zh-CN" dirty="0"/>
              <a:t>Merge</a:t>
            </a:r>
            <a:r>
              <a:rPr lang="zh-CN" altLang="en-US" dirty="0"/>
              <a:t>）排序</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49</a:t>
            </a:fld>
            <a:endParaRPr lang="zh-CN" altLang="en-US"/>
          </a:p>
        </p:txBody>
      </p:sp>
      <p:sp>
        <p:nvSpPr>
          <p:cNvPr id="5" name="Text Box 5"/>
          <p:cNvSpPr txBox="1">
            <a:spLocks noChangeArrowheads="1"/>
          </p:cNvSpPr>
          <p:nvPr/>
        </p:nvSpPr>
        <p:spPr bwMode="auto">
          <a:xfrm>
            <a:off x="1016121" y="3252545"/>
            <a:ext cx="4030662" cy="442912"/>
          </a:xfrm>
          <a:prstGeom prst="rect">
            <a:avLst/>
          </a:prstGeom>
          <a:noFill/>
          <a:ln w="12700" cap="sq">
            <a:noFill/>
            <a:miter lim="800000"/>
            <a:headEnd type="none" w="sm" len="sm"/>
            <a:tailEnd type="none" w="sm" len="sm"/>
          </a:ln>
        </p:spPr>
        <p:txBody>
          <a:bodyPr>
            <a:spAutoFit/>
          </a:bodyPr>
          <a:lstStyle/>
          <a:p>
            <a:pPr eaLnBrk="1" hangingPunct="1"/>
            <a:r>
              <a:rPr lang="en-US" altLang="zh-CN" sz="2300" b="1">
                <a:solidFill>
                  <a:srgbClr val="002570"/>
                </a:solidFill>
                <a:latin typeface="Times New Roman" pitchFamily="18" charset="0"/>
                <a:ea typeface="宋体" charset="-122"/>
              </a:rPr>
              <a:t>( K</a:t>
            </a:r>
            <a:r>
              <a:rPr lang="en-US" altLang="zh-CN" sz="2300" b="1" baseline="-24000">
                <a:solidFill>
                  <a:srgbClr val="002570"/>
                </a:solidFill>
                <a:latin typeface="Times New Roman" pitchFamily="18" charset="0"/>
                <a:ea typeface="宋体" charset="-122"/>
              </a:rPr>
              <a:t>s</a:t>
            </a:r>
            <a:r>
              <a:rPr lang="en-US" altLang="zh-CN" sz="2300" b="1">
                <a:solidFill>
                  <a:srgbClr val="002570"/>
                </a:solidFill>
                <a:latin typeface="Times New Roman" pitchFamily="18" charset="0"/>
                <a:ea typeface="宋体" charset="-122"/>
              </a:rPr>
              <a:t>,  K</a:t>
            </a:r>
            <a:r>
              <a:rPr lang="en-US" altLang="zh-CN" sz="2300" b="1" baseline="-25000">
                <a:solidFill>
                  <a:srgbClr val="002570"/>
                </a:solidFill>
                <a:latin typeface="Times New Roman" pitchFamily="18" charset="0"/>
                <a:ea typeface="宋体" charset="-122"/>
              </a:rPr>
              <a:t>s+1</a:t>
            </a:r>
            <a:r>
              <a:rPr lang="en-US" altLang="zh-CN" sz="2300" b="1">
                <a:solidFill>
                  <a:srgbClr val="002570"/>
                </a:solidFill>
                <a:latin typeface="Times New Roman" pitchFamily="18" charset="0"/>
                <a:ea typeface="宋体" charset="-122"/>
              </a:rPr>
              <a:t>, K</a:t>
            </a:r>
            <a:r>
              <a:rPr lang="en-US" altLang="zh-CN" sz="2300" b="1" baseline="-25000">
                <a:solidFill>
                  <a:srgbClr val="002570"/>
                </a:solidFill>
                <a:latin typeface="Times New Roman" pitchFamily="18" charset="0"/>
                <a:ea typeface="宋体" charset="-122"/>
              </a:rPr>
              <a:t>s+2</a:t>
            </a:r>
            <a:r>
              <a:rPr lang="en-US" altLang="zh-CN" sz="2300" b="1">
                <a:solidFill>
                  <a:srgbClr val="002570"/>
                </a:solidFill>
                <a:latin typeface="Times New Roman" pitchFamily="18" charset="0"/>
                <a:ea typeface="宋体" charset="-122"/>
              </a:rPr>
              <a:t>,  </a:t>
            </a:r>
            <a:r>
              <a:rPr lang="en-US" altLang="zh-CN" sz="2300" b="1">
                <a:solidFill>
                  <a:srgbClr val="002570"/>
                </a:solidFill>
                <a:latin typeface="Times New Roman" pitchFamily="18" charset="0"/>
                <a:ea typeface="宋体" charset="-122"/>
                <a:cs typeface="Times New Roman" pitchFamily="18" charset="0"/>
              </a:rPr>
              <a:t>……,</a:t>
            </a:r>
            <a:r>
              <a:rPr lang="en-US" altLang="zh-CN" sz="2300" b="1">
                <a:solidFill>
                  <a:srgbClr val="002570"/>
                </a:solidFill>
                <a:latin typeface="Times New Roman" pitchFamily="18" charset="0"/>
                <a:ea typeface="宋体" charset="-122"/>
              </a:rPr>
              <a:t>  K</a:t>
            </a:r>
            <a:r>
              <a:rPr lang="en-US" altLang="zh-CN" sz="2300" b="1" baseline="-25000">
                <a:solidFill>
                  <a:srgbClr val="002570"/>
                </a:solidFill>
                <a:latin typeface="Times New Roman" pitchFamily="18" charset="0"/>
                <a:ea typeface="宋体" charset="-122"/>
              </a:rPr>
              <a:t>u </a:t>
            </a:r>
            <a:r>
              <a:rPr lang="en-US" altLang="zh-CN" sz="2300" b="1">
                <a:solidFill>
                  <a:srgbClr val="002570"/>
                </a:solidFill>
                <a:latin typeface="Times New Roman" pitchFamily="18" charset="0"/>
                <a:ea typeface="宋体" charset="-122"/>
              </a:rPr>
              <a:t>)</a:t>
            </a:r>
          </a:p>
        </p:txBody>
      </p:sp>
      <p:sp>
        <p:nvSpPr>
          <p:cNvPr id="6" name="Text Box 6"/>
          <p:cNvSpPr txBox="1">
            <a:spLocks noChangeArrowheads="1"/>
          </p:cNvSpPr>
          <p:nvPr/>
        </p:nvSpPr>
        <p:spPr bwMode="auto">
          <a:xfrm>
            <a:off x="4470521" y="3252545"/>
            <a:ext cx="4310062" cy="442912"/>
          </a:xfrm>
          <a:prstGeom prst="rect">
            <a:avLst/>
          </a:prstGeom>
          <a:noFill/>
          <a:ln w="12700" cap="sq">
            <a:noFill/>
            <a:miter lim="800000"/>
            <a:headEnd type="none" w="sm" len="sm"/>
            <a:tailEnd type="none" w="sm" len="sm"/>
          </a:ln>
        </p:spPr>
        <p:txBody>
          <a:bodyPr>
            <a:spAutoFit/>
          </a:bodyPr>
          <a:lstStyle/>
          <a:p>
            <a:pPr eaLnBrk="1" hangingPunct="1"/>
            <a:r>
              <a:rPr lang="en-US" altLang="zh-CN" sz="2300" b="1">
                <a:solidFill>
                  <a:srgbClr val="0000DC"/>
                </a:solidFill>
                <a:latin typeface="Times New Roman" pitchFamily="18" charset="0"/>
                <a:ea typeface="宋体" charset="-122"/>
              </a:rPr>
              <a:t>( K</a:t>
            </a:r>
            <a:r>
              <a:rPr lang="en-US" altLang="zh-CN" sz="2300" b="1" baseline="-24000">
                <a:solidFill>
                  <a:srgbClr val="0000DC"/>
                </a:solidFill>
                <a:latin typeface="Times New Roman" pitchFamily="18" charset="0"/>
                <a:ea typeface="宋体" charset="-122"/>
              </a:rPr>
              <a:t>u+1</a:t>
            </a:r>
            <a:r>
              <a:rPr lang="en-US" altLang="zh-CN" sz="2300" b="1">
                <a:solidFill>
                  <a:srgbClr val="0000DC"/>
                </a:solidFill>
                <a:latin typeface="Times New Roman" pitchFamily="18" charset="0"/>
                <a:ea typeface="宋体" charset="-122"/>
              </a:rPr>
              <a:t>,  K</a:t>
            </a:r>
            <a:r>
              <a:rPr lang="en-US" altLang="zh-CN" sz="2300" b="1" baseline="-25000">
                <a:solidFill>
                  <a:srgbClr val="0000DC"/>
                </a:solidFill>
                <a:latin typeface="Times New Roman" pitchFamily="18" charset="0"/>
                <a:ea typeface="宋体" charset="-122"/>
              </a:rPr>
              <a:t>u+2</a:t>
            </a:r>
            <a:r>
              <a:rPr lang="en-US" altLang="zh-CN" sz="2300" b="1">
                <a:solidFill>
                  <a:srgbClr val="0000DC"/>
                </a:solidFill>
                <a:latin typeface="Times New Roman" pitchFamily="18" charset="0"/>
                <a:ea typeface="宋体" charset="-122"/>
              </a:rPr>
              <a:t>, K</a:t>
            </a:r>
            <a:r>
              <a:rPr lang="en-US" altLang="zh-CN" sz="2300" b="1" baseline="-25000">
                <a:solidFill>
                  <a:srgbClr val="0000DC"/>
                </a:solidFill>
                <a:latin typeface="Times New Roman" pitchFamily="18" charset="0"/>
                <a:ea typeface="宋体" charset="-122"/>
              </a:rPr>
              <a:t>u+3</a:t>
            </a:r>
            <a:r>
              <a:rPr lang="en-US" altLang="zh-CN" sz="2300" b="1">
                <a:solidFill>
                  <a:srgbClr val="0000DC"/>
                </a:solidFill>
                <a:latin typeface="Times New Roman" pitchFamily="18" charset="0"/>
                <a:ea typeface="宋体" charset="-122"/>
              </a:rPr>
              <a:t>,  </a:t>
            </a:r>
            <a:r>
              <a:rPr lang="en-US" altLang="zh-CN" sz="2300" b="1">
                <a:solidFill>
                  <a:srgbClr val="0000DC"/>
                </a:solidFill>
                <a:latin typeface="Times New Roman" pitchFamily="18" charset="0"/>
                <a:ea typeface="宋体" charset="-122"/>
                <a:cs typeface="Times New Roman" pitchFamily="18" charset="0"/>
              </a:rPr>
              <a:t>……,</a:t>
            </a:r>
            <a:r>
              <a:rPr lang="en-US" altLang="zh-CN" sz="2300" b="1">
                <a:solidFill>
                  <a:srgbClr val="0000DC"/>
                </a:solidFill>
                <a:latin typeface="Times New Roman" pitchFamily="18" charset="0"/>
                <a:ea typeface="宋体" charset="-122"/>
              </a:rPr>
              <a:t>  K</a:t>
            </a:r>
            <a:r>
              <a:rPr lang="en-US" altLang="zh-CN" sz="2300" b="1" baseline="-25000">
                <a:solidFill>
                  <a:srgbClr val="0000DC"/>
                </a:solidFill>
                <a:latin typeface="Times New Roman" pitchFamily="18" charset="0"/>
                <a:ea typeface="宋体" charset="-122"/>
              </a:rPr>
              <a:t>v </a:t>
            </a:r>
            <a:r>
              <a:rPr lang="en-US" altLang="zh-CN" sz="2300" b="1">
                <a:solidFill>
                  <a:srgbClr val="0000DC"/>
                </a:solidFill>
                <a:latin typeface="Times New Roman" pitchFamily="18" charset="0"/>
                <a:ea typeface="宋体" charset="-122"/>
              </a:rPr>
              <a:t>)</a:t>
            </a:r>
          </a:p>
        </p:txBody>
      </p:sp>
      <p:grpSp>
        <p:nvGrpSpPr>
          <p:cNvPr id="7" name="Group 163"/>
          <p:cNvGrpSpPr>
            <a:grpSpLocks/>
          </p:cNvGrpSpPr>
          <p:nvPr/>
        </p:nvGrpSpPr>
        <p:grpSpPr bwMode="auto">
          <a:xfrm>
            <a:off x="1160583" y="3698632"/>
            <a:ext cx="6781800" cy="550863"/>
            <a:chOff x="672" y="2448"/>
            <a:chExt cx="4272" cy="347"/>
          </a:xfrm>
        </p:grpSpPr>
        <p:sp>
          <p:nvSpPr>
            <p:cNvPr id="8" name="Line 7"/>
            <p:cNvSpPr>
              <a:spLocks noChangeShapeType="1"/>
            </p:cNvSpPr>
            <p:nvPr/>
          </p:nvSpPr>
          <p:spPr bwMode="auto">
            <a:xfrm>
              <a:off x="672" y="2448"/>
              <a:ext cx="2016" cy="0"/>
            </a:xfrm>
            <a:prstGeom prst="line">
              <a:avLst/>
            </a:prstGeom>
            <a:noFill/>
            <a:ln w="28575" cap="sq">
              <a:solidFill>
                <a:srgbClr val="003366"/>
              </a:solidFill>
              <a:round/>
              <a:headEnd type="none" w="sm" len="sm"/>
              <a:tailEnd type="none" w="sm" len="sm"/>
            </a:ln>
          </p:spPr>
          <p:txBody>
            <a:bodyPr/>
            <a:lstStyle/>
            <a:p>
              <a:endParaRPr lang="zh-CN" altLang="en-US"/>
            </a:p>
          </p:txBody>
        </p:sp>
        <p:sp>
          <p:nvSpPr>
            <p:cNvPr id="9" name="Line 8"/>
            <p:cNvSpPr>
              <a:spLocks noChangeShapeType="1"/>
            </p:cNvSpPr>
            <p:nvPr/>
          </p:nvSpPr>
          <p:spPr bwMode="auto">
            <a:xfrm>
              <a:off x="2928" y="2448"/>
              <a:ext cx="2016" cy="0"/>
            </a:xfrm>
            <a:prstGeom prst="line">
              <a:avLst/>
            </a:prstGeom>
            <a:noFill/>
            <a:ln w="28575" cap="sq">
              <a:solidFill>
                <a:srgbClr val="0000DC"/>
              </a:solidFill>
              <a:round/>
              <a:headEnd type="none" w="sm" len="sm"/>
              <a:tailEnd type="none" w="sm" len="sm"/>
            </a:ln>
          </p:spPr>
          <p:txBody>
            <a:bodyPr/>
            <a:lstStyle/>
            <a:p>
              <a:endParaRPr lang="zh-CN" altLang="en-US"/>
            </a:p>
          </p:txBody>
        </p:sp>
        <p:sp>
          <p:nvSpPr>
            <p:cNvPr id="10" name="AutoShape 9"/>
            <p:cNvSpPr>
              <a:spLocks/>
            </p:cNvSpPr>
            <p:nvPr/>
          </p:nvSpPr>
          <p:spPr bwMode="auto">
            <a:xfrm rot="5400000" flipH="1" flipV="1">
              <a:off x="2664" y="1187"/>
              <a:ext cx="336" cy="2880"/>
            </a:xfrm>
            <a:prstGeom prst="leftBrace">
              <a:avLst>
                <a:gd name="adj1" fmla="val 71429"/>
                <a:gd name="adj2" fmla="val 50000"/>
              </a:avLst>
            </a:prstGeom>
            <a:noFill/>
            <a:ln w="25400" cap="sq">
              <a:solidFill>
                <a:srgbClr val="FF3300"/>
              </a:solidFill>
              <a:round/>
              <a:headEnd type="none" w="sm" len="sm"/>
              <a:tailEnd type="none" w="sm" len="sm"/>
            </a:ln>
          </p:spPr>
          <p:txBody>
            <a:bodyPr wrap="none" anchor="ctr"/>
            <a:lstStyle/>
            <a:p>
              <a:pPr eaLnBrk="1" hangingPunct="1"/>
              <a:endParaRPr lang="zh-CN" altLang="en-US"/>
            </a:p>
          </p:txBody>
        </p:sp>
      </p:grpSp>
      <p:sp>
        <p:nvSpPr>
          <p:cNvPr id="11" name="Text Box 11"/>
          <p:cNvSpPr txBox="1">
            <a:spLocks noChangeArrowheads="1"/>
          </p:cNvSpPr>
          <p:nvPr/>
        </p:nvSpPr>
        <p:spPr bwMode="auto">
          <a:xfrm>
            <a:off x="2455983" y="4243145"/>
            <a:ext cx="4648200" cy="457200"/>
          </a:xfrm>
          <a:prstGeom prst="rect">
            <a:avLst/>
          </a:prstGeom>
          <a:noFill/>
          <a:ln w="12700" cap="sq">
            <a:noFill/>
            <a:miter lim="800000"/>
            <a:headEnd type="none" w="sm" len="sm"/>
            <a:tailEnd type="none" w="sm" len="sm"/>
          </a:ln>
        </p:spPr>
        <p:txBody>
          <a:bodyPr>
            <a:spAutoFit/>
          </a:bodyPr>
          <a:lstStyle/>
          <a:p>
            <a:pPr eaLnBrk="1" hangingPunct="1"/>
            <a:r>
              <a:rPr lang="en-US" altLang="zh-CN" sz="2400" b="1">
                <a:solidFill>
                  <a:srgbClr val="EC2D00"/>
                </a:solidFill>
                <a:latin typeface="Times New Roman" pitchFamily="18" charset="0"/>
                <a:ea typeface="宋体" charset="-122"/>
              </a:rPr>
              <a:t>( X</a:t>
            </a:r>
            <a:r>
              <a:rPr lang="en-US" altLang="zh-CN" sz="2400" b="1" baseline="-24000">
                <a:solidFill>
                  <a:srgbClr val="EC2D00"/>
                </a:solidFill>
                <a:latin typeface="Times New Roman" pitchFamily="18" charset="0"/>
                <a:ea typeface="宋体" charset="-122"/>
              </a:rPr>
              <a:t>s</a:t>
            </a:r>
            <a:r>
              <a:rPr lang="en-US" altLang="zh-CN" sz="2400" b="1">
                <a:solidFill>
                  <a:srgbClr val="EC2D00"/>
                </a:solidFill>
                <a:latin typeface="Times New Roman" pitchFamily="18" charset="0"/>
                <a:ea typeface="宋体" charset="-122"/>
              </a:rPr>
              <a:t>,  X</a:t>
            </a:r>
            <a:r>
              <a:rPr lang="en-US" altLang="zh-CN" sz="2400" b="1" baseline="-25000">
                <a:solidFill>
                  <a:srgbClr val="EC2D00"/>
                </a:solidFill>
                <a:latin typeface="Times New Roman" pitchFamily="18" charset="0"/>
                <a:ea typeface="宋体" charset="-122"/>
              </a:rPr>
              <a:t>s+1</a:t>
            </a:r>
            <a:r>
              <a:rPr lang="en-US" altLang="zh-CN" sz="2400" b="1">
                <a:solidFill>
                  <a:srgbClr val="EC2D00"/>
                </a:solidFill>
                <a:latin typeface="Times New Roman" pitchFamily="18" charset="0"/>
                <a:ea typeface="宋体" charset="-122"/>
              </a:rPr>
              <a:t>,  X</a:t>
            </a:r>
            <a:r>
              <a:rPr lang="en-US" altLang="zh-CN" sz="2400" b="1" baseline="-25000">
                <a:solidFill>
                  <a:srgbClr val="EC2D00"/>
                </a:solidFill>
                <a:latin typeface="Times New Roman" pitchFamily="18" charset="0"/>
                <a:ea typeface="宋体" charset="-122"/>
              </a:rPr>
              <a:t>s+2</a:t>
            </a:r>
            <a:r>
              <a:rPr lang="en-US" altLang="zh-CN" sz="2400" b="1">
                <a:solidFill>
                  <a:srgbClr val="EC2D00"/>
                </a:solidFill>
                <a:latin typeface="Times New Roman" pitchFamily="18" charset="0"/>
                <a:ea typeface="宋体" charset="-122"/>
              </a:rPr>
              <a:t>,  X</a:t>
            </a:r>
            <a:r>
              <a:rPr lang="en-US" altLang="zh-CN" sz="2400" b="1" baseline="-25000">
                <a:solidFill>
                  <a:srgbClr val="EC2D00"/>
                </a:solidFill>
                <a:latin typeface="Times New Roman" pitchFamily="18" charset="0"/>
                <a:ea typeface="宋体" charset="-122"/>
              </a:rPr>
              <a:t>s+3</a:t>
            </a:r>
            <a:r>
              <a:rPr lang="en-US" altLang="zh-CN" sz="2400" b="1">
                <a:solidFill>
                  <a:srgbClr val="EC2D00"/>
                </a:solidFill>
                <a:latin typeface="Times New Roman" pitchFamily="18" charset="0"/>
                <a:ea typeface="宋体" charset="-122"/>
              </a:rPr>
              <a:t>, </a:t>
            </a:r>
            <a:r>
              <a:rPr lang="en-US" altLang="zh-CN" sz="2400" b="1">
                <a:solidFill>
                  <a:srgbClr val="EC2D00"/>
                </a:solidFill>
                <a:latin typeface="Times New Roman" pitchFamily="18" charset="0"/>
                <a:ea typeface="宋体" charset="-122"/>
                <a:cs typeface="Times New Roman" pitchFamily="18" charset="0"/>
              </a:rPr>
              <a:t>……,</a:t>
            </a:r>
            <a:r>
              <a:rPr lang="en-US" altLang="zh-CN" sz="2400" b="1">
                <a:solidFill>
                  <a:srgbClr val="EC2D00"/>
                </a:solidFill>
                <a:latin typeface="Times New Roman" pitchFamily="18" charset="0"/>
                <a:ea typeface="宋体" charset="-122"/>
              </a:rPr>
              <a:t>  X</a:t>
            </a:r>
            <a:r>
              <a:rPr lang="en-US" altLang="zh-CN" sz="2400" b="1" baseline="-25000">
                <a:solidFill>
                  <a:srgbClr val="EC2D00"/>
                </a:solidFill>
                <a:latin typeface="Times New Roman" pitchFamily="18" charset="0"/>
                <a:ea typeface="宋体" charset="-122"/>
              </a:rPr>
              <a:t>v </a:t>
            </a:r>
            <a:r>
              <a:rPr lang="en-US" altLang="zh-CN" sz="2400" b="1">
                <a:solidFill>
                  <a:srgbClr val="EC2D00"/>
                </a:solidFill>
                <a:latin typeface="Times New Roman" pitchFamily="18" charset="0"/>
                <a:ea typeface="宋体" charset="-122"/>
              </a:rPr>
              <a:t>)</a:t>
            </a:r>
          </a:p>
        </p:txBody>
      </p:sp>
      <p:sp>
        <p:nvSpPr>
          <p:cNvPr id="12" name="Text Box 13"/>
          <p:cNvSpPr txBox="1">
            <a:spLocks noChangeArrowheads="1"/>
          </p:cNvSpPr>
          <p:nvPr/>
        </p:nvSpPr>
        <p:spPr bwMode="auto">
          <a:xfrm>
            <a:off x="1825746" y="5381382"/>
            <a:ext cx="4495800" cy="442913"/>
          </a:xfrm>
          <a:prstGeom prst="rect">
            <a:avLst/>
          </a:prstGeom>
          <a:noFill/>
          <a:ln w="12700" cap="sq">
            <a:noFill/>
            <a:miter lim="800000"/>
            <a:headEnd type="none" w="sm" len="sm"/>
            <a:tailEnd type="none" w="sm" len="sm"/>
          </a:ln>
        </p:spPr>
        <p:txBody>
          <a:bodyPr>
            <a:spAutoFit/>
          </a:bodyPr>
          <a:lstStyle/>
          <a:p>
            <a:pPr eaLnBrk="1" hangingPunct="1"/>
            <a:r>
              <a:rPr lang="en-US" altLang="zh-CN" sz="2300" b="1">
                <a:solidFill>
                  <a:srgbClr val="0000DC"/>
                </a:solidFill>
                <a:latin typeface="Times New Roman" pitchFamily="18" charset="0"/>
                <a:ea typeface="宋体" charset="-122"/>
              </a:rPr>
              <a:t> K</a:t>
            </a:r>
            <a:r>
              <a:rPr lang="en-US" altLang="zh-CN" sz="2300" b="1" baseline="-24000">
                <a:solidFill>
                  <a:srgbClr val="0000DC"/>
                </a:solidFill>
                <a:latin typeface="Times New Roman" pitchFamily="18" charset="0"/>
                <a:ea typeface="宋体" charset="-122"/>
              </a:rPr>
              <a:t>u+1 </a:t>
            </a:r>
            <a:r>
              <a:rPr lang="en-US" altLang="zh-CN" sz="2300" b="1">
                <a:solidFill>
                  <a:srgbClr val="0000DC"/>
                </a:solidFill>
                <a:latin typeface="Times New Roman" pitchFamily="18" charset="0"/>
                <a:ea typeface="宋体" charset="-122"/>
                <a:sym typeface="Symbol" pitchFamily="18" charset="2"/>
              </a:rPr>
              <a:t></a:t>
            </a:r>
            <a:r>
              <a:rPr lang="en-US" altLang="zh-CN" sz="2300" b="1" baseline="-24000">
                <a:solidFill>
                  <a:srgbClr val="0000DC"/>
                </a:solidFill>
                <a:latin typeface="Times New Roman" pitchFamily="18" charset="0"/>
                <a:ea typeface="宋体" charset="-122"/>
              </a:rPr>
              <a:t> </a:t>
            </a:r>
            <a:r>
              <a:rPr lang="en-US" altLang="zh-CN" sz="2300" b="1">
                <a:solidFill>
                  <a:srgbClr val="0000DC"/>
                </a:solidFill>
                <a:latin typeface="Times New Roman" pitchFamily="18" charset="0"/>
                <a:ea typeface="宋体" charset="-122"/>
              </a:rPr>
              <a:t>K</a:t>
            </a:r>
            <a:r>
              <a:rPr lang="en-US" altLang="zh-CN" sz="2300" b="1" baseline="-25000">
                <a:solidFill>
                  <a:srgbClr val="0000DC"/>
                </a:solidFill>
                <a:latin typeface="Times New Roman" pitchFamily="18" charset="0"/>
                <a:ea typeface="宋体" charset="-122"/>
              </a:rPr>
              <a:t>u+2 </a:t>
            </a:r>
            <a:r>
              <a:rPr lang="en-US" altLang="zh-CN" sz="2300" b="1">
                <a:solidFill>
                  <a:srgbClr val="0000DC"/>
                </a:solidFill>
                <a:latin typeface="Times New Roman" pitchFamily="18" charset="0"/>
                <a:ea typeface="宋体" charset="-122"/>
                <a:sym typeface="Symbol" pitchFamily="18" charset="2"/>
              </a:rPr>
              <a:t></a:t>
            </a:r>
            <a:r>
              <a:rPr lang="en-US" altLang="zh-CN" sz="2300" b="1" baseline="-25000">
                <a:solidFill>
                  <a:srgbClr val="0000DC"/>
                </a:solidFill>
                <a:latin typeface="Times New Roman" pitchFamily="18" charset="0"/>
                <a:ea typeface="宋体" charset="-122"/>
              </a:rPr>
              <a:t> </a:t>
            </a:r>
            <a:r>
              <a:rPr lang="en-US" altLang="zh-CN" sz="2300" b="1">
                <a:solidFill>
                  <a:srgbClr val="0000DC"/>
                </a:solidFill>
                <a:latin typeface="Times New Roman" pitchFamily="18" charset="0"/>
                <a:ea typeface="宋体" charset="-122"/>
              </a:rPr>
              <a:t>K</a:t>
            </a:r>
            <a:r>
              <a:rPr lang="en-US" altLang="zh-CN" sz="2300" b="1" baseline="-25000">
                <a:solidFill>
                  <a:srgbClr val="0000DC"/>
                </a:solidFill>
                <a:latin typeface="Times New Roman" pitchFamily="18" charset="0"/>
                <a:ea typeface="宋体" charset="-122"/>
              </a:rPr>
              <a:t>u+3 </a:t>
            </a:r>
            <a:r>
              <a:rPr lang="en-US" altLang="zh-CN" sz="2300" b="1">
                <a:solidFill>
                  <a:srgbClr val="0000DC"/>
                </a:solidFill>
                <a:latin typeface="Times New Roman" pitchFamily="18" charset="0"/>
                <a:ea typeface="宋体" charset="-122"/>
                <a:sym typeface="Symbol" pitchFamily="18" charset="2"/>
              </a:rPr>
              <a:t></a:t>
            </a:r>
            <a:r>
              <a:rPr lang="en-US" altLang="zh-CN" sz="2300" b="1" baseline="-25000">
                <a:solidFill>
                  <a:srgbClr val="0000DC"/>
                </a:solidFill>
                <a:latin typeface="Times New Roman" pitchFamily="18" charset="0"/>
                <a:ea typeface="宋体" charset="-122"/>
              </a:rPr>
              <a:t> </a:t>
            </a:r>
            <a:r>
              <a:rPr lang="en-US" altLang="zh-CN" sz="2300" b="1">
                <a:solidFill>
                  <a:srgbClr val="0000DC"/>
                </a:solidFill>
                <a:latin typeface="Times New Roman" pitchFamily="18" charset="0"/>
                <a:ea typeface="宋体" charset="-122"/>
                <a:cs typeface="Times New Roman" pitchFamily="18" charset="0"/>
              </a:rPr>
              <a:t>…… </a:t>
            </a:r>
            <a:r>
              <a:rPr lang="en-US" altLang="zh-CN" sz="2300" b="1">
                <a:solidFill>
                  <a:srgbClr val="0000DC"/>
                </a:solidFill>
                <a:latin typeface="Times New Roman" pitchFamily="18" charset="0"/>
                <a:ea typeface="宋体" charset="-122"/>
                <a:sym typeface="Symbol" pitchFamily="18" charset="2"/>
              </a:rPr>
              <a:t></a:t>
            </a:r>
            <a:r>
              <a:rPr lang="en-US" altLang="zh-CN" sz="2300" b="1">
                <a:solidFill>
                  <a:srgbClr val="0000DC"/>
                </a:solidFill>
                <a:latin typeface="Times New Roman" pitchFamily="18" charset="0"/>
                <a:ea typeface="宋体" charset="-122"/>
              </a:rPr>
              <a:t>K</a:t>
            </a:r>
            <a:r>
              <a:rPr lang="en-US" altLang="zh-CN" sz="2300" b="1" baseline="-25000">
                <a:solidFill>
                  <a:srgbClr val="0000DC"/>
                </a:solidFill>
                <a:latin typeface="Times New Roman" pitchFamily="18" charset="0"/>
                <a:ea typeface="宋体" charset="-122"/>
              </a:rPr>
              <a:t>v</a:t>
            </a:r>
            <a:endParaRPr lang="en-US" altLang="zh-CN" sz="2300" b="1">
              <a:solidFill>
                <a:srgbClr val="0000DC"/>
              </a:solidFill>
              <a:latin typeface="Times New Roman" pitchFamily="18" charset="0"/>
              <a:ea typeface="宋体" charset="-122"/>
            </a:endParaRPr>
          </a:p>
        </p:txBody>
      </p:sp>
      <p:sp>
        <p:nvSpPr>
          <p:cNvPr id="13" name="Text Box 14"/>
          <p:cNvSpPr txBox="1">
            <a:spLocks noChangeArrowheads="1"/>
          </p:cNvSpPr>
          <p:nvPr/>
        </p:nvSpPr>
        <p:spPr bwMode="auto">
          <a:xfrm>
            <a:off x="1825746" y="5773495"/>
            <a:ext cx="4495800" cy="442912"/>
          </a:xfrm>
          <a:prstGeom prst="rect">
            <a:avLst/>
          </a:prstGeom>
          <a:noFill/>
          <a:ln w="12700" cap="sq">
            <a:noFill/>
            <a:miter lim="800000"/>
            <a:headEnd type="none" w="sm" len="sm"/>
            <a:tailEnd type="none" w="sm" len="sm"/>
          </a:ln>
        </p:spPr>
        <p:txBody>
          <a:bodyPr>
            <a:spAutoFit/>
          </a:bodyPr>
          <a:lstStyle/>
          <a:p>
            <a:pPr eaLnBrk="1" hangingPunct="1"/>
            <a:r>
              <a:rPr lang="en-US" altLang="zh-CN" sz="2300" b="1">
                <a:solidFill>
                  <a:srgbClr val="EC2D00"/>
                </a:solidFill>
                <a:latin typeface="Times New Roman" pitchFamily="18" charset="0"/>
                <a:ea typeface="宋体" charset="-122"/>
              </a:rPr>
              <a:t> X</a:t>
            </a:r>
            <a:r>
              <a:rPr lang="en-US" altLang="zh-CN" sz="2300" b="1" baseline="-24000">
                <a:solidFill>
                  <a:srgbClr val="EC2D00"/>
                </a:solidFill>
                <a:latin typeface="Times New Roman" pitchFamily="18" charset="0"/>
                <a:ea typeface="宋体" charset="-122"/>
              </a:rPr>
              <a:t>s </a:t>
            </a:r>
            <a:r>
              <a:rPr lang="en-US" altLang="zh-CN" sz="2300" b="1">
                <a:solidFill>
                  <a:srgbClr val="EC2D00"/>
                </a:solidFill>
                <a:latin typeface="Times New Roman" pitchFamily="18" charset="0"/>
                <a:ea typeface="宋体" charset="-122"/>
                <a:sym typeface="Symbol" pitchFamily="18" charset="2"/>
              </a:rPr>
              <a:t></a:t>
            </a:r>
            <a:r>
              <a:rPr lang="en-US" altLang="zh-CN" sz="2300" b="1" baseline="-24000">
                <a:solidFill>
                  <a:srgbClr val="EC2D00"/>
                </a:solidFill>
                <a:latin typeface="Times New Roman" pitchFamily="18" charset="0"/>
                <a:ea typeface="宋体" charset="-122"/>
              </a:rPr>
              <a:t> </a:t>
            </a:r>
            <a:r>
              <a:rPr lang="en-US" altLang="zh-CN" sz="2300" b="1">
                <a:solidFill>
                  <a:srgbClr val="EC2D00"/>
                </a:solidFill>
                <a:latin typeface="Times New Roman" pitchFamily="18" charset="0"/>
                <a:ea typeface="宋体" charset="-122"/>
              </a:rPr>
              <a:t>X</a:t>
            </a:r>
            <a:r>
              <a:rPr lang="en-US" altLang="zh-CN" sz="2300" b="1" baseline="-25000">
                <a:solidFill>
                  <a:srgbClr val="EC2D00"/>
                </a:solidFill>
                <a:latin typeface="Times New Roman" pitchFamily="18" charset="0"/>
                <a:ea typeface="宋体" charset="-122"/>
              </a:rPr>
              <a:t>s+1 </a:t>
            </a:r>
            <a:r>
              <a:rPr lang="en-US" altLang="zh-CN" sz="2300" b="1">
                <a:solidFill>
                  <a:srgbClr val="EC2D00"/>
                </a:solidFill>
                <a:latin typeface="Times New Roman" pitchFamily="18" charset="0"/>
                <a:ea typeface="宋体" charset="-122"/>
                <a:sym typeface="Symbol" pitchFamily="18" charset="2"/>
              </a:rPr>
              <a:t></a:t>
            </a:r>
            <a:r>
              <a:rPr lang="en-US" altLang="zh-CN" sz="2300" b="1" baseline="-25000">
                <a:solidFill>
                  <a:srgbClr val="EC2D00"/>
                </a:solidFill>
                <a:latin typeface="Times New Roman" pitchFamily="18" charset="0"/>
                <a:ea typeface="宋体" charset="-122"/>
              </a:rPr>
              <a:t> </a:t>
            </a:r>
            <a:r>
              <a:rPr lang="en-US" altLang="zh-CN" sz="2300" b="1">
                <a:solidFill>
                  <a:srgbClr val="EC2D00"/>
                </a:solidFill>
                <a:latin typeface="Times New Roman" pitchFamily="18" charset="0"/>
                <a:ea typeface="宋体" charset="-122"/>
              </a:rPr>
              <a:t>X</a:t>
            </a:r>
            <a:r>
              <a:rPr lang="en-US" altLang="zh-CN" sz="2300" b="1" baseline="-25000">
                <a:solidFill>
                  <a:srgbClr val="EC2D00"/>
                </a:solidFill>
                <a:latin typeface="Times New Roman" pitchFamily="18" charset="0"/>
                <a:ea typeface="宋体" charset="-122"/>
              </a:rPr>
              <a:t>s+2 </a:t>
            </a:r>
            <a:r>
              <a:rPr lang="en-US" altLang="zh-CN" sz="2300" b="1">
                <a:solidFill>
                  <a:srgbClr val="EC2D00"/>
                </a:solidFill>
                <a:latin typeface="Times New Roman" pitchFamily="18" charset="0"/>
                <a:ea typeface="宋体" charset="-122"/>
                <a:sym typeface="Symbol" pitchFamily="18" charset="2"/>
              </a:rPr>
              <a:t></a:t>
            </a:r>
            <a:r>
              <a:rPr lang="en-US" altLang="zh-CN" sz="2300" b="1" baseline="-25000">
                <a:solidFill>
                  <a:srgbClr val="EC2D00"/>
                </a:solidFill>
                <a:latin typeface="Times New Roman" pitchFamily="18" charset="0"/>
                <a:ea typeface="宋体" charset="-122"/>
              </a:rPr>
              <a:t> </a:t>
            </a:r>
            <a:r>
              <a:rPr lang="en-US" altLang="zh-CN" sz="2300" b="1">
                <a:solidFill>
                  <a:srgbClr val="EC2D00"/>
                </a:solidFill>
                <a:latin typeface="Times New Roman" pitchFamily="18" charset="0"/>
                <a:ea typeface="宋体" charset="-122"/>
              </a:rPr>
              <a:t>X</a:t>
            </a:r>
            <a:r>
              <a:rPr lang="en-US" altLang="zh-CN" sz="2300" b="1" baseline="-25000">
                <a:solidFill>
                  <a:srgbClr val="EC2D00"/>
                </a:solidFill>
                <a:latin typeface="Times New Roman" pitchFamily="18" charset="0"/>
                <a:ea typeface="宋体" charset="-122"/>
              </a:rPr>
              <a:t>s+3 </a:t>
            </a:r>
            <a:r>
              <a:rPr lang="en-US" altLang="zh-CN" sz="2300" b="1">
                <a:solidFill>
                  <a:srgbClr val="EC2D00"/>
                </a:solidFill>
                <a:latin typeface="Times New Roman" pitchFamily="18" charset="0"/>
                <a:ea typeface="宋体" charset="-122"/>
                <a:sym typeface="Symbol" pitchFamily="18" charset="2"/>
              </a:rPr>
              <a:t></a:t>
            </a:r>
            <a:r>
              <a:rPr lang="en-US" altLang="zh-CN" sz="2300" b="1" baseline="-25000">
                <a:solidFill>
                  <a:srgbClr val="EC2D00"/>
                </a:solidFill>
                <a:latin typeface="Times New Roman" pitchFamily="18" charset="0"/>
                <a:ea typeface="宋体" charset="-122"/>
              </a:rPr>
              <a:t> </a:t>
            </a:r>
            <a:r>
              <a:rPr lang="en-US" altLang="zh-CN" sz="2300" b="1">
                <a:solidFill>
                  <a:srgbClr val="EC2D00"/>
                </a:solidFill>
                <a:latin typeface="Times New Roman" pitchFamily="18" charset="0"/>
                <a:ea typeface="宋体" charset="-122"/>
                <a:cs typeface="Times New Roman" pitchFamily="18" charset="0"/>
              </a:rPr>
              <a:t>…… </a:t>
            </a:r>
            <a:r>
              <a:rPr lang="en-US" altLang="zh-CN" sz="2300" b="1">
                <a:solidFill>
                  <a:srgbClr val="EC2D00"/>
                </a:solidFill>
                <a:latin typeface="Times New Roman" pitchFamily="18" charset="0"/>
                <a:ea typeface="宋体" charset="-122"/>
                <a:sym typeface="Symbol" pitchFamily="18" charset="2"/>
              </a:rPr>
              <a:t></a:t>
            </a:r>
            <a:r>
              <a:rPr lang="en-US" altLang="zh-CN" sz="2300" b="1">
                <a:solidFill>
                  <a:srgbClr val="EC2D00"/>
                </a:solidFill>
                <a:latin typeface="Times New Roman" pitchFamily="18" charset="0"/>
                <a:ea typeface="宋体" charset="-122"/>
              </a:rPr>
              <a:t>X</a:t>
            </a:r>
            <a:r>
              <a:rPr lang="en-US" altLang="zh-CN" sz="2300" b="1" baseline="-25000">
                <a:solidFill>
                  <a:srgbClr val="EC2D00"/>
                </a:solidFill>
                <a:latin typeface="Times New Roman" pitchFamily="18" charset="0"/>
                <a:ea typeface="宋体" charset="-122"/>
              </a:rPr>
              <a:t>v</a:t>
            </a:r>
            <a:endParaRPr lang="en-US" altLang="zh-CN" sz="2300" b="1">
              <a:solidFill>
                <a:srgbClr val="EC2D00"/>
              </a:solidFill>
              <a:latin typeface="Times New Roman" pitchFamily="18" charset="0"/>
              <a:ea typeface="宋体" charset="-122"/>
            </a:endParaRPr>
          </a:p>
        </p:txBody>
      </p:sp>
      <p:grpSp>
        <p:nvGrpSpPr>
          <p:cNvPr id="14" name="Group 162"/>
          <p:cNvGrpSpPr>
            <a:grpSpLocks/>
          </p:cNvGrpSpPr>
          <p:nvPr/>
        </p:nvGrpSpPr>
        <p:grpSpPr bwMode="auto">
          <a:xfrm>
            <a:off x="1020762" y="1742588"/>
            <a:ext cx="9994160" cy="1277938"/>
            <a:chOff x="499" y="1078"/>
            <a:chExt cx="4685" cy="805"/>
          </a:xfrm>
        </p:grpSpPr>
        <p:sp>
          <p:nvSpPr>
            <p:cNvPr id="15" name="Rectangle 149"/>
            <p:cNvSpPr>
              <a:spLocks noChangeArrowheads="1"/>
            </p:cNvSpPr>
            <p:nvPr/>
          </p:nvSpPr>
          <p:spPr bwMode="auto">
            <a:xfrm>
              <a:off x="499" y="1078"/>
              <a:ext cx="4685" cy="805"/>
            </a:xfrm>
            <a:prstGeom prst="rect">
              <a:avLst/>
            </a:prstGeom>
            <a:noFill/>
            <a:ln w="95250" cap="sq">
              <a:solidFill>
                <a:srgbClr val="00CCFF"/>
              </a:solidFill>
              <a:miter lim="800000"/>
              <a:headEnd type="none" w="sm" len="sm"/>
              <a:tailEnd type="none" w="sm" len="sm"/>
            </a:ln>
            <a:effectLst>
              <a:outerShdw dist="63500" dir="2212194" algn="ctr" rotWithShape="0">
                <a:srgbClr val="C0C0C0"/>
              </a:outerShdw>
            </a:effectLst>
          </p:spPr>
          <p:txBody>
            <a:bodyPr wrap="none" anchor="ctr"/>
            <a:lstStyle/>
            <a:p>
              <a:pPr eaLnBrk="1" hangingPunct="1"/>
              <a:endParaRPr lang="zh-CN" altLang="en-US"/>
            </a:p>
          </p:txBody>
        </p:sp>
        <p:sp>
          <p:nvSpPr>
            <p:cNvPr id="16" name="Text Box 150"/>
            <p:cNvSpPr txBox="1">
              <a:spLocks noChangeArrowheads="1"/>
            </p:cNvSpPr>
            <p:nvPr/>
          </p:nvSpPr>
          <p:spPr bwMode="auto">
            <a:xfrm>
              <a:off x="658" y="1199"/>
              <a:ext cx="4367" cy="582"/>
            </a:xfrm>
            <a:prstGeom prst="rect">
              <a:avLst/>
            </a:prstGeom>
            <a:noFill/>
            <a:ln w="12700" cap="sq">
              <a:noFill/>
              <a:miter lim="800000"/>
              <a:headEnd type="none" w="sm" len="sm"/>
              <a:tailEnd type="none" w="sm" len="sm"/>
            </a:ln>
          </p:spPr>
          <p:txBody>
            <a:bodyPr wrap="square">
              <a:spAutoFit/>
            </a:bodyPr>
            <a:lstStyle/>
            <a:p>
              <a:pPr eaLnBrk="1" hangingPunct="1"/>
              <a:r>
                <a:rPr lang="en-US" altLang="zh-CN" sz="2700" dirty="0">
                  <a:solidFill>
                    <a:srgbClr val="003296"/>
                  </a:solidFill>
                  <a:latin typeface="幼圆" pitchFamily="49" charset="-122"/>
                  <a:ea typeface="幼圆" pitchFamily="49" charset="-122"/>
                </a:rPr>
                <a:t>    </a:t>
              </a:r>
              <a:r>
                <a:rPr lang="zh-CN" altLang="en-US" sz="2700" b="1" dirty="0">
                  <a:solidFill>
                    <a:srgbClr val="003296"/>
                  </a:solidFill>
                  <a:latin typeface="幼圆" pitchFamily="49" charset="-122"/>
                  <a:ea typeface="幼圆" pitchFamily="49" charset="-122"/>
                </a:rPr>
                <a:t>将两个位置相邻、并且各自按值有序的子序列合并为一个按值有序的子序列的过程称为</a:t>
              </a:r>
              <a:r>
                <a:rPr lang="zh-CN" altLang="en-US" sz="2700" b="1" dirty="0">
                  <a:solidFill>
                    <a:srgbClr val="FF3300"/>
                  </a:solidFill>
                </a:rPr>
                <a:t>二路归并</a:t>
              </a:r>
              <a:endParaRPr lang="zh-CN" altLang="en-US" sz="2700" b="1" dirty="0">
                <a:solidFill>
                  <a:srgbClr val="003296"/>
                </a:solidFill>
                <a:latin typeface="幼圆" pitchFamily="49" charset="-122"/>
                <a:ea typeface="幼圆" pitchFamily="49" charset="-122"/>
              </a:endParaRPr>
            </a:p>
          </p:txBody>
        </p:sp>
      </p:grpSp>
      <p:grpSp>
        <p:nvGrpSpPr>
          <p:cNvPr id="17" name="Group 164"/>
          <p:cNvGrpSpPr>
            <a:grpSpLocks/>
          </p:cNvGrpSpPr>
          <p:nvPr/>
        </p:nvGrpSpPr>
        <p:grpSpPr bwMode="auto">
          <a:xfrm>
            <a:off x="1063746" y="4947995"/>
            <a:ext cx="4800600" cy="503237"/>
            <a:chOff x="480" y="3235"/>
            <a:chExt cx="3024" cy="317"/>
          </a:xfrm>
        </p:grpSpPr>
        <p:sp>
          <p:nvSpPr>
            <p:cNvPr id="18" name="Text Box 12"/>
            <p:cNvSpPr txBox="1">
              <a:spLocks noChangeArrowheads="1"/>
            </p:cNvSpPr>
            <p:nvPr/>
          </p:nvSpPr>
          <p:spPr bwMode="auto">
            <a:xfrm>
              <a:off x="960" y="3259"/>
              <a:ext cx="2544" cy="279"/>
            </a:xfrm>
            <a:prstGeom prst="rect">
              <a:avLst/>
            </a:prstGeom>
            <a:noFill/>
            <a:ln w="12700" cap="sq">
              <a:noFill/>
              <a:miter lim="800000"/>
              <a:headEnd type="none" w="sm" len="sm"/>
              <a:tailEnd type="none" w="sm" len="sm"/>
            </a:ln>
          </p:spPr>
          <p:txBody>
            <a:bodyPr>
              <a:spAutoFit/>
            </a:bodyPr>
            <a:lstStyle/>
            <a:p>
              <a:pPr eaLnBrk="1" hangingPunct="1"/>
              <a:r>
                <a:rPr lang="en-US" altLang="zh-CN" sz="2300" b="1">
                  <a:solidFill>
                    <a:srgbClr val="002570"/>
                  </a:solidFill>
                  <a:latin typeface="Times New Roman" pitchFamily="18" charset="0"/>
                  <a:ea typeface="宋体" charset="-122"/>
                </a:rPr>
                <a:t> K</a:t>
              </a:r>
              <a:r>
                <a:rPr lang="en-US" altLang="zh-CN" sz="2300" b="1" baseline="-24000">
                  <a:solidFill>
                    <a:srgbClr val="002570"/>
                  </a:solidFill>
                  <a:latin typeface="Times New Roman" pitchFamily="18" charset="0"/>
                  <a:ea typeface="宋体" charset="-122"/>
                </a:rPr>
                <a:t>s</a:t>
              </a:r>
              <a:r>
                <a:rPr lang="en-US" altLang="zh-CN" sz="2300" b="1">
                  <a:solidFill>
                    <a:srgbClr val="002570"/>
                  </a:solidFill>
                  <a:latin typeface="Times New Roman" pitchFamily="18" charset="0"/>
                  <a:ea typeface="宋体" charset="-122"/>
                  <a:sym typeface="Symbol" pitchFamily="18" charset="2"/>
                </a:rPr>
                <a:t></a:t>
              </a:r>
              <a:r>
                <a:rPr lang="en-US" altLang="zh-CN" sz="2300" b="1">
                  <a:solidFill>
                    <a:srgbClr val="002570"/>
                  </a:solidFill>
                  <a:latin typeface="Times New Roman" pitchFamily="18" charset="0"/>
                  <a:ea typeface="宋体" charset="-122"/>
                </a:rPr>
                <a:t>K</a:t>
              </a:r>
              <a:r>
                <a:rPr lang="en-US" altLang="zh-CN" sz="2300" b="1" baseline="-25000">
                  <a:solidFill>
                    <a:srgbClr val="002570"/>
                  </a:solidFill>
                  <a:latin typeface="Times New Roman" pitchFamily="18" charset="0"/>
                  <a:ea typeface="宋体" charset="-122"/>
                </a:rPr>
                <a:t>s+1 </a:t>
              </a:r>
              <a:r>
                <a:rPr lang="en-US" altLang="zh-CN" sz="2300" b="1">
                  <a:solidFill>
                    <a:srgbClr val="002570"/>
                  </a:solidFill>
                  <a:latin typeface="Times New Roman" pitchFamily="18" charset="0"/>
                  <a:ea typeface="宋体" charset="-122"/>
                  <a:sym typeface="Symbol" pitchFamily="18" charset="2"/>
                </a:rPr>
                <a:t></a:t>
              </a:r>
              <a:r>
                <a:rPr lang="en-US" altLang="zh-CN" sz="2300" b="1" baseline="-25000">
                  <a:solidFill>
                    <a:srgbClr val="002570"/>
                  </a:solidFill>
                  <a:latin typeface="Times New Roman" pitchFamily="18" charset="0"/>
                  <a:ea typeface="宋体" charset="-122"/>
                </a:rPr>
                <a:t> </a:t>
              </a:r>
              <a:r>
                <a:rPr lang="en-US" altLang="zh-CN" sz="2300" b="1">
                  <a:solidFill>
                    <a:srgbClr val="002570"/>
                  </a:solidFill>
                  <a:latin typeface="Times New Roman" pitchFamily="18" charset="0"/>
                  <a:ea typeface="宋体" charset="-122"/>
                </a:rPr>
                <a:t>K</a:t>
              </a:r>
              <a:r>
                <a:rPr lang="en-US" altLang="zh-CN" sz="2300" b="1" baseline="-25000">
                  <a:solidFill>
                    <a:srgbClr val="002570"/>
                  </a:solidFill>
                  <a:latin typeface="Times New Roman" pitchFamily="18" charset="0"/>
                  <a:ea typeface="宋体" charset="-122"/>
                </a:rPr>
                <a:t>s+2 </a:t>
              </a:r>
              <a:r>
                <a:rPr lang="en-US" altLang="zh-CN" sz="2300" b="1">
                  <a:solidFill>
                    <a:srgbClr val="002570"/>
                  </a:solidFill>
                  <a:latin typeface="Times New Roman" pitchFamily="18" charset="0"/>
                  <a:ea typeface="宋体" charset="-122"/>
                  <a:sym typeface="Symbol" pitchFamily="18" charset="2"/>
                </a:rPr>
                <a:t></a:t>
              </a:r>
              <a:r>
                <a:rPr lang="en-US" altLang="zh-CN" sz="2300" b="1">
                  <a:solidFill>
                    <a:srgbClr val="002570"/>
                  </a:solidFill>
                  <a:latin typeface="Times New Roman" pitchFamily="18" charset="0"/>
                  <a:ea typeface="宋体" charset="-122"/>
                </a:rPr>
                <a:t> </a:t>
              </a:r>
              <a:r>
                <a:rPr lang="en-US" altLang="zh-CN" sz="2300" b="1">
                  <a:solidFill>
                    <a:srgbClr val="002570"/>
                  </a:solidFill>
                  <a:latin typeface="Times New Roman" pitchFamily="18" charset="0"/>
                  <a:ea typeface="宋体" charset="-122"/>
                  <a:cs typeface="Times New Roman" pitchFamily="18" charset="0"/>
                </a:rPr>
                <a:t>…… </a:t>
              </a:r>
              <a:r>
                <a:rPr lang="en-US" altLang="zh-CN" sz="2300" b="1">
                  <a:solidFill>
                    <a:srgbClr val="002570"/>
                  </a:solidFill>
                  <a:latin typeface="Times New Roman" pitchFamily="18" charset="0"/>
                  <a:ea typeface="宋体" charset="-122"/>
                  <a:sym typeface="Symbol" pitchFamily="18" charset="2"/>
                </a:rPr>
                <a:t></a:t>
              </a:r>
              <a:r>
                <a:rPr lang="en-US" altLang="zh-CN" sz="2300" b="1">
                  <a:solidFill>
                    <a:srgbClr val="002570"/>
                  </a:solidFill>
                  <a:latin typeface="Times New Roman" pitchFamily="18" charset="0"/>
                  <a:ea typeface="宋体" charset="-122"/>
                </a:rPr>
                <a:t>K</a:t>
              </a:r>
              <a:r>
                <a:rPr lang="en-US" altLang="zh-CN" sz="2300" b="1" baseline="-25000">
                  <a:solidFill>
                    <a:srgbClr val="002570"/>
                  </a:solidFill>
                  <a:latin typeface="Times New Roman" pitchFamily="18" charset="0"/>
                  <a:ea typeface="宋体" charset="-122"/>
                </a:rPr>
                <a:t>u</a:t>
              </a:r>
              <a:r>
                <a:rPr lang="en-US" altLang="zh-CN" sz="2300" b="1" baseline="-25000">
                  <a:solidFill>
                    <a:srgbClr val="000099"/>
                  </a:solidFill>
                  <a:latin typeface="Times New Roman" pitchFamily="18" charset="0"/>
                  <a:ea typeface="宋体" charset="-122"/>
                </a:rPr>
                <a:t> </a:t>
              </a:r>
              <a:endParaRPr lang="en-US" altLang="zh-CN" sz="2300" b="1">
                <a:solidFill>
                  <a:srgbClr val="000099"/>
                </a:solidFill>
                <a:latin typeface="Times New Roman" pitchFamily="18" charset="0"/>
                <a:ea typeface="宋体" charset="-122"/>
              </a:endParaRPr>
            </a:p>
          </p:txBody>
        </p:sp>
        <p:sp>
          <p:nvSpPr>
            <p:cNvPr id="19" name="Text Box 152"/>
            <p:cNvSpPr txBox="1">
              <a:spLocks noChangeArrowheads="1"/>
            </p:cNvSpPr>
            <p:nvPr/>
          </p:nvSpPr>
          <p:spPr bwMode="auto">
            <a:xfrm>
              <a:off x="480" y="3235"/>
              <a:ext cx="720" cy="317"/>
            </a:xfrm>
            <a:prstGeom prst="rect">
              <a:avLst/>
            </a:prstGeom>
            <a:noFill/>
            <a:ln w="12700" cap="sq">
              <a:noFill/>
              <a:miter lim="800000"/>
              <a:headEnd/>
              <a:tailEnd/>
            </a:ln>
          </p:spPr>
          <p:txBody>
            <a:bodyPr>
              <a:spAutoFit/>
            </a:bodyPr>
            <a:lstStyle/>
            <a:p>
              <a:pPr eaLnBrk="1" hangingPunct="1"/>
              <a:r>
                <a:rPr lang="zh-CN" altLang="en-US" sz="2700" b="1">
                  <a:solidFill>
                    <a:srgbClr val="000000"/>
                  </a:solidFill>
                  <a:latin typeface="幼圆" pitchFamily="49" charset="-122"/>
                  <a:ea typeface="幼圆" pitchFamily="49" charset="-122"/>
                </a:rPr>
                <a:t>其中</a:t>
              </a:r>
            </a:p>
          </p:txBody>
        </p:sp>
      </p:grpSp>
      <p:grpSp>
        <p:nvGrpSpPr>
          <p:cNvPr id="20" name="Group 161"/>
          <p:cNvGrpSpPr>
            <a:grpSpLocks/>
          </p:cNvGrpSpPr>
          <p:nvPr/>
        </p:nvGrpSpPr>
        <p:grpSpPr bwMode="auto">
          <a:xfrm>
            <a:off x="557213" y="1074250"/>
            <a:ext cx="3886200" cy="533400"/>
            <a:chOff x="2016" y="720"/>
            <a:chExt cx="2448" cy="336"/>
          </a:xfrm>
        </p:grpSpPr>
        <p:sp>
          <p:nvSpPr>
            <p:cNvPr id="21" name="Rectangle 159"/>
            <p:cNvSpPr>
              <a:spLocks noChangeArrowheads="1"/>
            </p:cNvSpPr>
            <p:nvPr/>
          </p:nvSpPr>
          <p:spPr bwMode="auto">
            <a:xfrm>
              <a:off x="2016" y="720"/>
              <a:ext cx="2352" cy="336"/>
            </a:xfrm>
            <a:prstGeom prst="rect">
              <a:avLst/>
            </a:prstGeom>
            <a:solidFill>
              <a:srgbClr val="FFFFB9"/>
            </a:solidFill>
            <a:ln w="12700" cap="sq">
              <a:noFill/>
              <a:miter lim="800000"/>
              <a:headEnd/>
              <a:tailEnd/>
            </a:ln>
            <a:effectLst>
              <a:outerShdw dist="71842" dir="2700000" algn="ctr" rotWithShape="0">
                <a:srgbClr val="969696"/>
              </a:outerShdw>
            </a:effectLst>
          </p:spPr>
          <p:txBody>
            <a:bodyPr wrap="none" anchor="ctr"/>
            <a:lstStyle/>
            <a:p>
              <a:pPr eaLnBrk="1" hangingPunct="1"/>
              <a:endParaRPr lang="zh-CN" altLang="en-US"/>
            </a:p>
          </p:txBody>
        </p:sp>
        <p:sp>
          <p:nvSpPr>
            <p:cNvPr id="22" name="Text Box 160"/>
            <p:cNvSpPr txBox="1">
              <a:spLocks noChangeArrowheads="1"/>
            </p:cNvSpPr>
            <p:nvPr/>
          </p:nvSpPr>
          <p:spPr bwMode="auto">
            <a:xfrm>
              <a:off x="2112" y="720"/>
              <a:ext cx="2352" cy="317"/>
            </a:xfrm>
            <a:prstGeom prst="rect">
              <a:avLst/>
            </a:prstGeom>
            <a:noFill/>
            <a:ln w="12700" cap="sq">
              <a:noFill/>
              <a:miter lim="800000"/>
              <a:headEnd type="none" w="sm" len="sm"/>
              <a:tailEnd type="none" w="sm" len="sm"/>
            </a:ln>
          </p:spPr>
          <p:txBody>
            <a:bodyPr>
              <a:spAutoFit/>
            </a:bodyPr>
            <a:lstStyle/>
            <a:p>
              <a:pPr eaLnBrk="1" hangingPunct="1"/>
              <a:r>
                <a:rPr lang="zh-CN" altLang="en-US" sz="2700" b="1">
                  <a:solidFill>
                    <a:srgbClr val="003296"/>
                  </a:solidFill>
                </a:rPr>
                <a:t>一</a:t>
              </a:r>
              <a:r>
                <a:rPr lang="en-US" altLang="zh-CN" sz="2700" b="1">
                  <a:solidFill>
                    <a:srgbClr val="003296"/>
                  </a:solidFill>
                </a:rPr>
                <a:t>.</a:t>
              </a:r>
              <a:r>
                <a:rPr lang="zh-CN" altLang="en-US" sz="2700" b="1">
                  <a:solidFill>
                    <a:srgbClr val="003296"/>
                  </a:solidFill>
                </a:rPr>
                <a:t>什么是二路归并？</a:t>
              </a:r>
            </a:p>
          </p:txBody>
        </p:sp>
      </p:grpSp>
    </p:spTree>
    <p:extLst>
      <p:ext uri="{BB962C8B-B14F-4D97-AF65-F5344CB8AC3E}">
        <p14:creationId xmlns:p14="http://schemas.microsoft.com/office/powerpoint/2010/main" val="1189278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up)">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right)">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left)">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utoUpdateAnimBg="0"/>
      <p:bldP spid="11" grpId="0" autoUpdateAnimBg="0"/>
      <p:bldP spid="12" grpId="0" autoUpdateAnimBg="0"/>
      <p:bldP spid="13"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排序的功能和分类</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5</a:t>
            </a:fld>
            <a:endParaRPr lang="zh-CN" altLang="en-US"/>
          </a:p>
        </p:txBody>
      </p:sp>
      <p:sp>
        <p:nvSpPr>
          <p:cNvPr id="4" name="文本占位符 3"/>
          <p:cNvSpPr>
            <a:spLocks noGrp="1"/>
          </p:cNvSpPr>
          <p:nvPr>
            <p:ph type="body" sz="quarter" idx="11"/>
          </p:nvPr>
        </p:nvSpPr>
        <p:spPr/>
        <p:txBody>
          <a:bodyPr>
            <a:normAutofit fontScale="92500" lnSpcReduction="20000"/>
          </a:bodyPr>
          <a:lstStyle/>
          <a:p>
            <a:r>
              <a:rPr lang="zh-CN" altLang="en-US" dirty="0"/>
              <a:t>排序的主要功能</a:t>
            </a:r>
            <a:endParaRPr lang="en-US" altLang="zh-CN" dirty="0"/>
          </a:p>
          <a:p>
            <a:pPr lvl="1"/>
            <a:r>
              <a:rPr lang="zh-CN" altLang="en-US" dirty="0"/>
              <a:t>能够将记录按关键字值任意排列的数据文件转换为一个记录按关键字值有序排列的数据文件</a:t>
            </a:r>
            <a:endParaRPr lang="en-US" altLang="zh-CN" dirty="0"/>
          </a:p>
          <a:p>
            <a:pPr lvl="1"/>
            <a:r>
              <a:rPr lang="zh-CN" altLang="en-US" dirty="0"/>
              <a:t>能够将一个按值任意排列的数据元素序列转换为一个按值有序排列的数据元素序列</a:t>
            </a:r>
            <a:endParaRPr lang="en-US" altLang="zh-CN" dirty="0"/>
          </a:p>
          <a:p>
            <a:pPr lvl="1"/>
            <a:r>
              <a:rPr lang="zh-CN" altLang="en-US" dirty="0"/>
              <a:t>能够提高查找的时间效率</a:t>
            </a:r>
            <a:endParaRPr lang="en-US" altLang="zh-CN" dirty="0"/>
          </a:p>
          <a:p>
            <a:r>
              <a:rPr lang="zh-CN" altLang="en-US" dirty="0"/>
              <a:t>排序的分类：按存储器的结构分</a:t>
            </a:r>
            <a:endParaRPr lang="en-US" altLang="zh-CN" dirty="0"/>
          </a:p>
          <a:p>
            <a:pPr lvl="1"/>
            <a:r>
              <a:rPr lang="zh-CN" altLang="en-US" dirty="0"/>
              <a:t>内排序：参加排序的数据量不大，以致于能够一次将参加排序的数据全部装入内存实现排序</a:t>
            </a:r>
            <a:endParaRPr lang="en-US" altLang="zh-CN" dirty="0"/>
          </a:p>
          <a:p>
            <a:pPr lvl="1"/>
            <a:r>
              <a:rPr lang="zh-CN" altLang="en-US" dirty="0"/>
              <a:t>外排序：当参加排序的数据量很大，以致于不能够一次将参加排序的数据全部装入内存，排序过程中需要不断地通过内存与外存之间的数据交换达到排序目的</a:t>
            </a:r>
          </a:p>
        </p:txBody>
      </p:sp>
    </p:spTree>
    <p:extLst>
      <p:ext uri="{BB962C8B-B14F-4D97-AF65-F5344CB8AC3E}">
        <p14:creationId xmlns:p14="http://schemas.microsoft.com/office/powerpoint/2010/main" val="26252958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例：归并过程</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50</a:t>
            </a:fld>
            <a:endParaRPr lang="zh-CN" altLang="en-US"/>
          </a:p>
        </p:txBody>
      </p:sp>
      <p:sp>
        <p:nvSpPr>
          <p:cNvPr id="5" name="Text Box 5"/>
          <p:cNvSpPr txBox="1">
            <a:spLocks noChangeArrowheads="1"/>
          </p:cNvSpPr>
          <p:nvPr/>
        </p:nvSpPr>
        <p:spPr bwMode="auto">
          <a:xfrm>
            <a:off x="2541954" y="1745152"/>
            <a:ext cx="4038600" cy="488950"/>
          </a:xfrm>
          <a:prstGeom prst="rect">
            <a:avLst/>
          </a:prstGeom>
          <a:noFill/>
          <a:ln w="12700" cap="sq">
            <a:noFill/>
            <a:miter lim="800000"/>
            <a:headEnd type="none" w="sm" len="sm"/>
            <a:tailEnd type="none" w="sm" len="sm"/>
          </a:ln>
        </p:spPr>
        <p:txBody>
          <a:bodyPr>
            <a:spAutoFit/>
          </a:bodyPr>
          <a:lstStyle/>
          <a:p>
            <a:pPr eaLnBrk="1" hangingPunct="1"/>
            <a:r>
              <a:rPr lang="zh-CN" altLang="en-US" sz="2600" b="1">
                <a:solidFill>
                  <a:srgbClr val="003399"/>
                </a:solidFill>
                <a:latin typeface="Times New Roman" pitchFamily="18" charset="0"/>
                <a:ea typeface="宋体" charset="-122"/>
              </a:rPr>
              <a:t>（</a:t>
            </a:r>
            <a:r>
              <a:rPr lang="en-US" altLang="zh-CN" sz="2600" b="1">
                <a:solidFill>
                  <a:srgbClr val="003399"/>
                </a:solidFill>
                <a:latin typeface="Times New Roman" pitchFamily="18" charset="0"/>
                <a:ea typeface="宋体" charset="-122"/>
              </a:rPr>
              <a:t>12, 45, 78, 90, 100, 125)</a:t>
            </a:r>
          </a:p>
        </p:txBody>
      </p:sp>
      <p:sp>
        <p:nvSpPr>
          <p:cNvPr id="6" name="Text Box 6"/>
          <p:cNvSpPr txBox="1">
            <a:spLocks noChangeArrowheads="1"/>
          </p:cNvSpPr>
          <p:nvPr/>
        </p:nvSpPr>
        <p:spPr bwMode="auto">
          <a:xfrm>
            <a:off x="6199554" y="1745152"/>
            <a:ext cx="2667000" cy="488950"/>
          </a:xfrm>
          <a:prstGeom prst="rect">
            <a:avLst/>
          </a:prstGeom>
          <a:noFill/>
          <a:ln w="12700" cap="sq">
            <a:noFill/>
            <a:miter lim="800000"/>
            <a:headEnd type="none" w="sm" len="sm"/>
            <a:tailEnd type="none" w="sm" len="sm"/>
          </a:ln>
        </p:spPr>
        <p:txBody>
          <a:bodyPr>
            <a:spAutoFit/>
          </a:bodyPr>
          <a:lstStyle/>
          <a:p>
            <a:pPr eaLnBrk="1" hangingPunct="1"/>
            <a:r>
              <a:rPr lang="en-US" altLang="zh-CN" sz="2600" b="1">
                <a:solidFill>
                  <a:srgbClr val="0000DC"/>
                </a:solidFill>
                <a:latin typeface="Times New Roman" pitchFamily="18" charset="0"/>
                <a:ea typeface="宋体" charset="-122"/>
              </a:rPr>
              <a:t>(27, 32, 51, 93 )</a:t>
            </a:r>
          </a:p>
        </p:txBody>
      </p:sp>
      <p:sp>
        <p:nvSpPr>
          <p:cNvPr id="7" name="Line 7"/>
          <p:cNvSpPr>
            <a:spLocks noChangeShapeType="1"/>
          </p:cNvSpPr>
          <p:nvPr/>
        </p:nvSpPr>
        <p:spPr bwMode="auto">
          <a:xfrm>
            <a:off x="2922954" y="2227752"/>
            <a:ext cx="3124200" cy="0"/>
          </a:xfrm>
          <a:prstGeom prst="line">
            <a:avLst/>
          </a:prstGeom>
          <a:noFill/>
          <a:ln w="31750" cap="sq">
            <a:solidFill>
              <a:srgbClr val="000080"/>
            </a:solidFill>
            <a:round/>
            <a:headEnd type="none" w="sm" len="sm"/>
            <a:tailEnd type="none" w="sm" len="sm"/>
          </a:ln>
        </p:spPr>
        <p:txBody>
          <a:bodyPr/>
          <a:lstStyle/>
          <a:p>
            <a:endParaRPr lang="zh-CN" altLang="en-US"/>
          </a:p>
        </p:txBody>
      </p:sp>
      <p:sp>
        <p:nvSpPr>
          <p:cNvPr id="8" name="Line 8"/>
          <p:cNvSpPr>
            <a:spLocks noChangeShapeType="1"/>
          </p:cNvSpPr>
          <p:nvPr/>
        </p:nvSpPr>
        <p:spPr bwMode="auto">
          <a:xfrm>
            <a:off x="6304329" y="2227752"/>
            <a:ext cx="2057400" cy="0"/>
          </a:xfrm>
          <a:prstGeom prst="line">
            <a:avLst/>
          </a:prstGeom>
          <a:noFill/>
          <a:ln w="31750" cap="sq">
            <a:solidFill>
              <a:srgbClr val="003399"/>
            </a:solidFill>
            <a:round/>
            <a:headEnd type="none" w="sm" len="sm"/>
            <a:tailEnd type="none" w="sm" len="sm"/>
          </a:ln>
        </p:spPr>
        <p:txBody>
          <a:bodyPr/>
          <a:lstStyle/>
          <a:p>
            <a:endParaRPr lang="zh-CN" altLang="en-US"/>
          </a:p>
        </p:txBody>
      </p:sp>
      <p:sp>
        <p:nvSpPr>
          <p:cNvPr id="9" name="AutoShape 9"/>
          <p:cNvSpPr>
            <a:spLocks noChangeArrowheads="1"/>
          </p:cNvSpPr>
          <p:nvPr/>
        </p:nvSpPr>
        <p:spPr bwMode="auto">
          <a:xfrm>
            <a:off x="4980354" y="2545252"/>
            <a:ext cx="1524000" cy="1216025"/>
          </a:xfrm>
          <a:prstGeom prst="downArrow">
            <a:avLst>
              <a:gd name="adj1" fmla="val 50000"/>
              <a:gd name="adj2" fmla="val 25000"/>
            </a:avLst>
          </a:prstGeom>
          <a:gradFill rotWithShape="0">
            <a:gsLst>
              <a:gs pos="0">
                <a:srgbClr val="FF0000"/>
              </a:gs>
              <a:gs pos="100000">
                <a:srgbClr val="760000"/>
              </a:gs>
            </a:gsLst>
            <a:lin ang="0" scaled="1"/>
          </a:gradFill>
          <a:ln w="66675" cap="sq">
            <a:solidFill>
              <a:srgbClr val="36ECB8"/>
            </a:solidFill>
            <a:miter lim="800000"/>
            <a:headEnd type="none" w="sm" len="sm"/>
            <a:tailEnd type="none" w="sm" len="sm"/>
          </a:ln>
          <a:effectLst>
            <a:outerShdw dist="74053" dir="1857825" algn="ctr" rotWithShape="0">
              <a:srgbClr val="B2B2B2"/>
            </a:outerShdw>
          </a:effectLst>
        </p:spPr>
        <p:txBody>
          <a:bodyPr wrap="none" anchor="ctr"/>
          <a:lstStyle/>
          <a:p>
            <a:pPr eaLnBrk="1" hangingPunct="1"/>
            <a:endParaRPr lang="zh-CN" altLang="en-US"/>
          </a:p>
        </p:txBody>
      </p:sp>
      <p:sp>
        <p:nvSpPr>
          <p:cNvPr id="10" name="Text Box 10"/>
          <p:cNvSpPr txBox="1">
            <a:spLocks noChangeArrowheads="1"/>
          </p:cNvSpPr>
          <p:nvPr/>
        </p:nvSpPr>
        <p:spPr bwMode="auto">
          <a:xfrm>
            <a:off x="2618154" y="3989877"/>
            <a:ext cx="6359525" cy="519112"/>
          </a:xfrm>
          <a:prstGeom prst="rect">
            <a:avLst/>
          </a:prstGeom>
          <a:noFill/>
          <a:ln w="12700" cap="sq">
            <a:noFill/>
            <a:miter lim="800000"/>
            <a:headEnd type="none" w="sm" len="sm"/>
            <a:tailEnd type="none" w="sm" len="sm"/>
          </a:ln>
        </p:spPr>
        <p:txBody>
          <a:bodyPr>
            <a:spAutoFit/>
          </a:bodyPr>
          <a:lstStyle/>
          <a:p>
            <a:pPr eaLnBrk="1" hangingPunct="1"/>
            <a:r>
              <a:rPr lang="en-US" altLang="zh-CN" sz="2800" b="1">
                <a:solidFill>
                  <a:srgbClr val="FF3300"/>
                </a:solidFill>
                <a:latin typeface="Times New Roman" pitchFamily="18" charset="0"/>
                <a:ea typeface="宋体" charset="-122"/>
              </a:rPr>
              <a:t>( 12, 27, 32, 45, 51, 78, 90, 93, 100, 125 )</a:t>
            </a:r>
          </a:p>
        </p:txBody>
      </p:sp>
      <p:grpSp>
        <p:nvGrpSpPr>
          <p:cNvPr id="11" name="Group 27"/>
          <p:cNvGrpSpPr>
            <a:grpSpLocks/>
          </p:cNvGrpSpPr>
          <p:nvPr/>
        </p:nvGrpSpPr>
        <p:grpSpPr bwMode="auto">
          <a:xfrm>
            <a:off x="4553317" y="4947139"/>
            <a:ext cx="2697162" cy="636588"/>
            <a:chOff x="2179" y="3242"/>
            <a:chExt cx="1699" cy="401"/>
          </a:xfrm>
        </p:grpSpPr>
        <p:sp>
          <p:nvSpPr>
            <p:cNvPr id="12" name="Oval 22"/>
            <p:cNvSpPr>
              <a:spLocks noChangeArrowheads="1"/>
            </p:cNvSpPr>
            <p:nvPr/>
          </p:nvSpPr>
          <p:spPr bwMode="auto">
            <a:xfrm>
              <a:off x="2179" y="3242"/>
              <a:ext cx="1343" cy="401"/>
            </a:xfrm>
            <a:prstGeom prst="ellipse">
              <a:avLst/>
            </a:prstGeom>
            <a:solidFill>
              <a:srgbClr val="00CCFF"/>
            </a:solidFill>
            <a:ln w="12700" cap="sq">
              <a:noFill/>
              <a:round/>
              <a:headEnd/>
              <a:tailEnd/>
            </a:ln>
            <a:effectLst>
              <a:outerShdw dist="45791" dir="2021404" algn="ctr" rotWithShape="0">
                <a:srgbClr val="969696"/>
              </a:outerShdw>
            </a:effectLst>
          </p:spPr>
          <p:txBody>
            <a:bodyPr wrap="none" anchor="ctr"/>
            <a:lstStyle/>
            <a:p>
              <a:pPr eaLnBrk="1" hangingPunct="1"/>
              <a:endParaRPr lang="zh-CN" altLang="en-US"/>
            </a:p>
          </p:txBody>
        </p:sp>
        <p:sp>
          <p:nvSpPr>
            <p:cNvPr id="13" name="Text Box 23"/>
            <p:cNvSpPr txBox="1">
              <a:spLocks noChangeArrowheads="1"/>
            </p:cNvSpPr>
            <p:nvPr/>
          </p:nvSpPr>
          <p:spPr bwMode="auto">
            <a:xfrm>
              <a:off x="2246" y="3249"/>
              <a:ext cx="1632" cy="394"/>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eaLnBrk="1" hangingPunct="1"/>
              <a:r>
                <a:rPr lang="zh-CN" altLang="en-US" sz="3500" b="1">
                  <a:solidFill>
                    <a:srgbClr val="FF3300"/>
                  </a:solidFill>
                  <a:latin typeface="华文新魏" pitchFamily="2" charset="-122"/>
                  <a:ea typeface="华文新魏" pitchFamily="2" charset="-122"/>
                </a:rPr>
                <a:t>二路归并</a:t>
              </a:r>
            </a:p>
          </p:txBody>
        </p:sp>
      </p:grpSp>
      <p:sp>
        <p:nvSpPr>
          <p:cNvPr id="14" name="Rectangle 24"/>
          <p:cNvSpPr>
            <a:spLocks noChangeArrowheads="1"/>
          </p:cNvSpPr>
          <p:nvPr/>
        </p:nvSpPr>
        <p:spPr bwMode="auto">
          <a:xfrm>
            <a:off x="2586404" y="1327639"/>
            <a:ext cx="6696075" cy="350838"/>
          </a:xfrm>
          <a:prstGeom prst="rect">
            <a:avLst/>
          </a:prstGeom>
          <a:noFill/>
          <a:ln w="12700" cap="sq">
            <a:noFill/>
            <a:miter lim="800000"/>
            <a:headEnd/>
            <a:tailEnd/>
          </a:ln>
        </p:spPr>
        <p:txBody>
          <a:bodyPr>
            <a:spAutoFit/>
          </a:bodyPr>
          <a:lstStyle/>
          <a:p>
            <a:pPr eaLnBrk="1" hangingPunct="1"/>
            <a:r>
              <a:rPr lang="en-US" altLang="zh-CN" sz="1700" b="1">
                <a:solidFill>
                  <a:schemeClr val="accent2"/>
                </a:solidFill>
                <a:latin typeface="Times New Roman" pitchFamily="18" charset="0"/>
              </a:rPr>
              <a:t>…</a:t>
            </a:r>
            <a:r>
              <a:rPr lang="en-US" altLang="zh-CN" sz="1700" b="1">
                <a:solidFill>
                  <a:schemeClr val="accent2"/>
                </a:solidFill>
              </a:rPr>
              <a:t> </a:t>
            </a:r>
            <a:r>
              <a:rPr lang="en-US" altLang="zh-CN" sz="1700" b="1">
                <a:solidFill>
                  <a:schemeClr val="accent2"/>
                </a:solidFill>
                <a:latin typeface="Times New Roman" pitchFamily="18" charset="0"/>
              </a:rPr>
              <a:t>K</a:t>
            </a:r>
            <a:r>
              <a:rPr lang="en-US" altLang="zh-CN" sz="1700" b="1" baseline="-25000">
                <a:solidFill>
                  <a:schemeClr val="accent2"/>
                </a:solidFill>
                <a:latin typeface="Times New Roman" pitchFamily="18" charset="0"/>
              </a:rPr>
              <a:t>s</a:t>
            </a:r>
            <a:r>
              <a:rPr lang="en-US" altLang="zh-CN" sz="1700" b="1">
                <a:solidFill>
                  <a:schemeClr val="accent2"/>
                </a:solidFill>
                <a:latin typeface="Times New Roman" pitchFamily="18" charset="0"/>
              </a:rPr>
              <a:t>,   K</a:t>
            </a:r>
            <a:r>
              <a:rPr lang="en-US" altLang="zh-CN" sz="1700" b="1" baseline="-25000">
                <a:solidFill>
                  <a:schemeClr val="accent2"/>
                </a:solidFill>
                <a:latin typeface="Times New Roman" pitchFamily="18" charset="0"/>
              </a:rPr>
              <a:t>s+1</a:t>
            </a:r>
            <a:r>
              <a:rPr lang="en-US" altLang="zh-CN" sz="1700" b="1">
                <a:solidFill>
                  <a:schemeClr val="accent2"/>
                </a:solidFill>
                <a:latin typeface="Times New Roman" pitchFamily="18" charset="0"/>
              </a:rPr>
              <a:t>,  K</a:t>
            </a:r>
            <a:r>
              <a:rPr lang="en-US" altLang="zh-CN" sz="1700" b="1" baseline="-25000">
                <a:solidFill>
                  <a:schemeClr val="accent2"/>
                </a:solidFill>
                <a:latin typeface="Times New Roman" pitchFamily="18" charset="0"/>
              </a:rPr>
              <a:t>s+2</a:t>
            </a:r>
            <a:r>
              <a:rPr lang="en-US" altLang="zh-CN" sz="1700" b="1">
                <a:solidFill>
                  <a:schemeClr val="accent2"/>
                </a:solidFill>
                <a:latin typeface="Times New Roman" pitchFamily="18" charset="0"/>
              </a:rPr>
              <a:t>,  K</a:t>
            </a:r>
            <a:r>
              <a:rPr lang="en-US" altLang="zh-CN" sz="1700" b="1" baseline="-25000">
                <a:solidFill>
                  <a:schemeClr val="accent2"/>
                </a:solidFill>
                <a:latin typeface="Times New Roman" pitchFamily="18" charset="0"/>
              </a:rPr>
              <a:t>s+3</a:t>
            </a:r>
            <a:r>
              <a:rPr lang="en-US" altLang="zh-CN" sz="1700" b="1">
                <a:solidFill>
                  <a:schemeClr val="accent2"/>
                </a:solidFill>
                <a:latin typeface="Times New Roman" pitchFamily="18" charset="0"/>
              </a:rPr>
              <a:t>, </a:t>
            </a:r>
            <a:r>
              <a:rPr lang="en-US" altLang="zh-CN" sz="1700"/>
              <a:t> </a:t>
            </a:r>
            <a:r>
              <a:rPr lang="en-US" altLang="zh-CN" sz="1700" b="1">
                <a:solidFill>
                  <a:schemeClr val="accent2"/>
                </a:solidFill>
                <a:latin typeface="Times New Roman" pitchFamily="18" charset="0"/>
              </a:rPr>
              <a:t>K</a:t>
            </a:r>
            <a:r>
              <a:rPr lang="en-US" altLang="zh-CN" sz="1700" b="1" baseline="-25000">
                <a:solidFill>
                  <a:schemeClr val="accent2"/>
                </a:solidFill>
                <a:latin typeface="Times New Roman" pitchFamily="18" charset="0"/>
              </a:rPr>
              <a:t>s+4</a:t>
            </a:r>
            <a:r>
              <a:rPr lang="en-US" altLang="zh-CN" sz="1700" b="1">
                <a:solidFill>
                  <a:schemeClr val="accent2"/>
                </a:solidFill>
                <a:latin typeface="Times New Roman" pitchFamily="18" charset="0"/>
              </a:rPr>
              <a:t>,   K</a:t>
            </a:r>
            <a:r>
              <a:rPr lang="en-US" altLang="zh-CN" sz="1700" b="1" baseline="-25000">
                <a:solidFill>
                  <a:schemeClr val="accent2"/>
                </a:solidFill>
                <a:latin typeface="Times New Roman" pitchFamily="18" charset="0"/>
              </a:rPr>
              <a:t>s+5          </a:t>
            </a:r>
            <a:r>
              <a:rPr lang="en-US" altLang="zh-CN" sz="1700" b="1">
                <a:solidFill>
                  <a:schemeClr val="accent2"/>
                </a:solidFill>
                <a:latin typeface="Times New Roman" pitchFamily="18" charset="0"/>
              </a:rPr>
              <a:t>K</a:t>
            </a:r>
            <a:r>
              <a:rPr lang="en-US" altLang="zh-CN" sz="1700" b="1" baseline="-25000">
                <a:solidFill>
                  <a:schemeClr val="accent2"/>
                </a:solidFill>
                <a:latin typeface="Times New Roman" pitchFamily="18" charset="0"/>
              </a:rPr>
              <a:t>s+6</a:t>
            </a:r>
            <a:r>
              <a:rPr lang="en-US" altLang="zh-CN" sz="1700" b="1">
                <a:solidFill>
                  <a:schemeClr val="accent2"/>
                </a:solidFill>
                <a:latin typeface="Times New Roman" pitchFamily="18" charset="0"/>
              </a:rPr>
              <a:t>,  K</a:t>
            </a:r>
            <a:r>
              <a:rPr lang="en-US" altLang="zh-CN" sz="1700" b="1" baseline="-25000">
                <a:solidFill>
                  <a:schemeClr val="accent2"/>
                </a:solidFill>
                <a:latin typeface="Times New Roman" pitchFamily="18" charset="0"/>
              </a:rPr>
              <a:t>s+7</a:t>
            </a:r>
            <a:r>
              <a:rPr lang="en-US" altLang="zh-CN" sz="1700" b="1">
                <a:solidFill>
                  <a:schemeClr val="accent2"/>
                </a:solidFill>
                <a:latin typeface="Times New Roman" pitchFamily="18" charset="0"/>
              </a:rPr>
              <a:t>, K</a:t>
            </a:r>
            <a:r>
              <a:rPr lang="en-US" altLang="zh-CN" sz="1700" b="1" baseline="-25000">
                <a:solidFill>
                  <a:schemeClr val="accent2"/>
                </a:solidFill>
                <a:latin typeface="Times New Roman" pitchFamily="18" charset="0"/>
              </a:rPr>
              <a:t>s+8</a:t>
            </a:r>
            <a:r>
              <a:rPr lang="en-US" altLang="zh-CN" sz="1700" b="1">
                <a:solidFill>
                  <a:schemeClr val="accent2"/>
                </a:solidFill>
                <a:latin typeface="Times New Roman" pitchFamily="18" charset="0"/>
              </a:rPr>
              <a:t>,  K</a:t>
            </a:r>
            <a:r>
              <a:rPr lang="en-US" altLang="zh-CN" sz="1700" b="1" baseline="-25000">
                <a:solidFill>
                  <a:schemeClr val="accent2"/>
                </a:solidFill>
                <a:latin typeface="Times New Roman" pitchFamily="18" charset="0"/>
              </a:rPr>
              <a:t>s+9    </a:t>
            </a:r>
            <a:r>
              <a:rPr lang="en-US" altLang="zh-CN" sz="1700" b="1">
                <a:solidFill>
                  <a:schemeClr val="accent2"/>
                </a:solidFill>
                <a:latin typeface="Times New Roman" pitchFamily="18" charset="0"/>
              </a:rPr>
              <a:t>…</a:t>
            </a:r>
            <a:endParaRPr lang="en-US" altLang="zh-CN" sz="1700" b="1">
              <a:solidFill>
                <a:schemeClr val="accent2"/>
              </a:solidFill>
            </a:endParaRPr>
          </a:p>
        </p:txBody>
      </p:sp>
    </p:spTree>
    <p:extLst>
      <p:ext uri="{BB962C8B-B14F-4D97-AF65-F5344CB8AC3E}">
        <p14:creationId xmlns:p14="http://schemas.microsoft.com/office/powerpoint/2010/main" val="2376913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up)">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3" presetClass="entr" presetSubtype="528"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p:cTn id="42" dur="500" fill="hold"/>
                                        <p:tgtEl>
                                          <p:spTgt spid="11"/>
                                        </p:tgtEl>
                                        <p:attrNameLst>
                                          <p:attrName>ppt_w</p:attrName>
                                        </p:attrNameLst>
                                      </p:cBhvr>
                                      <p:tavLst>
                                        <p:tav tm="0">
                                          <p:val>
                                            <p:fltVal val="0"/>
                                          </p:val>
                                        </p:tav>
                                        <p:tav tm="100000">
                                          <p:val>
                                            <p:strVal val="#ppt_w"/>
                                          </p:val>
                                        </p:tav>
                                      </p:tavLst>
                                    </p:anim>
                                    <p:anim calcmode="lin" valueType="num">
                                      <p:cBhvr>
                                        <p:cTn id="43" dur="500" fill="hold"/>
                                        <p:tgtEl>
                                          <p:spTgt spid="11"/>
                                        </p:tgtEl>
                                        <p:attrNameLst>
                                          <p:attrName>ppt_h</p:attrName>
                                        </p:attrNameLst>
                                      </p:cBhvr>
                                      <p:tavLst>
                                        <p:tav tm="0">
                                          <p:val>
                                            <p:fltVal val="0"/>
                                          </p:val>
                                        </p:tav>
                                        <p:tav tm="100000">
                                          <p:val>
                                            <p:strVal val="#ppt_h"/>
                                          </p:val>
                                        </p:tav>
                                      </p:tavLst>
                                    </p:anim>
                                    <p:anim calcmode="lin" valueType="num">
                                      <p:cBhvr>
                                        <p:cTn id="44" dur="500" fill="hold"/>
                                        <p:tgtEl>
                                          <p:spTgt spid="11"/>
                                        </p:tgtEl>
                                        <p:attrNameLst>
                                          <p:attrName>ppt_x</p:attrName>
                                        </p:attrNameLst>
                                      </p:cBhvr>
                                      <p:tavLst>
                                        <p:tav tm="0">
                                          <p:val>
                                            <p:fltVal val="0.5"/>
                                          </p:val>
                                        </p:tav>
                                        <p:tav tm="100000">
                                          <p:val>
                                            <p:strVal val="#ppt_x"/>
                                          </p:val>
                                        </p:tav>
                                      </p:tavLst>
                                    </p:anim>
                                    <p:anim calcmode="lin" valueType="num">
                                      <p:cBhvr>
                                        <p:cTn id="45" dur="500" fill="hold"/>
                                        <p:tgtEl>
                                          <p:spTgt spid="11"/>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utoUpdateAnimBg="0"/>
      <p:bldP spid="7" grpId="0" animBg="1"/>
      <p:bldP spid="8" grpId="0" animBg="1"/>
      <p:bldP spid="9" grpId="0" animBg="1"/>
      <p:bldP spid="10" grpId="0" autoUpdateAnimBg="0"/>
      <p:bldP spid="1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例：归并过程（续）</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51</a:t>
            </a:fld>
            <a:endParaRPr lang="zh-CN" altLang="en-US"/>
          </a:p>
        </p:txBody>
      </p:sp>
      <p:grpSp>
        <p:nvGrpSpPr>
          <p:cNvPr id="5" name="Group 8"/>
          <p:cNvGrpSpPr>
            <a:grpSpLocks/>
          </p:cNvGrpSpPr>
          <p:nvPr/>
        </p:nvGrpSpPr>
        <p:grpSpPr bwMode="auto">
          <a:xfrm>
            <a:off x="2030169" y="2115771"/>
            <a:ext cx="6945312" cy="2149475"/>
            <a:chOff x="661" y="1190"/>
            <a:chExt cx="4375" cy="1354"/>
          </a:xfrm>
        </p:grpSpPr>
        <p:sp>
          <p:nvSpPr>
            <p:cNvPr id="6" name="Text Box 3"/>
            <p:cNvSpPr txBox="1">
              <a:spLocks noChangeArrowheads="1"/>
            </p:cNvSpPr>
            <p:nvPr/>
          </p:nvSpPr>
          <p:spPr bwMode="auto">
            <a:xfrm>
              <a:off x="661" y="1200"/>
              <a:ext cx="2784" cy="327"/>
            </a:xfrm>
            <a:prstGeom prst="rect">
              <a:avLst/>
            </a:prstGeom>
            <a:noFill/>
            <a:ln w="12700" cap="sq">
              <a:noFill/>
              <a:miter lim="800000"/>
              <a:headEnd type="none" w="sm" len="sm"/>
              <a:tailEnd type="none" w="sm" len="sm"/>
            </a:ln>
          </p:spPr>
          <p:txBody>
            <a:bodyPr>
              <a:spAutoFit/>
            </a:bodyPr>
            <a:lstStyle/>
            <a:p>
              <a:pPr eaLnBrk="1" hangingPunct="1"/>
              <a:r>
                <a:rPr lang="zh-CN" altLang="en-US" sz="2800" b="1">
                  <a:solidFill>
                    <a:srgbClr val="003399"/>
                  </a:solidFill>
                  <a:latin typeface="Times New Roman" pitchFamily="18" charset="0"/>
                  <a:ea typeface="宋体" charset="-122"/>
                </a:rPr>
                <a:t>（</a:t>
              </a:r>
              <a:r>
                <a:rPr lang="en-US" altLang="zh-CN" sz="2800" b="1">
                  <a:solidFill>
                    <a:srgbClr val="003399"/>
                  </a:solidFill>
                  <a:latin typeface="Times New Roman" pitchFamily="18" charset="0"/>
                  <a:ea typeface="宋体" charset="-122"/>
                </a:rPr>
                <a:t>12, 45, 78, 90, 100, 125</a:t>
              </a:r>
              <a:r>
                <a:rPr lang="en-US" altLang="zh-CN" sz="2800" b="1">
                  <a:solidFill>
                    <a:srgbClr val="003399"/>
                  </a:solidFill>
                  <a:latin typeface="宋体" charset="-122"/>
                  <a:ea typeface="宋体" charset="-122"/>
                </a:rPr>
                <a:t> )</a:t>
              </a:r>
            </a:p>
          </p:txBody>
        </p:sp>
        <p:sp>
          <p:nvSpPr>
            <p:cNvPr id="7" name="Line 4"/>
            <p:cNvSpPr>
              <a:spLocks noChangeShapeType="1"/>
            </p:cNvSpPr>
            <p:nvPr/>
          </p:nvSpPr>
          <p:spPr bwMode="auto">
            <a:xfrm>
              <a:off x="975" y="1520"/>
              <a:ext cx="2112"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8" name="Text Box 5"/>
            <p:cNvSpPr txBox="1">
              <a:spLocks noChangeArrowheads="1"/>
            </p:cNvSpPr>
            <p:nvPr/>
          </p:nvSpPr>
          <p:spPr bwMode="auto">
            <a:xfrm>
              <a:off x="3205" y="1190"/>
              <a:ext cx="1831" cy="327"/>
            </a:xfrm>
            <a:prstGeom prst="rect">
              <a:avLst/>
            </a:prstGeom>
            <a:noFill/>
            <a:ln w="12700" cap="sq">
              <a:noFill/>
              <a:miter lim="800000"/>
              <a:headEnd type="none" w="sm" len="sm"/>
              <a:tailEnd type="none" w="sm" len="sm"/>
            </a:ln>
          </p:spPr>
          <p:txBody>
            <a:bodyPr>
              <a:spAutoFit/>
            </a:bodyPr>
            <a:lstStyle/>
            <a:p>
              <a:pPr eaLnBrk="1" hangingPunct="1"/>
              <a:r>
                <a:rPr lang="en-US" altLang="zh-CN" sz="2800" b="1">
                  <a:solidFill>
                    <a:srgbClr val="0000DC"/>
                  </a:solidFill>
                  <a:latin typeface="宋体" charset="-122"/>
                  <a:ea typeface="宋体" charset="-122"/>
                </a:rPr>
                <a:t>(</a:t>
              </a:r>
              <a:r>
                <a:rPr lang="en-US" altLang="zh-CN" sz="2800" b="1">
                  <a:solidFill>
                    <a:srgbClr val="0000DC"/>
                  </a:solidFill>
                  <a:latin typeface="Times New Roman" pitchFamily="18" charset="0"/>
                  <a:ea typeface="宋体" charset="-122"/>
                </a:rPr>
                <a:t> 27, 32, 51, 93 </a:t>
              </a:r>
              <a:r>
                <a:rPr lang="en-US" altLang="zh-CN" sz="2800" b="1">
                  <a:solidFill>
                    <a:srgbClr val="0000DC"/>
                  </a:solidFill>
                  <a:latin typeface="宋体" charset="-122"/>
                  <a:ea typeface="宋体" charset="-122"/>
                </a:rPr>
                <a:t>)</a:t>
              </a:r>
            </a:p>
          </p:txBody>
        </p:sp>
        <p:sp>
          <p:nvSpPr>
            <p:cNvPr id="9" name="Line 6"/>
            <p:cNvSpPr>
              <a:spLocks noChangeShapeType="1"/>
            </p:cNvSpPr>
            <p:nvPr/>
          </p:nvSpPr>
          <p:spPr bwMode="auto">
            <a:xfrm>
              <a:off x="3426" y="1509"/>
              <a:ext cx="1200" cy="0"/>
            </a:xfrm>
            <a:prstGeom prst="line">
              <a:avLst/>
            </a:prstGeom>
            <a:noFill/>
            <a:ln w="25400" cap="sq">
              <a:solidFill>
                <a:srgbClr val="000080"/>
              </a:solidFill>
              <a:round/>
              <a:headEnd type="none" w="sm" len="sm"/>
              <a:tailEnd type="none" w="sm" len="sm"/>
            </a:ln>
          </p:spPr>
          <p:txBody>
            <a:bodyPr/>
            <a:lstStyle/>
            <a:p>
              <a:endParaRPr lang="zh-CN" altLang="en-US"/>
            </a:p>
          </p:txBody>
        </p:sp>
        <p:sp>
          <p:nvSpPr>
            <p:cNvPr id="10" name="Text Box 7"/>
            <p:cNvSpPr txBox="1">
              <a:spLocks noChangeArrowheads="1"/>
            </p:cNvSpPr>
            <p:nvPr/>
          </p:nvSpPr>
          <p:spPr bwMode="auto">
            <a:xfrm>
              <a:off x="801" y="2236"/>
              <a:ext cx="4080" cy="308"/>
            </a:xfrm>
            <a:prstGeom prst="rect">
              <a:avLst/>
            </a:prstGeom>
            <a:noFill/>
            <a:ln w="12700" cap="sq">
              <a:noFill/>
              <a:miter lim="800000"/>
              <a:headEnd type="none" w="sm" len="sm"/>
              <a:tailEnd type="none" w="sm" len="sm"/>
            </a:ln>
          </p:spPr>
          <p:txBody>
            <a:bodyPr>
              <a:spAutoFit/>
            </a:bodyPr>
            <a:lstStyle/>
            <a:p>
              <a:pPr eaLnBrk="1" hangingPunct="1"/>
              <a:r>
                <a:rPr lang="en-US" altLang="zh-CN" sz="2600" b="1">
                  <a:solidFill>
                    <a:srgbClr val="003399"/>
                  </a:solidFill>
                  <a:latin typeface="宋体" charset="-122"/>
                  <a:ea typeface="宋体" charset="-122"/>
                </a:rPr>
                <a:t>(                                  )</a:t>
              </a:r>
            </a:p>
          </p:txBody>
        </p:sp>
      </p:grpSp>
      <p:sp>
        <p:nvSpPr>
          <p:cNvPr id="11" name="Text Box 9"/>
          <p:cNvSpPr txBox="1">
            <a:spLocks noChangeArrowheads="1"/>
          </p:cNvSpPr>
          <p:nvPr/>
        </p:nvSpPr>
        <p:spPr bwMode="auto">
          <a:xfrm>
            <a:off x="2522294" y="2636471"/>
            <a:ext cx="300037" cy="595313"/>
          </a:xfrm>
          <a:prstGeom prst="rect">
            <a:avLst/>
          </a:prstGeom>
          <a:noFill/>
          <a:ln w="12700" cap="sq">
            <a:noFill/>
            <a:miter lim="800000"/>
            <a:headEnd/>
            <a:tailEnd/>
          </a:ln>
          <a:effectLst>
            <a:outerShdw dist="25400" dir="5400000" algn="ctr" rotWithShape="0">
              <a:schemeClr val="bg1"/>
            </a:outerShdw>
          </a:effectLst>
        </p:spPr>
        <p:txBody>
          <a:bodyPr wrap="none">
            <a:spAutoFit/>
          </a:bodyPr>
          <a:lstStyle/>
          <a:p>
            <a:pPr eaLnBrk="1" hangingPunct="1"/>
            <a:r>
              <a:rPr lang="en-US" altLang="zh-CN" sz="3300" b="1">
                <a:solidFill>
                  <a:srgbClr val="FF3300"/>
                </a:solidFill>
                <a:latin typeface="Times New Roman" pitchFamily="18" charset="0"/>
              </a:rPr>
              <a:t>i</a:t>
            </a:r>
          </a:p>
        </p:txBody>
      </p:sp>
      <p:sp>
        <p:nvSpPr>
          <p:cNvPr id="12" name="Text Box 10"/>
          <p:cNvSpPr txBox="1">
            <a:spLocks noChangeArrowheads="1"/>
          </p:cNvSpPr>
          <p:nvPr/>
        </p:nvSpPr>
        <p:spPr bwMode="auto">
          <a:xfrm>
            <a:off x="6437069" y="2649171"/>
            <a:ext cx="311150" cy="549275"/>
          </a:xfrm>
          <a:prstGeom prst="rect">
            <a:avLst/>
          </a:prstGeom>
          <a:noFill/>
          <a:ln w="12700" cap="sq">
            <a:noFill/>
            <a:miter lim="800000"/>
            <a:headEnd/>
            <a:tailEnd/>
          </a:ln>
          <a:effectLst>
            <a:outerShdw dist="25400" dir="5400000" algn="ctr" rotWithShape="0">
              <a:schemeClr val="bg1"/>
            </a:outerShdw>
          </a:effectLst>
        </p:spPr>
        <p:txBody>
          <a:bodyPr wrap="none">
            <a:spAutoFit/>
          </a:bodyPr>
          <a:lstStyle/>
          <a:p>
            <a:pPr eaLnBrk="1" hangingPunct="1"/>
            <a:r>
              <a:rPr lang="en-US" altLang="zh-CN" sz="3000" b="1">
                <a:solidFill>
                  <a:srgbClr val="FF3300"/>
                </a:solidFill>
                <a:latin typeface="Times New Roman" pitchFamily="18" charset="0"/>
              </a:rPr>
              <a:t>j</a:t>
            </a:r>
          </a:p>
        </p:txBody>
      </p:sp>
      <p:sp>
        <p:nvSpPr>
          <p:cNvPr id="13" name="Text Box 11"/>
          <p:cNvSpPr txBox="1">
            <a:spLocks noChangeArrowheads="1"/>
          </p:cNvSpPr>
          <p:nvPr/>
        </p:nvSpPr>
        <p:spPr bwMode="auto">
          <a:xfrm>
            <a:off x="2574681" y="4112846"/>
            <a:ext cx="388938" cy="533400"/>
          </a:xfrm>
          <a:prstGeom prst="rect">
            <a:avLst/>
          </a:prstGeom>
          <a:noFill/>
          <a:ln w="12700" cap="sq">
            <a:noFill/>
            <a:miter lim="800000"/>
            <a:headEnd/>
            <a:tailEnd/>
          </a:ln>
          <a:effectLst>
            <a:outerShdw dist="25400" dir="5400000" algn="ctr" rotWithShape="0">
              <a:schemeClr val="bg1"/>
            </a:outerShdw>
          </a:effectLst>
        </p:spPr>
        <p:txBody>
          <a:bodyPr wrap="none">
            <a:spAutoFit/>
          </a:bodyPr>
          <a:lstStyle/>
          <a:p>
            <a:pPr eaLnBrk="1" hangingPunct="1"/>
            <a:r>
              <a:rPr lang="en-US" altLang="zh-CN" sz="2900" b="1">
                <a:solidFill>
                  <a:srgbClr val="FF3300"/>
                </a:solidFill>
                <a:latin typeface="Times New Roman" pitchFamily="18" charset="0"/>
              </a:rPr>
              <a:t>q</a:t>
            </a:r>
          </a:p>
        </p:txBody>
      </p:sp>
      <p:sp>
        <p:nvSpPr>
          <p:cNvPr id="14" name="Rectangle 12"/>
          <p:cNvSpPr>
            <a:spLocks noChangeArrowheads="1"/>
          </p:cNvSpPr>
          <p:nvPr/>
        </p:nvSpPr>
        <p:spPr bwMode="auto">
          <a:xfrm>
            <a:off x="2504831" y="3784234"/>
            <a:ext cx="855663" cy="519112"/>
          </a:xfrm>
          <a:prstGeom prst="rect">
            <a:avLst/>
          </a:prstGeom>
          <a:noFill/>
          <a:ln w="12700" cap="sq">
            <a:noFill/>
            <a:miter lim="800000"/>
            <a:headEnd/>
            <a:tailEnd/>
          </a:ln>
        </p:spPr>
        <p:txBody>
          <a:bodyPr>
            <a:spAutoFit/>
          </a:bodyPr>
          <a:lstStyle/>
          <a:p>
            <a:pPr eaLnBrk="1" hangingPunct="1"/>
            <a:r>
              <a:rPr lang="en-US" altLang="zh-CN" sz="2800" b="1">
                <a:solidFill>
                  <a:srgbClr val="FF3300"/>
                </a:solidFill>
                <a:latin typeface="Times New Roman" pitchFamily="18" charset="0"/>
                <a:ea typeface="宋体" charset="-122"/>
              </a:rPr>
              <a:t>12,</a:t>
            </a:r>
          </a:p>
        </p:txBody>
      </p:sp>
      <p:grpSp>
        <p:nvGrpSpPr>
          <p:cNvPr id="15" name="Group 15"/>
          <p:cNvGrpSpPr>
            <a:grpSpLocks/>
          </p:cNvGrpSpPr>
          <p:nvPr/>
        </p:nvGrpSpPr>
        <p:grpSpPr bwMode="auto">
          <a:xfrm>
            <a:off x="2598494" y="4117609"/>
            <a:ext cx="885825" cy="587375"/>
            <a:chOff x="1008" y="2451"/>
            <a:chExt cx="558" cy="370"/>
          </a:xfrm>
        </p:grpSpPr>
        <p:sp>
          <p:nvSpPr>
            <p:cNvPr id="16" name="Rectangle 16"/>
            <p:cNvSpPr>
              <a:spLocks noChangeArrowheads="1"/>
            </p:cNvSpPr>
            <p:nvPr/>
          </p:nvSpPr>
          <p:spPr bwMode="auto">
            <a:xfrm>
              <a:off x="1008" y="2533"/>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17" name="Text Box 17"/>
            <p:cNvSpPr txBox="1">
              <a:spLocks noChangeArrowheads="1"/>
            </p:cNvSpPr>
            <p:nvPr/>
          </p:nvSpPr>
          <p:spPr bwMode="auto">
            <a:xfrm>
              <a:off x="1321" y="2451"/>
              <a:ext cx="245" cy="336"/>
            </a:xfrm>
            <a:prstGeom prst="rect">
              <a:avLst/>
            </a:prstGeom>
            <a:noFill/>
            <a:ln w="12700" cap="sq">
              <a:noFill/>
              <a:miter lim="800000"/>
              <a:headEnd/>
              <a:tailEnd/>
            </a:ln>
            <a:effectLst>
              <a:outerShdw dist="25400" dir="5400000" algn="ctr" rotWithShape="0">
                <a:schemeClr val="bg1"/>
              </a:outerShdw>
            </a:effectLst>
          </p:spPr>
          <p:txBody>
            <a:bodyPr wrap="none">
              <a:spAutoFit/>
            </a:bodyPr>
            <a:lstStyle/>
            <a:p>
              <a:pPr eaLnBrk="1" hangingPunct="1"/>
              <a:r>
                <a:rPr lang="en-US" altLang="zh-CN" sz="2900" b="1">
                  <a:solidFill>
                    <a:srgbClr val="FF3300"/>
                  </a:solidFill>
                  <a:latin typeface="Times New Roman" pitchFamily="18" charset="0"/>
                </a:rPr>
                <a:t>q</a:t>
              </a:r>
            </a:p>
          </p:txBody>
        </p:sp>
      </p:grpSp>
      <p:grpSp>
        <p:nvGrpSpPr>
          <p:cNvPr id="18" name="Group 24"/>
          <p:cNvGrpSpPr>
            <a:grpSpLocks/>
          </p:cNvGrpSpPr>
          <p:nvPr/>
        </p:nvGrpSpPr>
        <p:grpSpPr bwMode="auto">
          <a:xfrm>
            <a:off x="2469906" y="2630121"/>
            <a:ext cx="908050" cy="595313"/>
            <a:chOff x="949" y="1514"/>
            <a:chExt cx="572" cy="375"/>
          </a:xfrm>
        </p:grpSpPr>
        <p:sp>
          <p:nvSpPr>
            <p:cNvPr id="19" name="Rectangle 25"/>
            <p:cNvSpPr>
              <a:spLocks noChangeArrowheads="1"/>
            </p:cNvSpPr>
            <p:nvPr/>
          </p:nvSpPr>
          <p:spPr bwMode="auto">
            <a:xfrm>
              <a:off x="949" y="1599"/>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20" name="Text Box 26"/>
            <p:cNvSpPr txBox="1">
              <a:spLocks noChangeArrowheads="1"/>
            </p:cNvSpPr>
            <p:nvPr/>
          </p:nvSpPr>
          <p:spPr bwMode="auto">
            <a:xfrm>
              <a:off x="1332" y="1514"/>
              <a:ext cx="189" cy="375"/>
            </a:xfrm>
            <a:prstGeom prst="rect">
              <a:avLst/>
            </a:prstGeom>
            <a:noFill/>
            <a:ln w="12700" cap="sq">
              <a:noFill/>
              <a:miter lim="800000"/>
              <a:headEnd/>
              <a:tailEnd/>
            </a:ln>
            <a:effectLst>
              <a:outerShdw dist="25400" dir="5400000" algn="ctr" rotWithShape="0">
                <a:schemeClr val="bg1"/>
              </a:outerShdw>
            </a:effectLst>
          </p:spPr>
          <p:txBody>
            <a:bodyPr wrap="none">
              <a:spAutoFit/>
            </a:bodyPr>
            <a:lstStyle/>
            <a:p>
              <a:pPr eaLnBrk="1" hangingPunct="1"/>
              <a:r>
                <a:rPr lang="en-US" altLang="zh-CN" sz="3300" b="1">
                  <a:solidFill>
                    <a:srgbClr val="FF3300"/>
                  </a:solidFill>
                  <a:latin typeface="Times New Roman" pitchFamily="18" charset="0"/>
                </a:rPr>
                <a:t>i</a:t>
              </a:r>
            </a:p>
          </p:txBody>
        </p:sp>
      </p:grpSp>
      <p:sp>
        <p:nvSpPr>
          <p:cNvPr id="21" name="Rectangle 27"/>
          <p:cNvSpPr>
            <a:spLocks noChangeArrowheads="1"/>
          </p:cNvSpPr>
          <p:nvPr/>
        </p:nvSpPr>
        <p:spPr bwMode="auto">
          <a:xfrm>
            <a:off x="3033469" y="3787409"/>
            <a:ext cx="1012825" cy="519112"/>
          </a:xfrm>
          <a:prstGeom prst="rect">
            <a:avLst/>
          </a:prstGeom>
          <a:noFill/>
          <a:ln w="12700" cap="sq">
            <a:noFill/>
            <a:miter lim="800000"/>
            <a:headEnd/>
            <a:tailEnd/>
          </a:ln>
        </p:spPr>
        <p:txBody>
          <a:bodyPr>
            <a:spAutoFit/>
          </a:bodyPr>
          <a:lstStyle/>
          <a:p>
            <a:pPr eaLnBrk="1" hangingPunct="1"/>
            <a:r>
              <a:rPr lang="en-US" altLang="zh-CN" sz="2800" b="1">
                <a:solidFill>
                  <a:srgbClr val="FF3300"/>
                </a:solidFill>
                <a:latin typeface="Times New Roman" pitchFamily="18" charset="0"/>
                <a:ea typeface="宋体" charset="-122"/>
              </a:rPr>
              <a:t>27,</a:t>
            </a:r>
          </a:p>
        </p:txBody>
      </p:sp>
      <p:grpSp>
        <p:nvGrpSpPr>
          <p:cNvPr id="22" name="Group 28"/>
          <p:cNvGrpSpPr>
            <a:grpSpLocks/>
          </p:cNvGrpSpPr>
          <p:nvPr/>
        </p:nvGrpSpPr>
        <p:grpSpPr bwMode="auto">
          <a:xfrm>
            <a:off x="3125544" y="4095384"/>
            <a:ext cx="885825" cy="587375"/>
            <a:chOff x="1008" y="2451"/>
            <a:chExt cx="558" cy="370"/>
          </a:xfrm>
        </p:grpSpPr>
        <p:sp>
          <p:nvSpPr>
            <p:cNvPr id="23" name="Rectangle 29"/>
            <p:cNvSpPr>
              <a:spLocks noChangeArrowheads="1"/>
            </p:cNvSpPr>
            <p:nvPr/>
          </p:nvSpPr>
          <p:spPr bwMode="auto">
            <a:xfrm>
              <a:off x="1008" y="2533"/>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24" name="Text Box 30"/>
            <p:cNvSpPr txBox="1">
              <a:spLocks noChangeArrowheads="1"/>
            </p:cNvSpPr>
            <p:nvPr/>
          </p:nvSpPr>
          <p:spPr bwMode="auto">
            <a:xfrm>
              <a:off x="1321" y="2451"/>
              <a:ext cx="245" cy="336"/>
            </a:xfrm>
            <a:prstGeom prst="rect">
              <a:avLst/>
            </a:prstGeom>
            <a:noFill/>
            <a:ln w="12700" cap="sq">
              <a:noFill/>
              <a:miter lim="800000"/>
              <a:headEnd/>
              <a:tailEnd/>
            </a:ln>
            <a:effectLst>
              <a:outerShdw dist="25400" dir="5400000" algn="ctr" rotWithShape="0">
                <a:schemeClr val="bg1"/>
              </a:outerShdw>
            </a:effectLst>
          </p:spPr>
          <p:txBody>
            <a:bodyPr wrap="none">
              <a:spAutoFit/>
            </a:bodyPr>
            <a:lstStyle/>
            <a:p>
              <a:pPr eaLnBrk="1" hangingPunct="1"/>
              <a:r>
                <a:rPr lang="en-US" altLang="zh-CN" sz="2900" b="1">
                  <a:solidFill>
                    <a:srgbClr val="FF3300"/>
                  </a:solidFill>
                  <a:latin typeface="Times New Roman" pitchFamily="18" charset="0"/>
                </a:rPr>
                <a:t>q</a:t>
              </a:r>
            </a:p>
          </p:txBody>
        </p:sp>
      </p:grpSp>
      <p:grpSp>
        <p:nvGrpSpPr>
          <p:cNvPr id="25" name="Group 33"/>
          <p:cNvGrpSpPr>
            <a:grpSpLocks/>
          </p:cNvGrpSpPr>
          <p:nvPr/>
        </p:nvGrpSpPr>
        <p:grpSpPr bwMode="auto">
          <a:xfrm>
            <a:off x="6391031" y="2647584"/>
            <a:ext cx="949325" cy="550862"/>
            <a:chOff x="3408" y="1525"/>
            <a:chExt cx="598" cy="347"/>
          </a:xfrm>
        </p:grpSpPr>
        <p:sp>
          <p:nvSpPr>
            <p:cNvPr id="26" name="Rectangle 34"/>
            <p:cNvSpPr>
              <a:spLocks noChangeArrowheads="1"/>
            </p:cNvSpPr>
            <p:nvPr/>
          </p:nvSpPr>
          <p:spPr bwMode="auto">
            <a:xfrm>
              <a:off x="3408" y="1584"/>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27" name="Text Box 35"/>
            <p:cNvSpPr txBox="1">
              <a:spLocks noChangeArrowheads="1"/>
            </p:cNvSpPr>
            <p:nvPr/>
          </p:nvSpPr>
          <p:spPr bwMode="auto">
            <a:xfrm>
              <a:off x="3810" y="1525"/>
              <a:ext cx="196" cy="346"/>
            </a:xfrm>
            <a:prstGeom prst="rect">
              <a:avLst/>
            </a:prstGeom>
            <a:noFill/>
            <a:ln w="12700" cap="sq">
              <a:noFill/>
              <a:miter lim="800000"/>
              <a:headEnd/>
              <a:tailEnd/>
            </a:ln>
            <a:effectLst>
              <a:outerShdw dist="25400" dir="5400000" algn="ctr" rotWithShape="0">
                <a:schemeClr val="bg1"/>
              </a:outerShdw>
            </a:effectLst>
          </p:spPr>
          <p:txBody>
            <a:bodyPr wrap="none">
              <a:spAutoFit/>
            </a:bodyPr>
            <a:lstStyle/>
            <a:p>
              <a:pPr eaLnBrk="1" hangingPunct="1"/>
              <a:r>
                <a:rPr lang="en-US" altLang="zh-CN" sz="3000" b="1">
                  <a:solidFill>
                    <a:srgbClr val="FF3300"/>
                  </a:solidFill>
                  <a:latin typeface="Times New Roman" pitchFamily="18" charset="0"/>
                </a:rPr>
                <a:t>j</a:t>
              </a:r>
            </a:p>
          </p:txBody>
        </p:sp>
      </p:grpSp>
      <p:sp>
        <p:nvSpPr>
          <p:cNvPr id="28" name="Rectangle 36"/>
          <p:cNvSpPr>
            <a:spLocks noChangeArrowheads="1"/>
          </p:cNvSpPr>
          <p:nvPr/>
        </p:nvSpPr>
        <p:spPr bwMode="auto">
          <a:xfrm>
            <a:off x="3571631" y="3787409"/>
            <a:ext cx="1160463" cy="519112"/>
          </a:xfrm>
          <a:prstGeom prst="rect">
            <a:avLst/>
          </a:prstGeom>
          <a:noFill/>
          <a:ln w="12700" cap="sq">
            <a:noFill/>
            <a:miter lim="800000"/>
            <a:headEnd/>
            <a:tailEnd/>
          </a:ln>
        </p:spPr>
        <p:txBody>
          <a:bodyPr>
            <a:spAutoFit/>
          </a:bodyPr>
          <a:lstStyle/>
          <a:p>
            <a:pPr eaLnBrk="1" hangingPunct="1"/>
            <a:r>
              <a:rPr lang="en-US" altLang="zh-CN" sz="2800" b="1">
                <a:solidFill>
                  <a:srgbClr val="FF3300"/>
                </a:solidFill>
                <a:latin typeface="Times New Roman" pitchFamily="18" charset="0"/>
                <a:ea typeface="宋体" charset="-122"/>
              </a:rPr>
              <a:t>32,</a:t>
            </a:r>
          </a:p>
        </p:txBody>
      </p:sp>
      <p:grpSp>
        <p:nvGrpSpPr>
          <p:cNvPr id="29" name="Group 37"/>
          <p:cNvGrpSpPr>
            <a:grpSpLocks/>
          </p:cNvGrpSpPr>
          <p:nvPr/>
        </p:nvGrpSpPr>
        <p:grpSpPr bwMode="auto">
          <a:xfrm>
            <a:off x="3652594" y="4112846"/>
            <a:ext cx="885825" cy="587375"/>
            <a:chOff x="1008" y="2451"/>
            <a:chExt cx="558" cy="370"/>
          </a:xfrm>
        </p:grpSpPr>
        <p:sp>
          <p:nvSpPr>
            <p:cNvPr id="30" name="Rectangle 38"/>
            <p:cNvSpPr>
              <a:spLocks noChangeArrowheads="1"/>
            </p:cNvSpPr>
            <p:nvPr/>
          </p:nvSpPr>
          <p:spPr bwMode="auto">
            <a:xfrm>
              <a:off x="1008" y="2533"/>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1" name="Text Box 39"/>
            <p:cNvSpPr txBox="1">
              <a:spLocks noChangeArrowheads="1"/>
            </p:cNvSpPr>
            <p:nvPr/>
          </p:nvSpPr>
          <p:spPr bwMode="auto">
            <a:xfrm>
              <a:off x="1321" y="2451"/>
              <a:ext cx="245" cy="336"/>
            </a:xfrm>
            <a:prstGeom prst="rect">
              <a:avLst/>
            </a:prstGeom>
            <a:noFill/>
            <a:ln w="12700" cap="sq">
              <a:noFill/>
              <a:miter lim="800000"/>
              <a:headEnd/>
              <a:tailEnd/>
            </a:ln>
            <a:effectLst>
              <a:outerShdw dist="25400" dir="5400000" algn="ctr" rotWithShape="0">
                <a:schemeClr val="bg1"/>
              </a:outerShdw>
            </a:effectLst>
          </p:spPr>
          <p:txBody>
            <a:bodyPr wrap="none">
              <a:spAutoFit/>
            </a:bodyPr>
            <a:lstStyle/>
            <a:p>
              <a:pPr eaLnBrk="1" hangingPunct="1"/>
              <a:r>
                <a:rPr lang="en-US" altLang="zh-CN" sz="2900" b="1">
                  <a:solidFill>
                    <a:srgbClr val="FF3300"/>
                  </a:solidFill>
                  <a:latin typeface="Times New Roman" pitchFamily="18" charset="0"/>
                </a:rPr>
                <a:t>q</a:t>
              </a:r>
            </a:p>
          </p:txBody>
        </p:sp>
      </p:grpSp>
      <p:grpSp>
        <p:nvGrpSpPr>
          <p:cNvPr id="32" name="Group 40"/>
          <p:cNvGrpSpPr>
            <a:grpSpLocks/>
          </p:cNvGrpSpPr>
          <p:nvPr/>
        </p:nvGrpSpPr>
        <p:grpSpPr bwMode="auto">
          <a:xfrm>
            <a:off x="6913319" y="2636471"/>
            <a:ext cx="949325" cy="550863"/>
            <a:chOff x="3408" y="1525"/>
            <a:chExt cx="598" cy="347"/>
          </a:xfrm>
        </p:grpSpPr>
        <p:sp>
          <p:nvSpPr>
            <p:cNvPr id="33" name="Rectangle 41"/>
            <p:cNvSpPr>
              <a:spLocks noChangeArrowheads="1"/>
            </p:cNvSpPr>
            <p:nvPr/>
          </p:nvSpPr>
          <p:spPr bwMode="auto">
            <a:xfrm>
              <a:off x="3408" y="1584"/>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4" name="Text Box 42"/>
            <p:cNvSpPr txBox="1">
              <a:spLocks noChangeArrowheads="1"/>
            </p:cNvSpPr>
            <p:nvPr/>
          </p:nvSpPr>
          <p:spPr bwMode="auto">
            <a:xfrm>
              <a:off x="3810" y="1525"/>
              <a:ext cx="196" cy="346"/>
            </a:xfrm>
            <a:prstGeom prst="rect">
              <a:avLst/>
            </a:prstGeom>
            <a:noFill/>
            <a:ln w="12700" cap="sq">
              <a:noFill/>
              <a:miter lim="800000"/>
              <a:headEnd/>
              <a:tailEnd/>
            </a:ln>
            <a:effectLst>
              <a:outerShdw dist="25400" dir="5400000" algn="ctr" rotWithShape="0">
                <a:schemeClr val="bg1"/>
              </a:outerShdw>
            </a:effectLst>
          </p:spPr>
          <p:txBody>
            <a:bodyPr wrap="none">
              <a:spAutoFit/>
            </a:bodyPr>
            <a:lstStyle/>
            <a:p>
              <a:pPr eaLnBrk="1" hangingPunct="1"/>
              <a:r>
                <a:rPr lang="en-US" altLang="zh-CN" sz="3000" b="1">
                  <a:solidFill>
                    <a:srgbClr val="FF3300"/>
                  </a:solidFill>
                  <a:latin typeface="Times New Roman" pitchFamily="18" charset="0"/>
                </a:rPr>
                <a:t>j</a:t>
              </a:r>
            </a:p>
          </p:txBody>
        </p:sp>
      </p:grpSp>
      <p:sp>
        <p:nvSpPr>
          <p:cNvPr id="35" name="Rectangle 43"/>
          <p:cNvSpPr>
            <a:spLocks noChangeArrowheads="1"/>
          </p:cNvSpPr>
          <p:nvPr/>
        </p:nvSpPr>
        <p:spPr bwMode="auto">
          <a:xfrm>
            <a:off x="4093919" y="3781059"/>
            <a:ext cx="1000125" cy="519112"/>
          </a:xfrm>
          <a:prstGeom prst="rect">
            <a:avLst/>
          </a:prstGeom>
          <a:noFill/>
          <a:ln w="12700" cap="sq">
            <a:noFill/>
            <a:miter lim="800000"/>
            <a:headEnd/>
            <a:tailEnd/>
          </a:ln>
        </p:spPr>
        <p:txBody>
          <a:bodyPr>
            <a:spAutoFit/>
          </a:bodyPr>
          <a:lstStyle/>
          <a:p>
            <a:pPr eaLnBrk="1" hangingPunct="1"/>
            <a:r>
              <a:rPr lang="en-US" altLang="zh-CN" sz="2800" b="1">
                <a:solidFill>
                  <a:srgbClr val="FF3300"/>
                </a:solidFill>
                <a:latin typeface="Times New Roman" pitchFamily="18" charset="0"/>
                <a:ea typeface="宋体" charset="-122"/>
              </a:rPr>
              <a:t>45,</a:t>
            </a:r>
          </a:p>
        </p:txBody>
      </p:sp>
      <p:grpSp>
        <p:nvGrpSpPr>
          <p:cNvPr id="36" name="Group 44"/>
          <p:cNvGrpSpPr>
            <a:grpSpLocks/>
          </p:cNvGrpSpPr>
          <p:nvPr/>
        </p:nvGrpSpPr>
        <p:grpSpPr bwMode="auto">
          <a:xfrm>
            <a:off x="4192344" y="4101734"/>
            <a:ext cx="885825" cy="587375"/>
            <a:chOff x="1008" y="2451"/>
            <a:chExt cx="558" cy="370"/>
          </a:xfrm>
        </p:grpSpPr>
        <p:sp>
          <p:nvSpPr>
            <p:cNvPr id="37" name="Rectangle 45"/>
            <p:cNvSpPr>
              <a:spLocks noChangeArrowheads="1"/>
            </p:cNvSpPr>
            <p:nvPr/>
          </p:nvSpPr>
          <p:spPr bwMode="auto">
            <a:xfrm>
              <a:off x="1008" y="2533"/>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38" name="Text Box 46"/>
            <p:cNvSpPr txBox="1">
              <a:spLocks noChangeArrowheads="1"/>
            </p:cNvSpPr>
            <p:nvPr/>
          </p:nvSpPr>
          <p:spPr bwMode="auto">
            <a:xfrm>
              <a:off x="1321" y="2451"/>
              <a:ext cx="245" cy="336"/>
            </a:xfrm>
            <a:prstGeom prst="rect">
              <a:avLst/>
            </a:prstGeom>
            <a:noFill/>
            <a:ln w="12700" cap="sq">
              <a:noFill/>
              <a:miter lim="800000"/>
              <a:headEnd/>
              <a:tailEnd/>
            </a:ln>
            <a:effectLst>
              <a:outerShdw dist="25400" dir="5400000" algn="ctr" rotWithShape="0">
                <a:schemeClr val="bg1"/>
              </a:outerShdw>
            </a:effectLst>
          </p:spPr>
          <p:txBody>
            <a:bodyPr wrap="none">
              <a:spAutoFit/>
            </a:bodyPr>
            <a:lstStyle/>
            <a:p>
              <a:pPr eaLnBrk="1" hangingPunct="1"/>
              <a:r>
                <a:rPr lang="en-US" altLang="zh-CN" sz="2900" b="1">
                  <a:solidFill>
                    <a:srgbClr val="FF3300"/>
                  </a:solidFill>
                  <a:latin typeface="Times New Roman" pitchFamily="18" charset="0"/>
                </a:rPr>
                <a:t>q</a:t>
              </a:r>
            </a:p>
          </p:txBody>
        </p:sp>
      </p:grpSp>
      <p:grpSp>
        <p:nvGrpSpPr>
          <p:cNvPr id="39" name="Group 47"/>
          <p:cNvGrpSpPr>
            <a:grpSpLocks/>
          </p:cNvGrpSpPr>
          <p:nvPr/>
        </p:nvGrpSpPr>
        <p:grpSpPr bwMode="auto">
          <a:xfrm>
            <a:off x="2985844" y="2612659"/>
            <a:ext cx="908050" cy="595312"/>
            <a:chOff x="949" y="1514"/>
            <a:chExt cx="572" cy="375"/>
          </a:xfrm>
        </p:grpSpPr>
        <p:sp>
          <p:nvSpPr>
            <p:cNvPr id="40" name="Rectangle 48"/>
            <p:cNvSpPr>
              <a:spLocks noChangeArrowheads="1"/>
            </p:cNvSpPr>
            <p:nvPr/>
          </p:nvSpPr>
          <p:spPr bwMode="auto">
            <a:xfrm>
              <a:off x="949" y="1599"/>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1" name="Text Box 49"/>
            <p:cNvSpPr txBox="1">
              <a:spLocks noChangeArrowheads="1"/>
            </p:cNvSpPr>
            <p:nvPr/>
          </p:nvSpPr>
          <p:spPr bwMode="auto">
            <a:xfrm>
              <a:off x="1332" y="1514"/>
              <a:ext cx="189" cy="375"/>
            </a:xfrm>
            <a:prstGeom prst="rect">
              <a:avLst/>
            </a:prstGeom>
            <a:noFill/>
            <a:ln w="12700" cap="sq">
              <a:noFill/>
              <a:miter lim="800000"/>
              <a:headEnd/>
              <a:tailEnd/>
            </a:ln>
            <a:effectLst>
              <a:outerShdw dist="25400" dir="5400000" algn="ctr" rotWithShape="0">
                <a:schemeClr val="bg1"/>
              </a:outerShdw>
            </a:effectLst>
          </p:spPr>
          <p:txBody>
            <a:bodyPr wrap="none">
              <a:spAutoFit/>
            </a:bodyPr>
            <a:lstStyle/>
            <a:p>
              <a:pPr eaLnBrk="1" hangingPunct="1"/>
              <a:r>
                <a:rPr lang="en-US" altLang="zh-CN" sz="3300" b="1">
                  <a:solidFill>
                    <a:srgbClr val="FF3300"/>
                  </a:solidFill>
                  <a:latin typeface="Times New Roman" pitchFamily="18" charset="0"/>
                </a:rPr>
                <a:t>i</a:t>
              </a:r>
            </a:p>
          </p:txBody>
        </p:sp>
      </p:grpSp>
      <p:sp>
        <p:nvSpPr>
          <p:cNvPr id="42" name="Rectangle 50"/>
          <p:cNvSpPr>
            <a:spLocks noChangeArrowheads="1"/>
          </p:cNvSpPr>
          <p:nvPr/>
        </p:nvSpPr>
        <p:spPr bwMode="auto">
          <a:xfrm>
            <a:off x="4632081" y="3784234"/>
            <a:ext cx="1000125" cy="519112"/>
          </a:xfrm>
          <a:prstGeom prst="rect">
            <a:avLst/>
          </a:prstGeom>
          <a:noFill/>
          <a:ln w="12700" cap="sq">
            <a:noFill/>
            <a:miter lim="800000"/>
            <a:headEnd/>
            <a:tailEnd/>
          </a:ln>
        </p:spPr>
        <p:txBody>
          <a:bodyPr>
            <a:spAutoFit/>
          </a:bodyPr>
          <a:lstStyle/>
          <a:p>
            <a:pPr eaLnBrk="1" hangingPunct="1"/>
            <a:r>
              <a:rPr lang="en-US" altLang="zh-CN" sz="2800" b="1">
                <a:solidFill>
                  <a:srgbClr val="FF3300"/>
                </a:solidFill>
                <a:latin typeface="Times New Roman" pitchFamily="18" charset="0"/>
                <a:ea typeface="宋体" charset="-122"/>
              </a:rPr>
              <a:t>51,</a:t>
            </a:r>
          </a:p>
        </p:txBody>
      </p:sp>
      <p:grpSp>
        <p:nvGrpSpPr>
          <p:cNvPr id="43" name="Group 51"/>
          <p:cNvGrpSpPr>
            <a:grpSpLocks/>
          </p:cNvGrpSpPr>
          <p:nvPr/>
        </p:nvGrpSpPr>
        <p:grpSpPr bwMode="auto">
          <a:xfrm>
            <a:off x="4690819" y="4112846"/>
            <a:ext cx="885825" cy="587375"/>
            <a:chOff x="1008" y="2451"/>
            <a:chExt cx="558" cy="370"/>
          </a:xfrm>
        </p:grpSpPr>
        <p:sp>
          <p:nvSpPr>
            <p:cNvPr id="44" name="Rectangle 52"/>
            <p:cNvSpPr>
              <a:spLocks noChangeArrowheads="1"/>
            </p:cNvSpPr>
            <p:nvPr/>
          </p:nvSpPr>
          <p:spPr bwMode="auto">
            <a:xfrm>
              <a:off x="1008" y="2533"/>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5" name="Text Box 53"/>
            <p:cNvSpPr txBox="1">
              <a:spLocks noChangeArrowheads="1"/>
            </p:cNvSpPr>
            <p:nvPr/>
          </p:nvSpPr>
          <p:spPr bwMode="auto">
            <a:xfrm>
              <a:off x="1321" y="2451"/>
              <a:ext cx="245" cy="336"/>
            </a:xfrm>
            <a:prstGeom prst="rect">
              <a:avLst/>
            </a:prstGeom>
            <a:noFill/>
            <a:ln w="12700" cap="sq">
              <a:noFill/>
              <a:miter lim="800000"/>
              <a:headEnd/>
              <a:tailEnd/>
            </a:ln>
            <a:effectLst>
              <a:outerShdw dist="25400" dir="5400000" algn="ctr" rotWithShape="0">
                <a:schemeClr val="bg1"/>
              </a:outerShdw>
            </a:effectLst>
          </p:spPr>
          <p:txBody>
            <a:bodyPr wrap="none">
              <a:spAutoFit/>
            </a:bodyPr>
            <a:lstStyle/>
            <a:p>
              <a:pPr eaLnBrk="1" hangingPunct="1"/>
              <a:r>
                <a:rPr lang="en-US" altLang="zh-CN" sz="2900" b="1">
                  <a:solidFill>
                    <a:srgbClr val="FF3300"/>
                  </a:solidFill>
                  <a:latin typeface="Times New Roman" pitchFamily="18" charset="0"/>
                </a:rPr>
                <a:t>q</a:t>
              </a:r>
            </a:p>
          </p:txBody>
        </p:sp>
      </p:grpSp>
      <p:grpSp>
        <p:nvGrpSpPr>
          <p:cNvPr id="46" name="Group 54"/>
          <p:cNvGrpSpPr>
            <a:grpSpLocks/>
          </p:cNvGrpSpPr>
          <p:nvPr/>
        </p:nvGrpSpPr>
        <p:grpSpPr bwMode="auto">
          <a:xfrm>
            <a:off x="7457831" y="2630121"/>
            <a:ext cx="949325" cy="550863"/>
            <a:chOff x="3408" y="1525"/>
            <a:chExt cx="598" cy="347"/>
          </a:xfrm>
        </p:grpSpPr>
        <p:sp>
          <p:nvSpPr>
            <p:cNvPr id="47" name="Rectangle 55"/>
            <p:cNvSpPr>
              <a:spLocks noChangeArrowheads="1"/>
            </p:cNvSpPr>
            <p:nvPr/>
          </p:nvSpPr>
          <p:spPr bwMode="auto">
            <a:xfrm>
              <a:off x="3408" y="1584"/>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48" name="Text Box 56"/>
            <p:cNvSpPr txBox="1">
              <a:spLocks noChangeArrowheads="1"/>
            </p:cNvSpPr>
            <p:nvPr/>
          </p:nvSpPr>
          <p:spPr bwMode="auto">
            <a:xfrm>
              <a:off x="3810" y="1525"/>
              <a:ext cx="196" cy="346"/>
            </a:xfrm>
            <a:prstGeom prst="rect">
              <a:avLst/>
            </a:prstGeom>
            <a:noFill/>
            <a:ln w="12700" cap="sq">
              <a:noFill/>
              <a:miter lim="800000"/>
              <a:headEnd/>
              <a:tailEnd/>
            </a:ln>
            <a:effectLst>
              <a:outerShdw dist="25400" dir="5400000" algn="ctr" rotWithShape="0">
                <a:schemeClr val="bg1"/>
              </a:outerShdw>
            </a:effectLst>
          </p:spPr>
          <p:txBody>
            <a:bodyPr wrap="none">
              <a:spAutoFit/>
            </a:bodyPr>
            <a:lstStyle/>
            <a:p>
              <a:pPr eaLnBrk="1" hangingPunct="1"/>
              <a:r>
                <a:rPr lang="en-US" altLang="zh-CN" sz="3000" b="1">
                  <a:solidFill>
                    <a:srgbClr val="FF3300"/>
                  </a:solidFill>
                  <a:latin typeface="Times New Roman" pitchFamily="18" charset="0"/>
                </a:rPr>
                <a:t>j</a:t>
              </a:r>
            </a:p>
          </p:txBody>
        </p:sp>
      </p:grpSp>
      <p:sp>
        <p:nvSpPr>
          <p:cNvPr id="49" name="Rectangle 57"/>
          <p:cNvSpPr>
            <a:spLocks noChangeArrowheads="1"/>
          </p:cNvSpPr>
          <p:nvPr/>
        </p:nvSpPr>
        <p:spPr bwMode="auto">
          <a:xfrm>
            <a:off x="5119444" y="3787409"/>
            <a:ext cx="1076325" cy="519112"/>
          </a:xfrm>
          <a:prstGeom prst="rect">
            <a:avLst/>
          </a:prstGeom>
          <a:noFill/>
          <a:ln w="12700" cap="sq">
            <a:noFill/>
            <a:miter lim="800000"/>
            <a:headEnd/>
            <a:tailEnd/>
          </a:ln>
        </p:spPr>
        <p:txBody>
          <a:bodyPr>
            <a:spAutoFit/>
          </a:bodyPr>
          <a:lstStyle/>
          <a:p>
            <a:pPr eaLnBrk="1" hangingPunct="1"/>
            <a:r>
              <a:rPr lang="en-US" altLang="zh-CN" sz="2800" b="1">
                <a:solidFill>
                  <a:srgbClr val="FF3300"/>
                </a:solidFill>
                <a:latin typeface="Times New Roman" pitchFamily="18" charset="0"/>
                <a:ea typeface="宋体" charset="-122"/>
              </a:rPr>
              <a:t>78,</a:t>
            </a:r>
          </a:p>
        </p:txBody>
      </p:sp>
      <p:grpSp>
        <p:nvGrpSpPr>
          <p:cNvPr id="50" name="Group 58"/>
          <p:cNvGrpSpPr>
            <a:grpSpLocks/>
          </p:cNvGrpSpPr>
          <p:nvPr/>
        </p:nvGrpSpPr>
        <p:grpSpPr bwMode="auto">
          <a:xfrm>
            <a:off x="5159131" y="4112846"/>
            <a:ext cx="885825" cy="587375"/>
            <a:chOff x="1008" y="2451"/>
            <a:chExt cx="558" cy="370"/>
          </a:xfrm>
        </p:grpSpPr>
        <p:sp>
          <p:nvSpPr>
            <p:cNvPr id="51" name="Rectangle 59"/>
            <p:cNvSpPr>
              <a:spLocks noChangeArrowheads="1"/>
            </p:cNvSpPr>
            <p:nvPr/>
          </p:nvSpPr>
          <p:spPr bwMode="auto">
            <a:xfrm>
              <a:off x="1008" y="2533"/>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52" name="Text Box 60"/>
            <p:cNvSpPr txBox="1">
              <a:spLocks noChangeArrowheads="1"/>
            </p:cNvSpPr>
            <p:nvPr/>
          </p:nvSpPr>
          <p:spPr bwMode="auto">
            <a:xfrm>
              <a:off x="1321" y="2451"/>
              <a:ext cx="245" cy="336"/>
            </a:xfrm>
            <a:prstGeom prst="rect">
              <a:avLst/>
            </a:prstGeom>
            <a:noFill/>
            <a:ln w="12700" cap="sq">
              <a:noFill/>
              <a:miter lim="800000"/>
              <a:headEnd/>
              <a:tailEnd/>
            </a:ln>
            <a:effectLst>
              <a:outerShdw dist="25400" dir="5400000" algn="ctr" rotWithShape="0">
                <a:schemeClr val="bg1"/>
              </a:outerShdw>
            </a:effectLst>
          </p:spPr>
          <p:txBody>
            <a:bodyPr wrap="none">
              <a:spAutoFit/>
            </a:bodyPr>
            <a:lstStyle/>
            <a:p>
              <a:pPr eaLnBrk="1" hangingPunct="1"/>
              <a:r>
                <a:rPr lang="en-US" altLang="zh-CN" sz="2900" b="1">
                  <a:solidFill>
                    <a:srgbClr val="FF3300"/>
                  </a:solidFill>
                  <a:latin typeface="Times New Roman" pitchFamily="18" charset="0"/>
                </a:rPr>
                <a:t>q</a:t>
              </a:r>
            </a:p>
          </p:txBody>
        </p:sp>
      </p:grpSp>
      <p:grpSp>
        <p:nvGrpSpPr>
          <p:cNvPr id="53" name="Group 61"/>
          <p:cNvGrpSpPr>
            <a:grpSpLocks/>
          </p:cNvGrpSpPr>
          <p:nvPr/>
        </p:nvGrpSpPr>
        <p:grpSpPr bwMode="auto">
          <a:xfrm>
            <a:off x="3519244" y="2606309"/>
            <a:ext cx="908050" cy="595312"/>
            <a:chOff x="949" y="1514"/>
            <a:chExt cx="572" cy="375"/>
          </a:xfrm>
        </p:grpSpPr>
        <p:sp>
          <p:nvSpPr>
            <p:cNvPr id="54" name="Rectangle 62"/>
            <p:cNvSpPr>
              <a:spLocks noChangeArrowheads="1"/>
            </p:cNvSpPr>
            <p:nvPr/>
          </p:nvSpPr>
          <p:spPr bwMode="auto">
            <a:xfrm>
              <a:off x="949" y="1599"/>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55" name="Text Box 63"/>
            <p:cNvSpPr txBox="1">
              <a:spLocks noChangeArrowheads="1"/>
            </p:cNvSpPr>
            <p:nvPr/>
          </p:nvSpPr>
          <p:spPr bwMode="auto">
            <a:xfrm>
              <a:off x="1332" y="1514"/>
              <a:ext cx="189" cy="375"/>
            </a:xfrm>
            <a:prstGeom prst="rect">
              <a:avLst/>
            </a:prstGeom>
            <a:noFill/>
            <a:ln w="12700" cap="sq">
              <a:noFill/>
              <a:miter lim="800000"/>
              <a:headEnd/>
              <a:tailEnd/>
            </a:ln>
            <a:effectLst>
              <a:outerShdw dist="25400" dir="5400000" algn="ctr" rotWithShape="0">
                <a:schemeClr val="bg1"/>
              </a:outerShdw>
            </a:effectLst>
          </p:spPr>
          <p:txBody>
            <a:bodyPr wrap="none">
              <a:spAutoFit/>
            </a:bodyPr>
            <a:lstStyle/>
            <a:p>
              <a:pPr eaLnBrk="1" hangingPunct="1"/>
              <a:r>
                <a:rPr lang="en-US" altLang="zh-CN" sz="3300" b="1">
                  <a:solidFill>
                    <a:srgbClr val="FF3300"/>
                  </a:solidFill>
                  <a:latin typeface="Times New Roman" pitchFamily="18" charset="0"/>
                </a:rPr>
                <a:t>i</a:t>
              </a:r>
            </a:p>
          </p:txBody>
        </p:sp>
      </p:grpSp>
      <p:sp>
        <p:nvSpPr>
          <p:cNvPr id="56" name="Rectangle 64"/>
          <p:cNvSpPr>
            <a:spLocks noChangeArrowheads="1"/>
          </p:cNvSpPr>
          <p:nvPr/>
        </p:nvSpPr>
        <p:spPr bwMode="auto">
          <a:xfrm>
            <a:off x="5644906" y="3781059"/>
            <a:ext cx="1144588" cy="519112"/>
          </a:xfrm>
          <a:prstGeom prst="rect">
            <a:avLst/>
          </a:prstGeom>
          <a:noFill/>
          <a:ln w="12700" cap="sq">
            <a:noFill/>
            <a:miter lim="800000"/>
            <a:headEnd/>
            <a:tailEnd/>
          </a:ln>
        </p:spPr>
        <p:txBody>
          <a:bodyPr>
            <a:spAutoFit/>
          </a:bodyPr>
          <a:lstStyle/>
          <a:p>
            <a:pPr eaLnBrk="1" hangingPunct="1"/>
            <a:r>
              <a:rPr lang="en-US" altLang="zh-CN" sz="2800" b="1">
                <a:solidFill>
                  <a:srgbClr val="FF3300"/>
                </a:solidFill>
                <a:latin typeface="Times New Roman" pitchFamily="18" charset="0"/>
                <a:ea typeface="宋体" charset="-122"/>
              </a:rPr>
              <a:t>90,</a:t>
            </a:r>
          </a:p>
        </p:txBody>
      </p:sp>
      <p:grpSp>
        <p:nvGrpSpPr>
          <p:cNvPr id="57" name="Group 65"/>
          <p:cNvGrpSpPr>
            <a:grpSpLocks/>
          </p:cNvGrpSpPr>
          <p:nvPr/>
        </p:nvGrpSpPr>
        <p:grpSpPr bwMode="auto">
          <a:xfrm>
            <a:off x="5670306" y="4112846"/>
            <a:ext cx="885825" cy="587375"/>
            <a:chOff x="1008" y="2451"/>
            <a:chExt cx="558" cy="370"/>
          </a:xfrm>
        </p:grpSpPr>
        <p:sp>
          <p:nvSpPr>
            <p:cNvPr id="58" name="Rectangle 66"/>
            <p:cNvSpPr>
              <a:spLocks noChangeArrowheads="1"/>
            </p:cNvSpPr>
            <p:nvPr/>
          </p:nvSpPr>
          <p:spPr bwMode="auto">
            <a:xfrm>
              <a:off x="1008" y="2533"/>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59" name="Text Box 67"/>
            <p:cNvSpPr txBox="1">
              <a:spLocks noChangeArrowheads="1"/>
            </p:cNvSpPr>
            <p:nvPr/>
          </p:nvSpPr>
          <p:spPr bwMode="auto">
            <a:xfrm>
              <a:off x="1321" y="2451"/>
              <a:ext cx="245" cy="336"/>
            </a:xfrm>
            <a:prstGeom prst="rect">
              <a:avLst/>
            </a:prstGeom>
            <a:noFill/>
            <a:ln w="12700" cap="sq">
              <a:noFill/>
              <a:miter lim="800000"/>
              <a:headEnd/>
              <a:tailEnd/>
            </a:ln>
            <a:effectLst>
              <a:outerShdw dist="25400" dir="5400000" algn="ctr" rotWithShape="0">
                <a:schemeClr val="bg1"/>
              </a:outerShdw>
            </a:effectLst>
          </p:spPr>
          <p:txBody>
            <a:bodyPr wrap="none">
              <a:spAutoFit/>
            </a:bodyPr>
            <a:lstStyle/>
            <a:p>
              <a:pPr eaLnBrk="1" hangingPunct="1"/>
              <a:r>
                <a:rPr lang="en-US" altLang="zh-CN" sz="2900" b="1">
                  <a:solidFill>
                    <a:srgbClr val="FF3300"/>
                  </a:solidFill>
                  <a:latin typeface="Times New Roman" pitchFamily="18" charset="0"/>
                </a:rPr>
                <a:t>q</a:t>
              </a:r>
            </a:p>
          </p:txBody>
        </p:sp>
      </p:grpSp>
      <p:grpSp>
        <p:nvGrpSpPr>
          <p:cNvPr id="60" name="Group 68"/>
          <p:cNvGrpSpPr>
            <a:grpSpLocks/>
          </p:cNvGrpSpPr>
          <p:nvPr/>
        </p:nvGrpSpPr>
        <p:grpSpPr bwMode="auto">
          <a:xfrm>
            <a:off x="4122494" y="2612659"/>
            <a:ext cx="908050" cy="595312"/>
            <a:chOff x="949" y="1514"/>
            <a:chExt cx="572" cy="375"/>
          </a:xfrm>
        </p:grpSpPr>
        <p:sp>
          <p:nvSpPr>
            <p:cNvPr id="61" name="Rectangle 69"/>
            <p:cNvSpPr>
              <a:spLocks noChangeArrowheads="1"/>
            </p:cNvSpPr>
            <p:nvPr/>
          </p:nvSpPr>
          <p:spPr bwMode="auto">
            <a:xfrm>
              <a:off x="949" y="1599"/>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2" name="Text Box 70"/>
            <p:cNvSpPr txBox="1">
              <a:spLocks noChangeArrowheads="1"/>
            </p:cNvSpPr>
            <p:nvPr/>
          </p:nvSpPr>
          <p:spPr bwMode="auto">
            <a:xfrm>
              <a:off x="1332" y="1514"/>
              <a:ext cx="189" cy="375"/>
            </a:xfrm>
            <a:prstGeom prst="rect">
              <a:avLst/>
            </a:prstGeom>
            <a:noFill/>
            <a:ln w="12700" cap="sq">
              <a:noFill/>
              <a:miter lim="800000"/>
              <a:headEnd/>
              <a:tailEnd/>
            </a:ln>
            <a:effectLst>
              <a:outerShdw dist="25400" dir="5400000" algn="ctr" rotWithShape="0">
                <a:schemeClr val="bg1"/>
              </a:outerShdw>
            </a:effectLst>
          </p:spPr>
          <p:txBody>
            <a:bodyPr wrap="none">
              <a:spAutoFit/>
            </a:bodyPr>
            <a:lstStyle/>
            <a:p>
              <a:pPr eaLnBrk="1" hangingPunct="1"/>
              <a:r>
                <a:rPr lang="en-US" altLang="zh-CN" sz="3300" b="1">
                  <a:solidFill>
                    <a:srgbClr val="FF3300"/>
                  </a:solidFill>
                  <a:latin typeface="Times New Roman" pitchFamily="18" charset="0"/>
                </a:rPr>
                <a:t>i</a:t>
              </a:r>
            </a:p>
          </p:txBody>
        </p:sp>
      </p:grpSp>
      <p:sp>
        <p:nvSpPr>
          <p:cNvPr id="63" name="Rectangle 71"/>
          <p:cNvSpPr>
            <a:spLocks noChangeArrowheads="1"/>
          </p:cNvSpPr>
          <p:nvPr/>
        </p:nvSpPr>
        <p:spPr bwMode="auto">
          <a:xfrm>
            <a:off x="6144969" y="3787409"/>
            <a:ext cx="879475" cy="519112"/>
          </a:xfrm>
          <a:prstGeom prst="rect">
            <a:avLst/>
          </a:prstGeom>
          <a:noFill/>
          <a:ln w="12700" cap="sq">
            <a:noFill/>
            <a:miter lim="800000"/>
            <a:headEnd/>
            <a:tailEnd/>
          </a:ln>
        </p:spPr>
        <p:txBody>
          <a:bodyPr>
            <a:spAutoFit/>
          </a:bodyPr>
          <a:lstStyle/>
          <a:p>
            <a:pPr eaLnBrk="1" hangingPunct="1"/>
            <a:r>
              <a:rPr lang="en-US" altLang="zh-CN" sz="2800" b="1">
                <a:solidFill>
                  <a:srgbClr val="FF3300"/>
                </a:solidFill>
                <a:latin typeface="Times New Roman" pitchFamily="18" charset="0"/>
                <a:ea typeface="宋体" charset="-122"/>
              </a:rPr>
              <a:t>93</a:t>
            </a:r>
          </a:p>
        </p:txBody>
      </p:sp>
      <p:grpSp>
        <p:nvGrpSpPr>
          <p:cNvPr id="64" name="Group 87"/>
          <p:cNvGrpSpPr>
            <a:grpSpLocks/>
          </p:cNvGrpSpPr>
          <p:nvPr/>
        </p:nvGrpSpPr>
        <p:grpSpPr bwMode="auto">
          <a:xfrm>
            <a:off x="6221169" y="4108084"/>
            <a:ext cx="914400" cy="587375"/>
            <a:chOff x="3194" y="2894"/>
            <a:chExt cx="576" cy="370"/>
          </a:xfrm>
        </p:grpSpPr>
        <p:sp>
          <p:nvSpPr>
            <p:cNvPr id="65" name="Rectangle 73"/>
            <p:cNvSpPr>
              <a:spLocks noChangeArrowheads="1"/>
            </p:cNvSpPr>
            <p:nvPr/>
          </p:nvSpPr>
          <p:spPr bwMode="auto">
            <a:xfrm>
              <a:off x="3194" y="2976"/>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6" name="Text Box 74"/>
            <p:cNvSpPr txBox="1">
              <a:spLocks noChangeArrowheads="1"/>
            </p:cNvSpPr>
            <p:nvPr/>
          </p:nvSpPr>
          <p:spPr bwMode="auto">
            <a:xfrm>
              <a:off x="3525" y="2894"/>
              <a:ext cx="245" cy="336"/>
            </a:xfrm>
            <a:prstGeom prst="rect">
              <a:avLst/>
            </a:prstGeom>
            <a:noFill/>
            <a:ln w="12700" cap="sq">
              <a:noFill/>
              <a:miter lim="800000"/>
              <a:headEnd/>
              <a:tailEnd/>
            </a:ln>
            <a:effectLst>
              <a:outerShdw dist="25400" dir="5400000" algn="ctr" rotWithShape="0">
                <a:schemeClr val="bg1"/>
              </a:outerShdw>
            </a:effectLst>
          </p:spPr>
          <p:txBody>
            <a:bodyPr wrap="none">
              <a:spAutoFit/>
            </a:bodyPr>
            <a:lstStyle/>
            <a:p>
              <a:pPr eaLnBrk="1" hangingPunct="1"/>
              <a:r>
                <a:rPr lang="en-US" altLang="zh-CN" sz="2900" b="1">
                  <a:solidFill>
                    <a:srgbClr val="FF3300"/>
                  </a:solidFill>
                  <a:latin typeface="Times New Roman" pitchFamily="18" charset="0"/>
                </a:rPr>
                <a:t>q</a:t>
              </a:r>
            </a:p>
          </p:txBody>
        </p:sp>
      </p:grpSp>
      <p:grpSp>
        <p:nvGrpSpPr>
          <p:cNvPr id="67" name="Group 75"/>
          <p:cNvGrpSpPr>
            <a:grpSpLocks/>
          </p:cNvGrpSpPr>
          <p:nvPr/>
        </p:nvGrpSpPr>
        <p:grpSpPr bwMode="auto">
          <a:xfrm>
            <a:off x="8032506" y="2611071"/>
            <a:ext cx="949325" cy="550863"/>
            <a:chOff x="3408" y="1525"/>
            <a:chExt cx="598" cy="347"/>
          </a:xfrm>
        </p:grpSpPr>
        <p:sp>
          <p:nvSpPr>
            <p:cNvPr id="68" name="Rectangle 76"/>
            <p:cNvSpPr>
              <a:spLocks noChangeArrowheads="1"/>
            </p:cNvSpPr>
            <p:nvPr/>
          </p:nvSpPr>
          <p:spPr bwMode="auto">
            <a:xfrm>
              <a:off x="3408" y="1584"/>
              <a:ext cx="240"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9" name="Text Box 77"/>
            <p:cNvSpPr txBox="1">
              <a:spLocks noChangeArrowheads="1"/>
            </p:cNvSpPr>
            <p:nvPr/>
          </p:nvSpPr>
          <p:spPr bwMode="auto">
            <a:xfrm>
              <a:off x="3810" y="1525"/>
              <a:ext cx="196" cy="346"/>
            </a:xfrm>
            <a:prstGeom prst="rect">
              <a:avLst/>
            </a:prstGeom>
            <a:noFill/>
            <a:ln w="12700" cap="sq">
              <a:noFill/>
              <a:miter lim="800000"/>
              <a:headEnd/>
              <a:tailEnd/>
            </a:ln>
            <a:effectLst>
              <a:outerShdw dist="25400" dir="5400000" algn="ctr" rotWithShape="0">
                <a:schemeClr val="bg1"/>
              </a:outerShdw>
            </a:effectLst>
          </p:spPr>
          <p:txBody>
            <a:bodyPr wrap="none">
              <a:spAutoFit/>
            </a:bodyPr>
            <a:lstStyle/>
            <a:p>
              <a:pPr eaLnBrk="1" hangingPunct="1"/>
              <a:r>
                <a:rPr lang="en-US" altLang="zh-CN" sz="3000" b="1">
                  <a:solidFill>
                    <a:srgbClr val="FF3300"/>
                  </a:solidFill>
                  <a:latin typeface="Times New Roman" pitchFamily="18" charset="0"/>
                </a:rPr>
                <a:t>j</a:t>
              </a:r>
            </a:p>
          </p:txBody>
        </p:sp>
      </p:grpSp>
      <p:grpSp>
        <p:nvGrpSpPr>
          <p:cNvPr id="70" name="Group 92"/>
          <p:cNvGrpSpPr>
            <a:grpSpLocks/>
          </p:cNvGrpSpPr>
          <p:nvPr/>
        </p:nvGrpSpPr>
        <p:grpSpPr bwMode="auto">
          <a:xfrm>
            <a:off x="4468569" y="2014171"/>
            <a:ext cx="4056062" cy="2297113"/>
            <a:chOff x="2101" y="1126"/>
            <a:chExt cx="2555" cy="1447"/>
          </a:xfrm>
        </p:grpSpPr>
        <p:sp>
          <p:nvSpPr>
            <p:cNvPr id="71" name="Freeform 93"/>
            <p:cNvSpPr>
              <a:spLocks/>
            </p:cNvSpPr>
            <p:nvPr/>
          </p:nvSpPr>
          <p:spPr bwMode="auto">
            <a:xfrm>
              <a:off x="2101" y="1126"/>
              <a:ext cx="1008" cy="384"/>
            </a:xfrm>
            <a:custGeom>
              <a:avLst/>
              <a:gdLst>
                <a:gd name="T0" fmla="*/ 633 w 486"/>
                <a:gd name="T1" fmla="*/ 454 h 248"/>
                <a:gd name="T2" fmla="*/ 8995 w 486"/>
                <a:gd name="T3" fmla="*/ 847 h 248"/>
                <a:gd name="T4" fmla="*/ 7309 w 486"/>
                <a:gd name="T5" fmla="*/ 1426 h 248"/>
                <a:gd name="T6" fmla="*/ 1894 w 486"/>
                <a:gd name="T7" fmla="*/ 1361 h 248"/>
                <a:gd name="T8" fmla="*/ 633 w 486"/>
                <a:gd name="T9" fmla="*/ 1229 h 248"/>
                <a:gd name="T10" fmla="*/ 0 w 486"/>
                <a:gd name="T11" fmla="*/ 1166 h 248"/>
                <a:gd name="T12" fmla="*/ 429 w 486"/>
                <a:gd name="T13" fmla="*/ 712 h 248"/>
                <a:gd name="T14" fmla="*/ 830 w 486"/>
                <a:gd name="T15" fmla="*/ 516 h 248"/>
                <a:gd name="T16" fmla="*/ 633 w 486"/>
                <a:gd name="T17" fmla="*/ 454 h 2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86"/>
                <a:gd name="T28" fmla="*/ 0 h 248"/>
                <a:gd name="T29" fmla="*/ 486 w 486"/>
                <a:gd name="T30" fmla="*/ 248 h 2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86" h="248">
                  <a:moveTo>
                    <a:pt x="34" y="79"/>
                  </a:moveTo>
                  <a:cubicBezTo>
                    <a:pt x="51" y="79"/>
                    <a:pt x="434" y="0"/>
                    <a:pt x="486" y="147"/>
                  </a:cubicBezTo>
                  <a:cubicBezTo>
                    <a:pt x="469" y="229"/>
                    <a:pt x="479" y="232"/>
                    <a:pt x="395" y="248"/>
                  </a:cubicBezTo>
                  <a:cubicBezTo>
                    <a:pt x="297" y="244"/>
                    <a:pt x="199" y="246"/>
                    <a:pt x="102" y="237"/>
                  </a:cubicBezTo>
                  <a:cubicBezTo>
                    <a:pt x="78" y="235"/>
                    <a:pt x="57" y="222"/>
                    <a:pt x="34" y="214"/>
                  </a:cubicBezTo>
                  <a:cubicBezTo>
                    <a:pt x="23" y="210"/>
                    <a:pt x="0" y="203"/>
                    <a:pt x="0" y="203"/>
                  </a:cubicBezTo>
                  <a:cubicBezTo>
                    <a:pt x="5" y="182"/>
                    <a:pt x="13" y="145"/>
                    <a:pt x="23" y="124"/>
                  </a:cubicBezTo>
                  <a:cubicBezTo>
                    <a:pt x="29" y="112"/>
                    <a:pt x="42" y="103"/>
                    <a:pt x="45" y="90"/>
                  </a:cubicBezTo>
                  <a:cubicBezTo>
                    <a:pt x="46" y="85"/>
                    <a:pt x="38" y="83"/>
                    <a:pt x="34" y="79"/>
                  </a:cubicBezTo>
                  <a:close/>
                </a:path>
              </a:pathLst>
            </a:custGeom>
            <a:noFill/>
            <a:ln w="63500" cap="sq" cmpd="sng">
              <a:solidFill>
                <a:srgbClr val="FF3300"/>
              </a:solidFill>
              <a:prstDash val="solid"/>
              <a:round/>
              <a:headEnd/>
              <a:tailEnd/>
            </a:ln>
          </p:spPr>
          <p:txBody>
            <a:bodyPr/>
            <a:lstStyle/>
            <a:p>
              <a:endParaRPr lang="zh-CN" altLang="en-US"/>
            </a:p>
          </p:txBody>
        </p:sp>
        <p:sp>
          <p:nvSpPr>
            <p:cNvPr id="72" name="AutoShape 94"/>
            <p:cNvSpPr>
              <a:spLocks noChangeArrowheads="1"/>
            </p:cNvSpPr>
            <p:nvPr/>
          </p:nvSpPr>
          <p:spPr bwMode="auto">
            <a:xfrm rot="-8966022">
              <a:off x="2640" y="1824"/>
              <a:ext cx="1296" cy="288"/>
            </a:xfrm>
            <a:prstGeom prst="leftArrow">
              <a:avLst>
                <a:gd name="adj1" fmla="val 50000"/>
                <a:gd name="adj2" fmla="val 112500"/>
              </a:avLst>
            </a:prstGeom>
            <a:solidFill>
              <a:srgbClr val="FF3300"/>
            </a:solidFill>
            <a:ln w="53975" cap="sq">
              <a:solidFill>
                <a:srgbClr val="FFFF00"/>
              </a:solidFill>
              <a:miter lim="800000"/>
              <a:headEnd type="none" w="sm" len="sm"/>
              <a:tailEnd type="none" w="sm" len="sm"/>
            </a:ln>
            <a:effectLst>
              <a:outerShdw dist="38100" algn="ctr" rotWithShape="0">
                <a:srgbClr val="969696"/>
              </a:outerShdw>
            </a:effectLst>
          </p:spPr>
          <p:txBody>
            <a:bodyPr rot="10800000" wrap="none" anchor="ctr"/>
            <a:lstStyle/>
            <a:p>
              <a:pPr algn="ctr" eaLnBrk="1" hangingPunct="1"/>
              <a:endParaRPr lang="zh-CN" altLang="zh-CN" sz="2400">
                <a:latin typeface="Times New Roman" pitchFamily="18" charset="0"/>
                <a:ea typeface="宋体" charset="-122"/>
              </a:endParaRPr>
            </a:p>
          </p:txBody>
        </p:sp>
        <p:sp>
          <p:nvSpPr>
            <p:cNvPr id="73" name="Rectangle 95"/>
            <p:cNvSpPr>
              <a:spLocks noChangeArrowheads="1"/>
            </p:cNvSpPr>
            <p:nvPr/>
          </p:nvSpPr>
          <p:spPr bwMode="auto">
            <a:xfrm>
              <a:off x="3382" y="2246"/>
              <a:ext cx="1274" cy="327"/>
            </a:xfrm>
            <a:prstGeom prst="rect">
              <a:avLst/>
            </a:prstGeom>
            <a:noFill/>
            <a:ln w="12700" cap="sq">
              <a:noFill/>
              <a:miter lim="800000"/>
              <a:headEnd type="none" w="sm" len="sm"/>
              <a:tailEnd type="none" w="sm" len="sm"/>
            </a:ln>
          </p:spPr>
          <p:txBody>
            <a:bodyPr>
              <a:spAutoFit/>
            </a:bodyPr>
            <a:lstStyle/>
            <a:p>
              <a:pPr eaLnBrk="1" hangingPunct="1"/>
              <a:r>
                <a:rPr lang="en-US" altLang="zh-CN" sz="2800" b="1">
                  <a:solidFill>
                    <a:srgbClr val="FF3300"/>
                  </a:solidFill>
                  <a:latin typeface="Times New Roman" pitchFamily="18" charset="0"/>
                  <a:ea typeface="宋体" charset="-122"/>
                </a:rPr>
                <a:t>, 100, 125</a:t>
              </a:r>
            </a:p>
          </p:txBody>
        </p:sp>
      </p:grpSp>
      <p:grpSp>
        <p:nvGrpSpPr>
          <p:cNvPr id="74" name="Group 100"/>
          <p:cNvGrpSpPr>
            <a:grpSpLocks/>
          </p:cNvGrpSpPr>
          <p:nvPr/>
        </p:nvGrpSpPr>
        <p:grpSpPr bwMode="auto">
          <a:xfrm>
            <a:off x="6900619" y="4265246"/>
            <a:ext cx="2538412" cy="990600"/>
            <a:chOff x="3633" y="2544"/>
            <a:chExt cx="1599" cy="624"/>
          </a:xfrm>
        </p:grpSpPr>
        <p:sp>
          <p:nvSpPr>
            <p:cNvPr id="75" name="Line 97"/>
            <p:cNvSpPr>
              <a:spLocks noChangeShapeType="1"/>
            </p:cNvSpPr>
            <p:nvPr/>
          </p:nvSpPr>
          <p:spPr bwMode="auto">
            <a:xfrm>
              <a:off x="3633" y="2544"/>
              <a:ext cx="720" cy="0"/>
            </a:xfrm>
            <a:prstGeom prst="line">
              <a:avLst/>
            </a:prstGeom>
            <a:noFill/>
            <a:ln w="53975" cap="sq">
              <a:solidFill>
                <a:srgbClr val="00B2DC"/>
              </a:solidFill>
              <a:round/>
              <a:headEnd/>
              <a:tailEnd/>
            </a:ln>
          </p:spPr>
          <p:txBody>
            <a:bodyPr/>
            <a:lstStyle/>
            <a:p>
              <a:endParaRPr lang="zh-CN" altLang="en-US"/>
            </a:p>
          </p:txBody>
        </p:sp>
        <p:sp>
          <p:nvSpPr>
            <p:cNvPr id="76" name="AutoShape 98"/>
            <p:cNvSpPr>
              <a:spLocks noChangeArrowheads="1"/>
            </p:cNvSpPr>
            <p:nvPr/>
          </p:nvSpPr>
          <p:spPr bwMode="auto">
            <a:xfrm>
              <a:off x="4032" y="2832"/>
              <a:ext cx="1200" cy="336"/>
            </a:xfrm>
            <a:prstGeom prst="wedgeRoundRectCallout">
              <a:avLst>
                <a:gd name="adj1" fmla="val -49750"/>
                <a:gd name="adj2" fmla="val -116069"/>
                <a:gd name="adj3" fmla="val 16667"/>
              </a:avLst>
            </a:prstGeom>
            <a:noFill/>
            <a:ln w="57150" cap="sq">
              <a:solidFill>
                <a:srgbClr val="00B2DC"/>
              </a:solidFill>
              <a:miter lim="800000"/>
              <a:headEnd/>
              <a:tailEnd/>
            </a:ln>
          </p:spPr>
          <p:txBody>
            <a:bodyPr/>
            <a:lstStyle/>
            <a:p>
              <a:pPr algn="ctr" eaLnBrk="1" hangingPunct="1"/>
              <a:endParaRPr lang="zh-CN" altLang="zh-CN" sz="2900" b="1"/>
            </a:p>
          </p:txBody>
        </p:sp>
        <p:sp>
          <p:nvSpPr>
            <p:cNvPr id="77" name="Text Box 99"/>
            <p:cNvSpPr txBox="1">
              <a:spLocks noChangeArrowheads="1"/>
            </p:cNvSpPr>
            <p:nvPr/>
          </p:nvSpPr>
          <p:spPr bwMode="auto">
            <a:xfrm>
              <a:off x="4124" y="2832"/>
              <a:ext cx="1104" cy="317"/>
            </a:xfrm>
            <a:prstGeom prst="rect">
              <a:avLst/>
            </a:prstGeom>
            <a:noFill/>
            <a:ln w="12700" cap="sq">
              <a:noFill/>
              <a:miter lim="800000"/>
              <a:headEnd/>
              <a:tailEnd/>
            </a:ln>
          </p:spPr>
          <p:txBody>
            <a:bodyPr>
              <a:spAutoFit/>
            </a:bodyPr>
            <a:lstStyle/>
            <a:p>
              <a:pPr eaLnBrk="1" hangingPunct="1"/>
              <a:r>
                <a:rPr lang="zh-CN" altLang="en-US" sz="2700" b="1">
                  <a:solidFill>
                    <a:srgbClr val="003399"/>
                  </a:solidFill>
                </a:rPr>
                <a:t>依次复制</a:t>
              </a:r>
            </a:p>
          </p:txBody>
        </p:sp>
      </p:grpSp>
      <p:grpSp>
        <p:nvGrpSpPr>
          <p:cNvPr id="78" name="Group 112"/>
          <p:cNvGrpSpPr>
            <a:grpSpLocks/>
          </p:cNvGrpSpPr>
          <p:nvPr/>
        </p:nvGrpSpPr>
        <p:grpSpPr bwMode="auto">
          <a:xfrm>
            <a:off x="8577019" y="2037984"/>
            <a:ext cx="1589087" cy="1119187"/>
            <a:chOff x="4689" y="1141"/>
            <a:chExt cx="1001" cy="705"/>
          </a:xfrm>
        </p:grpSpPr>
        <p:grpSp>
          <p:nvGrpSpPr>
            <p:cNvPr id="79" name="Group 82"/>
            <p:cNvGrpSpPr>
              <a:grpSpLocks/>
            </p:cNvGrpSpPr>
            <p:nvPr/>
          </p:nvGrpSpPr>
          <p:grpSpPr bwMode="auto">
            <a:xfrm>
              <a:off x="4994" y="1141"/>
              <a:ext cx="696" cy="534"/>
              <a:chOff x="4944" y="1183"/>
              <a:chExt cx="696" cy="534"/>
            </a:xfrm>
          </p:grpSpPr>
          <p:sp>
            <p:nvSpPr>
              <p:cNvPr id="81" name="AutoShape 79"/>
              <p:cNvSpPr>
                <a:spLocks noChangeArrowheads="1"/>
              </p:cNvSpPr>
              <p:nvPr/>
            </p:nvSpPr>
            <p:spPr bwMode="auto">
              <a:xfrm rot="-1434641">
                <a:off x="4944" y="1440"/>
                <a:ext cx="336" cy="162"/>
              </a:xfrm>
              <a:prstGeom prst="leftArrow">
                <a:avLst>
                  <a:gd name="adj1" fmla="val 50000"/>
                  <a:gd name="adj2" fmla="val 51852"/>
                </a:avLst>
              </a:prstGeom>
              <a:solidFill>
                <a:srgbClr val="FF3300"/>
              </a:solidFill>
              <a:ln w="44450" cap="sq">
                <a:solidFill>
                  <a:srgbClr val="00CCFF"/>
                </a:solidFill>
                <a:miter lim="800000"/>
                <a:headEnd type="none" w="sm" len="sm"/>
                <a:tailEnd type="none" w="sm" len="sm"/>
              </a:ln>
              <a:effectLst>
                <a:outerShdw dist="28398" dir="1593903" algn="ctr" rotWithShape="0">
                  <a:srgbClr val="B2B2B2"/>
                </a:outerShdw>
              </a:effectLst>
            </p:spPr>
            <p:txBody>
              <a:bodyPr wrap="none" anchor="ctr"/>
              <a:lstStyle/>
              <a:p>
                <a:pPr algn="ctr" eaLnBrk="1" hangingPunct="1"/>
                <a:endParaRPr lang="zh-CN" altLang="zh-CN" sz="2400">
                  <a:latin typeface="Times New Roman" pitchFamily="18" charset="0"/>
                  <a:ea typeface="宋体" charset="-122"/>
                </a:endParaRPr>
              </a:p>
            </p:txBody>
          </p:sp>
          <p:sp>
            <p:nvSpPr>
              <p:cNvPr id="82" name="Text Box 80"/>
              <p:cNvSpPr txBox="1">
                <a:spLocks noChangeArrowheads="1"/>
              </p:cNvSpPr>
              <p:nvPr/>
            </p:nvSpPr>
            <p:spPr bwMode="auto">
              <a:xfrm>
                <a:off x="5260" y="1183"/>
                <a:ext cx="380" cy="534"/>
              </a:xfrm>
              <a:prstGeom prst="rect">
                <a:avLst/>
              </a:prstGeom>
              <a:noFill/>
              <a:ln w="12700" cap="sq">
                <a:noFill/>
                <a:miter lim="800000"/>
                <a:headEnd/>
                <a:tailEnd/>
              </a:ln>
              <a:effectLst>
                <a:outerShdw dist="28398" dir="1593903" algn="ctr" rotWithShape="0">
                  <a:schemeClr val="bg1"/>
                </a:outerShdw>
              </a:effectLst>
            </p:spPr>
            <p:txBody>
              <a:bodyPr wrap="none">
                <a:spAutoFit/>
              </a:bodyPr>
              <a:lstStyle/>
              <a:p>
                <a:pPr eaLnBrk="1" hangingPunct="1">
                  <a:lnSpc>
                    <a:spcPct val="75000"/>
                  </a:lnSpc>
                </a:pPr>
                <a:r>
                  <a:rPr lang="zh-CN" altLang="en-US" sz="3300" b="1">
                    <a:solidFill>
                      <a:srgbClr val="FF3300"/>
                    </a:solidFill>
                    <a:latin typeface="华文新魏" pitchFamily="2" charset="-122"/>
                    <a:ea typeface="华文新魏" pitchFamily="2" charset="-122"/>
                  </a:rPr>
                  <a:t>越</a:t>
                </a:r>
              </a:p>
              <a:p>
                <a:pPr eaLnBrk="1" hangingPunct="1">
                  <a:lnSpc>
                    <a:spcPct val="75000"/>
                  </a:lnSpc>
                </a:pPr>
                <a:r>
                  <a:rPr lang="zh-CN" altLang="en-US" sz="3300" b="1">
                    <a:solidFill>
                      <a:srgbClr val="FF3300"/>
                    </a:solidFill>
                    <a:latin typeface="华文新魏" pitchFamily="2" charset="-122"/>
                    <a:ea typeface="华文新魏" pitchFamily="2" charset="-122"/>
                  </a:rPr>
                  <a:t>界</a:t>
                </a:r>
              </a:p>
            </p:txBody>
          </p:sp>
        </p:grpSp>
        <p:sp>
          <p:nvSpPr>
            <p:cNvPr id="80" name="Freeform 111"/>
            <p:cNvSpPr>
              <a:spLocks/>
            </p:cNvSpPr>
            <p:nvPr/>
          </p:nvSpPr>
          <p:spPr bwMode="auto">
            <a:xfrm>
              <a:off x="4689" y="1525"/>
              <a:ext cx="294" cy="321"/>
            </a:xfrm>
            <a:custGeom>
              <a:avLst/>
              <a:gdLst>
                <a:gd name="T0" fmla="*/ 226 w 294"/>
                <a:gd name="T1" fmla="*/ 94 h 281"/>
                <a:gd name="T2" fmla="*/ 237 w 294"/>
                <a:gd name="T3" fmla="*/ 35 h 281"/>
                <a:gd name="T4" fmla="*/ 203 w 294"/>
                <a:gd name="T5" fmla="*/ 17 h 281"/>
                <a:gd name="T6" fmla="*/ 34 w 294"/>
                <a:gd name="T7" fmla="*/ 35 h 281"/>
                <a:gd name="T8" fmla="*/ 11 w 294"/>
                <a:gd name="T9" fmla="*/ 112 h 281"/>
                <a:gd name="T10" fmla="*/ 147 w 294"/>
                <a:gd name="T11" fmla="*/ 479 h 281"/>
                <a:gd name="T12" fmla="*/ 248 w 294"/>
                <a:gd name="T13" fmla="*/ 458 h 281"/>
                <a:gd name="T14" fmla="*/ 293 w 294"/>
                <a:gd name="T15" fmla="*/ 248 h 281"/>
                <a:gd name="T16" fmla="*/ 282 w 294"/>
                <a:gd name="T17" fmla="*/ 73 h 281"/>
                <a:gd name="T18" fmla="*/ 248 w 294"/>
                <a:gd name="T19" fmla="*/ 35 h 281"/>
                <a:gd name="T20" fmla="*/ 214 w 294"/>
                <a:gd name="T21" fmla="*/ 17 h 281"/>
                <a:gd name="T22" fmla="*/ 226 w 294"/>
                <a:gd name="T23" fmla="*/ 94 h 28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94"/>
                <a:gd name="T37" fmla="*/ 0 h 281"/>
                <a:gd name="T38" fmla="*/ 294 w 294"/>
                <a:gd name="T39" fmla="*/ 281 h 28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94" h="281">
                  <a:moveTo>
                    <a:pt x="226" y="55"/>
                  </a:moveTo>
                  <a:cubicBezTo>
                    <a:pt x="230" y="44"/>
                    <a:pt x="242" y="32"/>
                    <a:pt x="237" y="21"/>
                  </a:cubicBezTo>
                  <a:cubicBezTo>
                    <a:pt x="232" y="10"/>
                    <a:pt x="215" y="10"/>
                    <a:pt x="203" y="10"/>
                  </a:cubicBezTo>
                  <a:cubicBezTo>
                    <a:pt x="147" y="10"/>
                    <a:pt x="90" y="17"/>
                    <a:pt x="34" y="21"/>
                  </a:cubicBezTo>
                  <a:cubicBezTo>
                    <a:pt x="26" y="36"/>
                    <a:pt x="12" y="49"/>
                    <a:pt x="11" y="66"/>
                  </a:cubicBezTo>
                  <a:cubicBezTo>
                    <a:pt x="0" y="237"/>
                    <a:pt x="20" y="236"/>
                    <a:pt x="147" y="281"/>
                  </a:cubicBezTo>
                  <a:cubicBezTo>
                    <a:pt x="181" y="277"/>
                    <a:pt x="216" y="281"/>
                    <a:pt x="248" y="269"/>
                  </a:cubicBezTo>
                  <a:cubicBezTo>
                    <a:pt x="283" y="256"/>
                    <a:pt x="283" y="175"/>
                    <a:pt x="293" y="145"/>
                  </a:cubicBezTo>
                  <a:cubicBezTo>
                    <a:pt x="289" y="111"/>
                    <a:pt x="294" y="75"/>
                    <a:pt x="282" y="43"/>
                  </a:cubicBezTo>
                  <a:cubicBezTo>
                    <a:pt x="277" y="30"/>
                    <a:pt x="260" y="27"/>
                    <a:pt x="248" y="21"/>
                  </a:cubicBezTo>
                  <a:cubicBezTo>
                    <a:pt x="237" y="16"/>
                    <a:pt x="220" y="0"/>
                    <a:pt x="214" y="10"/>
                  </a:cubicBezTo>
                  <a:cubicBezTo>
                    <a:pt x="206" y="23"/>
                    <a:pt x="222" y="40"/>
                    <a:pt x="226" y="55"/>
                  </a:cubicBezTo>
                  <a:close/>
                </a:path>
              </a:pathLst>
            </a:custGeom>
            <a:noFill/>
            <a:ln w="63500" cap="sq" cmpd="sng">
              <a:solidFill>
                <a:srgbClr val="0000E0"/>
              </a:solidFill>
              <a:prstDash val="solid"/>
              <a:round/>
              <a:headEnd/>
              <a:tailEnd/>
            </a:ln>
          </p:spPr>
          <p:txBody>
            <a:bodyPr/>
            <a:lstStyle/>
            <a:p>
              <a:endParaRPr lang="zh-CN" altLang="en-US"/>
            </a:p>
          </p:txBody>
        </p:sp>
      </p:grpSp>
    </p:spTree>
    <p:extLst>
      <p:ext uri="{BB962C8B-B14F-4D97-AF65-F5344CB8AC3E}">
        <p14:creationId xmlns:p14="http://schemas.microsoft.com/office/powerpoint/2010/main" val="1024707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1+#ppt_w/2"/>
                                          </p:val>
                                        </p:tav>
                                        <p:tav tm="100000">
                                          <p:val>
                                            <p:strVal val="#ppt_x"/>
                                          </p:val>
                                        </p:tav>
                                      </p:tavLst>
                                    </p:anim>
                                    <p:anim calcmode="lin" valueType="num">
                                      <p:cBhvr additive="base">
                                        <p:cTn id="14"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slide(fromBottom)">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15" presetClass="entr" presetSubtype="0"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p:cTn id="24" dur="1000" fill="hold"/>
                                        <p:tgtEl>
                                          <p:spTgt spid="14"/>
                                        </p:tgtEl>
                                        <p:attrNameLst>
                                          <p:attrName>ppt_w</p:attrName>
                                        </p:attrNameLst>
                                      </p:cBhvr>
                                      <p:tavLst>
                                        <p:tav tm="0">
                                          <p:val>
                                            <p:fltVal val="0"/>
                                          </p:val>
                                        </p:tav>
                                        <p:tav tm="100000">
                                          <p:val>
                                            <p:strVal val="#ppt_w"/>
                                          </p:val>
                                        </p:tav>
                                      </p:tavLst>
                                    </p:anim>
                                    <p:anim calcmode="lin" valueType="num">
                                      <p:cBhvr>
                                        <p:cTn id="25" dur="1000" fill="hold"/>
                                        <p:tgtEl>
                                          <p:spTgt spid="14"/>
                                        </p:tgtEl>
                                        <p:attrNameLst>
                                          <p:attrName>ppt_h</p:attrName>
                                        </p:attrNameLst>
                                      </p:cBhvr>
                                      <p:tavLst>
                                        <p:tav tm="0">
                                          <p:val>
                                            <p:fltVal val="0"/>
                                          </p:val>
                                        </p:tav>
                                        <p:tav tm="100000">
                                          <p:val>
                                            <p:strVal val="#ppt_h"/>
                                          </p:val>
                                        </p:tav>
                                      </p:tavLst>
                                    </p:anim>
                                    <p:anim calcmode="lin" valueType="num">
                                      <p:cBhvr>
                                        <p:cTn id="26" dur="1000" fill="hold"/>
                                        <p:tgtEl>
                                          <p:spTgt spid="14"/>
                                        </p:tgtEl>
                                        <p:attrNameLst>
                                          <p:attrName>ppt_x</p:attrName>
                                        </p:attrNameLst>
                                      </p:cBhvr>
                                      <p:tavLst>
                                        <p:tav tm="0" fmla="#ppt_x+(cos(-2*pi*(1-$))*-#ppt_x-sin(-2*pi*(1-$))*(1-#ppt_y))*(1-$)">
                                          <p:val>
                                            <p:fltVal val="0"/>
                                          </p:val>
                                        </p:tav>
                                        <p:tav tm="100000">
                                          <p:val>
                                            <p:fltVal val="1"/>
                                          </p:val>
                                        </p:tav>
                                      </p:tavLst>
                                    </p:anim>
                                    <p:anim calcmode="lin" valueType="num">
                                      <p:cBhvr>
                                        <p:cTn id="27" dur="1000" fill="hold"/>
                                        <p:tgtEl>
                                          <p:spTgt spid="1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left)">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left)">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15" presetClass="entr" presetSubtype="0"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anim calcmode="lin" valueType="num">
                                      <p:cBhvr>
                                        <p:cTn id="42" dur="1000" fill="hold"/>
                                        <p:tgtEl>
                                          <p:spTgt spid="21"/>
                                        </p:tgtEl>
                                        <p:attrNameLst>
                                          <p:attrName>ppt_w</p:attrName>
                                        </p:attrNameLst>
                                      </p:cBhvr>
                                      <p:tavLst>
                                        <p:tav tm="0">
                                          <p:val>
                                            <p:fltVal val="0"/>
                                          </p:val>
                                        </p:tav>
                                        <p:tav tm="100000">
                                          <p:val>
                                            <p:strVal val="#ppt_w"/>
                                          </p:val>
                                        </p:tav>
                                      </p:tavLst>
                                    </p:anim>
                                    <p:anim calcmode="lin" valueType="num">
                                      <p:cBhvr>
                                        <p:cTn id="43" dur="1000" fill="hold"/>
                                        <p:tgtEl>
                                          <p:spTgt spid="21"/>
                                        </p:tgtEl>
                                        <p:attrNameLst>
                                          <p:attrName>ppt_h</p:attrName>
                                        </p:attrNameLst>
                                      </p:cBhvr>
                                      <p:tavLst>
                                        <p:tav tm="0">
                                          <p:val>
                                            <p:fltVal val="0"/>
                                          </p:val>
                                        </p:tav>
                                        <p:tav tm="100000">
                                          <p:val>
                                            <p:strVal val="#ppt_h"/>
                                          </p:val>
                                        </p:tav>
                                      </p:tavLst>
                                    </p:anim>
                                    <p:anim calcmode="lin" valueType="num">
                                      <p:cBhvr>
                                        <p:cTn id="44" dur="1000" fill="hold"/>
                                        <p:tgtEl>
                                          <p:spTgt spid="21"/>
                                        </p:tgtEl>
                                        <p:attrNameLst>
                                          <p:attrName>ppt_x</p:attrName>
                                        </p:attrNameLst>
                                      </p:cBhvr>
                                      <p:tavLst>
                                        <p:tav tm="0" fmla="#ppt_x+(cos(-2*pi*(1-$))*-#ppt_x-sin(-2*pi*(1-$))*(1-#ppt_y))*(1-$)">
                                          <p:val>
                                            <p:fltVal val="0"/>
                                          </p:val>
                                        </p:tav>
                                        <p:tav tm="100000">
                                          <p:val>
                                            <p:fltVal val="1"/>
                                          </p:val>
                                        </p:tav>
                                      </p:tavLst>
                                    </p:anim>
                                    <p:anim calcmode="lin" valueType="num">
                                      <p:cBhvr>
                                        <p:cTn id="45" dur="1000" fill="hold"/>
                                        <p:tgtEl>
                                          <p:spTgt spid="2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wipe(left)">
                                      <p:cBhvr>
                                        <p:cTn id="50" dur="500"/>
                                        <p:tgtEl>
                                          <p:spTgt spid="22"/>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wipe(left)">
                                      <p:cBhvr>
                                        <p:cTn id="55" dur="500"/>
                                        <p:tgtEl>
                                          <p:spTgt spid="25"/>
                                        </p:tgtEl>
                                      </p:cBhvr>
                                    </p:animEffect>
                                  </p:childTnLst>
                                </p:cTn>
                              </p:par>
                            </p:childTnLst>
                          </p:cTn>
                        </p:par>
                      </p:childTnLst>
                    </p:cTn>
                  </p:par>
                  <p:par>
                    <p:cTn id="56" fill="hold">
                      <p:stCondLst>
                        <p:cond delay="indefinite"/>
                      </p:stCondLst>
                      <p:childTnLst>
                        <p:par>
                          <p:cTn id="57" fill="hold">
                            <p:stCondLst>
                              <p:cond delay="0"/>
                            </p:stCondLst>
                            <p:childTnLst>
                              <p:par>
                                <p:cTn id="58" presetID="15" presetClass="entr" presetSubtype="0" fill="hold" grpId="0" nodeType="clickEffect">
                                  <p:stCondLst>
                                    <p:cond delay="0"/>
                                  </p:stCondLst>
                                  <p:childTnLst>
                                    <p:set>
                                      <p:cBhvr>
                                        <p:cTn id="59" dur="1" fill="hold">
                                          <p:stCondLst>
                                            <p:cond delay="0"/>
                                          </p:stCondLst>
                                        </p:cTn>
                                        <p:tgtEl>
                                          <p:spTgt spid="28"/>
                                        </p:tgtEl>
                                        <p:attrNameLst>
                                          <p:attrName>style.visibility</p:attrName>
                                        </p:attrNameLst>
                                      </p:cBhvr>
                                      <p:to>
                                        <p:strVal val="visible"/>
                                      </p:to>
                                    </p:set>
                                    <p:anim calcmode="lin" valueType="num">
                                      <p:cBhvr>
                                        <p:cTn id="60" dur="1000" fill="hold"/>
                                        <p:tgtEl>
                                          <p:spTgt spid="28"/>
                                        </p:tgtEl>
                                        <p:attrNameLst>
                                          <p:attrName>ppt_w</p:attrName>
                                        </p:attrNameLst>
                                      </p:cBhvr>
                                      <p:tavLst>
                                        <p:tav tm="0">
                                          <p:val>
                                            <p:fltVal val="0"/>
                                          </p:val>
                                        </p:tav>
                                        <p:tav tm="100000">
                                          <p:val>
                                            <p:strVal val="#ppt_w"/>
                                          </p:val>
                                        </p:tav>
                                      </p:tavLst>
                                    </p:anim>
                                    <p:anim calcmode="lin" valueType="num">
                                      <p:cBhvr>
                                        <p:cTn id="61" dur="1000" fill="hold"/>
                                        <p:tgtEl>
                                          <p:spTgt spid="28"/>
                                        </p:tgtEl>
                                        <p:attrNameLst>
                                          <p:attrName>ppt_h</p:attrName>
                                        </p:attrNameLst>
                                      </p:cBhvr>
                                      <p:tavLst>
                                        <p:tav tm="0">
                                          <p:val>
                                            <p:fltVal val="0"/>
                                          </p:val>
                                        </p:tav>
                                        <p:tav tm="100000">
                                          <p:val>
                                            <p:strVal val="#ppt_h"/>
                                          </p:val>
                                        </p:tav>
                                      </p:tavLst>
                                    </p:anim>
                                    <p:anim calcmode="lin" valueType="num">
                                      <p:cBhvr>
                                        <p:cTn id="62" dur="1000" fill="hold"/>
                                        <p:tgtEl>
                                          <p:spTgt spid="28"/>
                                        </p:tgtEl>
                                        <p:attrNameLst>
                                          <p:attrName>ppt_x</p:attrName>
                                        </p:attrNameLst>
                                      </p:cBhvr>
                                      <p:tavLst>
                                        <p:tav tm="0" fmla="#ppt_x+(cos(-2*pi*(1-$))*-#ppt_x-sin(-2*pi*(1-$))*(1-#ppt_y))*(1-$)">
                                          <p:val>
                                            <p:fltVal val="0"/>
                                          </p:val>
                                        </p:tav>
                                        <p:tav tm="100000">
                                          <p:val>
                                            <p:fltVal val="1"/>
                                          </p:val>
                                        </p:tav>
                                      </p:tavLst>
                                    </p:anim>
                                    <p:anim calcmode="lin" valueType="num">
                                      <p:cBhvr>
                                        <p:cTn id="63" dur="1000" fill="hold"/>
                                        <p:tgtEl>
                                          <p:spTgt spid="2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29"/>
                                        </p:tgtEl>
                                        <p:attrNameLst>
                                          <p:attrName>style.visibility</p:attrName>
                                        </p:attrNameLst>
                                      </p:cBhvr>
                                      <p:to>
                                        <p:strVal val="visible"/>
                                      </p:to>
                                    </p:set>
                                    <p:animEffect transition="in" filter="wipe(left)">
                                      <p:cBhvr>
                                        <p:cTn id="68" dur="500"/>
                                        <p:tgtEl>
                                          <p:spTgt spid="29"/>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32"/>
                                        </p:tgtEl>
                                        <p:attrNameLst>
                                          <p:attrName>style.visibility</p:attrName>
                                        </p:attrNameLst>
                                      </p:cBhvr>
                                      <p:to>
                                        <p:strVal val="visible"/>
                                      </p:to>
                                    </p:set>
                                    <p:animEffect transition="in" filter="wipe(left)">
                                      <p:cBhvr>
                                        <p:cTn id="73" dur="500"/>
                                        <p:tgtEl>
                                          <p:spTgt spid="32"/>
                                        </p:tgtEl>
                                      </p:cBhvr>
                                    </p:animEffect>
                                  </p:childTnLst>
                                </p:cTn>
                              </p:par>
                            </p:childTnLst>
                          </p:cTn>
                        </p:par>
                      </p:childTnLst>
                    </p:cTn>
                  </p:par>
                  <p:par>
                    <p:cTn id="74" fill="hold">
                      <p:stCondLst>
                        <p:cond delay="indefinite"/>
                      </p:stCondLst>
                      <p:childTnLst>
                        <p:par>
                          <p:cTn id="75" fill="hold">
                            <p:stCondLst>
                              <p:cond delay="0"/>
                            </p:stCondLst>
                            <p:childTnLst>
                              <p:par>
                                <p:cTn id="76" presetID="15" presetClass="entr" presetSubtype="0" fill="hold" grpId="0" nodeType="clickEffect">
                                  <p:stCondLst>
                                    <p:cond delay="0"/>
                                  </p:stCondLst>
                                  <p:childTnLst>
                                    <p:set>
                                      <p:cBhvr>
                                        <p:cTn id="77" dur="1" fill="hold">
                                          <p:stCondLst>
                                            <p:cond delay="0"/>
                                          </p:stCondLst>
                                        </p:cTn>
                                        <p:tgtEl>
                                          <p:spTgt spid="35"/>
                                        </p:tgtEl>
                                        <p:attrNameLst>
                                          <p:attrName>style.visibility</p:attrName>
                                        </p:attrNameLst>
                                      </p:cBhvr>
                                      <p:to>
                                        <p:strVal val="visible"/>
                                      </p:to>
                                    </p:set>
                                    <p:anim calcmode="lin" valueType="num">
                                      <p:cBhvr>
                                        <p:cTn id="78" dur="1000" fill="hold"/>
                                        <p:tgtEl>
                                          <p:spTgt spid="35"/>
                                        </p:tgtEl>
                                        <p:attrNameLst>
                                          <p:attrName>ppt_w</p:attrName>
                                        </p:attrNameLst>
                                      </p:cBhvr>
                                      <p:tavLst>
                                        <p:tav tm="0">
                                          <p:val>
                                            <p:fltVal val="0"/>
                                          </p:val>
                                        </p:tav>
                                        <p:tav tm="100000">
                                          <p:val>
                                            <p:strVal val="#ppt_w"/>
                                          </p:val>
                                        </p:tav>
                                      </p:tavLst>
                                    </p:anim>
                                    <p:anim calcmode="lin" valueType="num">
                                      <p:cBhvr>
                                        <p:cTn id="79" dur="1000" fill="hold"/>
                                        <p:tgtEl>
                                          <p:spTgt spid="35"/>
                                        </p:tgtEl>
                                        <p:attrNameLst>
                                          <p:attrName>ppt_h</p:attrName>
                                        </p:attrNameLst>
                                      </p:cBhvr>
                                      <p:tavLst>
                                        <p:tav tm="0">
                                          <p:val>
                                            <p:fltVal val="0"/>
                                          </p:val>
                                        </p:tav>
                                        <p:tav tm="100000">
                                          <p:val>
                                            <p:strVal val="#ppt_h"/>
                                          </p:val>
                                        </p:tav>
                                      </p:tavLst>
                                    </p:anim>
                                    <p:anim calcmode="lin" valueType="num">
                                      <p:cBhvr>
                                        <p:cTn id="80" dur="1000" fill="hold"/>
                                        <p:tgtEl>
                                          <p:spTgt spid="35"/>
                                        </p:tgtEl>
                                        <p:attrNameLst>
                                          <p:attrName>ppt_x</p:attrName>
                                        </p:attrNameLst>
                                      </p:cBhvr>
                                      <p:tavLst>
                                        <p:tav tm="0" fmla="#ppt_x+(cos(-2*pi*(1-$))*-#ppt_x-sin(-2*pi*(1-$))*(1-#ppt_y))*(1-$)">
                                          <p:val>
                                            <p:fltVal val="0"/>
                                          </p:val>
                                        </p:tav>
                                        <p:tav tm="100000">
                                          <p:val>
                                            <p:fltVal val="1"/>
                                          </p:val>
                                        </p:tav>
                                      </p:tavLst>
                                    </p:anim>
                                    <p:anim calcmode="lin" valueType="num">
                                      <p:cBhvr>
                                        <p:cTn id="81" dur="1000" fill="hold"/>
                                        <p:tgtEl>
                                          <p:spTgt spid="3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nodeType="clickEffect">
                                  <p:stCondLst>
                                    <p:cond delay="0"/>
                                  </p:stCondLst>
                                  <p:childTnLst>
                                    <p:set>
                                      <p:cBhvr>
                                        <p:cTn id="85" dur="1" fill="hold">
                                          <p:stCondLst>
                                            <p:cond delay="0"/>
                                          </p:stCondLst>
                                        </p:cTn>
                                        <p:tgtEl>
                                          <p:spTgt spid="36"/>
                                        </p:tgtEl>
                                        <p:attrNameLst>
                                          <p:attrName>style.visibility</p:attrName>
                                        </p:attrNameLst>
                                      </p:cBhvr>
                                      <p:to>
                                        <p:strVal val="visible"/>
                                      </p:to>
                                    </p:set>
                                    <p:animEffect transition="in" filter="wipe(left)">
                                      <p:cBhvr>
                                        <p:cTn id="86" dur="500"/>
                                        <p:tgtEl>
                                          <p:spTgt spid="36"/>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39"/>
                                        </p:tgtEl>
                                        <p:attrNameLst>
                                          <p:attrName>style.visibility</p:attrName>
                                        </p:attrNameLst>
                                      </p:cBhvr>
                                      <p:to>
                                        <p:strVal val="visible"/>
                                      </p:to>
                                    </p:set>
                                    <p:animEffect transition="in" filter="wipe(left)">
                                      <p:cBhvr>
                                        <p:cTn id="91" dur="500"/>
                                        <p:tgtEl>
                                          <p:spTgt spid="39"/>
                                        </p:tgtEl>
                                      </p:cBhvr>
                                    </p:animEffect>
                                  </p:childTnLst>
                                </p:cTn>
                              </p:par>
                            </p:childTnLst>
                          </p:cTn>
                        </p:par>
                      </p:childTnLst>
                    </p:cTn>
                  </p:par>
                  <p:par>
                    <p:cTn id="92" fill="hold">
                      <p:stCondLst>
                        <p:cond delay="indefinite"/>
                      </p:stCondLst>
                      <p:childTnLst>
                        <p:par>
                          <p:cTn id="93" fill="hold">
                            <p:stCondLst>
                              <p:cond delay="0"/>
                            </p:stCondLst>
                            <p:childTnLst>
                              <p:par>
                                <p:cTn id="94" presetID="15" presetClass="entr" presetSubtype="0" fill="hold" grpId="0" nodeType="clickEffect">
                                  <p:stCondLst>
                                    <p:cond delay="0"/>
                                  </p:stCondLst>
                                  <p:childTnLst>
                                    <p:set>
                                      <p:cBhvr>
                                        <p:cTn id="95" dur="1" fill="hold">
                                          <p:stCondLst>
                                            <p:cond delay="0"/>
                                          </p:stCondLst>
                                        </p:cTn>
                                        <p:tgtEl>
                                          <p:spTgt spid="42"/>
                                        </p:tgtEl>
                                        <p:attrNameLst>
                                          <p:attrName>style.visibility</p:attrName>
                                        </p:attrNameLst>
                                      </p:cBhvr>
                                      <p:to>
                                        <p:strVal val="visible"/>
                                      </p:to>
                                    </p:set>
                                    <p:anim calcmode="lin" valueType="num">
                                      <p:cBhvr>
                                        <p:cTn id="96" dur="1000" fill="hold"/>
                                        <p:tgtEl>
                                          <p:spTgt spid="42"/>
                                        </p:tgtEl>
                                        <p:attrNameLst>
                                          <p:attrName>ppt_w</p:attrName>
                                        </p:attrNameLst>
                                      </p:cBhvr>
                                      <p:tavLst>
                                        <p:tav tm="0">
                                          <p:val>
                                            <p:fltVal val="0"/>
                                          </p:val>
                                        </p:tav>
                                        <p:tav tm="100000">
                                          <p:val>
                                            <p:strVal val="#ppt_w"/>
                                          </p:val>
                                        </p:tav>
                                      </p:tavLst>
                                    </p:anim>
                                    <p:anim calcmode="lin" valueType="num">
                                      <p:cBhvr>
                                        <p:cTn id="97" dur="1000" fill="hold"/>
                                        <p:tgtEl>
                                          <p:spTgt spid="42"/>
                                        </p:tgtEl>
                                        <p:attrNameLst>
                                          <p:attrName>ppt_h</p:attrName>
                                        </p:attrNameLst>
                                      </p:cBhvr>
                                      <p:tavLst>
                                        <p:tav tm="0">
                                          <p:val>
                                            <p:fltVal val="0"/>
                                          </p:val>
                                        </p:tav>
                                        <p:tav tm="100000">
                                          <p:val>
                                            <p:strVal val="#ppt_h"/>
                                          </p:val>
                                        </p:tav>
                                      </p:tavLst>
                                    </p:anim>
                                    <p:anim calcmode="lin" valueType="num">
                                      <p:cBhvr>
                                        <p:cTn id="98" dur="1000" fill="hold"/>
                                        <p:tgtEl>
                                          <p:spTgt spid="42"/>
                                        </p:tgtEl>
                                        <p:attrNameLst>
                                          <p:attrName>ppt_x</p:attrName>
                                        </p:attrNameLst>
                                      </p:cBhvr>
                                      <p:tavLst>
                                        <p:tav tm="0" fmla="#ppt_x+(cos(-2*pi*(1-$))*-#ppt_x-sin(-2*pi*(1-$))*(1-#ppt_y))*(1-$)">
                                          <p:val>
                                            <p:fltVal val="0"/>
                                          </p:val>
                                        </p:tav>
                                        <p:tav tm="100000">
                                          <p:val>
                                            <p:fltVal val="1"/>
                                          </p:val>
                                        </p:tav>
                                      </p:tavLst>
                                    </p:anim>
                                    <p:anim calcmode="lin" valueType="num">
                                      <p:cBhvr>
                                        <p:cTn id="99" dur="1000" fill="hold"/>
                                        <p:tgtEl>
                                          <p:spTgt spid="4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nodeType="clickEffect">
                                  <p:stCondLst>
                                    <p:cond delay="0"/>
                                  </p:stCondLst>
                                  <p:childTnLst>
                                    <p:set>
                                      <p:cBhvr>
                                        <p:cTn id="103" dur="1" fill="hold">
                                          <p:stCondLst>
                                            <p:cond delay="0"/>
                                          </p:stCondLst>
                                        </p:cTn>
                                        <p:tgtEl>
                                          <p:spTgt spid="43"/>
                                        </p:tgtEl>
                                        <p:attrNameLst>
                                          <p:attrName>style.visibility</p:attrName>
                                        </p:attrNameLst>
                                      </p:cBhvr>
                                      <p:to>
                                        <p:strVal val="visible"/>
                                      </p:to>
                                    </p:set>
                                    <p:animEffect transition="in" filter="wipe(left)">
                                      <p:cBhvr>
                                        <p:cTn id="104" dur="500"/>
                                        <p:tgtEl>
                                          <p:spTgt spid="43"/>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nodeType="clickEffect">
                                  <p:stCondLst>
                                    <p:cond delay="0"/>
                                  </p:stCondLst>
                                  <p:childTnLst>
                                    <p:set>
                                      <p:cBhvr>
                                        <p:cTn id="108" dur="1" fill="hold">
                                          <p:stCondLst>
                                            <p:cond delay="0"/>
                                          </p:stCondLst>
                                        </p:cTn>
                                        <p:tgtEl>
                                          <p:spTgt spid="46"/>
                                        </p:tgtEl>
                                        <p:attrNameLst>
                                          <p:attrName>style.visibility</p:attrName>
                                        </p:attrNameLst>
                                      </p:cBhvr>
                                      <p:to>
                                        <p:strVal val="visible"/>
                                      </p:to>
                                    </p:set>
                                    <p:animEffect transition="in" filter="wipe(left)">
                                      <p:cBhvr>
                                        <p:cTn id="109" dur="500"/>
                                        <p:tgtEl>
                                          <p:spTgt spid="46"/>
                                        </p:tgtEl>
                                      </p:cBhvr>
                                    </p:animEffect>
                                  </p:childTnLst>
                                </p:cTn>
                              </p:par>
                            </p:childTnLst>
                          </p:cTn>
                        </p:par>
                      </p:childTnLst>
                    </p:cTn>
                  </p:par>
                  <p:par>
                    <p:cTn id="110" fill="hold">
                      <p:stCondLst>
                        <p:cond delay="indefinite"/>
                      </p:stCondLst>
                      <p:childTnLst>
                        <p:par>
                          <p:cTn id="111" fill="hold">
                            <p:stCondLst>
                              <p:cond delay="0"/>
                            </p:stCondLst>
                            <p:childTnLst>
                              <p:par>
                                <p:cTn id="112" presetID="15" presetClass="entr" presetSubtype="0" fill="hold" grpId="0" nodeType="clickEffect">
                                  <p:stCondLst>
                                    <p:cond delay="0"/>
                                  </p:stCondLst>
                                  <p:childTnLst>
                                    <p:set>
                                      <p:cBhvr>
                                        <p:cTn id="113" dur="1" fill="hold">
                                          <p:stCondLst>
                                            <p:cond delay="0"/>
                                          </p:stCondLst>
                                        </p:cTn>
                                        <p:tgtEl>
                                          <p:spTgt spid="49"/>
                                        </p:tgtEl>
                                        <p:attrNameLst>
                                          <p:attrName>style.visibility</p:attrName>
                                        </p:attrNameLst>
                                      </p:cBhvr>
                                      <p:to>
                                        <p:strVal val="visible"/>
                                      </p:to>
                                    </p:set>
                                    <p:anim calcmode="lin" valueType="num">
                                      <p:cBhvr>
                                        <p:cTn id="114" dur="1000" fill="hold"/>
                                        <p:tgtEl>
                                          <p:spTgt spid="49"/>
                                        </p:tgtEl>
                                        <p:attrNameLst>
                                          <p:attrName>ppt_w</p:attrName>
                                        </p:attrNameLst>
                                      </p:cBhvr>
                                      <p:tavLst>
                                        <p:tav tm="0">
                                          <p:val>
                                            <p:fltVal val="0"/>
                                          </p:val>
                                        </p:tav>
                                        <p:tav tm="100000">
                                          <p:val>
                                            <p:strVal val="#ppt_w"/>
                                          </p:val>
                                        </p:tav>
                                      </p:tavLst>
                                    </p:anim>
                                    <p:anim calcmode="lin" valueType="num">
                                      <p:cBhvr>
                                        <p:cTn id="115" dur="1000" fill="hold"/>
                                        <p:tgtEl>
                                          <p:spTgt spid="49"/>
                                        </p:tgtEl>
                                        <p:attrNameLst>
                                          <p:attrName>ppt_h</p:attrName>
                                        </p:attrNameLst>
                                      </p:cBhvr>
                                      <p:tavLst>
                                        <p:tav tm="0">
                                          <p:val>
                                            <p:fltVal val="0"/>
                                          </p:val>
                                        </p:tav>
                                        <p:tav tm="100000">
                                          <p:val>
                                            <p:strVal val="#ppt_h"/>
                                          </p:val>
                                        </p:tav>
                                      </p:tavLst>
                                    </p:anim>
                                    <p:anim calcmode="lin" valueType="num">
                                      <p:cBhvr>
                                        <p:cTn id="116" dur="1000" fill="hold"/>
                                        <p:tgtEl>
                                          <p:spTgt spid="49"/>
                                        </p:tgtEl>
                                        <p:attrNameLst>
                                          <p:attrName>ppt_x</p:attrName>
                                        </p:attrNameLst>
                                      </p:cBhvr>
                                      <p:tavLst>
                                        <p:tav tm="0" fmla="#ppt_x+(cos(-2*pi*(1-$))*-#ppt_x-sin(-2*pi*(1-$))*(1-#ppt_y))*(1-$)">
                                          <p:val>
                                            <p:fltVal val="0"/>
                                          </p:val>
                                        </p:tav>
                                        <p:tav tm="100000">
                                          <p:val>
                                            <p:fltVal val="1"/>
                                          </p:val>
                                        </p:tav>
                                      </p:tavLst>
                                    </p:anim>
                                    <p:anim calcmode="lin" valueType="num">
                                      <p:cBhvr>
                                        <p:cTn id="117" dur="1000" fill="hold"/>
                                        <p:tgtEl>
                                          <p:spTgt spid="4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nodeType="clickEffect">
                                  <p:stCondLst>
                                    <p:cond delay="0"/>
                                  </p:stCondLst>
                                  <p:childTnLst>
                                    <p:set>
                                      <p:cBhvr>
                                        <p:cTn id="121" dur="1" fill="hold">
                                          <p:stCondLst>
                                            <p:cond delay="0"/>
                                          </p:stCondLst>
                                        </p:cTn>
                                        <p:tgtEl>
                                          <p:spTgt spid="50"/>
                                        </p:tgtEl>
                                        <p:attrNameLst>
                                          <p:attrName>style.visibility</p:attrName>
                                        </p:attrNameLst>
                                      </p:cBhvr>
                                      <p:to>
                                        <p:strVal val="visible"/>
                                      </p:to>
                                    </p:set>
                                    <p:animEffect transition="in" filter="wipe(left)">
                                      <p:cBhvr>
                                        <p:cTn id="122" dur="500"/>
                                        <p:tgtEl>
                                          <p:spTgt spid="50"/>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8" fill="hold" nodeType="clickEffect">
                                  <p:stCondLst>
                                    <p:cond delay="0"/>
                                  </p:stCondLst>
                                  <p:childTnLst>
                                    <p:set>
                                      <p:cBhvr>
                                        <p:cTn id="126" dur="1" fill="hold">
                                          <p:stCondLst>
                                            <p:cond delay="0"/>
                                          </p:stCondLst>
                                        </p:cTn>
                                        <p:tgtEl>
                                          <p:spTgt spid="53"/>
                                        </p:tgtEl>
                                        <p:attrNameLst>
                                          <p:attrName>style.visibility</p:attrName>
                                        </p:attrNameLst>
                                      </p:cBhvr>
                                      <p:to>
                                        <p:strVal val="visible"/>
                                      </p:to>
                                    </p:set>
                                    <p:animEffect transition="in" filter="wipe(left)">
                                      <p:cBhvr>
                                        <p:cTn id="127" dur="500"/>
                                        <p:tgtEl>
                                          <p:spTgt spid="53"/>
                                        </p:tgtEl>
                                      </p:cBhvr>
                                    </p:animEffect>
                                  </p:childTnLst>
                                </p:cTn>
                              </p:par>
                            </p:childTnLst>
                          </p:cTn>
                        </p:par>
                      </p:childTnLst>
                    </p:cTn>
                  </p:par>
                  <p:par>
                    <p:cTn id="128" fill="hold">
                      <p:stCondLst>
                        <p:cond delay="indefinite"/>
                      </p:stCondLst>
                      <p:childTnLst>
                        <p:par>
                          <p:cTn id="129" fill="hold">
                            <p:stCondLst>
                              <p:cond delay="0"/>
                            </p:stCondLst>
                            <p:childTnLst>
                              <p:par>
                                <p:cTn id="130" presetID="15" presetClass="entr" presetSubtype="0" fill="hold" grpId="0" nodeType="clickEffect">
                                  <p:stCondLst>
                                    <p:cond delay="0"/>
                                  </p:stCondLst>
                                  <p:childTnLst>
                                    <p:set>
                                      <p:cBhvr>
                                        <p:cTn id="131" dur="1" fill="hold">
                                          <p:stCondLst>
                                            <p:cond delay="0"/>
                                          </p:stCondLst>
                                        </p:cTn>
                                        <p:tgtEl>
                                          <p:spTgt spid="56"/>
                                        </p:tgtEl>
                                        <p:attrNameLst>
                                          <p:attrName>style.visibility</p:attrName>
                                        </p:attrNameLst>
                                      </p:cBhvr>
                                      <p:to>
                                        <p:strVal val="visible"/>
                                      </p:to>
                                    </p:set>
                                    <p:anim calcmode="lin" valueType="num">
                                      <p:cBhvr>
                                        <p:cTn id="132" dur="1000" fill="hold"/>
                                        <p:tgtEl>
                                          <p:spTgt spid="56"/>
                                        </p:tgtEl>
                                        <p:attrNameLst>
                                          <p:attrName>ppt_w</p:attrName>
                                        </p:attrNameLst>
                                      </p:cBhvr>
                                      <p:tavLst>
                                        <p:tav tm="0">
                                          <p:val>
                                            <p:fltVal val="0"/>
                                          </p:val>
                                        </p:tav>
                                        <p:tav tm="100000">
                                          <p:val>
                                            <p:strVal val="#ppt_w"/>
                                          </p:val>
                                        </p:tav>
                                      </p:tavLst>
                                    </p:anim>
                                    <p:anim calcmode="lin" valueType="num">
                                      <p:cBhvr>
                                        <p:cTn id="133" dur="1000" fill="hold"/>
                                        <p:tgtEl>
                                          <p:spTgt spid="56"/>
                                        </p:tgtEl>
                                        <p:attrNameLst>
                                          <p:attrName>ppt_h</p:attrName>
                                        </p:attrNameLst>
                                      </p:cBhvr>
                                      <p:tavLst>
                                        <p:tav tm="0">
                                          <p:val>
                                            <p:fltVal val="0"/>
                                          </p:val>
                                        </p:tav>
                                        <p:tav tm="100000">
                                          <p:val>
                                            <p:strVal val="#ppt_h"/>
                                          </p:val>
                                        </p:tav>
                                      </p:tavLst>
                                    </p:anim>
                                    <p:anim calcmode="lin" valueType="num">
                                      <p:cBhvr>
                                        <p:cTn id="134" dur="1000" fill="hold"/>
                                        <p:tgtEl>
                                          <p:spTgt spid="56"/>
                                        </p:tgtEl>
                                        <p:attrNameLst>
                                          <p:attrName>ppt_x</p:attrName>
                                        </p:attrNameLst>
                                      </p:cBhvr>
                                      <p:tavLst>
                                        <p:tav tm="0" fmla="#ppt_x+(cos(-2*pi*(1-$))*-#ppt_x-sin(-2*pi*(1-$))*(1-#ppt_y))*(1-$)">
                                          <p:val>
                                            <p:fltVal val="0"/>
                                          </p:val>
                                        </p:tav>
                                        <p:tav tm="100000">
                                          <p:val>
                                            <p:fltVal val="1"/>
                                          </p:val>
                                        </p:tav>
                                      </p:tavLst>
                                    </p:anim>
                                    <p:anim calcmode="lin" valueType="num">
                                      <p:cBhvr>
                                        <p:cTn id="135" dur="1000" fill="hold"/>
                                        <p:tgtEl>
                                          <p:spTgt spid="5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36" fill="hold">
                      <p:stCondLst>
                        <p:cond delay="indefinite"/>
                      </p:stCondLst>
                      <p:childTnLst>
                        <p:par>
                          <p:cTn id="137" fill="hold">
                            <p:stCondLst>
                              <p:cond delay="0"/>
                            </p:stCondLst>
                            <p:childTnLst>
                              <p:par>
                                <p:cTn id="138" presetID="22" presetClass="entr" presetSubtype="8" fill="hold" nodeType="clickEffect">
                                  <p:stCondLst>
                                    <p:cond delay="0"/>
                                  </p:stCondLst>
                                  <p:childTnLst>
                                    <p:set>
                                      <p:cBhvr>
                                        <p:cTn id="139" dur="1" fill="hold">
                                          <p:stCondLst>
                                            <p:cond delay="0"/>
                                          </p:stCondLst>
                                        </p:cTn>
                                        <p:tgtEl>
                                          <p:spTgt spid="57"/>
                                        </p:tgtEl>
                                        <p:attrNameLst>
                                          <p:attrName>style.visibility</p:attrName>
                                        </p:attrNameLst>
                                      </p:cBhvr>
                                      <p:to>
                                        <p:strVal val="visible"/>
                                      </p:to>
                                    </p:set>
                                    <p:animEffect transition="in" filter="wipe(left)">
                                      <p:cBhvr>
                                        <p:cTn id="140" dur="500"/>
                                        <p:tgtEl>
                                          <p:spTgt spid="57"/>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8" fill="hold" nodeType="clickEffect">
                                  <p:stCondLst>
                                    <p:cond delay="0"/>
                                  </p:stCondLst>
                                  <p:childTnLst>
                                    <p:set>
                                      <p:cBhvr>
                                        <p:cTn id="144" dur="1" fill="hold">
                                          <p:stCondLst>
                                            <p:cond delay="0"/>
                                          </p:stCondLst>
                                        </p:cTn>
                                        <p:tgtEl>
                                          <p:spTgt spid="60"/>
                                        </p:tgtEl>
                                        <p:attrNameLst>
                                          <p:attrName>style.visibility</p:attrName>
                                        </p:attrNameLst>
                                      </p:cBhvr>
                                      <p:to>
                                        <p:strVal val="visible"/>
                                      </p:to>
                                    </p:set>
                                    <p:animEffect transition="in" filter="wipe(left)">
                                      <p:cBhvr>
                                        <p:cTn id="145" dur="500"/>
                                        <p:tgtEl>
                                          <p:spTgt spid="60"/>
                                        </p:tgtEl>
                                      </p:cBhvr>
                                    </p:animEffect>
                                  </p:childTnLst>
                                </p:cTn>
                              </p:par>
                            </p:childTnLst>
                          </p:cTn>
                        </p:par>
                      </p:childTnLst>
                    </p:cTn>
                  </p:par>
                  <p:par>
                    <p:cTn id="146" fill="hold">
                      <p:stCondLst>
                        <p:cond delay="indefinite"/>
                      </p:stCondLst>
                      <p:childTnLst>
                        <p:par>
                          <p:cTn id="147" fill="hold">
                            <p:stCondLst>
                              <p:cond delay="0"/>
                            </p:stCondLst>
                            <p:childTnLst>
                              <p:par>
                                <p:cTn id="148" presetID="15" presetClass="entr" presetSubtype="0" fill="hold" grpId="0" nodeType="clickEffect">
                                  <p:stCondLst>
                                    <p:cond delay="0"/>
                                  </p:stCondLst>
                                  <p:childTnLst>
                                    <p:set>
                                      <p:cBhvr>
                                        <p:cTn id="149" dur="1" fill="hold">
                                          <p:stCondLst>
                                            <p:cond delay="0"/>
                                          </p:stCondLst>
                                        </p:cTn>
                                        <p:tgtEl>
                                          <p:spTgt spid="63"/>
                                        </p:tgtEl>
                                        <p:attrNameLst>
                                          <p:attrName>style.visibility</p:attrName>
                                        </p:attrNameLst>
                                      </p:cBhvr>
                                      <p:to>
                                        <p:strVal val="visible"/>
                                      </p:to>
                                    </p:set>
                                    <p:anim calcmode="lin" valueType="num">
                                      <p:cBhvr>
                                        <p:cTn id="150" dur="1000" fill="hold"/>
                                        <p:tgtEl>
                                          <p:spTgt spid="63"/>
                                        </p:tgtEl>
                                        <p:attrNameLst>
                                          <p:attrName>ppt_w</p:attrName>
                                        </p:attrNameLst>
                                      </p:cBhvr>
                                      <p:tavLst>
                                        <p:tav tm="0">
                                          <p:val>
                                            <p:fltVal val="0"/>
                                          </p:val>
                                        </p:tav>
                                        <p:tav tm="100000">
                                          <p:val>
                                            <p:strVal val="#ppt_w"/>
                                          </p:val>
                                        </p:tav>
                                      </p:tavLst>
                                    </p:anim>
                                    <p:anim calcmode="lin" valueType="num">
                                      <p:cBhvr>
                                        <p:cTn id="151" dur="1000" fill="hold"/>
                                        <p:tgtEl>
                                          <p:spTgt spid="63"/>
                                        </p:tgtEl>
                                        <p:attrNameLst>
                                          <p:attrName>ppt_h</p:attrName>
                                        </p:attrNameLst>
                                      </p:cBhvr>
                                      <p:tavLst>
                                        <p:tav tm="0">
                                          <p:val>
                                            <p:fltVal val="0"/>
                                          </p:val>
                                        </p:tav>
                                        <p:tav tm="100000">
                                          <p:val>
                                            <p:strVal val="#ppt_h"/>
                                          </p:val>
                                        </p:tav>
                                      </p:tavLst>
                                    </p:anim>
                                    <p:anim calcmode="lin" valueType="num">
                                      <p:cBhvr>
                                        <p:cTn id="152" dur="1000" fill="hold"/>
                                        <p:tgtEl>
                                          <p:spTgt spid="63"/>
                                        </p:tgtEl>
                                        <p:attrNameLst>
                                          <p:attrName>ppt_x</p:attrName>
                                        </p:attrNameLst>
                                      </p:cBhvr>
                                      <p:tavLst>
                                        <p:tav tm="0" fmla="#ppt_x+(cos(-2*pi*(1-$))*-#ppt_x-sin(-2*pi*(1-$))*(1-#ppt_y))*(1-$)">
                                          <p:val>
                                            <p:fltVal val="0"/>
                                          </p:val>
                                        </p:tav>
                                        <p:tav tm="100000">
                                          <p:val>
                                            <p:fltVal val="1"/>
                                          </p:val>
                                        </p:tav>
                                      </p:tavLst>
                                    </p:anim>
                                    <p:anim calcmode="lin" valueType="num">
                                      <p:cBhvr>
                                        <p:cTn id="153" dur="1000" fill="hold"/>
                                        <p:tgtEl>
                                          <p:spTgt spid="6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54" fill="hold">
                      <p:stCondLst>
                        <p:cond delay="indefinite"/>
                      </p:stCondLst>
                      <p:childTnLst>
                        <p:par>
                          <p:cTn id="155" fill="hold">
                            <p:stCondLst>
                              <p:cond delay="0"/>
                            </p:stCondLst>
                            <p:childTnLst>
                              <p:par>
                                <p:cTn id="156" presetID="22" presetClass="entr" presetSubtype="8" fill="hold" nodeType="clickEffect">
                                  <p:stCondLst>
                                    <p:cond delay="0"/>
                                  </p:stCondLst>
                                  <p:childTnLst>
                                    <p:set>
                                      <p:cBhvr>
                                        <p:cTn id="157" dur="1" fill="hold">
                                          <p:stCondLst>
                                            <p:cond delay="0"/>
                                          </p:stCondLst>
                                        </p:cTn>
                                        <p:tgtEl>
                                          <p:spTgt spid="64"/>
                                        </p:tgtEl>
                                        <p:attrNameLst>
                                          <p:attrName>style.visibility</p:attrName>
                                        </p:attrNameLst>
                                      </p:cBhvr>
                                      <p:to>
                                        <p:strVal val="visible"/>
                                      </p:to>
                                    </p:set>
                                    <p:animEffect transition="in" filter="wipe(left)">
                                      <p:cBhvr>
                                        <p:cTn id="158" dur="500"/>
                                        <p:tgtEl>
                                          <p:spTgt spid="64"/>
                                        </p:tgtEl>
                                      </p:cBhvr>
                                    </p:animEffect>
                                  </p:childTnLst>
                                </p:cTn>
                              </p:par>
                            </p:childTnLst>
                          </p:cTn>
                        </p:par>
                      </p:childTnLst>
                    </p:cTn>
                  </p:par>
                  <p:par>
                    <p:cTn id="159" fill="hold">
                      <p:stCondLst>
                        <p:cond delay="indefinite"/>
                      </p:stCondLst>
                      <p:childTnLst>
                        <p:par>
                          <p:cTn id="160" fill="hold">
                            <p:stCondLst>
                              <p:cond delay="0"/>
                            </p:stCondLst>
                            <p:childTnLst>
                              <p:par>
                                <p:cTn id="161" presetID="22" presetClass="entr" presetSubtype="8" fill="hold" nodeType="clickEffect">
                                  <p:stCondLst>
                                    <p:cond delay="0"/>
                                  </p:stCondLst>
                                  <p:childTnLst>
                                    <p:set>
                                      <p:cBhvr>
                                        <p:cTn id="162" dur="1" fill="hold">
                                          <p:stCondLst>
                                            <p:cond delay="0"/>
                                          </p:stCondLst>
                                        </p:cTn>
                                        <p:tgtEl>
                                          <p:spTgt spid="67"/>
                                        </p:tgtEl>
                                        <p:attrNameLst>
                                          <p:attrName>style.visibility</p:attrName>
                                        </p:attrNameLst>
                                      </p:cBhvr>
                                      <p:to>
                                        <p:strVal val="visible"/>
                                      </p:to>
                                    </p:set>
                                    <p:animEffect transition="in" filter="wipe(left)">
                                      <p:cBhvr>
                                        <p:cTn id="163" dur="500"/>
                                        <p:tgtEl>
                                          <p:spTgt spid="67"/>
                                        </p:tgtEl>
                                      </p:cBhvr>
                                    </p:animEffect>
                                  </p:childTnLst>
                                </p:cTn>
                              </p:par>
                            </p:childTnLst>
                          </p:cTn>
                        </p:par>
                      </p:childTnLst>
                    </p:cTn>
                  </p:par>
                  <p:par>
                    <p:cTn id="164" fill="hold">
                      <p:stCondLst>
                        <p:cond delay="indefinite"/>
                      </p:stCondLst>
                      <p:childTnLst>
                        <p:par>
                          <p:cTn id="165" fill="hold">
                            <p:stCondLst>
                              <p:cond delay="0"/>
                            </p:stCondLst>
                            <p:childTnLst>
                              <p:par>
                                <p:cTn id="166" presetID="9" presetClass="entr" presetSubtype="0" fill="hold" nodeType="clickEffect">
                                  <p:stCondLst>
                                    <p:cond delay="0"/>
                                  </p:stCondLst>
                                  <p:childTnLst>
                                    <p:set>
                                      <p:cBhvr>
                                        <p:cTn id="167" dur="1" fill="hold">
                                          <p:stCondLst>
                                            <p:cond delay="0"/>
                                          </p:stCondLst>
                                        </p:cTn>
                                        <p:tgtEl>
                                          <p:spTgt spid="78"/>
                                        </p:tgtEl>
                                        <p:attrNameLst>
                                          <p:attrName>style.visibility</p:attrName>
                                        </p:attrNameLst>
                                      </p:cBhvr>
                                      <p:to>
                                        <p:strVal val="visible"/>
                                      </p:to>
                                    </p:set>
                                    <p:animEffect transition="in" filter="dissolve">
                                      <p:cBhvr>
                                        <p:cTn id="168" dur="500"/>
                                        <p:tgtEl>
                                          <p:spTgt spid="78"/>
                                        </p:tgtEl>
                                      </p:cBhvr>
                                    </p:animEffect>
                                  </p:childTnLst>
                                </p:cTn>
                              </p:par>
                            </p:childTnLst>
                          </p:cTn>
                        </p:par>
                      </p:childTnLst>
                    </p:cTn>
                  </p:par>
                  <p:par>
                    <p:cTn id="169" fill="hold">
                      <p:stCondLst>
                        <p:cond delay="indefinite"/>
                      </p:stCondLst>
                      <p:childTnLst>
                        <p:par>
                          <p:cTn id="170" fill="hold">
                            <p:stCondLst>
                              <p:cond delay="0"/>
                            </p:stCondLst>
                            <p:childTnLst>
                              <p:par>
                                <p:cTn id="171" presetID="22" presetClass="entr" presetSubtype="8" fill="hold" nodeType="clickEffect">
                                  <p:stCondLst>
                                    <p:cond delay="0"/>
                                  </p:stCondLst>
                                  <p:childTnLst>
                                    <p:set>
                                      <p:cBhvr>
                                        <p:cTn id="172" dur="1" fill="hold">
                                          <p:stCondLst>
                                            <p:cond delay="0"/>
                                          </p:stCondLst>
                                        </p:cTn>
                                        <p:tgtEl>
                                          <p:spTgt spid="70"/>
                                        </p:tgtEl>
                                        <p:attrNameLst>
                                          <p:attrName>style.visibility</p:attrName>
                                        </p:attrNameLst>
                                      </p:cBhvr>
                                      <p:to>
                                        <p:strVal val="visible"/>
                                      </p:to>
                                    </p:set>
                                    <p:animEffect transition="in" filter="wipe(left)">
                                      <p:cBhvr>
                                        <p:cTn id="173" dur="500"/>
                                        <p:tgtEl>
                                          <p:spTgt spid="70"/>
                                        </p:tgtEl>
                                      </p:cBhvr>
                                    </p:animEffect>
                                  </p:childTnLst>
                                </p:cTn>
                              </p:par>
                            </p:childTnLst>
                          </p:cTn>
                        </p:par>
                      </p:childTnLst>
                    </p:cTn>
                  </p:par>
                  <p:par>
                    <p:cTn id="174" fill="hold">
                      <p:stCondLst>
                        <p:cond delay="indefinite"/>
                      </p:stCondLst>
                      <p:childTnLst>
                        <p:par>
                          <p:cTn id="175" fill="hold">
                            <p:stCondLst>
                              <p:cond delay="0"/>
                            </p:stCondLst>
                            <p:childTnLst>
                              <p:par>
                                <p:cTn id="176" presetID="22" presetClass="entr" presetSubtype="4" fill="hold" nodeType="clickEffect">
                                  <p:stCondLst>
                                    <p:cond delay="0"/>
                                  </p:stCondLst>
                                  <p:childTnLst>
                                    <p:set>
                                      <p:cBhvr>
                                        <p:cTn id="177" dur="1" fill="hold">
                                          <p:stCondLst>
                                            <p:cond delay="0"/>
                                          </p:stCondLst>
                                        </p:cTn>
                                        <p:tgtEl>
                                          <p:spTgt spid="74"/>
                                        </p:tgtEl>
                                        <p:attrNameLst>
                                          <p:attrName>style.visibility</p:attrName>
                                        </p:attrNameLst>
                                      </p:cBhvr>
                                      <p:to>
                                        <p:strVal val="visible"/>
                                      </p:to>
                                    </p:set>
                                    <p:animEffect transition="in" filter="wipe(down)">
                                      <p:cBhvr>
                                        <p:cTn id="178"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P spid="12" grpId="0" autoUpdateAnimBg="0"/>
      <p:bldP spid="13" grpId="0" autoUpdateAnimBg="0"/>
      <p:bldP spid="14" grpId="0" autoUpdateAnimBg="0"/>
      <p:bldP spid="21" grpId="0" autoUpdateAnimBg="0"/>
      <p:bldP spid="28" grpId="0" autoUpdateAnimBg="0"/>
      <p:bldP spid="35" grpId="0" autoUpdateAnimBg="0"/>
      <p:bldP spid="42" grpId="0" autoUpdateAnimBg="0"/>
      <p:bldP spid="49" grpId="0" autoUpdateAnimBg="0"/>
      <p:bldP spid="56" grpId="0" autoUpdateAnimBg="0"/>
      <p:bldP spid="63"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合并算法实现</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52</a:t>
            </a:fld>
            <a:endParaRPr lang="zh-CN" altLang="en-US"/>
          </a:p>
        </p:txBody>
      </p:sp>
      <p:sp>
        <p:nvSpPr>
          <p:cNvPr id="7" name="Text Box 4"/>
          <p:cNvSpPr txBox="1">
            <a:spLocks noChangeArrowheads="1"/>
          </p:cNvSpPr>
          <p:nvPr/>
        </p:nvSpPr>
        <p:spPr bwMode="auto">
          <a:xfrm>
            <a:off x="2632773" y="1019403"/>
            <a:ext cx="6586538" cy="2862263"/>
          </a:xfrm>
          <a:prstGeom prst="rect">
            <a:avLst/>
          </a:prstGeom>
          <a:noFill/>
          <a:ln w="12700" cap="sq">
            <a:noFill/>
            <a:miter lim="800000"/>
            <a:headEnd type="none" w="sm" len="sm"/>
            <a:tailEnd type="none" w="sm" len="sm"/>
          </a:ln>
        </p:spPr>
        <p:txBody>
          <a:bodyPr wrap="square">
            <a:spAutoFit/>
          </a:bodyPr>
          <a:lstStyle/>
          <a:p>
            <a:pPr eaLnBrk="1" hangingPunct="1">
              <a:lnSpc>
                <a:spcPct val="80000"/>
              </a:lnSpc>
            </a:pPr>
            <a:r>
              <a:rPr lang="en-US" altLang="zh-CN" sz="2500" b="1" dirty="0">
                <a:solidFill>
                  <a:srgbClr val="003399"/>
                </a:solidFill>
                <a:latin typeface="Times New Roman" pitchFamily="18" charset="0"/>
                <a:ea typeface="宋体" charset="-122"/>
              </a:rPr>
              <a:t>void merge(</a:t>
            </a:r>
            <a:r>
              <a:rPr lang="en-US" altLang="zh-CN" sz="2500" b="1" dirty="0" err="1">
                <a:solidFill>
                  <a:srgbClr val="003399"/>
                </a:solidFill>
                <a:latin typeface="Times New Roman" pitchFamily="18" charset="0"/>
                <a:ea typeface="宋体" charset="-122"/>
              </a:rPr>
              <a:t>keytype</a:t>
            </a:r>
            <a:r>
              <a:rPr lang="en-US" altLang="zh-CN" sz="2500" b="1" dirty="0">
                <a:solidFill>
                  <a:srgbClr val="003399"/>
                </a:solidFill>
                <a:latin typeface="Times New Roman" pitchFamily="18" charset="0"/>
                <a:ea typeface="宋体" charset="-122"/>
              </a:rPr>
              <a:t> x[ ],</a:t>
            </a:r>
            <a:r>
              <a:rPr lang="en-US" altLang="zh-CN" sz="2500" b="1" dirty="0" err="1">
                <a:solidFill>
                  <a:srgbClr val="003399"/>
                </a:solidFill>
                <a:latin typeface="Times New Roman" pitchFamily="18" charset="0"/>
                <a:ea typeface="宋体" charset="-122"/>
              </a:rPr>
              <a:t>keytype</a:t>
            </a:r>
            <a:r>
              <a:rPr lang="en-US" altLang="zh-CN" sz="2500" b="1" dirty="0">
                <a:solidFill>
                  <a:srgbClr val="003399"/>
                </a:solidFill>
                <a:latin typeface="Times New Roman" pitchFamily="18" charset="0"/>
                <a:ea typeface="宋体" charset="-122"/>
              </a:rPr>
              <a:t> </a:t>
            </a:r>
            <a:r>
              <a:rPr lang="en-US" altLang="zh-CN" sz="2500" b="1" dirty="0" err="1">
                <a:solidFill>
                  <a:srgbClr val="003399"/>
                </a:solidFill>
                <a:latin typeface="Times New Roman" pitchFamily="18" charset="0"/>
                <a:ea typeface="宋体" charset="-122"/>
              </a:rPr>
              <a:t>tmp</a:t>
            </a:r>
            <a:r>
              <a:rPr lang="en-US" altLang="zh-CN" sz="2500" b="1" dirty="0">
                <a:solidFill>
                  <a:srgbClr val="003399"/>
                </a:solidFill>
                <a:latin typeface="Times New Roman" pitchFamily="18" charset="0"/>
                <a:ea typeface="宋体" charset="-122"/>
              </a:rPr>
              <a:t>[ ],</a:t>
            </a:r>
          </a:p>
          <a:p>
            <a:pPr eaLnBrk="1" hangingPunct="1">
              <a:lnSpc>
                <a:spcPct val="80000"/>
              </a:lnSpc>
            </a:pPr>
            <a:r>
              <a:rPr lang="en-US" altLang="zh-CN" sz="2500" b="1" dirty="0">
                <a:solidFill>
                  <a:srgbClr val="003399"/>
                </a:solidFill>
                <a:latin typeface="Times New Roman" pitchFamily="18" charset="0"/>
                <a:ea typeface="宋体" charset="-122"/>
              </a:rPr>
              <a:t>                          </a:t>
            </a:r>
            <a:r>
              <a:rPr lang="en-US" altLang="zh-CN" sz="2500" b="1" dirty="0" err="1">
                <a:solidFill>
                  <a:srgbClr val="003399"/>
                </a:solidFill>
                <a:latin typeface="Times New Roman" pitchFamily="18" charset="0"/>
                <a:ea typeface="宋体" charset="-122"/>
              </a:rPr>
              <a:t>int</a:t>
            </a:r>
            <a:r>
              <a:rPr lang="en-US" altLang="zh-CN" sz="2500" b="1" dirty="0">
                <a:solidFill>
                  <a:srgbClr val="003399"/>
                </a:solidFill>
                <a:latin typeface="Times New Roman" pitchFamily="18" charset="0"/>
                <a:ea typeface="宋体" charset="-122"/>
              </a:rPr>
              <a:t> </a:t>
            </a:r>
            <a:r>
              <a:rPr lang="en-US" altLang="zh-CN" sz="2500" b="1" dirty="0" err="1">
                <a:solidFill>
                  <a:srgbClr val="003399"/>
                </a:solidFill>
                <a:latin typeface="Times New Roman" pitchFamily="18" charset="0"/>
                <a:ea typeface="宋体" charset="-122"/>
              </a:rPr>
              <a:t>left,int</a:t>
            </a:r>
            <a:r>
              <a:rPr lang="en-US" altLang="zh-CN" sz="2500" b="1" dirty="0">
                <a:solidFill>
                  <a:srgbClr val="003399"/>
                </a:solidFill>
                <a:latin typeface="Times New Roman" pitchFamily="18" charset="0"/>
                <a:ea typeface="宋体" charset="-122"/>
              </a:rPr>
              <a:t> </a:t>
            </a:r>
            <a:r>
              <a:rPr lang="en-US" altLang="zh-CN" sz="2500" b="1" dirty="0" err="1">
                <a:solidFill>
                  <a:srgbClr val="003399"/>
                </a:solidFill>
                <a:latin typeface="Times New Roman" pitchFamily="18" charset="0"/>
                <a:ea typeface="宋体" charset="-122"/>
              </a:rPr>
              <a:t>leftend,int</a:t>
            </a:r>
            <a:r>
              <a:rPr lang="en-US" altLang="zh-CN" sz="2500" b="1" dirty="0">
                <a:solidFill>
                  <a:srgbClr val="003399"/>
                </a:solidFill>
                <a:latin typeface="Times New Roman" pitchFamily="18" charset="0"/>
                <a:ea typeface="宋体" charset="-122"/>
              </a:rPr>
              <a:t> </a:t>
            </a:r>
            <a:r>
              <a:rPr lang="en-US" altLang="zh-CN" sz="2500" b="1" dirty="0" err="1">
                <a:solidFill>
                  <a:srgbClr val="003399"/>
                </a:solidFill>
                <a:latin typeface="Times New Roman" pitchFamily="18" charset="0"/>
                <a:ea typeface="宋体" charset="-122"/>
              </a:rPr>
              <a:t>rightend</a:t>
            </a:r>
            <a:r>
              <a:rPr lang="en-US" altLang="zh-CN" sz="2500" b="1" dirty="0">
                <a:solidFill>
                  <a:srgbClr val="003399"/>
                </a:solidFill>
                <a:latin typeface="Times New Roman" pitchFamily="18" charset="0"/>
                <a:ea typeface="宋体" charset="-122"/>
              </a:rPr>
              <a:t>)</a:t>
            </a:r>
          </a:p>
          <a:p>
            <a:pPr eaLnBrk="1" hangingPunct="1">
              <a:lnSpc>
                <a:spcPct val="80000"/>
              </a:lnSpc>
            </a:pPr>
            <a:r>
              <a:rPr lang="en-US" altLang="zh-CN" sz="2500" b="1" dirty="0">
                <a:solidFill>
                  <a:srgbClr val="003399"/>
                </a:solidFill>
                <a:latin typeface="Times New Roman" pitchFamily="18" charset="0"/>
                <a:ea typeface="宋体" charset="-122"/>
              </a:rPr>
              <a:t>{     </a:t>
            </a:r>
          </a:p>
          <a:p>
            <a:pPr eaLnBrk="1" hangingPunct="1">
              <a:lnSpc>
                <a:spcPct val="80000"/>
              </a:lnSpc>
            </a:pPr>
            <a:r>
              <a:rPr lang="en-US" altLang="zh-CN" sz="2500" b="1" dirty="0">
                <a:solidFill>
                  <a:srgbClr val="003399"/>
                </a:solidFill>
                <a:latin typeface="Times New Roman" pitchFamily="18" charset="0"/>
                <a:ea typeface="宋体" charset="-122"/>
              </a:rPr>
              <a:t>       </a:t>
            </a:r>
            <a:r>
              <a:rPr lang="en-US" altLang="zh-CN" sz="2500" b="1" dirty="0" err="1">
                <a:solidFill>
                  <a:srgbClr val="003399"/>
                </a:solidFill>
                <a:latin typeface="Times New Roman" pitchFamily="18" charset="0"/>
                <a:ea typeface="宋体" charset="-122"/>
              </a:rPr>
              <a:t>int</a:t>
            </a:r>
            <a:r>
              <a:rPr lang="en-US" altLang="zh-CN" sz="2500" b="1" dirty="0">
                <a:solidFill>
                  <a:srgbClr val="003399"/>
                </a:solidFill>
                <a:latin typeface="Times New Roman" pitchFamily="18" charset="0"/>
                <a:ea typeface="宋体" charset="-122"/>
              </a:rPr>
              <a:t> </a:t>
            </a:r>
            <a:r>
              <a:rPr lang="en-US" altLang="zh-CN" sz="2500" b="1" dirty="0" err="1">
                <a:solidFill>
                  <a:srgbClr val="003399"/>
                </a:solidFill>
                <a:latin typeface="Times New Roman" pitchFamily="18" charset="0"/>
                <a:ea typeface="宋体" charset="-122"/>
              </a:rPr>
              <a:t>i</a:t>
            </a:r>
            <a:r>
              <a:rPr lang="en-US" altLang="zh-CN" sz="2500" b="1" dirty="0">
                <a:solidFill>
                  <a:srgbClr val="003399"/>
                </a:solidFill>
                <a:latin typeface="Times New Roman" pitchFamily="18" charset="0"/>
                <a:ea typeface="宋体" charset="-122"/>
              </a:rPr>
              <a:t>=left, j=leftend+1, q=left;</a:t>
            </a:r>
          </a:p>
          <a:p>
            <a:pPr eaLnBrk="1" hangingPunct="1">
              <a:lnSpc>
                <a:spcPct val="80000"/>
              </a:lnSpc>
            </a:pPr>
            <a:r>
              <a:rPr lang="en-US" altLang="zh-CN" sz="2500" b="1" dirty="0">
                <a:solidFill>
                  <a:srgbClr val="003399"/>
                </a:solidFill>
                <a:latin typeface="Times New Roman" pitchFamily="18" charset="0"/>
                <a:ea typeface="宋体" charset="-122"/>
                <a:sym typeface="Symbol" pitchFamily="18" charset="2"/>
              </a:rPr>
              <a:t>       while(</a:t>
            </a:r>
            <a:r>
              <a:rPr lang="en-US" altLang="zh-CN" sz="2500" b="1" dirty="0" err="1">
                <a:solidFill>
                  <a:srgbClr val="003399"/>
                </a:solidFill>
                <a:latin typeface="Times New Roman" pitchFamily="18" charset="0"/>
                <a:ea typeface="宋体" charset="-122"/>
                <a:sym typeface="Symbol" pitchFamily="18" charset="2"/>
              </a:rPr>
              <a:t>i</a:t>
            </a:r>
            <a:r>
              <a:rPr lang="en-US" altLang="zh-CN" sz="2500" b="1" dirty="0">
                <a:solidFill>
                  <a:srgbClr val="003399"/>
                </a:solidFill>
                <a:latin typeface="Times New Roman" pitchFamily="18" charset="0"/>
                <a:ea typeface="宋体" charset="-122"/>
                <a:sym typeface="Symbol" pitchFamily="18" charset="2"/>
              </a:rPr>
              <a:t>&lt;=</a:t>
            </a:r>
            <a:r>
              <a:rPr lang="en-US" altLang="zh-CN" sz="2500" b="1" dirty="0" err="1">
                <a:solidFill>
                  <a:srgbClr val="003399"/>
                </a:solidFill>
                <a:latin typeface="Times New Roman" pitchFamily="18" charset="0"/>
                <a:ea typeface="宋体" charset="-122"/>
                <a:sym typeface="Symbol" pitchFamily="18" charset="2"/>
              </a:rPr>
              <a:t>leftend</a:t>
            </a:r>
            <a:r>
              <a:rPr lang="en-US" altLang="zh-CN" sz="2500" b="1" dirty="0">
                <a:solidFill>
                  <a:srgbClr val="003399"/>
                </a:solidFill>
                <a:latin typeface="Times New Roman" pitchFamily="18" charset="0"/>
                <a:ea typeface="宋体" charset="-122"/>
                <a:sym typeface="Symbol" pitchFamily="18" charset="2"/>
              </a:rPr>
              <a:t> &amp;&amp; j&lt;=</a:t>
            </a:r>
            <a:r>
              <a:rPr lang="en-US" altLang="zh-CN" sz="2500" b="1" dirty="0" err="1">
                <a:solidFill>
                  <a:srgbClr val="003399"/>
                </a:solidFill>
                <a:latin typeface="Times New Roman" pitchFamily="18" charset="0"/>
                <a:ea typeface="宋体" charset="-122"/>
                <a:sym typeface="Symbol" pitchFamily="18" charset="2"/>
              </a:rPr>
              <a:t>rightend</a:t>
            </a:r>
            <a:r>
              <a:rPr lang="en-US" altLang="zh-CN" sz="2500" b="1" dirty="0">
                <a:solidFill>
                  <a:srgbClr val="003399"/>
                </a:solidFill>
                <a:latin typeface="Times New Roman" pitchFamily="18" charset="0"/>
                <a:ea typeface="宋体" charset="-122"/>
                <a:sym typeface="Symbol" pitchFamily="18" charset="2"/>
              </a:rPr>
              <a:t>)</a:t>
            </a:r>
          </a:p>
          <a:p>
            <a:pPr eaLnBrk="1" hangingPunct="1">
              <a:lnSpc>
                <a:spcPct val="80000"/>
              </a:lnSpc>
            </a:pPr>
            <a:r>
              <a:rPr lang="en-US" altLang="zh-CN" sz="2500" b="1" dirty="0">
                <a:solidFill>
                  <a:srgbClr val="003399"/>
                </a:solidFill>
                <a:latin typeface="Times New Roman" pitchFamily="18" charset="0"/>
                <a:ea typeface="宋体" charset="-122"/>
                <a:sym typeface="Symbol" pitchFamily="18" charset="2"/>
              </a:rPr>
              <a:t>              if(x[</a:t>
            </a:r>
            <a:r>
              <a:rPr lang="en-US" altLang="zh-CN" sz="2500" b="1" dirty="0" err="1">
                <a:solidFill>
                  <a:srgbClr val="003399"/>
                </a:solidFill>
                <a:latin typeface="Times New Roman" pitchFamily="18" charset="0"/>
                <a:ea typeface="宋体" charset="-122"/>
                <a:sym typeface="Symbol" pitchFamily="18" charset="2"/>
              </a:rPr>
              <a:t>i</a:t>
            </a:r>
            <a:r>
              <a:rPr lang="en-US" altLang="zh-CN" sz="2500" b="1" dirty="0">
                <a:solidFill>
                  <a:srgbClr val="003399"/>
                </a:solidFill>
                <a:latin typeface="Times New Roman" pitchFamily="18" charset="0"/>
                <a:ea typeface="宋体" charset="-122"/>
                <a:sym typeface="Symbol" pitchFamily="18" charset="2"/>
              </a:rPr>
              <a:t>]&lt;=x[j]) </a:t>
            </a:r>
          </a:p>
          <a:p>
            <a:pPr eaLnBrk="1" hangingPunct="1">
              <a:lnSpc>
                <a:spcPct val="80000"/>
              </a:lnSpc>
            </a:pPr>
            <a:r>
              <a:rPr lang="en-US" altLang="zh-CN" sz="2500" b="1" dirty="0">
                <a:solidFill>
                  <a:srgbClr val="003399"/>
                </a:solidFill>
                <a:latin typeface="Times New Roman" pitchFamily="18" charset="0"/>
                <a:ea typeface="宋体" charset="-122"/>
                <a:sym typeface="Symbol" pitchFamily="18" charset="2"/>
              </a:rPr>
              <a:t>                    </a:t>
            </a:r>
            <a:r>
              <a:rPr lang="en-US" altLang="zh-CN" sz="2500" b="1" dirty="0" err="1">
                <a:solidFill>
                  <a:srgbClr val="003399"/>
                </a:solidFill>
                <a:latin typeface="Times New Roman" pitchFamily="18" charset="0"/>
                <a:ea typeface="宋体" charset="-122"/>
                <a:sym typeface="Symbol" pitchFamily="18" charset="2"/>
              </a:rPr>
              <a:t>tmp</a:t>
            </a:r>
            <a:r>
              <a:rPr lang="en-US" altLang="zh-CN" sz="2500" b="1" dirty="0">
                <a:solidFill>
                  <a:srgbClr val="003399"/>
                </a:solidFill>
                <a:latin typeface="Times New Roman" pitchFamily="18" charset="0"/>
                <a:ea typeface="宋体" charset="-122"/>
                <a:sym typeface="Symbol" pitchFamily="18" charset="2"/>
              </a:rPr>
              <a:t>[q++]=x[</a:t>
            </a:r>
            <a:r>
              <a:rPr lang="en-US" altLang="zh-CN" sz="2500" b="1" dirty="0" err="1">
                <a:solidFill>
                  <a:srgbClr val="003399"/>
                </a:solidFill>
                <a:latin typeface="Times New Roman" pitchFamily="18" charset="0"/>
                <a:ea typeface="宋体" charset="-122"/>
                <a:sym typeface="Symbol" pitchFamily="18" charset="2"/>
              </a:rPr>
              <a:t>i</a:t>
            </a:r>
            <a:r>
              <a:rPr lang="en-US" altLang="zh-CN" sz="2500" b="1" dirty="0">
                <a:solidFill>
                  <a:srgbClr val="003399"/>
                </a:solidFill>
                <a:latin typeface="Times New Roman" pitchFamily="18" charset="0"/>
                <a:ea typeface="宋体" charset="-122"/>
                <a:sym typeface="Symbol" pitchFamily="18" charset="2"/>
              </a:rPr>
              <a:t>++];</a:t>
            </a:r>
          </a:p>
          <a:p>
            <a:pPr eaLnBrk="1" hangingPunct="1">
              <a:lnSpc>
                <a:spcPct val="80000"/>
              </a:lnSpc>
            </a:pPr>
            <a:r>
              <a:rPr lang="en-US" altLang="zh-CN" sz="2500" b="1" dirty="0">
                <a:solidFill>
                  <a:srgbClr val="003399"/>
                </a:solidFill>
                <a:latin typeface="Times New Roman" pitchFamily="18" charset="0"/>
                <a:ea typeface="宋体" charset="-122"/>
                <a:sym typeface="Symbol" pitchFamily="18" charset="2"/>
              </a:rPr>
              <a:t>              else</a:t>
            </a:r>
          </a:p>
          <a:p>
            <a:pPr eaLnBrk="1" hangingPunct="1">
              <a:lnSpc>
                <a:spcPct val="80000"/>
              </a:lnSpc>
            </a:pPr>
            <a:r>
              <a:rPr lang="en-US" altLang="zh-CN" sz="2500" b="1" dirty="0">
                <a:solidFill>
                  <a:srgbClr val="003399"/>
                </a:solidFill>
                <a:latin typeface="Times New Roman" pitchFamily="18" charset="0"/>
                <a:ea typeface="宋体" charset="-122"/>
                <a:sym typeface="Symbol" pitchFamily="18" charset="2"/>
              </a:rPr>
              <a:t>                    </a:t>
            </a:r>
            <a:r>
              <a:rPr lang="en-US" altLang="zh-CN" sz="2500" b="1" dirty="0" err="1">
                <a:solidFill>
                  <a:srgbClr val="003399"/>
                </a:solidFill>
                <a:latin typeface="Times New Roman" pitchFamily="18" charset="0"/>
                <a:ea typeface="宋体" charset="-122"/>
                <a:sym typeface="Symbol" pitchFamily="18" charset="2"/>
              </a:rPr>
              <a:t>tmp</a:t>
            </a:r>
            <a:r>
              <a:rPr lang="en-US" altLang="zh-CN" sz="2500" b="1" dirty="0">
                <a:solidFill>
                  <a:srgbClr val="003399"/>
                </a:solidFill>
                <a:latin typeface="Times New Roman" pitchFamily="18" charset="0"/>
                <a:ea typeface="宋体" charset="-122"/>
                <a:sym typeface="Symbol" pitchFamily="18" charset="2"/>
              </a:rPr>
              <a:t>[q++]=x[j++];</a:t>
            </a:r>
          </a:p>
        </p:txBody>
      </p:sp>
      <p:sp>
        <p:nvSpPr>
          <p:cNvPr id="8" name="Text Box 6"/>
          <p:cNvSpPr txBox="1">
            <a:spLocks noChangeArrowheads="1"/>
          </p:cNvSpPr>
          <p:nvPr/>
        </p:nvSpPr>
        <p:spPr bwMode="auto">
          <a:xfrm>
            <a:off x="3054105" y="3817867"/>
            <a:ext cx="3194050" cy="701675"/>
          </a:xfrm>
          <a:prstGeom prst="rect">
            <a:avLst/>
          </a:prstGeom>
          <a:noFill/>
          <a:ln w="12700" cap="sq">
            <a:noFill/>
            <a:miter lim="800000"/>
            <a:headEnd type="none" w="sm" len="sm"/>
            <a:tailEnd type="none" w="sm" len="sm"/>
          </a:ln>
        </p:spPr>
        <p:txBody>
          <a:bodyPr>
            <a:spAutoFit/>
          </a:bodyPr>
          <a:lstStyle/>
          <a:p>
            <a:pPr eaLnBrk="1" hangingPunct="1">
              <a:lnSpc>
                <a:spcPct val="80000"/>
              </a:lnSpc>
            </a:pPr>
            <a:r>
              <a:rPr lang="en-US" altLang="zh-CN" sz="2500" b="1" dirty="0">
                <a:solidFill>
                  <a:srgbClr val="EC2D00"/>
                </a:solidFill>
                <a:latin typeface="Times New Roman" pitchFamily="18" charset="0"/>
                <a:ea typeface="宋体" charset="-122"/>
              </a:rPr>
              <a:t>while(</a:t>
            </a:r>
            <a:r>
              <a:rPr lang="en-US" altLang="zh-CN" sz="2500" b="1" dirty="0" err="1">
                <a:solidFill>
                  <a:srgbClr val="EC2D00"/>
                </a:solidFill>
                <a:latin typeface="Times New Roman" pitchFamily="18" charset="0"/>
                <a:ea typeface="宋体" charset="-122"/>
              </a:rPr>
              <a:t>i</a:t>
            </a:r>
            <a:r>
              <a:rPr lang="en-US" altLang="zh-CN" sz="2500" b="1" dirty="0">
                <a:solidFill>
                  <a:srgbClr val="EC2D00"/>
                </a:solidFill>
                <a:latin typeface="Times New Roman" pitchFamily="18" charset="0"/>
                <a:ea typeface="宋体" charset="-122"/>
              </a:rPr>
              <a:t>&lt;=</a:t>
            </a:r>
            <a:r>
              <a:rPr lang="en-US" altLang="zh-CN" sz="2500" b="1" dirty="0" err="1">
                <a:solidFill>
                  <a:srgbClr val="EC2D00"/>
                </a:solidFill>
                <a:latin typeface="Times New Roman" pitchFamily="18" charset="0"/>
                <a:ea typeface="宋体" charset="-122"/>
              </a:rPr>
              <a:t>leftend</a:t>
            </a:r>
            <a:r>
              <a:rPr lang="en-US" altLang="zh-CN" sz="2500" b="1" dirty="0">
                <a:solidFill>
                  <a:srgbClr val="EC2D00"/>
                </a:solidFill>
                <a:latin typeface="Times New Roman" pitchFamily="18" charset="0"/>
                <a:ea typeface="宋体" charset="-122"/>
              </a:rPr>
              <a:t>)</a:t>
            </a:r>
          </a:p>
          <a:p>
            <a:pPr eaLnBrk="1" hangingPunct="1">
              <a:lnSpc>
                <a:spcPct val="80000"/>
              </a:lnSpc>
            </a:pPr>
            <a:r>
              <a:rPr lang="en-US" altLang="zh-CN" sz="2500" b="1" dirty="0">
                <a:solidFill>
                  <a:srgbClr val="EC2D00"/>
                </a:solidFill>
                <a:latin typeface="Times New Roman" pitchFamily="18" charset="0"/>
                <a:ea typeface="宋体" charset="-122"/>
              </a:rPr>
              <a:t>      </a:t>
            </a:r>
            <a:r>
              <a:rPr lang="en-US" altLang="zh-CN" sz="2500" b="1" dirty="0" err="1">
                <a:solidFill>
                  <a:srgbClr val="EC2D00"/>
                </a:solidFill>
                <a:latin typeface="Times New Roman" pitchFamily="18" charset="0"/>
                <a:ea typeface="宋体" charset="-122"/>
              </a:rPr>
              <a:t>tmp</a:t>
            </a:r>
            <a:r>
              <a:rPr lang="en-US" altLang="zh-CN" sz="2500" b="1" dirty="0">
                <a:solidFill>
                  <a:srgbClr val="EC2D00"/>
                </a:solidFill>
                <a:latin typeface="Times New Roman" pitchFamily="18" charset="0"/>
                <a:ea typeface="宋体" charset="-122"/>
              </a:rPr>
              <a:t>[q++]=x[</a:t>
            </a:r>
            <a:r>
              <a:rPr lang="en-US" altLang="zh-CN" sz="2500" b="1" dirty="0" err="1">
                <a:solidFill>
                  <a:srgbClr val="EC2D00"/>
                </a:solidFill>
                <a:latin typeface="Times New Roman" pitchFamily="18" charset="0"/>
                <a:ea typeface="宋体" charset="-122"/>
              </a:rPr>
              <a:t>i</a:t>
            </a:r>
            <a:r>
              <a:rPr lang="en-US" altLang="zh-CN" sz="2500" b="1" dirty="0">
                <a:solidFill>
                  <a:srgbClr val="EC2D00"/>
                </a:solidFill>
                <a:latin typeface="Times New Roman" pitchFamily="18" charset="0"/>
                <a:ea typeface="宋体" charset="-122"/>
              </a:rPr>
              <a:t>++];</a:t>
            </a:r>
          </a:p>
        </p:txBody>
      </p:sp>
      <p:sp>
        <p:nvSpPr>
          <p:cNvPr id="9" name="Text Box 7"/>
          <p:cNvSpPr txBox="1">
            <a:spLocks noChangeArrowheads="1"/>
          </p:cNvSpPr>
          <p:nvPr/>
        </p:nvSpPr>
        <p:spPr bwMode="auto">
          <a:xfrm>
            <a:off x="2673105" y="4560817"/>
            <a:ext cx="3616325" cy="1006475"/>
          </a:xfrm>
          <a:prstGeom prst="rect">
            <a:avLst/>
          </a:prstGeom>
          <a:noFill/>
          <a:ln w="12700" cap="sq">
            <a:noFill/>
            <a:miter lim="800000"/>
            <a:headEnd type="none" w="sm" len="sm"/>
            <a:tailEnd type="none" w="sm" len="sm"/>
          </a:ln>
        </p:spPr>
        <p:txBody>
          <a:bodyPr>
            <a:spAutoFit/>
          </a:bodyPr>
          <a:lstStyle/>
          <a:p>
            <a:pPr eaLnBrk="1" hangingPunct="1">
              <a:lnSpc>
                <a:spcPct val="80000"/>
              </a:lnSpc>
            </a:pPr>
            <a:r>
              <a:rPr lang="en-US" altLang="zh-CN" sz="2500" b="1" dirty="0">
                <a:solidFill>
                  <a:schemeClr val="bg1">
                    <a:lumMod val="50000"/>
                  </a:schemeClr>
                </a:solidFill>
                <a:latin typeface="Times New Roman" pitchFamily="18" charset="0"/>
                <a:ea typeface="宋体" charset="-122"/>
              </a:rPr>
              <a:t>     </a:t>
            </a:r>
            <a:r>
              <a:rPr lang="en-US" altLang="zh-CN" sz="2500" b="1" dirty="0">
                <a:solidFill>
                  <a:srgbClr val="7030A0"/>
                </a:solidFill>
                <a:latin typeface="Times New Roman" pitchFamily="18" charset="0"/>
                <a:ea typeface="宋体" charset="-122"/>
              </a:rPr>
              <a:t>while(j&lt;=</a:t>
            </a:r>
            <a:r>
              <a:rPr lang="en-US" altLang="zh-CN" sz="2500" b="1" dirty="0" err="1">
                <a:solidFill>
                  <a:srgbClr val="7030A0"/>
                </a:solidFill>
                <a:latin typeface="Times New Roman" pitchFamily="18" charset="0"/>
                <a:ea typeface="宋体" charset="-122"/>
              </a:rPr>
              <a:t>rightend</a:t>
            </a:r>
            <a:r>
              <a:rPr lang="en-US" altLang="zh-CN" sz="2500" b="1" dirty="0">
                <a:solidFill>
                  <a:srgbClr val="7030A0"/>
                </a:solidFill>
                <a:latin typeface="Times New Roman" pitchFamily="18" charset="0"/>
                <a:ea typeface="宋体" charset="-122"/>
              </a:rPr>
              <a:t>)</a:t>
            </a:r>
          </a:p>
          <a:p>
            <a:pPr eaLnBrk="1" hangingPunct="1">
              <a:lnSpc>
                <a:spcPct val="80000"/>
              </a:lnSpc>
            </a:pPr>
            <a:r>
              <a:rPr lang="en-US" altLang="zh-CN" sz="2500" b="1" dirty="0">
                <a:solidFill>
                  <a:srgbClr val="7030A0"/>
                </a:solidFill>
                <a:latin typeface="Times New Roman" pitchFamily="18" charset="0"/>
                <a:ea typeface="宋体" charset="-122"/>
              </a:rPr>
              <a:t>           </a:t>
            </a:r>
            <a:r>
              <a:rPr lang="en-US" altLang="zh-CN" sz="2500" b="1" dirty="0" err="1">
                <a:solidFill>
                  <a:srgbClr val="7030A0"/>
                </a:solidFill>
                <a:latin typeface="Times New Roman" pitchFamily="18" charset="0"/>
                <a:ea typeface="宋体" charset="-122"/>
              </a:rPr>
              <a:t>tmp</a:t>
            </a:r>
            <a:r>
              <a:rPr lang="en-US" altLang="zh-CN" sz="2500" b="1" dirty="0">
                <a:solidFill>
                  <a:srgbClr val="7030A0"/>
                </a:solidFill>
                <a:latin typeface="Times New Roman" pitchFamily="18" charset="0"/>
                <a:ea typeface="宋体" charset="-122"/>
              </a:rPr>
              <a:t>[q++]=x[j++];</a:t>
            </a:r>
          </a:p>
          <a:p>
            <a:pPr eaLnBrk="1" hangingPunct="1">
              <a:lnSpc>
                <a:spcPct val="80000"/>
              </a:lnSpc>
            </a:pPr>
            <a:endParaRPr lang="en-US" altLang="zh-CN" sz="2500" b="1" dirty="0">
              <a:solidFill>
                <a:schemeClr val="bg1">
                  <a:lumMod val="50000"/>
                </a:schemeClr>
              </a:solidFill>
              <a:latin typeface="Times New Roman" pitchFamily="18" charset="0"/>
              <a:ea typeface="宋体" charset="-122"/>
            </a:endParaRPr>
          </a:p>
        </p:txBody>
      </p:sp>
      <p:grpSp>
        <p:nvGrpSpPr>
          <p:cNvPr id="10" name="Group 54"/>
          <p:cNvGrpSpPr>
            <a:grpSpLocks/>
          </p:cNvGrpSpPr>
          <p:nvPr/>
        </p:nvGrpSpPr>
        <p:grpSpPr bwMode="auto">
          <a:xfrm>
            <a:off x="8251336" y="1574293"/>
            <a:ext cx="3314700" cy="1476375"/>
            <a:chOff x="3514" y="933"/>
            <a:chExt cx="2088" cy="930"/>
          </a:xfrm>
        </p:grpSpPr>
        <p:sp>
          <p:nvSpPr>
            <p:cNvPr id="11" name="AutoShape 9"/>
            <p:cNvSpPr>
              <a:spLocks noChangeArrowheads="1"/>
            </p:cNvSpPr>
            <p:nvPr/>
          </p:nvSpPr>
          <p:spPr bwMode="auto">
            <a:xfrm>
              <a:off x="3514" y="933"/>
              <a:ext cx="2009" cy="930"/>
            </a:xfrm>
            <a:prstGeom prst="cloudCallout">
              <a:avLst>
                <a:gd name="adj1" fmla="val -59708"/>
                <a:gd name="adj2" fmla="val 42259"/>
              </a:avLst>
            </a:prstGeom>
            <a:solidFill>
              <a:srgbClr val="FFFF99"/>
            </a:solidFill>
            <a:ln w="25400" cap="sq">
              <a:solidFill>
                <a:srgbClr val="C0C0C0"/>
              </a:solidFill>
              <a:round/>
              <a:headEnd type="none" w="sm" len="sm"/>
              <a:tailEnd type="none" w="sm" len="sm"/>
            </a:ln>
            <a:effectLst>
              <a:outerShdw dist="68392" dir="1308085" algn="ctr" rotWithShape="0">
                <a:srgbClr val="B2B2B2"/>
              </a:outerShdw>
            </a:effectLst>
          </p:spPr>
          <p:txBody>
            <a:bodyPr wrap="none" anchor="ctr"/>
            <a:lstStyle/>
            <a:p>
              <a:pPr algn="ctr" eaLnBrk="1" hangingPunct="1"/>
              <a:endParaRPr lang="en-US" altLang="zh-CN" sz="2400" b="1">
                <a:latin typeface="Times New Roman" pitchFamily="18" charset="0"/>
                <a:ea typeface="宋体" charset="-122"/>
              </a:endParaRPr>
            </a:p>
          </p:txBody>
        </p:sp>
        <p:sp>
          <p:nvSpPr>
            <p:cNvPr id="12" name="Text Box 10"/>
            <p:cNvSpPr txBox="1">
              <a:spLocks noChangeArrowheads="1"/>
            </p:cNvSpPr>
            <p:nvPr/>
          </p:nvSpPr>
          <p:spPr bwMode="auto">
            <a:xfrm>
              <a:off x="3672" y="1097"/>
              <a:ext cx="1930" cy="642"/>
            </a:xfrm>
            <a:prstGeom prst="rect">
              <a:avLst/>
            </a:prstGeom>
            <a:noFill/>
            <a:ln w="12700" cap="sq">
              <a:noFill/>
              <a:miter lim="800000"/>
              <a:headEnd type="none" w="sm" len="sm"/>
              <a:tailEnd type="none" w="sm" len="sm"/>
            </a:ln>
          </p:spPr>
          <p:txBody>
            <a:bodyPr>
              <a:spAutoFit/>
            </a:bodyPr>
            <a:lstStyle/>
            <a:p>
              <a:pPr eaLnBrk="1" hangingPunct="1">
                <a:lnSpc>
                  <a:spcPct val="80000"/>
                </a:lnSpc>
              </a:pPr>
              <a:r>
                <a:rPr lang="en-US" altLang="zh-CN" sz="1900" b="1" dirty="0">
                  <a:solidFill>
                    <a:srgbClr val="00007E"/>
                  </a:solidFill>
                  <a:latin typeface="幼圆" pitchFamily="49" charset="-122"/>
                  <a:ea typeface="幼圆" pitchFamily="49" charset="-122"/>
                </a:rPr>
                <a:t>        </a:t>
              </a:r>
              <a:r>
                <a:rPr lang="zh-CN" altLang="en-US" sz="1900" b="1" dirty="0">
                  <a:solidFill>
                    <a:srgbClr val="00007E"/>
                  </a:solidFill>
                  <a:latin typeface="幼圆" pitchFamily="49" charset="-122"/>
                  <a:ea typeface="幼圆" pitchFamily="49" charset="-122"/>
                </a:rPr>
                <a:t>将两个位置</a:t>
              </a:r>
            </a:p>
            <a:p>
              <a:pPr eaLnBrk="1" hangingPunct="1">
                <a:lnSpc>
                  <a:spcPct val="80000"/>
                </a:lnSpc>
              </a:pPr>
              <a:r>
                <a:rPr lang="zh-CN" altLang="en-US" sz="1900" b="1" dirty="0">
                  <a:solidFill>
                    <a:srgbClr val="00007E"/>
                  </a:solidFill>
                  <a:latin typeface="幼圆" pitchFamily="49" charset="-122"/>
                  <a:ea typeface="幼圆" pitchFamily="49" charset="-122"/>
                </a:rPr>
                <a:t>相邻且按值有序子序列 </a:t>
              </a:r>
            </a:p>
            <a:p>
              <a:pPr eaLnBrk="1" hangingPunct="1">
                <a:lnSpc>
                  <a:spcPct val="80000"/>
                </a:lnSpc>
              </a:pPr>
              <a:r>
                <a:rPr lang="zh-CN" altLang="en-US" sz="1900" b="1" dirty="0">
                  <a:solidFill>
                    <a:srgbClr val="00007E"/>
                  </a:solidFill>
                  <a:latin typeface="幼圆" pitchFamily="49" charset="-122"/>
                  <a:ea typeface="幼圆" pitchFamily="49" charset="-122"/>
                </a:rPr>
                <a:t>  合并为一个按值有</a:t>
              </a:r>
            </a:p>
            <a:p>
              <a:pPr eaLnBrk="1" hangingPunct="1">
                <a:lnSpc>
                  <a:spcPct val="80000"/>
                </a:lnSpc>
              </a:pPr>
              <a:r>
                <a:rPr lang="zh-CN" altLang="en-US" sz="1900" b="1" dirty="0">
                  <a:solidFill>
                    <a:srgbClr val="00007E"/>
                  </a:solidFill>
                  <a:latin typeface="幼圆" pitchFamily="49" charset="-122"/>
                  <a:ea typeface="幼圆" pitchFamily="49" charset="-122"/>
                </a:rPr>
                <a:t>    序的序列</a:t>
              </a:r>
            </a:p>
          </p:txBody>
        </p:sp>
        <p:sp>
          <p:nvSpPr>
            <p:cNvPr id="13" name="Text Box 11"/>
            <p:cNvSpPr txBox="1">
              <a:spLocks noChangeArrowheads="1"/>
            </p:cNvSpPr>
            <p:nvPr/>
          </p:nvSpPr>
          <p:spPr bwMode="auto">
            <a:xfrm>
              <a:off x="3871" y="1029"/>
              <a:ext cx="576" cy="279"/>
            </a:xfrm>
            <a:prstGeom prst="rect">
              <a:avLst/>
            </a:prstGeom>
            <a:noFill/>
            <a:ln w="12700" cap="sq">
              <a:noFill/>
              <a:miter lim="800000"/>
              <a:headEnd type="none" w="sm" len="sm"/>
              <a:tailEnd type="none" w="sm" len="sm"/>
            </a:ln>
            <a:effectLst>
              <a:outerShdw dist="12700" dir="5400000" algn="ctr" rotWithShape="0">
                <a:schemeClr val="bg1"/>
              </a:outerShdw>
            </a:effectLst>
          </p:spPr>
          <p:txBody>
            <a:bodyPr wrap="none">
              <a:spAutoFit/>
            </a:bodyPr>
            <a:lstStyle/>
            <a:p>
              <a:pPr eaLnBrk="1" hangingPunct="1"/>
              <a:r>
                <a:rPr lang="zh-CN" altLang="en-US" sz="2300" b="1">
                  <a:solidFill>
                    <a:srgbClr val="FF3300"/>
                  </a:solidFill>
                </a:rPr>
                <a:t>功能 </a:t>
              </a:r>
            </a:p>
          </p:txBody>
        </p:sp>
      </p:grpSp>
      <p:grpSp>
        <p:nvGrpSpPr>
          <p:cNvPr id="14" name="Group 23"/>
          <p:cNvGrpSpPr>
            <a:grpSpLocks/>
          </p:cNvGrpSpPr>
          <p:nvPr/>
        </p:nvGrpSpPr>
        <p:grpSpPr bwMode="auto">
          <a:xfrm>
            <a:off x="3030293" y="3773417"/>
            <a:ext cx="6154737" cy="906463"/>
            <a:chOff x="1067" y="2261"/>
            <a:chExt cx="3877" cy="571"/>
          </a:xfrm>
        </p:grpSpPr>
        <p:sp>
          <p:nvSpPr>
            <p:cNvPr id="15" name="AutoShape 24"/>
            <p:cNvSpPr>
              <a:spLocks noChangeArrowheads="1"/>
            </p:cNvSpPr>
            <p:nvPr/>
          </p:nvSpPr>
          <p:spPr bwMode="auto">
            <a:xfrm>
              <a:off x="3312" y="2352"/>
              <a:ext cx="1488" cy="480"/>
            </a:xfrm>
            <a:prstGeom prst="wedgeRectCallout">
              <a:avLst>
                <a:gd name="adj1" fmla="val -77755"/>
                <a:gd name="adj2" fmla="val -36667"/>
              </a:avLst>
            </a:prstGeom>
            <a:noFill/>
            <a:ln w="63500" cap="sq">
              <a:solidFill>
                <a:srgbClr val="2EB9B6"/>
              </a:solidFill>
              <a:miter lim="800000"/>
              <a:headEnd type="none" w="sm" len="sm"/>
              <a:tailEnd type="none" w="sm" len="sm"/>
            </a:ln>
          </p:spPr>
          <p:txBody>
            <a:bodyPr/>
            <a:lstStyle/>
            <a:p>
              <a:pPr algn="ctr" eaLnBrk="1" hangingPunct="1"/>
              <a:endParaRPr lang="zh-CN" altLang="zh-CN" sz="2400">
                <a:latin typeface="Times New Roman" pitchFamily="18" charset="0"/>
                <a:ea typeface="宋体" charset="-122"/>
              </a:endParaRPr>
            </a:p>
          </p:txBody>
        </p:sp>
        <p:sp>
          <p:nvSpPr>
            <p:cNvPr id="16" name="Text Box 25"/>
            <p:cNvSpPr txBox="1">
              <a:spLocks noChangeArrowheads="1"/>
            </p:cNvSpPr>
            <p:nvPr/>
          </p:nvSpPr>
          <p:spPr bwMode="auto">
            <a:xfrm>
              <a:off x="3360" y="2370"/>
              <a:ext cx="1584" cy="43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lnSpc>
                  <a:spcPct val="90000"/>
                </a:lnSpc>
              </a:pPr>
              <a:r>
                <a:rPr lang="en-US" altLang="zh-CN" sz="2200" b="1">
                  <a:solidFill>
                    <a:srgbClr val="FF3300"/>
                  </a:solidFill>
                </a:rPr>
                <a:t>  </a:t>
              </a:r>
              <a:r>
                <a:rPr lang="zh-CN" altLang="en-US" sz="2200" b="1">
                  <a:solidFill>
                    <a:srgbClr val="FF3300"/>
                  </a:solidFill>
                </a:rPr>
                <a:t>复制第一个子</a:t>
              </a:r>
            </a:p>
            <a:p>
              <a:pPr eaLnBrk="1" hangingPunct="1">
                <a:lnSpc>
                  <a:spcPct val="90000"/>
                </a:lnSpc>
              </a:pPr>
              <a:r>
                <a:rPr lang="zh-CN" altLang="en-US" sz="2200" b="1">
                  <a:solidFill>
                    <a:srgbClr val="FF3300"/>
                  </a:solidFill>
                </a:rPr>
                <a:t>序列的剩余部分</a:t>
              </a:r>
            </a:p>
          </p:txBody>
        </p:sp>
        <p:sp>
          <p:nvSpPr>
            <p:cNvPr id="17" name="Rectangle 26"/>
            <p:cNvSpPr>
              <a:spLocks noChangeArrowheads="1"/>
            </p:cNvSpPr>
            <p:nvPr/>
          </p:nvSpPr>
          <p:spPr bwMode="auto">
            <a:xfrm>
              <a:off x="1067" y="2261"/>
              <a:ext cx="1776" cy="486"/>
            </a:xfrm>
            <a:prstGeom prst="rect">
              <a:avLst/>
            </a:prstGeom>
            <a:noFill/>
            <a:ln w="41275">
              <a:solidFill>
                <a:srgbClr val="FF0000"/>
              </a:solidFill>
              <a:miter lim="800000"/>
              <a:headEnd type="none" w="sm" len="sm"/>
              <a:tailEnd type="none" w="sm" len="sm"/>
            </a:ln>
          </p:spPr>
          <p:txBody>
            <a:bodyPr wrap="none" anchor="ctr"/>
            <a:lstStyle/>
            <a:p>
              <a:pPr eaLnBrk="1" hangingPunct="1"/>
              <a:endParaRPr lang="zh-CN" altLang="en-US"/>
            </a:p>
          </p:txBody>
        </p:sp>
      </p:grpSp>
      <p:grpSp>
        <p:nvGrpSpPr>
          <p:cNvPr id="18" name="Group 38"/>
          <p:cNvGrpSpPr>
            <a:grpSpLocks/>
          </p:cNvGrpSpPr>
          <p:nvPr/>
        </p:nvGrpSpPr>
        <p:grpSpPr bwMode="auto">
          <a:xfrm>
            <a:off x="3030293" y="4594155"/>
            <a:ext cx="6172200" cy="1035050"/>
            <a:chOff x="1067" y="2767"/>
            <a:chExt cx="3888" cy="652"/>
          </a:xfrm>
        </p:grpSpPr>
        <p:sp>
          <p:nvSpPr>
            <p:cNvPr id="19" name="Rectangle 39"/>
            <p:cNvSpPr>
              <a:spLocks noChangeArrowheads="1"/>
            </p:cNvSpPr>
            <p:nvPr/>
          </p:nvSpPr>
          <p:spPr bwMode="auto">
            <a:xfrm>
              <a:off x="1067" y="2767"/>
              <a:ext cx="1776" cy="486"/>
            </a:xfrm>
            <a:prstGeom prst="rect">
              <a:avLst/>
            </a:prstGeom>
            <a:noFill/>
            <a:ln w="41275">
              <a:solidFill>
                <a:srgbClr val="00BCE8"/>
              </a:solidFill>
              <a:miter lim="800000"/>
              <a:headEnd type="none" w="sm" len="sm"/>
              <a:tailEnd type="none" w="sm" len="sm"/>
            </a:ln>
          </p:spPr>
          <p:txBody>
            <a:bodyPr wrap="none" anchor="ctr"/>
            <a:lstStyle/>
            <a:p>
              <a:pPr eaLnBrk="1" hangingPunct="1"/>
              <a:endParaRPr lang="zh-CN" altLang="en-US"/>
            </a:p>
          </p:txBody>
        </p:sp>
        <p:sp>
          <p:nvSpPr>
            <p:cNvPr id="20" name="AutoShape 40"/>
            <p:cNvSpPr>
              <a:spLocks noChangeArrowheads="1"/>
            </p:cNvSpPr>
            <p:nvPr/>
          </p:nvSpPr>
          <p:spPr bwMode="auto">
            <a:xfrm>
              <a:off x="3323" y="2939"/>
              <a:ext cx="1488" cy="480"/>
            </a:xfrm>
            <a:prstGeom prst="wedgeRectCallout">
              <a:avLst>
                <a:gd name="adj1" fmla="val -77755"/>
                <a:gd name="adj2" fmla="val -36667"/>
              </a:avLst>
            </a:prstGeom>
            <a:noFill/>
            <a:ln w="63500" cap="sq">
              <a:solidFill>
                <a:srgbClr val="2EB9B6"/>
              </a:solidFill>
              <a:miter lim="800000"/>
              <a:headEnd type="none" w="sm" len="sm"/>
              <a:tailEnd type="none" w="sm" len="sm"/>
            </a:ln>
          </p:spPr>
          <p:txBody>
            <a:bodyPr/>
            <a:lstStyle/>
            <a:p>
              <a:pPr algn="ctr" eaLnBrk="1" hangingPunct="1"/>
              <a:endParaRPr lang="zh-CN" altLang="zh-CN" sz="2400">
                <a:latin typeface="Times New Roman" pitchFamily="18" charset="0"/>
                <a:ea typeface="宋体" charset="-122"/>
              </a:endParaRPr>
            </a:p>
          </p:txBody>
        </p:sp>
        <p:sp>
          <p:nvSpPr>
            <p:cNvPr id="21" name="Text Box 41"/>
            <p:cNvSpPr txBox="1">
              <a:spLocks noChangeArrowheads="1"/>
            </p:cNvSpPr>
            <p:nvPr/>
          </p:nvSpPr>
          <p:spPr bwMode="auto">
            <a:xfrm>
              <a:off x="3371" y="2957"/>
              <a:ext cx="1584" cy="43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lnSpc>
                  <a:spcPct val="90000"/>
                </a:lnSpc>
              </a:pPr>
              <a:r>
                <a:rPr lang="en-US" altLang="zh-CN" sz="2200" b="1">
                  <a:solidFill>
                    <a:srgbClr val="FF3300"/>
                  </a:solidFill>
                </a:rPr>
                <a:t>  </a:t>
              </a:r>
              <a:r>
                <a:rPr lang="zh-CN" altLang="en-US" sz="2200" b="1">
                  <a:solidFill>
                    <a:srgbClr val="FF3300"/>
                  </a:solidFill>
                </a:rPr>
                <a:t>复制第二个子</a:t>
              </a:r>
            </a:p>
            <a:p>
              <a:pPr eaLnBrk="1" hangingPunct="1">
                <a:lnSpc>
                  <a:spcPct val="90000"/>
                </a:lnSpc>
              </a:pPr>
              <a:r>
                <a:rPr lang="zh-CN" altLang="en-US" sz="2200" b="1">
                  <a:solidFill>
                    <a:srgbClr val="FF3300"/>
                  </a:solidFill>
                </a:rPr>
                <a:t>序列的剩余部分</a:t>
              </a:r>
            </a:p>
          </p:txBody>
        </p:sp>
      </p:grpSp>
      <p:sp>
        <p:nvSpPr>
          <p:cNvPr id="22" name="Text Box 7"/>
          <p:cNvSpPr txBox="1">
            <a:spLocks noChangeArrowheads="1"/>
          </p:cNvSpPr>
          <p:nvPr/>
        </p:nvSpPr>
        <p:spPr bwMode="auto">
          <a:xfrm>
            <a:off x="2668070" y="5358734"/>
            <a:ext cx="5904656" cy="1015663"/>
          </a:xfrm>
          <a:prstGeom prst="rect">
            <a:avLst/>
          </a:prstGeom>
          <a:noFill/>
          <a:ln w="12700" cap="sq">
            <a:noFill/>
            <a:miter lim="800000"/>
            <a:headEnd type="none" w="sm" len="sm"/>
            <a:tailEnd type="none" w="sm" len="sm"/>
          </a:ln>
        </p:spPr>
        <p:txBody>
          <a:bodyPr wrap="square">
            <a:spAutoFit/>
          </a:bodyPr>
          <a:lstStyle/>
          <a:p>
            <a:pPr eaLnBrk="1" hangingPunct="1">
              <a:lnSpc>
                <a:spcPct val="80000"/>
              </a:lnSpc>
            </a:pPr>
            <a:r>
              <a:rPr lang="en-US" altLang="zh-CN" sz="2500" b="1" dirty="0">
                <a:latin typeface="Times New Roman" pitchFamily="18" charset="0"/>
                <a:ea typeface="宋体" charset="-122"/>
              </a:rPr>
              <a:t>     for(</a:t>
            </a:r>
            <a:r>
              <a:rPr lang="en-US" altLang="zh-CN" sz="2500" b="1" dirty="0" err="1">
                <a:latin typeface="Times New Roman" pitchFamily="18" charset="0"/>
                <a:ea typeface="宋体" charset="-122"/>
              </a:rPr>
              <a:t>i</a:t>
            </a:r>
            <a:r>
              <a:rPr lang="en-US" altLang="zh-CN" sz="2500" b="1" dirty="0">
                <a:latin typeface="Times New Roman" pitchFamily="18" charset="0"/>
                <a:ea typeface="宋体" charset="-122"/>
              </a:rPr>
              <a:t>=left; </a:t>
            </a:r>
            <a:r>
              <a:rPr lang="en-US" altLang="zh-CN" sz="2500" b="1" dirty="0" err="1">
                <a:latin typeface="Times New Roman" pitchFamily="18" charset="0"/>
                <a:ea typeface="宋体" charset="-122"/>
              </a:rPr>
              <a:t>i</a:t>
            </a:r>
            <a:r>
              <a:rPr lang="en-US" altLang="zh-CN" sz="2500" b="1" dirty="0">
                <a:latin typeface="Times New Roman" pitchFamily="18" charset="0"/>
                <a:ea typeface="宋体" charset="-122"/>
              </a:rPr>
              <a:t>&lt;=</a:t>
            </a:r>
            <a:r>
              <a:rPr lang="en-US" altLang="zh-CN" sz="2500" b="1" dirty="0" err="1">
                <a:latin typeface="Times New Roman" pitchFamily="18" charset="0"/>
                <a:ea typeface="宋体" charset="-122"/>
              </a:rPr>
              <a:t>rightend</a:t>
            </a:r>
            <a:r>
              <a:rPr lang="en-US" altLang="zh-CN" sz="2500" b="1" dirty="0">
                <a:latin typeface="Times New Roman" pitchFamily="18" charset="0"/>
                <a:ea typeface="宋体" charset="-122"/>
              </a:rPr>
              <a:t>; </a:t>
            </a:r>
            <a:r>
              <a:rPr lang="en-US" altLang="zh-CN" sz="2500" b="1" dirty="0" err="1">
                <a:latin typeface="Times New Roman" pitchFamily="18" charset="0"/>
                <a:ea typeface="宋体" charset="-122"/>
              </a:rPr>
              <a:t>i</a:t>
            </a:r>
            <a:r>
              <a:rPr lang="en-US" altLang="zh-CN" sz="2500" b="1" dirty="0">
                <a:latin typeface="Times New Roman" pitchFamily="18" charset="0"/>
                <a:ea typeface="宋体" charset="-122"/>
              </a:rPr>
              <a:t>++)</a:t>
            </a:r>
          </a:p>
          <a:p>
            <a:pPr eaLnBrk="1" hangingPunct="1">
              <a:lnSpc>
                <a:spcPct val="80000"/>
              </a:lnSpc>
            </a:pPr>
            <a:r>
              <a:rPr lang="en-US" altLang="zh-CN" sz="2500" b="1" dirty="0">
                <a:latin typeface="Times New Roman" pitchFamily="18" charset="0"/>
                <a:ea typeface="宋体" charset="-122"/>
              </a:rPr>
              <a:t>           x[</a:t>
            </a:r>
            <a:r>
              <a:rPr lang="en-US" altLang="zh-CN" sz="2500" b="1" dirty="0" err="1">
                <a:latin typeface="Times New Roman" pitchFamily="18" charset="0"/>
                <a:ea typeface="宋体" charset="-122"/>
              </a:rPr>
              <a:t>i</a:t>
            </a:r>
            <a:r>
              <a:rPr lang="en-US" altLang="zh-CN" sz="2500" b="1" dirty="0">
                <a:latin typeface="Times New Roman" pitchFamily="18" charset="0"/>
                <a:ea typeface="宋体" charset="-122"/>
              </a:rPr>
              <a:t>]=</a:t>
            </a:r>
            <a:r>
              <a:rPr lang="en-US" altLang="zh-CN" sz="2500" b="1" dirty="0" err="1">
                <a:latin typeface="Times New Roman" pitchFamily="18" charset="0"/>
                <a:ea typeface="宋体" charset="-122"/>
              </a:rPr>
              <a:t>tmp</a:t>
            </a:r>
            <a:r>
              <a:rPr lang="en-US" altLang="zh-CN" sz="2500" b="1" dirty="0">
                <a:latin typeface="Times New Roman" pitchFamily="18" charset="0"/>
                <a:ea typeface="宋体" charset="-122"/>
              </a:rPr>
              <a:t>[</a:t>
            </a:r>
            <a:r>
              <a:rPr lang="en-US" altLang="zh-CN" sz="2500" b="1" dirty="0" err="1">
                <a:latin typeface="Times New Roman" pitchFamily="18" charset="0"/>
                <a:ea typeface="宋体" charset="-122"/>
              </a:rPr>
              <a:t>i</a:t>
            </a:r>
            <a:r>
              <a:rPr lang="en-US" altLang="zh-CN" sz="2500" b="1" dirty="0">
                <a:latin typeface="Times New Roman" pitchFamily="18" charset="0"/>
                <a:ea typeface="宋体" charset="-122"/>
              </a:rPr>
              <a:t>];</a:t>
            </a:r>
          </a:p>
          <a:p>
            <a:pPr eaLnBrk="1" hangingPunct="1">
              <a:lnSpc>
                <a:spcPct val="80000"/>
              </a:lnSpc>
            </a:pPr>
            <a:r>
              <a:rPr lang="en-US" altLang="zh-CN" sz="2500" b="1" dirty="0">
                <a:latin typeface="Times New Roman" pitchFamily="18" charset="0"/>
                <a:ea typeface="宋体" charset="-122"/>
              </a:rPr>
              <a:t>}</a:t>
            </a:r>
          </a:p>
        </p:txBody>
      </p:sp>
      <p:sp>
        <p:nvSpPr>
          <p:cNvPr id="23" name="AutoShape 40"/>
          <p:cNvSpPr>
            <a:spLocks noChangeArrowheads="1"/>
          </p:cNvSpPr>
          <p:nvPr/>
        </p:nvSpPr>
        <p:spPr bwMode="auto">
          <a:xfrm>
            <a:off x="7165730" y="5823399"/>
            <a:ext cx="2362200" cy="762000"/>
          </a:xfrm>
          <a:prstGeom prst="wedgeRectCallout">
            <a:avLst>
              <a:gd name="adj1" fmla="val -77755"/>
              <a:gd name="adj2" fmla="val -36667"/>
            </a:avLst>
          </a:prstGeom>
          <a:noFill/>
          <a:ln w="63500" cap="sq">
            <a:solidFill>
              <a:srgbClr val="2EB9B6"/>
            </a:solidFill>
            <a:miter lim="800000"/>
            <a:headEnd type="none" w="sm" len="sm"/>
            <a:tailEnd type="none" w="sm" len="sm"/>
          </a:ln>
        </p:spPr>
        <p:txBody>
          <a:bodyPr/>
          <a:lstStyle/>
          <a:p>
            <a:pPr algn="ctr" eaLnBrk="1" hangingPunct="1"/>
            <a:endParaRPr lang="zh-CN" altLang="zh-CN" sz="2400">
              <a:latin typeface="Times New Roman" pitchFamily="18" charset="0"/>
              <a:ea typeface="宋体" charset="-122"/>
            </a:endParaRPr>
          </a:p>
        </p:txBody>
      </p:sp>
      <p:sp>
        <p:nvSpPr>
          <p:cNvPr id="24" name="TextBox 24"/>
          <p:cNvSpPr txBox="1"/>
          <p:nvPr/>
        </p:nvSpPr>
        <p:spPr>
          <a:xfrm>
            <a:off x="7295683" y="5945917"/>
            <a:ext cx="2232247" cy="646331"/>
          </a:xfrm>
          <a:prstGeom prst="rect">
            <a:avLst/>
          </a:prstGeom>
          <a:noFill/>
        </p:spPr>
        <p:txBody>
          <a:bodyPr wrap="square" rtlCol="0">
            <a:spAutoFit/>
          </a:bodyPr>
          <a:lstStyle/>
          <a:p>
            <a:r>
              <a:rPr lang="zh-CN" altLang="en-US" b="1" dirty="0"/>
              <a:t>将合并后内容复制回原数组</a:t>
            </a:r>
          </a:p>
        </p:txBody>
      </p:sp>
    </p:spTree>
    <p:extLst>
      <p:ext uri="{BB962C8B-B14F-4D97-AF65-F5344CB8AC3E}">
        <p14:creationId xmlns:p14="http://schemas.microsoft.com/office/powerpoint/2010/main" val="2562921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dissolv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dissolve">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blinds(horizontal)">
                                      <p:cBhvr>
                                        <p:cTn id="32" dur="500"/>
                                        <p:tgtEl>
                                          <p:spTgt spid="23"/>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blinds(horizontal)">
                                      <p:cBhvr>
                                        <p:cTn id="3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autoUpdateAnimBg="0"/>
      <p:bldP spid="22" grpId="0" autoUpdateAnimBg="0"/>
      <p:bldP spid="23" grpId="0" animBg="1"/>
      <p:bldP spid="2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a:t>
            </a:r>
            <a:r>
              <a:rPr lang="en-US" altLang="zh-CN" dirty="0"/>
              <a:t>. </a:t>
            </a:r>
            <a:r>
              <a:rPr lang="zh-CN" altLang="en-US" dirty="0"/>
              <a:t>核心思想</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53</a:t>
            </a:fld>
            <a:endParaRPr lang="zh-CN" altLang="en-US"/>
          </a:p>
        </p:txBody>
      </p:sp>
      <p:grpSp>
        <p:nvGrpSpPr>
          <p:cNvPr id="5" name="Group 96"/>
          <p:cNvGrpSpPr>
            <a:grpSpLocks/>
          </p:cNvGrpSpPr>
          <p:nvPr/>
        </p:nvGrpSpPr>
        <p:grpSpPr bwMode="auto">
          <a:xfrm>
            <a:off x="1557766" y="1008551"/>
            <a:ext cx="9212263" cy="1223963"/>
            <a:chOff x="426" y="556"/>
            <a:chExt cx="5803" cy="771"/>
          </a:xfrm>
        </p:grpSpPr>
        <p:sp>
          <p:nvSpPr>
            <p:cNvPr id="6" name="Rectangle 10"/>
            <p:cNvSpPr>
              <a:spLocks noChangeArrowheads="1"/>
            </p:cNvSpPr>
            <p:nvPr/>
          </p:nvSpPr>
          <p:spPr bwMode="auto">
            <a:xfrm>
              <a:off x="426" y="556"/>
              <a:ext cx="5803" cy="769"/>
            </a:xfrm>
            <a:prstGeom prst="rect">
              <a:avLst/>
            </a:prstGeom>
            <a:solidFill>
              <a:srgbClr val="CCFFFF"/>
            </a:solidFill>
            <a:ln w="12700" cap="sq">
              <a:noFill/>
              <a:miter lim="800000"/>
              <a:headEnd type="none" w="sm" len="sm"/>
              <a:tailEnd type="none" w="sm" len="sm"/>
            </a:ln>
            <a:effectLst>
              <a:outerShdw dist="107763" dir="2700000" algn="ctr" rotWithShape="0">
                <a:srgbClr val="B2B2B2"/>
              </a:outerShdw>
            </a:effectLst>
          </p:spPr>
          <p:txBody>
            <a:bodyPr wrap="none" anchor="ctr"/>
            <a:lstStyle/>
            <a:p>
              <a:pPr eaLnBrk="1" hangingPunct="1"/>
              <a:endParaRPr lang="zh-CN" altLang="en-US"/>
            </a:p>
          </p:txBody>
        </p:sp>
        <p:sp>
          <p:nvSpPr>
            <p:cNvPr id="7" name="Text Box 11"/>
            <p:cNvSpPr txBox="1">
              <a:spLocks noChangeArrowheads="1"/>
            </p:cNvSpPr>
            <p:nvPr/>
          </p:nvSpPr>
          <p:spPr bwMode="auto">
            <a:xfrm>
              <a:off x="598" y="704"/>
              <a:ext cx="5483" cy="543"/>
            </a:xfrm>
            <a:prstGeom prst="rect">
              <a:avLst/>
            </a:prstGeom>
            <a:noFill/>
            <a:ln w="12700" cap="sq">
              <a:noFill/>
              <a:miter lim="800000"/>
              <a:headEnd type="none" w="sm" len="sm"/>
              <a:tailEnd type="none" w="sm" len="sm"/>
            </a:ln>
          </p:spPr>
          <p:txBody>
            <a:bodyPr wrap="square">
              <a:spAutoFit/>
            </a:bodyPr>
            <a:lstStyle/>
            <a:p>
              <a:pPr eaLnBrk="1" hangingPunct="1"/>
              <a:r>
                <a:rPr lang="en-US" altLang="zh-CN" sz="2500" b="1" dirty="0">
                  <a:solidFill>
                    <a:srgbClr val="002C84"/>
                  </a:solidFill>
                  <a:latin typeface="幼圆" pitchFamily="49" charset="-122"/>
                  <a:ea typeface="幼圆" pitchFamily="49" charset="-122"/>
                </a:rPr>
                <a:t>     </a:t>
              </a:r>
              <a:r>
                <a:rPr lang="zh-CN" altLang="en-US" sz="2500" b="1" dirty="0">
                  <a:solidFill>
                    <a:srgbClr val="002C84"/>
                  </a:solidFill>
                  <a:latin typeface="幼圆" pitchFamily="49" charset="-122"/>
                  <a:ea typeface="幼圆" pitchFamily="49" charset="-122"/>
                </a:rPr>
                <a:t>第</a:t>
              </a:r>
              <a:r>
                <a:rPr lang="en-US" altLang="zh-CN" sz="2500" b="1" dirty="0" err="1">
                  <a:solidFill>
                    <a:srgbClr val="002C84"/>
                  </a:solidFill>
                  <a:latin typeface="Times New Roman" pitchFamily="18" charset="0"/>
                  <a:ea typeface="幼圆" pitchFamily="49" charset="-122"/>
                </a:rPr>
                <a:t>i</a:t>
              </a:r>
              <a:r>
                <a:rPr lang="zh-CN" altLang="en-US" sz="2500" b="1" dirty="0">
                  <a:solidFill>
                    <a:srgbClr val="002C84"/>
                  </a:solidFill>
                  <a:latin typeface="幼圆" pitchFamily="49" charset="-122"/>
                  <a:ea typeface="幼圆" pitchFamily="49" charset="-122"/>
                </a:rPr>
                <a:t>趟排序将序列的     个长度为</a:t>
              </a:r>
              <a:r>
                <a:rPr lang="en-US" altLang="zh-CN" sz="2500" b="1" dirty="0">
                  <a:solidFill>
                    <a:srgbClr val="002C84"/>
                  </a:solidFill>
                  <a:latin typeface="Times New Roman" pitchFamily="18" charset="0"/>
                  <a:ea typeface="幼圆" pitchFamily="49" charset="-122"/>
                </a:rPr>
                <a:t>2</a:t>
              </a:r>
              <a:r>
                <a:rPr lang="en-US" altLang="zh-CN" sz="2500" b="1" baseline="30000" dirty="0">
                  <a:solidFill>
                    <a:srgbClr val="002C84"/>
                  </a:solidFill>
                  <a:latin typeface="Times New Roman" pitchFamily="18" charset="0"/>
                  <a:ea typeface="幼圆" pitchFamily="49" charset="-122"/>
                </a:rPr>
                <a:t>i</a:t>
              </a:r>
              <a:r>
                <a:rPr lang="en-US" altLang="zh-CN" sz="2500" b="1" baseline="30000" dirty="0">
                  <a:solidFill>
                    <a:srgbClr val="002C84"/>
                  </a:solidFill>
                  <a:latin typeface="宋体" charset="-122"/>
                  <a:ea typeface="宋体" charset="-122"/>
                </a:rPr>
                <a:t>-</a:t>
              </a:r>
              <a:r>
                <a:rPr lang="en-US" altLang="zh-CN" sz="2500" b="1" baseline="30000" dirty="0">
                  <a:solidFill>
                    <a:srgbClr val="002C84"/>
                  </a:solidFill>
                  <a:latin typeface="Times New Roman" pitchFamily="18" charset="0"/>
                  <a:ea typeface="幼圆" pitchFamily="49" charset="-122"/>
                </a:rPr>
                <a:t>1</a:t>
              </a:r>
              <a:r>
                <a:rPr lang="zh-CN" altLang="en-US" sz="2500" b="1" dirty="0">
                  <a:solidFill>
                    <a:srgbClr val="002C84"/>
                  </a:solidFill>
                  <a:latin typeface="幼圆" pitchFamily="49" charset="-122"/>
                  <a:ea typeface="幼圆" pitchFamily="49" charset="-122"/>
                </a:rPr>
                <a:t>的按值有序的子序列依次两两合并为    个长度为</a:t>
              </a:r>
              <a:r>
                <a:rPr lang="en-US" altLang="zh-CN" sz="2500" b="1" dirty="0">
                  <a:solidFill>
                    <a:srgbClr val="002C84"/>
                  </a:solidFill>
                  <a:latin typeface="Times New Roman" pitchFamily="18" charset="0"/>
                  <a:ea typeface="幼圆" pitchFamily="49" charset="-122"/>
                </a:rPr>
                <a:t>2</a:t>
              </a:r>
              <a:r>
                <a:rPr lang="en-US" altLang="zh-CN" sz="2500" b="1" baseline="30000" dirty="0">
                  <a:solidFill>
                    <a:srgbClr val="002C84"/>
                  </a:solidFill>
                  <a:latin typeface="Times New Roman" pitchFamily="18" charset="0"/>
                  <a:ea typeface="幼圆" pitchFamily="49" charset="-122"/>
                </a:rPr>
                <a:t>i</a:t>
              </a:r>
              <a:r>
                <a:rPr lang="en-US" altLang="zh-CN" sz="2500" b="1" dirty="0">
                  <a:solidFill>
                    <a:srgbClr val="002C84"/>
                  </a:solidFill>
                  <a:latin typeface="Times New Roman" pitchFamily="18" charset="0"/>
                  <a:ea typeface="幼圆" pitchFamily="49" charset="-122"/>
                </a:rPr>
                <a:t> </a:t>
              </a:r>
              <a:r>
                <a:rPr lang="zh-CN" altLang="en-US" sz="2500" b="1" dirty="0">
                  <a:solidFill>
                    <a:srgbClr val="002C84"/>
                  </a:solidFill>
                  <a:latin typeface="幼圆" pitchFamily="49" charset="-122"/>
                  <a:ea typeface="幼圆" pitchFamily="49" charset="-122"/>
                </a:rPr>
                <a:t>的按值有序的子序列。</a:t>
              </a:r>
            </a:p>
          </p:txBody>
        </p:sp>
        <p:sp>
          <p:nvSpPr>
            <p:cNvPr id="8" name="Text Box 12"/>
            <p:cNvSpPr txBox="1">
              <a:spLocks noChangeArrowheads="1"/>
            </p:cNvSpPr>
            <p:nvPr/>
          </p:nvSpPr>
          <p:spPr bwMode="auto">
            <a:xfrm>
              <a:off x="2343" y="956"/>
              <a:ext cx="514" cy="371"/>
            </a:xfrm>
            <a:prstGeom prst="rect">
              <a:avLst/>
            </a:prstGeom>
            <a:noFill/>
            <a:ln w="12700" cap="sq">
              <a:noFill/>
              <a:miter lim="800000"/>
              <a:headEnd type="none" w="sm" len="sm"/>
              <a:tailEnd type="none" w="sm" len="sm"/>
            </a:ln>
          </p:spPr>
          <p:txBody>
            <a:bodyPr>
              <a:spAutoFit/>
            </a:bodyPr>
            <a:lstStyle/>
            <a:p>
              <a:pPr eaLnBrk="1" hangingPunct="1">
                <a:lnSpc>
                  <a:spcPct val="60000"/>
                </a:lnSpc>
                <a:spcBef>
                  <a:spcPct val="35000"/>
                </a:spcBef>
              </a:pPr>
              <a:r>
                <a:rPr lang="en-US" altLang="zh-CN" sz="2100" dirty="0">
                  <a:solidFill>
                    <a:srgbClr val="002C84"/>
                  </a:solidFill>
                  <a:latin typeface="Times New Roman" pitchFamily="18" charset="0"/>
                  <a:ea typeface="宋体" charset="-122"/>
                </a:rPr>
                <a:t> </a:t>
              </a:r>
              <a:r>
                <a:rPr lang="en-US" altLang="zh-CN" sz="2100" b="1" dirty="0">
                  <a:solidFill>
                    <a:srgbClr val="002C84"/>
                  </a:solidFill>
                  <a:latin typeface="Times New Roman" pitchFamily="18" charset="0"/>
                  <a:ea typeface="宋体" charset="-122"/>
                </a:rPr>
                <a:t>n</a:t>
              </a:r>
            </a:p>
            <a:p>
              <a:pPr eaLnBrk="1" hangingPunct="1">
                <a:lnSpc>
                  <a:spcPct val="60000"/>
                </a:lnSpc>
                <a:spcBef>
                  <a:spcPct val="35000"/>
                </a:spcBef>
              </a:pPr>
              <a:r>
                <a:rPr lang="en-US" altLang="zh-CN" sz="2100" b="1" dirty="0">
                  <a:solidFill>
                    <a:srgbClr val="002C84"/>
                  </a:solidFill>
                  <a:latin typeface="Times New Roman" pitchFamily="18" charset="0"/>
                  <a:ea typeface="宋体" charset="-122"/>
                </a:rPr>
                <a:t> 2</a:t>
              </a:r>
              <a:r>
                <a:rPr lang="en-US" altLang="zh-CN" sz="2100" b="1" baseline="30000" dirty="0">
                  <a:solidFill>
                    <a:srgbClr val="002C84"/>
                  </a:solidFill>
                  <a:latin typeface="Times New Roman" pitchFamily="18" charset="0"/>
                  <a:ea typeface="宋体" charset="-122"/>
                </a:rPr>
                <a:t>i</a:t>
              </a:r>
            </a:p>
          </p:txBody>
        </p:sp>
        <p:sp>
          <p:nvSpPr>
            <p:cNvPr id="9" name="Line 13"/>
            <p:cNvSpPr>
              <a:spLocks noChangeShapeType="1"/>
            </p:cNvSpPr>
            <p:nvPr/>
          </p:nvSpPr>
          <p:spPr bwMode="auto">
            <a:xfrm>
              <a:off x="2363" y="1116"/>
              <a:ext cx="240" cy="0"/>
            </a:xfrm>
            <a:prstGeom prst="line">
              <a:avLst/>
            </a:prstGeom>
            <a:noFill/>
            <a:ln w="12700" cap="sq">
              <a:solidFill>
                <a:srgbClr val="000080"/>
              </a:solidFill>
              <a:round/>
              <a:headEnd type="none" w="sm" len="sm"/>
              <a:tailEnd type="none" w="sm" len="sm"/>
            </a:ln>
          </p:spPr>
          <p:txBody>
            <a:bodyPr/>
            <a:lstStyle/>
            <a:p>
              <a:endParaRPr lang="zh-CN" altLang="en-US"/>
            </a:p>
          </p:txBody>
        </p:sp>
        <p:sp>
          <p:nvSpPr>
            <p:cNvPr id="10" name="Text Box 14"/>
            <p:cNvSpPr txBox="1">
              <a:spLocks noChangeArrowheads="1"/>
            </p:cNvSpPr>
            <p:nvPr/>
          </p:nvSpPr>
          <p:spPr bwMode="auto">
            <a:xfrm>
              <a:off x="2250" y="963"/>
              <a:ext cx="790" cy="308"/>
            </a:xfrm>
            <a:prstGeom prst="rect">
              <a:avLst/>
            </a:prstGeom>
            <a:noFill/>
            <a:ln w="12700" cap="sq">
              <a:noFill/>
              <a:miter lim="800000"/>
              <a:headEnd type="none" w="sm" len="sm"/>
              <a:tailEnd type="none" w="sm" len="sm"/>
            </a:ln>
          </p:spPr>
          <p:txBody>
            <a:bodyPr>
              <a:spAutoFit/>
            </a:bodyPr>
            <a:lstStyle/>
            <a:p>
              <a:pPr eaLnBrk="1" hangingPunct="1"/>
              <a:r>
                <a:rPr lang="en-US" altLang="zh-CN" sz="2600" b="1">
                  <a:solidFill>
                    <a:srgbClr val="002C84"/>
                  </a:solidFill>
                  <a:latin typeface="Times New Roman" pitchFamily="18" charset="0"/>
                  <a:ea typeface="宋体" charset="-122"/>
                  <a:sym typeface="Symbol" pitchFamily="18" charset="2"/>
                </a:rPr>
                <a:t>    </a:t>
              </a:r>
              <a:endParaRPr lang="en-US" altLang="zh-CN" sz="2600" b="1">
                <a:solidFill>
                  <a:srgbClr val="002C84"/>
                </a:solidFill>
                <a:latin typeface="Times New Roman" pitchFamily="18" charset="0"/>
                <a:ea typeface="宋体" charset="-122"/>
              </a:endParaRPr>
            </a:p>
          </p:txBody>
        </p:sp>
        <p:sp>
          <p:nvSpPr>
            <p:cNvPr id="11" name="Text Box 15"/>
            <p:cNvSpPr txBox="1">
              <a:spLocks noChangeArrowheads="1"/>
            </p:cNvSpPr>
            <p:nvPr/>
          </p:nvSpPr>
          <p:spPr bwMode="auto">
            <a:xfrm>
              <a:off x="2917" y="674"/>
              <a:ext cx="514" cy="381"/>
            </a:xfrm>
            <a:prstGeom prst="rect">
              <a:avLst/>
            </a:prstGeom>
            <a:noFill/>
            <a:ln w="12700" cap="sq">
              <a:noFill/>
              <a:miter lim="800000"/>
              <a:headEnd type="none" w="sm" len="sm"/>
              <a:tailEnd type="none" w="sm" len="sm"/>
            </a:ln>
          </p:spPr>
          <p:txBody>
            <a:bodyPr>
              <a:spAutoFit/>
            </a:bodyPr>
            <a:lstStyle/>
            <a:p>
              <a:pPr eaLnBrk="1" hangingPunct="1">
                <a:lnSpc>
                  <a:spcPct val="60000"/>
                </a:lnSpc>
                <a:spcBef>
                  <a:spcPct val="40000"/>
                </a:spcBef>
              </a:pPr>
              <a:r>
                <a:rPr lang="en-US" altLang="zh-CN" sz="2100">
                  <a:solidFill>
                    <a:srgbClr val="002C84"/>
                  </a:solidFill>
                  <a:latin typeface="Times New Roman" pitchFamily="18" charset="0"/>
                  <a:ea typeface="宋体" charset="-122"/>
                </a:rPr>
                <a:t> </a:t>
              </a:r>
              <a:r>
                <a:rPr lang="en-US" altLang="zh-CN" sz="2100" b="1">
                  <a:solidFill>
                    <a:srgbClr val="002C84"/>
                  </a:solidFill>
                  <a:latin typeface="Times New Roman" pitchFamily="18" charset="0"/>
                  <a:ea typeface="宋体" charset="-122"/>
                </a:rPr>
                <a:t>n</a:t>
              </a:r>
            </a:p>
            <a:p>
              <a:pPr eaLnBrk="1" hangingPunct="1">
                <a:lnSpc>
                  <a:spcPct val="60000"/>
                </a:lnSpc>
                <a:spcBef>
                  <a:spcPct val="40000"/>
                </a:spcBef>
              </a:pPr>
              <a:r>
                <a:rPr lang="en-US" altLang="zh-CN" sz="2100" b="1">
                  <a:solidFill>
                    <a:srgbClr val="002C84"/>
                  </a:solidFill>
                  <a:latin typeface="Times New Roman" pitchFamily="18" charset="0"/>
                  <a:ea typeface="宋体" charset="-122"/>
                </a:rPr>
                <a:t>2</a:t>
              </a:r>
              <a:r>
                <a:rPr lang="en-US" altLang="zh-CN" sz="2100" b="1" baseline="30000">
                  <a:solidFill>
                    <a:srgbClr val="002C84"/>
                  </a:solidFill>
                  <a:latin typeface="Times New Roman" pitchFamily="18" charset="0"/>
                  <a:ea typeface="宋体" charset="-122"/>
                </a:rPr>
                <a:t>i-1</a:t>
              </a:r>
            </a:p>
          </p:txBody>
        </p:sp>
        <p:sp>
          <p:nvSpPr>
            <p:cNvPr id="12" name="Line 16"/>
            <p:cNvSpPr>
              <a:spLocks noChangeShapeType="1"/>
            </p:cNvSpPr>
            <p:nvPr/>
          </p:nvSpPr>
          <p:spPr bwMode="auto">
            <a:xfrm flipV="1">
              <a:off x="2925" y="845"/>
              <a:ext cx="288" cy="0"/>
            </a:xfrm>
            <a:prstGeom prst="line">
              <a:avLst/>
            </a:prstGeom>
            <a:noFill/>
            <a:ln w="12700" cap="sq">
              <a:solidFill>
                <a:srgbClr val="000080"/>
              </a:solidFill>
              <a:round/>
              <a:headEnd type="none" w="sm" len="sm"/>
              <a:tailEnd type="none" w="sm" len="sm"/>
            </a:ln>
          </p:spPr>
          <p:txBody>
            <a:bodyPr/>
            <a:lstStyle/>
            <a:p>
              <a:endParaRPr lang="zh-CN" altLang="en-US"/>
            </a:p>
          </p:txBody>
        </p:sp>
        <p:sp>
          <p:nvSpPr>
            <p:cNvPr id="13" name="Text Box 17"/>
            <p:cNvSpPr txBox="1">
              <a:spLocks noChangeArrowheads="1"/>
            </p:cNvSpPr>
            <p:nvPr/>
          </p:nvSpPr>
          <p:spPr bwMode="auto">
            <a:xfrm>
              <a:off x="2793" y="709"/>
              <a:ext cx="823" cy="298"/>
            </a:xfrm>
            <a:prstGeom prst="rect">
              <a:avLst/>
            </a:prstGeom>
            <a:noFill/>
            <a:ln w="12700" cap="sq">
              <a:noFill/>
              <a:miter lim="800000"/>
              <a:headEnd type="none" w="sm" len="sm"/>
              <a:tailEnd type="none" w="sm" len="sm"/>
            </a:ln>
          </p:spPr>
          <p:txBody>
            <a:bodyPr>
              <a:spAutoFit/>
            </a:bodyPr>
            <a:lstStyle/>
            <a:p>
              <a:pPr eaLnBrk="1" hangingPunct="1"/>
              <a:r>
                <a:rPr lang="en-US" altLang="zh-CN" sz="2500" b="1">
                  <a:solidFill>
                    <a:srgbClr val="002C84"/>
                  </a:solidFill>
                  <a:latin typeface="Times New Roman" pitchFamily="18" charset="0"/>
                  <a:ea typeface="宋体" charset="-122"/>
                  <a:sym typeface="Symbol" pitchFamily="18" charset="2"/>
                </a:rPr>
                <a:t>      </a:t>
              </a:r>
              <a:endParaRPr lang="en-US" altLang="zh-CN" sz="2500" b="1">
                <a:solidFill>
                  <a:srgbClr val="002C84"/>
                </a:solidFill>
                <a:latin typeface="Times New Roman" pitchFamily="18" charset="0"/>
                <a:ea typeface="宋体" charset="-122"/>
              </a:endParaRPr>
            </a:p>
          </p:txBody>
        </p:sp>
      </p:grpSp>
      <p:grpSp>
        <p:nvGrpSpPr>
          <p:cNvPr id="14" name="Group 97"/>
          <p:cNvGrpSpPr>
            <a:grpSpLocks/>
          </p:cNvGrpSpPr>
          <p:nvPr/>
        </p:nvGrpSpPr>
        <p:grpSpPr bwMode="auto">
          <a:xfrm>
            <a:off x="1318418" y="2703152"/>
            <a:ext cx="1085850" cy="877888"/>
            <a:chOff x="228" y="1858"/>
            <a:chExt cx="684" cy="553"/>
          </a:xfrm>
        </p:grpSpPr>
        <p:sp>
          <p:nvSpPr>
            <p:cNvPr id="15" name="AutoShape 20"/>
            <p:cNvSpPr>
              <a:spLocks noChangeArrowheads="1"/>
            </p:cNvSpPr>
            <p:nvPr/>
          </p:nvSpPr>
          <p:spPr bwMode="auto">
            <a:xfrm rot="-602478">
              <a:off x="228" y="1858"/>
              <a:ext cx="684" cy="551"/>
            </a:xfrm>
            <a:prstGeom prst="irregularSeal2">
              <a:avLst/>
            </a:prstGeom>
            <a:solidFill>
              <a:srgbClr val="00CCFF"/>
            </a:solidFill>
            <a:ln w="50800" cap="sq">
              <a:solidFill>
                <a:srgbClr val="FFFF00"/>
              </a:solidFill>
              <a:miter lim="800000"/>
              <a:headEnd type="none" w="sm" len="sm"/>
              <a:tailEnd type="none" w="sm" len="sm"/>
            </a:ln>
            <a:effectLst>
              <a:outerShdw dist="104727" dir="842175" algn="ctr" rotWithShape="0">
                <a:srgbClr val="969696"/>
              </a:outerShdw>
            </a:effectLst>
          </p:spPr>
          <p:txBody>
            <a:bodyPr wrap="none" anchor="ctr"/>
            <a:lstStyle/>
            <a:p>
              <a:pPr eaLnBrk="1" hangingPunct="1"/>
              <a:endParaRPr lang="zh-CN" altLang="en-US"/>
            </a:p>
          </p:txBody>
        </p:sp>
        <p:sp>
          <p:nvSpPr>
            <p:cNvPr id="16" name="Text Box 21"/>
            <p:cNvSpPr txBox="1">
              <a:spLocks noChangeArrowheads="1"/>
            </p:cNvSpPr>
            <p:nvPr/>
          </p:nvSpPr>
          <p:spPr bwMode="auto">
            <a:xfrm rot="33964">
              <a:off x="288" y="1873"/>
              <a:ext cx="516" cy="538"/>
            </a:xfrm>
            <a:prstGeom prst="rect">
              <a:avLst/>
            </a:prstGeom>
            <a:noFill/>
            <a:ln w="12700" cap="sq">
              <a:noFill/>
              <a:miter lim="800000"/>
              <a:headEnd type="none" w="sm" len="sm"/>
              <a:tailEnd type="none" w="sm" len="sm"/>
            </a:ln>
            <a:effectLst>
              <a:outerShdw dist="35921" dir="2700000" algn="ctr" rotWithShape="0">
                <a:srgbClr val="000000">
                  <a:alpha val="50000"/>
                </a:srgbClr>
              </a:outerShdw>
            </a:effectLst>
          </p:spPr>
          <p:txBody>
            <a:bodyPr wrap="none">
              <a:spAutoFit/>
            </a:bodyPr>
            <a:lstStyle/>
            <a:p>
              <a:pPr eaLnBrk="1" hangingPunct="1"/>
              <a:r>
                <a:rPr lang="zh-CN" altLang="en-US" sz="5000" b="1">
                  <a:solidFill>
                    <a:srgbClr val="FF3300"/>
                  </a:solidFill>
                  <a:latin typeface="Times New Roman" pitchFamily="18" charset="0"/>
                  <a:ea typeface="华文新魏" pitchFamily="2" charset="-122"/>
                </a:rPr>
                <a:t>例</a:t>
              </a:r>
            </a:p>
          </p:txBody>
        </p:sp>
      </p:grpSp>
      <p:sp>
        <p:nvSpPr>
          <p:cNvPr id="17" name="Text Box 23"/>
          <p:cNvSpPr txBox="1">
            <a:spLocks noChangeArrowheads="1"/>
          </p:cNvSpPr>
          <p:nvPr/>
        </p:nvSpPr>
        <p:spPr bwMode="auto">
          <a:xfrm>
            <a:off x="3123406" y="3163527"/>
            <a:ext cx="5529262" cy="488950"/>
          </a:xfrm>
          <a:prstGeom prst="rect">
            <a:avLst/>
          </a:prstGeom>
          <a:noFill/>
          <a:ln w="12700" cap="sq">
            <a:noFill/>
            <a:miter lim="800000"/>
            <a:headEnd type="none" w="sm" len="sm"/>
            <a:tailEnd type="none" w="sm" len="sm"/>
          </a:ln>
        </p:spPr>
        <p:txBody>
          <a:bodyPr>
            <a:spAutoFit/>
          </a:bodyPr>
          <a:lstStyle/>
          <a:p>
            <a:pPr eaLnBrk="1" hangingPunct="1"/>
            <a:r>
              <a:rPr lang="en-US" altLang="zh-CN" sz="2600" b="1">
                <a:solidFill>
                  <a:srgbClr val="002C84"/>
                </a:solidFill>
                <a:latin typeface="Times New Roman" pitchFamily="18" charset="0"/>
                <a:ea typeface="宋体" charset="-122"/>
              </a:rPr>
              <a:t>39    12    48    27    62    94    80    33</a:t>
            </a:r>
          </a:p>
        </p:txBody>
      </p:sp>
      <p:grpSp>
        <p:nvGrpSpPr>
          <p:cNvPr id="18" name="Group 34"/>
          <p:cNvGrpSpPr>
            <a:grpSpLocks/>
          </p:cNvGrpSpPr>
          <p:nvPr/>
        </p:nvGrpSpPr>
        <p:grpSpPr bwMode="auto">
          <a:xfrm>
            <a:off x="3137693" y="3604852"/>
            <a:ext cx="5092700" cy="0"/>
            <a:chOff x="1470" y="2603"/>
            <a:chExt cx="3208" cy="0"/>
          </a:xfrm>
        </p:grpSpPr>
        <p:sp>
          <p:nvSpPr>
            <p:cNvPr id="19" name="Line 25"/>
            <p:cNvSpPr>
              <a:spLocks noChangeShapeType="1"/>
            </p:cNvSpPr>
            <p:nvPr/>
          </p:nvSpPr>
          <p:spPr bwMode="auto">
            <a:xfrm>
              <a:off x="1470" y="2603"/>
              <a:ext cx="288" cy="0"/>
            </a:xfrm>
            <a:prstGeom prst="line">
              <a:avLst/>
            </a:prstGeom>
            <a:noFill/>
            <a:ln w="31750" cap="sq">
              <a:solidFill>
                <a:srgbClr val="FF3300"/>
              </a:solidFill>
              <a:round/>
              <a:headEnd type="none" w="sm" len="sm"/>
              <a:tailEnd type="none" w="sm" len="sm"/>
            </a:ln>
          </p:spPr>
          <p:txBody>
            <a:bodyPr/>
            <a:lstStyle/>
            <a:p>
              <a:endParaRPr lang="zh-CN" altLang="en-US"/>
            </a:p>
          </p:txBody>
        </p:sp>
        <p:sp>
          <p:nvSpPr>
            <p:cNvPr id="20" name="Line 26"/>
            <p:cNvSpPr>
              <a:spLocks noChangeShapeType="1"/>
            </p:cNvSpPr>
            <p:nvPr/>
          </p:nvSpPr>
          <p:spPr bwMode="auto">
            <a:xfrm>
              <a:off x="1898" y="2603"/>
              <a:ext cx="288" cy="0"/>
            </a:xfrm>
            <a:prstGeom prst="line">
              <a:avLst/>
            </a:prstGeom>
            <a:noFill/>
            <a:ln w="31750" cap="sq">
              <a:solidFill>
                <a:srgbClr val="FF3300"/>
              </a:solidFill>
              <a:round/>
              <a:headEnd type="none" w="sm" len="sm"/>
              <a:tailEnd type="none" w="sm" len="sm"/>
            </a:ln>
          </p:spPr>
          <p:txBody>
            <a:bodyPr/>
            <a:lstStyle/>
            <a:p>
              <a:endParaRPr lang="zh-CN" altLang="en-US"/>
            </a:p>
          </p:txBody>
        </p:sp>
        <p:sp>
          <p:nvSpPr>
            <p:cNvPr id="21" name="Line 27"/>
            <p:cNvSpPr>
              <a:spLocks noChangeShapeType="1"/>
            </p:cNvSpPr>
            <p:nvPr/>
          </p:nvSpPr>
          <p:spPr bwMode="auto">
            <a:xfrm>
              <a:off x="2326" y="2603"/>
              <a:ext cx="288" cy="0"/>
            </a:xfrm>
            <a:prstGeom prst="line">
              <a:avLst/>
            </a:prstGeom>
            <a:noFill/>
            <a:ln w="31750" cap="sq">
              <a:solidFill>
                <a:srgbClr val="FF3300"/>
              </a:solidFill>
              <a:round/>
              <a:headEnd type="none" w="sm" len="sm"/>
              <a:tailEnd type="none" w="sm" len="sm"/>
            </a:ln>
          </p:spPr>
          <p:txBody>
            <a:bodyPr/>
            <a:lstStyle/>
            <a:p>
              <a:endParaRPr lang="zh-CN" altLang="en-US"/>
            </a:p>
          </p:txBody>
        </p:sp>
        <p:sp>
          <p:nvSpPr>
            <p:cNvPr id="22" name="Line 28"/>
            <p:cNvSpPr>
              <a:spLocks noChangeShapeType="1"/>
            </p:cNvSpPr>
            <p:nvPr/>
          </p:nvSpPr>
          <p:spPr bwMode="auto">
            <a:xfrm>
              <a:off x="2732" y="2603"/>
              <a:ext cx="288" cy="0"/>
            </a:xfrm>
            <a:prstGeom prst="line">
              <a:avLst/>
            </a:prstGeom>
            <a:noFill/>
            <a:ln w="31750" cap="sq">
              <a:solidFill>
                <a:srgbClr val="FF3300"/>
              </a:solidFill>
              <a:round/>
              <a:headEnd type="none" w="sm" len="sm"/>
              <a:tailEnd type="none" w="sm" len="sm"/>
            </a:ln>
          </p:spPr>
          <p:txBody>
            <a:bodyPr/>
            <a:lstStyle/>
            <a:p>
              <a:endParaRPr lang="zh-CN" altLang="en-US"/>
            </a:p>
          </p:txBody>
        </p:sp>
        <p:sp>
          <p:nvSpPr>
            <p:cNvPr id="23" name="Line 29"/>
            <p:cNvSpPr>
              <a:spLocks noChangeShapeType="1"/>
            </p:cNvSpPr>
            <p:nvPr/>
          </p:nvSpPr>
          <p:spPr bwMode="auto">
            <a:xfrm>
              <a:off x="3135" y="2603"/>
              <a:ext cx="288" cy="0"/>
            </a:xfrm>
            <a:prstGeom prst="line">
              <a:avLst/>
            </a:prstGeom>
            <a:noFill/>
            <a:ln w="31750" cap="sq">
              <a:solidFill>
                <a:srgbClr val="FF3300"/>
              </a:solidFill>
              <a:round/>
              <a:headEnd type="none" w="sm" len="sm"/>
              <a:tailEnd type="none" w="sm" len="sm"/>
            </a:ln>
          </p:spPr>
          <p:txBody>
            <a:bodyPr/>
            <a:lstStyle/>
            <a:p>
              <a:endParaRPr lang="zh-CN" altLang="en-US"/>
            </a:p>
          </p:txBody>
        </p:sp>
        <p:sp>
          <p:nvSpPr>
            <p:cNvPr id="24" name="Line 30"/>
            <p:cNvSpPr>
              <a:spLocks noChangeShapeType="1"/>
            </p:cNvSpPr>
            <p:nvPr/>
          </p:nvSpPr>
          <p:spPr bwMode="auto">
            <a:xfrm>
              <a:off x="3552" y="2603"/>
              <a:ext cx="288" cy="0"/>
            </a:xfrm>
            <a:prstGeom prst="line">
              <a:avLst/>
            </a:prstGeom>
            <a:noFill/>
            <a:ln w="31750" cap="sq">
              <a:solidFill>
                <a:srgbClr val="FF3300"/>
              </a:solidFill>
              <a:round/>
              <a:headEnd type="none" w="sm" len="sm"/>
              <a:tailEnd type="none" w="sm" len="sm"/>
            </a:ln>
          </p:spPr>
          <p:txBody>
            <a:bodyPr/>
            <a:lstStyle/>
            <a:p>
              <a:endParaRPr lang="zh-CN" altLang="en-US"/>
            </a:p>
          </p:txBody>
        </p:sp>
        <p:sp>
          <p:nvSpPr>
            <p:cNvPr id="25" name="Line 31"/>
            <p:cNvSpPr>
              <a:spLocks noChangeShapeType="1"/>
            </p:cNvSpPr>
            <p:nvPr/>
          </p:nvSpPr>
          <p:spPr bwMode="auto">
            <a:xfrm>
              <a:off x="3969" y="2603"/>
              <a:ext cx="288" cy="0"/>
            </a:xfrm>
            <a:prstGeom prst="line">
              <a:avLst/>
            </a:prstGeom>
            <a:noFill/>
            <a:ln w="31750" cap="sq">
              <a:solidFill>
                <a:srgbClr val="FF3300"/>
              </a:solidFill>
              <a:round/>
              <a:headEnd type="none" w="sm" len="sm"/>
              <a:tailEnd type="none" w="sm" len="sm"/>
            </a:ln>
          </p:spPr>
          <p:txBody>
            <a:bodyPr/>
            <a:lstStyle/>
            <a:p>
              <a:endParaRPr lang="zh-CN" altLang="en-US"/>
            </a:p>
          </p:txBody>
        </p:sp>
        <p:sp>
          <p:nvSpPr>
            <p:cNvPr id="26" name="Line 32"/>
            <p:cNvSpPr>
              <a:spLocks noChangeShapeType="1"/>
            </p:cNvSpPr>
            <p:nvPr/>
          </p:nvSpPr>
          <p:spPr bwMode="auto">
            <a:xfrm>
              <a:off x="4390" y="2603"/>
              <a:ext cx="288" cy="0"/>
            </a:xfrm>
            <a:prstGeom prst="line">
              <a:avLst/>
            </a:prstGeom>
            <a:noFill/>
            <a:ln w="31750" cap="sq">
              <a:solidFill>
                <a:srgbClr val="FF3300"/>
              </a:solidFill>
              <a:round/>
              <a:headEnd type="none" w="sm" len="sm"/>
              <a:tailEnd type="none" w="sm" len="sm"/>
            </a:ln>
          </p:spPr>
          <p:txBody>
            <a:bodyPr/>
            <a:lstStyle/>
            <a:p>
              <a:endParaRPr lang="zh-CN" altLang="en-US"/>
            </a:p>
          </p:txBody>
        </p:sp>
      </p:grpSp>
      <p:grpSp>
        <p:nvGrpSpPr>
          <p:cNvPr id="27" name="Group 98"/>
          <p:cNvGrpSpPr>
            <a:grpSpLocks/>
          </p:cNvGrpSpPr>
          <p:nvPr/>
        </p:nvGrpSpPr>
        <p:grpSpPr bwMode="auto">
          <a:xfrm>
            <a:off x="7655660" y="2291251"/>
            <a:ext cx="2751138" cy="863600"/>
            <a:chOff x="3732" y="1319"/>
            <a:chExt cx="1733" cy="544"/>
          </a:xfrm>
        </p:grpSpPr>
        <p:sp>
          <p:nvSpPr>
            <p:cNvPr id="28" name="AutoShape 36"/>
            <p:cNvSpPr>
              <a:spLocks noChangeArrowheads="1"/>
            </p:cNvSpPr>
            <p:nvPr/>
          </p:nvSpPr>
          <p:spPr bwMode="auto">
            <a:xfrm>
              <a:off x="3732" y="1319"/>
              <a:ext cx="1733" cy="544"/>
            </a:xfrm>
            <a:prstGeom prst="cloudCallout">
              <a:avLst>
                <a:gd name="adj1" fmla="val -52421"/>
                <a:gd name="adj2" fmla="val 62685"/>
              </a:avLst>
            </a:prstGeom>
            <a:solidFill>
              <a:srgbClr val="FFFFC5"/>
            </a:solidFill>
            <a:ln w="25400" cap="sq">
              <a:solidFill>
                <a:srgbClr val="C0C0C0"/>
              </a:solidFill>
              <a:round/>
              <a:headEnd type="none" w="sm" len="sm"/>
              <a:tailEnd type="none" w="sm" len="sm"/>
            </a:ln>
            <a:effectLst>
              <a:outerShdw dist="68392" dir="1308085" algn="ctr" rotWithShape="0">
                <a:srgbClr val="B2B2B2"/>
              </a:outerShdw>
            </a:effectLst>
          </p:spPr>
          <p:txBody>
            <a:bodyPr wrap="none" anchor="ctr"/>
            <a:lstStyle/>
            <a:p>
              <a:pPr algn="ctr" eaLnBrk="1" hangingPunct="1"/>
              <a:endParaRPr lang="en-US" altLang="zh-CN" sz="2400" b="1">
                <a:latin typeface="Times New Roman" pitchFamily="18" charset="0"/>
                <a:ea typeface="宋体" charset="-122"/>
              </a:endParaRPr>
            </a:p>
          </p:txBody>
        </p:sp>
        <p:sp>
          <p:nvSpPr>
            <p:cNvPr id="29" name="Text Box 37"/>
            <p:cNvSpPr txBox="1">
              <a:spLocks noChangeArrowheads="1"/>
            </p:cNvSpPr>
            <p:nvPr/>
          </p:nvSpPr>
          <p:spPr bwMode="auto">
            <a:xfrm>
              <a:off x="3924" y="1391"/>
              <a:ext cx="1502" cy="366"/>
            </a:xfrm>
            <a:prstGeom prst="rect">
              <a:avLst/>
            </a:prstGeom>
            <a:noFill/>
            <a:ln w="12700" cap="sq">
              <a:noFill/>
              <a:miter lim="800000"/>
              <a:headEnd type="none" w="sm" len="sm"/>
              <a:tailEnd type="none" w="sm" len="sm"/>
            </a:ln>
            <a:effectLst>
              <a:outerShdw dist="12700" algn="ctr" rotWithShape="0">
                <a:srgbClr val="000000"/>
              </a:outerShdw>
            </a:effectLst>
          </p:spPr>
          <p:txBody>
            <a:bodyPr>
              <a:spAutoFit/>
            </a:bodyPr>
            <a:lstStyle/>
            <a:p>
              <a:pPr eaLnBrk="1" hangingPunct="1">
                <a:lnSpc>
                  <a:spcPct val="80000"/>
                </a:lnSpc>
              </a:pPr>
              <a:r>
                <a:rPr lang="zh-CN" altLang="en-US" sz="2000" b="1">
                  <a:solidFill>
                    <a:srgbClr val="FF0000"/>
                  </a:solidFill>
                  <a:latin typeface="幼圆" pitchFamily="49" charset="-122"/>
                  <a:ea typeface="幼圆" pitchFamily="49" charset="-122"/>
                </a:rPr>
                <a:t>分别看成</a:t>
              </a:r>
              <a:r>
                <a:rPr lang="en-US" altLang="zh-CN" sz="2000" b="1">
                  <a:solidFill>
                    <a:srgbClr val="FF0000"/>
                  </a:solidFill>
                  <a:latin typeface="幼圆" pitchFamily="49" charset="-122"/>
                  <a:ea typeface="幼圆" pitchFamily="49" charset="-122"/>
                </a:rPr>
                <a:t>8</a:t>
              </a:r>
              <a:r>
                <a:rPr lang="zh-CN" altLang="en-US" sz="2000" b="1">
                  <a:solidFill>
                    <a:srgbClr val="FF0000"/>
                  </a:solidFill>
                  <a:latin typeface="幼圆" pitchFamily="49" charset="-122"/>
                  <a:ea typeface="幼圆" pitchFamily="49" charset="-122"/>
                </a:rPr>
                <a:t>个大小</a:t>
              </a:r>
            </a:p>
            <a:p>
              <a:pPr eaLnBrk="1" hangingPunct="1">
                <a:lnSpc>
                  <a:spcPct val="80000"/>
                </a:lnSpc>
              </a:pPr>
              <a:r>
                <a:rPr lang="zh-CN" altLang="en-US" sz="2000" b="1">
                  <a:solidFill>
                    <a:srgbClr val="FF0000"/>
                  </a:solidFill>
                  <a:latin typeface="幼圆" pitchFamily="49" charset="-122"/>
                  <a:ea typeface="幼圆" pitchFamily="49" charset="-122"/>
                </a:rPr>
                <a:t>为</a:t>
              </a:r>
              <a:r>
                <a:rPr lang="en-US" altLang="zh-CN" sz="2000" b="1">
                  <a:solidFill>
                    <a:srgbClr val="FF0000"/>
                  </a:solidFill>
                  <a:latin typeface="幼圆" pitchFamily="49" charset="-122"/>
                  <a:ea typeface="幼圆" pitchFamily="49" charset="-122"/>
                </a:rPr>
                <a:t>1</a:t>
              </a:r>
              <a:r>
                <a:rPr lang="zh-CN" altLang="en-US" sz="2000" b="1">
                  <a:solidFill>
                    <a:srgbClr val="FF0000"/>
                  </a:solidFill>
                  <a:latin typeface="幼圆" pitchFamily="49" charset="-122"/>
                  <a:ea typeface="幼圆" pitchFamily="49" charset="-122"/>
                </a:rPr>
                <a:t>的有序子序列</a:t>
              </a:r>
            </a:p>
          </p:txBody>
        </p:sp>
      </p:grpSp>
      <p:sp>
        <p:nvSpPr>
          <p:cNvPr id="30" name="AutoShape 39"/>
          <p:cNvSpPr>
            <a:spLocks noChangeArrowheads="1"/>
          </p:cNvSpPr>
          <p:nvPr/>
        </p:nvSpPr>
        <p:spPr bwMode="auto">
          <a:xfrm>
            <a:off x="3431381" y="3696927"/>
            <a:ext cx="485775" cy="304800"/>
          </a:xfrm>
          <a:prstGeom prst="downArrow">
            <a:avLst>
              <a:gd name="adj1" fmla="val 50000"/>
              <a:gd name="adj2" fmla="val 25000"/>
            </a:avLst>
          </a:prstGeom>
          <a:solidFill>
            <a:schemeClr val="accent2"/>
          </a:solidFill>
          <a:ln w="41275" cap="sq">
            <a:solidFill>
              <a:srgbClr val="FFFF00"/>
            </a:solidFill>
            <a:miter lim="800000"/>
            <a:headEnd type="none" w="sm" len="sm"/>
            <a:tailEnd type="none" w="sm" len="sm"/>
          </a:ln>
          <a:effectLst>
            <a:outerShdw dist="35921" dir="2700000" algn="ctr" rotWithShape="0">
              <a:srgbClr val="969696"/>
            </a:outerShdw>
          </a:effectLst>
        </p:spPr>
        <p:txBody>
          <a:bodyPr vert="eaVert" wrap="none" anchor="ctr"/>
          <a:lstStyle/>
          <a:p>
            <a:pPr eaLnBrk="1" hangingPunct="1"/>
            <a:endParaRPr lang="zh-CN" altLang="en-US"/>
          </a:p>
        </p:txBody>
      </p:sp>
      <p:grpSp>
        <p:nvGrpSpPr>
          <p:cNvPr id="31" name="Group 51"/>
          <p:cNvGrpSpPr>
            <a:grpSpLocks/>
          </p:cNvGrpSpPr>
          <p:nvPr/>
        </p:nvGrpSpPr>
        <p:grpSpPr bwMode="auto">
          <a:xfrm>
            <a:off x="3107531" y="3946165"/>
            <a:ext cx="1743075" cy="488950"/>
            <a:chOff x="1451" y="2653"/>
            <a:chExt cx="1098" cy="308"/>
          </a:xfrm>
        </p:grpSpPr>
        <p:sp>
          <p:nvSpPr>
            <p:cNvPr id="32" name="Rectangle 40"/>
            <p:cNvSpPr>
              <a:spLocks noChangeArrowheads="1"/>
            </p:cNvSpPr>
            <p:nvPr/>
          </p:nvSpPr>
          <p:spPr bwMode="auto">
            <a:xfrm>
              <a:off x="1451" y="2653"/>
              <a:ext cx="1098" cy="308"/>
            </a:xfrm>
            <a:prstGeom prst="rect">
              <a:avLst/>
            </a:prstGeom>
            <a:noFill/>
            <a:ln w="12700" cap="sq">
              <a:noFill/>
              <a:miter lim="800000"/>
              <a:headEnd/>
              <a:tailEnd/>
            </a:ln>
          </p:spPr>
          <p:txBody>
            <a:bodyPr>
              <a:spAutoFit/>
            </a:bodyPr>
            <a:lstStyle/>
            <a:p>
              <a:pPr eaLnBrk="1" hangingPunct="1"/>
              <a:r>
                <a:rPr lang="en-US" altLang="zh-CN" sz="2600" b="1">
                  <a:solidFill>
                    <a:srgbClr val="002C84"/>
                  </a:solidFill>
                  <a:latin typeface="Times New Roman" pitchFamily="18" charset="0"/>
                  <a:ea typeface="宋体" charset="-122"/>
                </a:rPr>
                <a:t>12    39</a:t>
              </a:r>
            </a:p>
          </p:txBody>
        </p:sp>
        <p:sp>
          <p:nvSpPr>
            <p:cNvPr id="33" name="Line 41"/>
            <p:cNvSpPr>
              <a:spLocks noChangeShapeType="1"/>
            </p:cNvSpPr>
            <p:nvPr/>
          </p:nvSpPr>
          <p:spPr bwMode="auto">
            <a:xfrm>
              <a:off x="1540" y="2928"/>
              <a:ext cx="576" cy="0"/>
            </a:xfrm>
            <a:prstGeom prst="line">
              <a:avLst/>
            </a:prstGeom>
            <a:noFill/>
            <a:ln w="34925" cap="sq">
              <a:solidFill>
                <a:srgbClr val="FF3300"/>
              </a:solidFill>
              <a:round/>
              <a:headEnd type="none" w="sm" len="sm"/>
              <a:tailEnd type="none" w="sm" len="sm"/>
            </a:ln>
          </p:spPr>
          <p:txBody>
            <a:bodyPr/>
            <a:lstStyle/>
            <a:p>
              <a:endParaRPr lang="zh-CN" altLang="en-US"/>
            </a:p>
          </p:txBody>
        </p:sp>
      </p:grpSp>
      <p:sp>
        <p:nvSpPr>
          <p:cNvPr id="34" name="AutoShape 42"/>
          <p:cNvSpPr>
            <a:spLocks noChangeArrowheads="1"/>
          </p:cNvSpPr>
          <p:nvPr/>
        </p:nvSpPr>
        <p:spPr bwMode="auto">
          <a:xfrm>
            <a:off x="4814093" y="3696927"/>
            <a:ext cx="485775" cy="304800"/>
          </a:xfrm>
          <a:prstGeom prst="downArrow">
            <a:avLst>
              <a:gd name="adj1" fmla="val 50000"/>
              <a:gd name="adj2" fmla="val 25000"/>
            </a:avLst>
          </a:prstGeom>
          <a:solidFill>
            <a:schemeClr val="accent2"/>
          </a:solidFill>
          <a:ln w="41275" cap="sq">
            <a:solidFill>
              <a:srgbClr val="FFFF00"/>
            </a:solidFill>
            <a:miter lim="800000"/>
            <a:headEnd type="none" w="sm" len="sm"/>
            <a:tailEnd type="none" w="sm" len="sm"/>
          </a:ln>
          <a:effectLst>
            <a:outerShdw dist="35921" dir="2700000" algn="ctr" rotWithShape="0">
              <a:srgbClr val="969696"/>
            </a:outerShdw>
          </a:effectLst>
        </p:spPr>
        <p:txBody>
          <a:bodyPr vert="eaVert" wrap="none" anchor="ctr"/>
          <a:lstStyle/>
          <a:p>
            <a:pPr eaLnBrk="1" hangingPunct="1"/>
            <a:endParaRPr lang="zh-CN" altLang="en-US"/>
          </a:p>
        </p:txBody>
      </p:sp>
      <p:grpSp>
        <p:nvGrpSpPr>
          <p:cNvPr id="35" name="Group 52"/>
          <p:cNvGrpSpPr>
            <a:grpSpLocks/>
          </p:cNvGrpSpPr>
          <p:nvPr/>
        </p:nvGrpSpPr>
        <p:grpSpPr bwMode="auto">
          <a:xfrm>
            <a:off x="4460081" y="3938227"/>
            <a:ext cx="1743075" cy="488950"/>
            <a:chOff x="2303" y="2648"/>
            <a:chExt cx="1098" cy="308"/>
          </a:xfrm>
        </p:grpSpPr>
        <p:sp>
          <p:nvSpPr>
            <p:cNvPr id="36" name="Rectangle 43"/>
            <p:cNvSpPr>
              <a:spLocks noChangeArrowheads="1"/>
            </p:cNvSpPr>
            <p:nvPr/>
          </p:nvSpPr>
          <p:spPr bwMode="auto">
            <a:xfrm>
              <a:off x="2303" y="2648"/>
              <a:ext cx="1098" cy="308"/>
            </a:xfrm>
            <a:prstGeom prst="rect">
              <a:avLst/>
            </a:prstGeom>
            <a:noFill/>
            <a:ln w="12700" cap="sq">
              <a:noFill/>
              <a:miter lim="800000"/>
              <a:headEnd/>
              <a:tailEnd/>
            </a:ln>
          </p:spPr>
          <p:txBody>
            <a:bodyPr>
              <a:spAutoFit/>
            </a:bodyPr>
            <a:lstStyle/>
            <a:p>
              <a:pPr eaLnBrk="1" hangingPunct="1"/>
              <a:r>
                <a:rPr lang="en-US" altLang="zh-CN" sz="2600" b="1">
                  <a:solidFill>
                    <a:srgbClr val="002C84"/>
                  </a:solidFill>
                  <a:latin typeface="Times New Roman" pitchFamily="18" charset="0"/>
                  <a:ea typeface="宋体" charset="-122"/>
                </a:rPr>
                <a:t>27    48</a:t>
              </a:r>
            </a:p>
          </p:txBody>
        </p:sp>
        <p:sp>
          <p:nvSpPr>
            <p:cNvPr id="37" name="Line 44"/>
            <p:cNvSpPr>
              <a:spLocks noChangeShapeType="1"/>
            </p:cNvSpPr>
            <p:nvPr/>
          </p:nvSpPr>
          <p:spPr bwMode="auto">
            <a:xfrm>
              <a:off x="2381" y="2928"/>
              <a:ext cx="576" cy="0"/>
            </a:xfrm>
            <a:prstGeom prst="line">
              <a:avLst/>
            </a:prstGeom>
            <a:noFill/>
            <a:ln w="34925" cap="sq">
              <a:solidFill>
                <a:srgbClr val="FF3300"/>
              </a:solidFill>
              <a:round/>
              <a:headEnd type="none" w="sm" len="sm"/>
              <a:tailEnd type="none" w="sm" len="sm"/>
            </a:ln>
          </p:spPr>
          <p:txBody>
            <a:bodyPr/>
            <a:lstStyle/>
            <a:p>
              <a:endParaRPr lang="zh-CN" altLang="en-US"/>
            </a:p>
          </p:txBody>
        </p:sp>
      </p:grpSp>
      <p:sp>
        <p:nvSpPr>
          <p:cNvPr id="38" name="AutoShape 45"/>
          <p:cNvSpPr>
            <a:spLocks noChangeArrowheads="1"/>
          </p:cNvSpPr>
          <p:nvPr/>
        </p:nvSpPr>
        <p:spPr bwMode="auto">
          <a:xfrm>
            <a:off x="6068218" y="3679465"/>
            <a:ext cx="485775" cy="304800"/>
          </a:xfrm>
          <a:prstGeom prst="downArrow">
            <a:avLst>
              <a:gd name="adj1" fmla="val 50000"/>
              <a:gd name="adj2" fmla="val 25000"/>
            </a:avLst>
          </a:prstGeom>
          <a:solidFill>
            <a:schemeClr val="accent2"/>
          </a:solidFill>
          <a:ln w="41275" cap="sq">
            <a:solidFill>
              <a:srgbClr val="FFFF00"/>
            </a:solidFill>
            <a:miter lim="800000"/>
            <a:headEnd type="none" w="sm" len="sm"/>
            <a:tailEnd type="none" w="sm" len="sm"/>
          </a:ln>
          <a:effectLst>
            <a:outerShdw dist="35921" dir="2700000" algn="ctr" rotWithShape="0">
              <a:srgbClr val="969696"/>
            </a:outerShdw>
          </a:effectLst>
        </p:spPr>
        <p:txBody>
          <a:bodyPr vert="eaVert" wrap="none" anchor="ctr"/>
          <a:lstStyle/>
          <a:p>
            <a:pPr eaLnBrk="1" hangingPunct="1"/>
            <a:endParaRPr lang="zh-CN" altLang="en-US"/>
          </a:p>
        </p:txBody>
      </p:sp>
      <p:grpSp>
        <p:nvGrpSpPr>
          <p:cNvPr id="39" name="Group 53"/>
          <p:cNvGrpSpPr>
            <a:grpSpLocks/>
          </p:cNvGrpSpPr>
          <p:nvPr/>
        </p:nvGrpSpPr>
        <p:grpSpPr bwMode="auto">
          <a:xfrm>
            <a:off x="5784056" y="3914415"/>
            <a:ext cx="1743075" cy="488950"/>
            <a:chOff x="3137" y="2633"/>
            <a:chExt cx="1098" cy="308"/>
          </a:xfrm>
        </p:grpSpPr>
        <p:sp>
          <p:nvSpPr>
            <p:cNvPr id="40" name="Rectangle 46"/>
            <p:cNvSpPr>
              <a:spLocks noChangeArrowheads="1"/>
            </p:cNvSpPr>
            <p:nvPr/>
          </p:nvSpPr>
          <p:spPr bwMode="auto">
            <a:xfrm>
              <a:off x="3137" y="2633"/>
              <a:ext cx="1098" cy="308"/>
            </a:xfrm>
            <a:prstGeom prst="rect">
              <a:avLst/>
            </a:prstGeom>
            <a:noFill/>
            <a:ln w="12700" cap="sq">
              <a:noFill/>
              <a:miter lim="800000"/>
              <a:headEnd/>
              <a:tailEnd/>
            </a:ln>
          </p:spPr>
          <p:txBody>
            <a:bodyPr>
              <a:spAutoFit/>
            </a:bodyPr>
            <a:lstStyle/>
            <a:p>
              <a:pPr eaLnBrk="1" hangingPunct="1"/>
              <a:r>
                <a:rPr lang="en-US" altLang="zh-CN" sz="2600" b="1">
                  <a:solidFill>
                    <a:srgbClr val="002C84"/>
                  </a:solidFill>
                  <a:latin typeface="Times New Roman" pitchFamily="18" charset="0"/>
                  <a:ea typeface="宋体" charset="-122"/>
                </a:rPr>
                <a:t>62    94</a:t>
              </a:r>
            </a:p>
          </p:txBody>
        </p:sp>
        <p:sp>
          <p:nvSpPr>
            <p:cNvPr id="41" name="Line 47"/>
            <p:cNvSpPr>
              <a:spLocks noChangeShapeType="1"/>
            </p:cNvSpPr>
            <p:nvPr/>
          </p:nvSpPr>
          <p:spPr bwMode="auto">
            <a:xfrm>
              <a:off x="3194" y="2928"/>
              <a:ext cx="576" cy="0"/>
            </a:xfrm>
            <a:prstGeom prst="line">
              <a:avLst/>
            </a:prstGeom>
            <a:noFill/>
            <a:ln w="34925" cap="sq">
              <a:solidFill>
                <a:srgbClr val="FF3300"/>
              </a:solidFill>
              <a:round/>
              <a:headEnd type="none" w="sm" len="sm"/>
              <a:tailEnd type="none" w="sm" len="sm"/>
            </a:ln>
          </p:spPr>
          <p:txBody>
            <a:bodyPr/>
            <a:lstStyle/>
            <a:p>
              <a:endParaRPr lang="zh-CN" altLang="en-US"/>
            </a:p>
          </p:txBody>
        </p:sp>
      </p:grpSp>
      <p:sp>
        <p:nvSpPr>
          <p:cNvPr id="42" name="AutoShape 48"/>
          <p:cNvSpPr>
            <a:spLocks noChangeArrowheads="1"/>
          </p:cNvSpPr>
          <p:nvPr/>
        </p:nvSpPr>
        <p:spPr bwMode="auto">
          <a:xfrm>
            <a:off x="7404893" y="3696927"/>
            <a:ext cx="485775" cy="304800"/>
          </a:xfrm>
          <a:prstGeom prst="downArrow">
            <a:avLst>
              <a:gd name="adj1" fmla="val 50000"/>
              <a:gd name="adj2" fmla="val 25000"/>
            </a:avLst>
          </a:prstGeom>
          <a:solidFill>
            <a:schemeClr val="accent2"/>
          </a:solidFill>
          <a:ln w="41275" cap="sq">
            <a:solidFill>
              <a:srgbClr val="FFFF00"/>
            </a:solidFill>
            <a:miter lim="800000"/>
            <a:headEnd type="none" w="sm" len="sm"/>
            <a:tailEnd type="none" w="sm" len="sm"/>
          </a:ln>
          <a:effectLst>
            <a:outerShdw dist="35921" dir="2700000" algn="ctr" rotWithShape="0">
              <a:srgbClr val="969696"/>
            </a:outerShdw>
          </a:effectLst>
        </p:spPr>
        <p:txBody>
          <a:bodyPr vert="eaVert" wrap="none" anchor="ctr"/>
          <a:lstStyle/>
          <a:p>
            <a:pPr eaLnBrk="1" hangingPunct="1"/>
            <a:endParaRPr lang="zh-CN" altLang="en-US"/>
          </a:p>
        </p:txBody>
      </p:sp>
      <p:grpSp>
        <p:nvGrpSpPr>
          <p:cNvPr id="43" name="Group 54"/>
          <p:cNvGrpSpPr>
            <a:grpSpLocks/>
          </p:cNvGrpSpPr>
          <p:nvPr/>
        </p:nvGrpSpPr>
        <p:grpSpPr bwMode="auto">
          <a:xfrm>
            <a:off x="7103268" y="3914415"/>
            <a:ext cx="1743075" cy="488950"/>
            <a:chOff x="3968" y="2633"/>
            <a:chExt cx="1098" cy="308"/>
          </a:xfrm>
        </p:grpSpPr>
        <p:sp>
          <p:nvSpPr>
            <p:cNvPr id="44" name="Rectangle 49"/>
            <p:cNvSpPr>
              <a:spLocks noChangeArrowheads="1"/>
            </p:cNvSpPr>
            <p:nvPr/>
          </p:nvSpPr>
          <p:spPr bwMode="auto">
            <a:xfrm>
              <a:off x="3968" y="2633"/>
              <a:ext cx="1098" cy="308"/>
            </a:xfrm>
            <a:prstGeom prst="rect">
              <a:avLst/>
            </a:prstGeom>
            <a:noFill/>
            <a:ln w="12700" cap="sq">
              <a:noFill/>
              <a:miter lim="800000"/>
              <a:headEnd/>
              <a:tailEnd/>
            </a:ln>
          </p:spPr>
          <p:txBody>
            <a:bodyPr>
              <a:spAutoFit/>
            </a:bodyPr>
            <a:lstStyle/>
            <a:p>
              <a:pPr eaLnBrk="1" hangingPunct="1"/>
              <a:r>
                <a:rPr lang="en-US" altLang="zh-CN" sz="2600" b="1">
                  <a:solidFill>
                    <a:srgbClr val="002C84"/>
                  </a:solidFill>
                  <a:latin typeface="Times New Roman" pitchFamily="18" charset="0"/>
                  <a:ea typeface="宋体" charset="-122"/>
                </a:rPr>
                <a:t>33    80</a:t>
              </a:r>
            </a:p>
          </p:txBody>
        </p:sp>
        <p:sp>
          <p:nvSpPr>
            <p:cNvPr id="45" name="Line 50"/>
            <p:cNvSpPr>
              <a:spLocks noChangeShapeType="1"/>
            </p:cNvSpPr>
            <p:nvPr/>
          </p:nvSpPr>
          <p:spPr bwMode="auto">
            <a:xfrm>
              <a:off x="4032" y="2917"/>
              <a:ext cx="576" cy="0"/>
            </a:xfrm>
            <a:prstGeom prst="line">
              <a:avLst/>
            </a:prstGeom>
            <a:noFill/>
            <a:ln w="34925" cap="sq">
              <a:solidFill>
                <a:srgbClr val="FF3300"/>
              </a:solidFill>
              <a:round/>
              <a:headEnd type="none" w="sm" len="sm"/>
              <a:tailEnd type="none" w="sm" len="sm"/>
            </a:ln>
          </p:spPr>
          <p:txBody>
            <a:bodyPr/>
            <a:lstStyle/>
            <a:p>
              <a:endParaRPr lang="zh-CN" altLang="en-US"/>
            </a:p>
          </p:txBody>
        </p:sp>
      </p:grpSp>
      <p:sp>
        <p:nvSpPr>
          <p:cNvPr id="46" name="Text Box 55"/>
          <p:cNvSpPr txBox="1">
            <a:spLocks noChangeArrowheads="1"/>
          </p:cNvSpPr>
          <p:nvPr/>
        </p:nvSpPr>
        <p:spPr bwMode="auto">
          <a:xfrm>
            <a:off x="1996281" y="4019190"/>
            <a:ext cx="1222375" cy="427037"/>
          </a:xfrm>
          <a:prstGeom prst="rect">
            <a:avLst/>
          </a:prstGeom>
          <a:noFill/>
          <a:ln w="12700" cap="sq">
            <a:noFill/>
            <a:miter lim="800000"/>
            <a:headEnd type="none" w="sm" len="sm"/>
            <a:tailEnd type="none" w="sm" len="sm"/>
          </a:ln>
        </p:spPr>
        <p:txBody>
          <a:bodyPr>
            <a:spAutoFit/>
          </a:bodyPr>
          <a:lstStyle/>
          <a:p>
            <a:pPr eaLnBrk="1" hangingPunct="1"/>
            <a:r>
              <a:rPr lang="zh-CN" altLang="en-US" sz="2200" b="1">
                <a:solidFill>
                  <a:srgbClr val="002C84"/>
                </a:solidFill>
              </a:rPr>
              <a:t>第</a:t>
            </a:r>
            <a:r>
              <a:rPr lang="en-US" altLang="zh-CN" sz="2200" b="1">
                <a:solidFill>
                  <a:srgbClr val="002C84"/>
                </a:solidFill>
                <a:latin typeface="Times New Roman" pitchFamily="18" charset="0"/>
              </a:rPr>
              <a:t>1</a:t>
            </a:r>
            <a:r>
              <a:rPr lang="zh-CN" altLang="en-US" sz="2200" b="1">
                <a:solidFill>
                  <a:srgbClr val="002C84"/>
                </a:solidFill>
              </a:rPr>
              <a:t>趟</a:t>
            </a:r>
          </a:p>
        </p:txBody>
      </p:sp>
      <p:sp>
        <p:nvSpPr>
          <p:cNvPr id="47" name="AutoShape 56"/>
          <p:cNvSpPr>
            <a:spLocks noChangeArrowheads="1"/>
          </p:cNvSpPr>
          <p:nvPr/>
        </p:nvSpPr>
        <p:spPr bwMode="auto">
          <a:xfrm>
            <a:off x="4017168" y="4493852"/>
            <a:ext cx="714375" cy="304800"/>
          </a:xfrm>
          <a:prstGeom prst="downArrow">
            <a:avLst>
              <a:gd name="adj1" fmla="val 50000"/>
              <a:gd name="adj2" fmla="val 25000"/>
            </a:avLst>
          </a:prstGeom>
          <a:solidFill>
            <a:schemeClr val="accent2"/>
          </a:solidFill>
          <a:ln w="41275" cap="sq">
            <a:solidFill>
              <a:srgbClr val="FFFF00"/>
            </a:solidFill>
            <a:miter lim="800000"/>
            <a:headEnd type="none" w="sm" len="sm"/>
            <a:tailEnd type="none" w="sm" len="sm"/>
          </a:ln>
          <a:effectLst>
            <a:outerShdw dist="35921" dir="2700000" algn="ctr" rotWithShape="0">
              <a:srgbClr val="969696"/>
            </a:outerShdw>
          </a:effectLst>
        </p:spPr>
        <p:txBody>
          <a:bodyPr vert="eaVert" wrap="none" anchor="ctr"/>
          <a:lstStyle/>
          <a:p>
            <a:pPr eaLnBrk="1" hangingPunct="1"/>
            <a:endParaRPr lang="zh-CN" altLang="en-US"/>
          </a:p>
        </p:txBody>
      </p:sp>
      <p:grpSp>
        <p:nvGrpSpPr>
          <p:cNvPr id="48" name="Group 59"/>
          <p:cNvGrpSpPr>
            <a:grpSpLocks/>
          </p:cNvGrpSpPr>
          <p:nvPr/>
        </p:nvGrpSpPr>
        <p:grpSpPr bwMode="auto">
          <a:xfrm>
            <a:off x="3131343" y="4779602"/>
            <a:ext cx="2701925" cy="488950"/>
            <a:chOff x="1466" y="3178"/>
            <a:chExt cx="1702" cy="308"/>
          </a:xfrm>
        </p:grpSpPr>
        <p:sp>
          <p:nvSpPr>
            <p:cNvPr id="49" name="Rectangle 57"/>
            <p:cNvSpPr>
              <a:spLocks noChangeArrowheads="1"/>
            </p:cNvSpPr>
            <p:nvPr/>
          </p:nvSpPr>
          <p:spPr bwMode="auto">
            <a:xfrm>
              <a:off x="1466" y="3178"/>
              <a:ext cx="1702" cy="308"/>
            </a:xfrm>
            <a:prstGeom prst="rect">
              <a:avLst/>
            </a:prstGeom>
            <a:noFill/>
            <a:ln w="12700" cap="sq">
              <a:noFill/>
              <a:miter lim="800000"/>
              <a:headEnd/>
              <a:tailEnd/>
            </a:ln>
          </p:spPr>
          <p:txBody>
            <a:bodyPr>
              <a:spAutoFit/>
            </a:bodyPr>
            <a:lstStyle/>
            <a:p>
              <a:pPr eaLnBrk="1" hangingPunct="1"/>
              <a:r>
                <a:rPr lang="en-US" altLang="zh-CN" sz="2600" b="1">
                  <a:solidFill>
                    <a:srgbClr val="002C84"/>
                  </a:solidFill>
                  <a:latin typeface="Times New Roman" pitchFamily="18" charset="0"/>
                  <a:ea typeface="宋体" charset="-122"/>
                </a:rPr>
                <a:t>12    27    39    48</a:t>
              </a:r>
            </a:p>
          </p:txBody>
        </p:sp>
        <p:sp>
          <p:nvSpPr>
            <p:cNvPr id="50" name="Line 58"/>
            <p:cNvSpPr>
              <a:spLocks noChangeShapeType="1"/>
            </p:cNvSpPr>
            <p:nvPr/>
          </p:nvSpPr>
          <p:spPr bwMode="auto">
            <a:xfrm>
              <a:off x="1517" y="3456"/>
              <a:ext cx="1440" cy="0"/>
            </a:xfrm>
            <a:prstGeom prst="line">
              <a:avLst/>
            </a:prstGeom>
            <a:noFill/>
            <a:ln w="34925" cap="sq">
              <a:solidFill>
                <a:srgbClr val="FF3300"/>
              </a:solidFill>
              <a:round/>
              <a:headEnd/>
              <a:tailEnd/>
            </a:ln>
          </p:spPr>
          <p:txBody>
            <a:bodyPr/>
            <a:lstStyle/>
            <a:p>
              <a:endParaRPr lang="zh-CN" altLang="en-US"/>
            </a:p>
          </p:txBody>
        </p:sp>
      </p:grpSp>
      <p:sp>
        <p:nvSpPr>
          <p:cNvPr id="51" name="AutoShape 60"/>
          <p:cNvSpPr>
            <a:spLocks noChangeArrowheads="1"/>
          </p:cNvSpPr>
          <p:nvPr/>
        </p:nvSpPr>
        <p:spPr bwMode="auto">
          <a:xfrm>
            <a:off x="6642893" y="4465277"/>
            <a:ext cx="714375" cy="304800"/>
          </a:xfrm>
          <a:prstGeom prst="downArrow">
            <a:avLst>
              <a:gd name="adj1" fmla="val 50000"/>
              <a:gd name="adj2" fmla="val 25000"/>
            </a:avLst>
          </a:prstGeom>
          <a:solidFill>
            <a:schemeClr val="accent2"/>
          </a:solidFill>
          <a:ln w="41275" cap="sq">
            <a:solidFill>
              <a:srgbClr val="FFFF00"/>
            </a:solidFill>
            <a:miter lim="800000"/>
            <a:headEnd type="none" w="sm" len="sm"/>
            <a:tailEnd type="none" w="sm" len="sm"/>
          </a:ln>
          <a:effectLst>
            <a:outerShdw dist="35921" dir="2700000" algn="ctr" rotWithShape="0">
              <a:srgbClr val="969696"/>
            </a:outerShdw>
          </a:effectLst>
        </p:spPr>
        <p:txBody>
          <a:bodyPr vert="eaVert" wrap="none" anchor="ctr"/>
          <a:lstStyle/>
          <a:p>
            <a:pPr eaLnBrk="1" hangingPunct="1"/>
            <a:endParaRPr lang="zh-CN" altLang="en-US"/>
          </a:p>
        </p:txBody>
      </p:sp>
      <p:grpSp>
        <p:nvGrpSpPr>
          <p:cNvPr id="52" name="Group 61"/>
          <p:cNvGrpSpPr>
            <a:grpSpLocks/>
          </p:cNvGrpSpPr>
          <p:nvPr/>
        </p:nvGrpSpPr>
        <p:grpSpPr bwMode="auto">
          <a:xfrm>
            <a:off x="5798343" y="4774840"/>
            <a:ext cx="2701925" cy="488950"/>
            <a:chOff x="1466" y="3178"/>
            <a:chExt cx="1702" cy="308"/>
          </a:xfrm>
        </p:grpSpPr>
        <p:sp>
          <p:nvSpPr>
            <p:cNvPr id="53" name="Rectangle 62"/>
            <p:cNvSpPr>
              <a:spLocks noChangeArrowheads="1"/>
            </p:cNvSpPr>
            <p:nvPr/>
          </p:nvSpPr>
          <p:spPr bwMode="auto">
            <a:xfrm>
              <a:off x="1466" y="3178"/>
              <a:ext cx="1702" cy="308"/>
            </a:xfrm>
            <a:prstGeom prst="rect">
              <a:avLst/>
            </a:prstGeom>
            <a:noFill/>
            <a:ln w="12700" cap="sq">
              <a:noFill/>
              <a:miter lim="800000"/>
              <a:headEnd/>
              <a:tailEnd/>
            </a:ln>
          </p:spPr>
          <p:txBody>
            <a:bodyPr>
              <a:spAutoFit/>
            </a:bodyPr>
            <a:lstStyle/>
            <a:p>
              <a:pPr eaLnBrk="1" hangingPunct="1"/>
              <a:r>
                <a:rPr lang="en-US" altLang="zh-CN" sz="2600" b="1">
                  <a:solidFill>
                    <a:srgbClr val="002C84"/>
                  </a:solidFill>
                  <a:latin typeface="Times New Roman" pitchFamily="18" charset="0"/>
                  <a:ea typeface="宋体" charset="-122"/>
                </a:rPr>
                <a:t>33    62    80    94</a:t>
              </a:r>
            </a:p>
          </p:txBody>
        </p:sp>
        <p:sp>
          <p:nvSpPr>
            <p:cNvPr id="54" name="Line 63"/>
            <p:cNvSpPr>
              <a:spLocks noChangeShapeType="1"/>
            </p:cNvSpPr>
            <p:nvPr/>
          </p:nvSpPr>
          <p:spPr bwMode="auto">
            <a:xfrm>
              <a:off x="1517" y="3456"/>
              <a:ext cx="1440" cy="0"/>
            </a:xfrm>
            <a:prstGeom prst="line">
              <a:avLst/>
            </a:prstGeom>
            <a:noFill/>
            <a:ln w="34925" cap="sq">
              <a:solidFill>
                <a:srgbClr val="FF3300"/>
              </a:solidFill>
              <a:round/>
              <a:headEnd/>
              <a:tailEnd/>
            </a:ln>
          </p:spPr>
          <p:txBody>
            <a:bodyPr/>
            <a:lstStyle/>
            <a:p>
              <a:endParaRPr lang="zh-CN" altLang="en-US"/>
            </a:p>
          </p:txBody>
        </p:sp>
      </p:grpSp>
      <p:sp>
        <p:nvSpPr>
          <p:cNvPr id="55" name="Text Box 64"/>
          <p:cNvSpPr txBox="1">
            <a:spLocks noChangeArrowheads="1"/>
          </p:cNvSpPr>
          <p:nvPr/>
        </p:nvSpPr>
        <p:spPr bwMode="auto">
          <a:xfrm>
            <a:off x="2020093" y="4851040"/>
            <a:ext cx="1222375" cy="427037"/>
          </a:xfrm>
          <a:prstGeom prst="rect">
            <a:avLst/>
          </a:prstGeom>
          <a:noFill/>
          <a:ln w="12700" cap="sq">
            <a:noFill/>
            <a:miter lim="800000"/>
            <a:headEnd type="none" w="sm" len="sm"/>
            <a:tailEnd type="none" w="sm" len="sm"/>
          </a:ln>
        </p:spPr>
        <p:txBody>
          <a:bodyPr>
            <a:spAutoFit/>
          </a:bodyPr>
          <a:lstStyle/>
          <a:p>
            <a:pPr eaLnBrk="1" hangingPunct="1"/>
            <a:r>
              <a:rPr lang="zh-CN" altLang="en-US" sz="2200" b="1">
                <a:solidFill>
                  <a:srgbClr val="002C84"/>
                </a:solidFill>
              </a:rPr>
              <a:t>第</a:t>
            </a:r>
            <a:r>
              <a:rPr lang="en-US" altLang="zh-CN" sz="2200" b="1">
                <a:solidFill>
                  <a:srgbClr val="002C84"/>
                </a:solidFill>
                <a:latin typeface="Times New Roman" pitchFamily="18" charset="0"/>
              </a:rPr>
              <a:t>2</a:t>
            </a:r>
            <a:r>
              <a:rPr lang="zh-CN" altLang="en-US" sz="2200" b="1">
                <a:solidFill>
                  <a:srgbClr val="002C84"/>
                </a:solidFill>
              </a:rPr>
              <a:t>趟</a:t>
            </a:r>
          </a:p>
        </p:txBody>
      </p:sp>
      <p:sp>
        <p:nvSpPr>
          <p:cNvPr id="56" name="AutoShape 65"/>
          <p:cNvSpPr>
            <a:spLocks noChangeArrowheads="1"/>
          </p:cNvSpPr>
          <p:nvPr/>
        </p:nvSpPr>
        <p:spPr bwMode="auto">
          <a:xfrm>
            <a:off x="5147468" y="5303477"/>
            <a:ext cx="1143000" cy="374650"/>
          </a:xfrm>
          <a:prstGeom prst="downArrow">
            <a:avLst>
              <a:gd name="adj1" fmla="val 50000"/>
              <a:gd name="adj2" fmla="val 25000"/>
            </a:avLst>
          </a:prstGeom>
          <a:solidFill>
            <a:schemeClr val="accent2"/>
          </a:solidFill>
          <a:ln w="41275" cap="sq">
            <a:solidFill>
              <a:srgbClr val="FFFF00"/>
            </a:solidFill>
            <a:miter lim="800000"/>
            <a:headEnd type="none" w="sm" len="sm"/>
            <a:tailEnd type="none" w="sm" len="sm"/>
          </a:ln>
          <a:effectLst>
            <a:outerShdw dist="45791" dir="2021404" algn="ctr" rotWithShape="0">
              <a:srgbClr val="969696"/>
            </a:outerShdw>
          </a:effectLst>
        </p:spPr>
        <p:txBody>
          <a:bodyPr vert="eaVert" wrap="none" anchor="ctr"/>
          <a:lstStyle/>
          <a:p>
            <a:pPr eaLnBrk="1" hangingPunct="1"/>
            <a:endParaRPr lang="zh-CN" altLang="en-US"/>
          </a:p>
        </p:txBody>
      </p:sp>
      <p:grpSp>
        <p:nvGrpSpPr>
          <p:cNvPr id="57" name="Group 68"/>
          <p:cNvGrpSpPr>
            <a:grpSpLocks/>
          </p:cNvGrpSpPr>
          <p:nvPr/>
        </p:nvGrpSpPr>
        <p:grpSpPr bwMode="auto">
          <a:xfrm>
            <a:off x="3107531" y="5646377"/>
            <a:ext cx="5451475" cy="488950"/>
            <a:chOff x="1451" y="3661"/>
            <a:chExt cx="3434" cy="308"/>
          </a:xfrm>
        </p:grpSpPr>
        <p:sp>
          <p:nvSpPr>
            <p:cNvPr id="58" name="Text Box 66"/>
            <p:cNvSpPr txBox="1">
              <a:spLocks noChangeArrowheads="1"/>
            </p:cNvSpPr>
            <p:nvPr/>
          </p:nvSpPr>
          <p:spPr bwMode="auto">
            <a:xfrm>
              <a:off x="1451" y="3661"/>
              <a:ext cx="3434" cy="308"/>
            </a:xfrm>
            <a:prstGeom prst="rect">
              <a:avLst/>
            </a:prstGeom>
            <a:noFill/>
            <a:ln w="12700" cap="sq">
              <a:noFill/>
              <a:miter lim="800000"/>
              <a:headEnd type="none" w="sm" len="sm"/>
              <a:tailEnd type="none" w="sm" len="sm"/>
            </a:ln>
          </p:spPr>
          <p:txBody>
            <a:bodyPr>
              <a:spAutoFit/>
            </a:bodyPr>
            <a:lstStyle/>
            <a:p>
              <a:pPr eaLnBrk="1" hangingPunct="1"/>
              <a:r>
                <a:rPr lang="en-US" altLang="zh-CN" sz="2600" b="1">
                  <a:solidFill>
                    <a:srgbClr val="002C84"/>
                  </a:solidFill>
                  <a:latin typeface="Times New Roman" pitchFamily="18" charset="0"/>
                  <a:ea typeface="宋体" charset="-122"/>
                </a:rPr>
                <a:t>12    27    33    39    48    62    80    94</a:t>
              </a:r>
            </a:p>
          </p:txBody>
        </p:sp>
        <p:sp>
          <p:nvSpPr>
            <p:cNvPr id="59" name="Line 67"/>
            <p:cNvSpPr>
              <a:spLocks noChangeShapeType="1"/>
            </p:cNvSpPr>
            <p:nvPr/>
          </p:nvSpPr>
          <p:spPr bwMode="auto">
            <a:xfrm flipV="1">
              <a:off x="1503" y="3947"/>
              <a:ext cx="3120" cy="4"/>
            </a:xfrm>
            <a:prstGeom prst="line">
              <a:avLst/>
            </a:prstGeom>
            <a:noFill/>
            <a:ln w="34925" cap="sq">
              <a:solidFill>
                <a:srgbClr val="FF3300"/>
              </a:solidFill>
              <a:round/>
              <a:headEnd/>
              <a:tailEnd/>
            </a:ln>
          </p:spPr>
          <p:txBody>
            <a:bodyPr/>
            <a:lstStyle/>
            <a:p>
              <a:endParaRPr lang="zh-CN" altLang="en-US"/>
            </a:p>
          </p:txBody>
        </p:sp>
      </p:grpSp>
      <p:sp>
        <p:nvSpPr>
          <p:cNvPr id="60" name="Text Box 69"/>
          <p:cNvSpPr txBox="1">
            <a:spLocks noChangeArrowheads="1"/>
          </p:cNvSpPr>
          <p:nvPr/>
        </p:nvSpPr>
        <p:spPr bwMode="auto">
          <a:xfrm>
            <a:off x="2016918" y="5708290"/>
            <a:ext cx="1222375" cy="427037"/>
          </a:xfrm>
          <a:prstGeom prst="rect">
            <a:avLst/>
          </a:prstGeom>
          <a:noFill/>
          <a:ln w="12700" cap="sq">
            <a:noFill/>
            <a:miter lim="800000"/>
            <a:headEnd type="none" w="sm" len="sm"/>
            <a:tailEnd type="none" w="sm" len="sm"/>
          </a:ln>
        </p:spPr>
        <p:txBody>
          <a:bodyPr>
            <a:spAutoFit/>
          </a:bodyPr>
          <a:lstStyle/>
          <a:p>
            <a:pPr eaLnBrk="1" hangingPunct="1"/>
            <a:r>
              <a:rPr lang="zh-CN" altLang="en-US" sz="2200" b="1">
                <a:solidFill>
                  <a:srgbClr val="002C84"/>
                </a:solidFill>
              </a:rPr>
              <a:t>第</a:t>
            </a:r>
            <a:r>
              <a:rPr lang="en-US" altLang="zh-CN" sz="2200" b="1">
                <a:solidFill>
                  <a:srgbClr val="002C84"/>
                </a:solidFill>
                <a:latin typeface="Times New Roman" pitchFamily="18" charset="0"/>
              </a:rPr>
              <a:t>3</a:t>
            </a:r>
            <a:r>
              <a:rPr lang="zh-CN" altLang="en-US" sz="2200" b="1">
                <a:solidFill>
                  <a:srgbClr val="002C84"/>
                </a:solidFill>
              </a:rPr>
              <a:t>趟</a:t>
            </a:r>
          </a:p>
        </p:txBody>
      </p:sp>
      <p:grpSp>
        <p:nvGrpSpPr>
          <p:cNvPr id="61" name="Group 99"/>
          <p:cNvGrpSpPr>
            <a:grpSpLocks/>
          </p:cNvGrpSpPr>
          <p:nvPr/>
        </p:nvGrpSpPr>
        <p:grpSpPr bwMode="auto">
          <a:xfrm>
            <a:off x="8424068" y="4920890"/>
            <a:ext cx="1325563" cy="549275"/>
            <a:chOff x="4704" y="3149"/>
            <a:chExt cx="835" cy="346"/>
          </a:xfrm>
        </p:grpSpPr>
        <p:sp>
          <p:nvSpPr>
            <p:cNvPr id="62" name="AutoShape 71"/>
            <p:cNvSpPr>
              <a:spLocks noChangeArrowheads="1"/>
            </p:cNvSpPr>
            <p:nvPr/>
          </p:nvSpPr>
          <p:spPr bwMode="auto">
            <a:xfrm>
              <a:off x="4704" y="3203"/>
              <a:ext cx="716" cy="250"/>
            </a:xfrm>
            <a:prstGeom prst="wedgeEllipseCallout">
              <a:avLst>
                <a:gd name="adj1" fmla="val -59778"/>
                <a:gd name="adj2" fmla="val 108398"/>
              </a:avLst>
            </a:prstGeom>
            <a:noFill/>
            <a:ln w="50800" cap="sq">
              <a:solidFill>
                <a:srgbClr val="00B5E0"/>
              </a:solidFill>
              <a:miter lim="800000"/>
              <a:headEnd type="none" w="sm" len="sm"/>
              <a:tailEnd type="none" w="sm" len="sm"/>
            </a:ln>
          </p:spPr>
          <p:txBody>
            <a:bodyPr/>
            <a:lstStyle/>
            <a:p>
              <a:pPr algn="ctr" eaLnBrk="1" hangingPunct="1"/>
              <a:endParaRPr lang="en-US" altLang="zh-CN" sz="2400">
                <a:latin typeface="Times New Roman" pitchFamily="18" charset="0"/>
                <a:ea typeface="宋体" charset="-122"/>
              </a:endParaRPr>
            </a:p>
          </p:txBody>
        </p:sp>
        <p:sp>
          <p:nvSpPr>
            <p:cNvPr id="63" name="Text Box 72"/>
            <p:cNvSpPr txBox="1">
              <a:spLocks noChangeArrowheads="1"/>
            </p:cNvSpPr>
            <p:nvPr/>
          </p:nvSpPr>
          <p:spPr bwMode="auto">
            <a:xfrm>
              <a:off x="4738" y="3149"/>
              <a:ext cx="801" cy="346"/>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r>
                <a:rPr lang="zh-CN" altLang="en-US" sz="3000" b="1">
                  <a:solidFill>
                    <a:srgbClr val="FF3300"/>
                  </a:solidFill>
                  <a:latin typeface="Times New Roman" pitchFamily="18" charset="0"/>
                  <a:ea typeface="华文新魏" pitchFamily="2" charset="-122"/>
                </a:rPr>
                <a:t>结果</a:t>
              </a:r>
            </a:p>
          </p:txBody>
        </p:sp>
      </p:grpSp>
    </p:spTree>
    <p:extLst>
      <p:ext uri="{BB962C8B-B14F-4D97-AF65-F5344CB8AC3E}">
        <p14:creationId xmlns:p14="http://schemas.microsoft.com/office/powerpoint/2010/main" val="3488847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528"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500" fill="hold"/>
                                        <p:tgtEl>
                                          <p:spTgt spid="14"/>
                                        </p:tgtEl>
                                        <p:attrNameLst>
                                          <p:attrName>ppt_w</p:attrName>
                                        </p:attrNameLst>
                                      </p:cBhvr>
                                      <p:tavLst>
                                        <p:tav tm="0">
                                          <p:val>
                                            <p:fltVal val="0"/>
                                          </p:val>
                                        </p:tav>
                                        <p:tav tm="100000">
                                          <p:val>
                                            <p:strVal val="#ppt_w"/>
                                          </p:val>
                                        </p:tav>
                                      </p:tavLst>
                                    </p:anim>
                                    <p:anim calcmode="lin" valueType="num">
                                      <p:cBhvr>
                                        <p:cTn id="13" dur="500" fill="hold"/>
                                        <p:tgtEl>
                                          <p:spTgt spid="14"/>
                                        </p:tgtEl>
                                        <p:attrNameLst>
                                          <p:attrName>ppt_h</p:attrName>
                                        </p:attrNameLst>
                                      </p:cBhvr>
                                      <p:tavLst>
                                        <p:tav tm="0">
                                          <p:val>
                                            <p:fltVal val="0"/>
                                          </p:val>
                                        </p:tav>
                                        <p:tav tm="100000">
                                          <p:val>
                                            <p:strVal val="#ppt_h"/>
                                          </p:val>
                                        </p:tav>
                                      </p:tavLst>
                                    </p:anim>
                                    <p:anim calcmode="lin" valueType="num">
                                      <p:cBhvr>
                                        <p:cTn id="14" dur="500" fill="hold"/>
                                        <p:tgtEl>
                                          <p:spTgt spid="14"/>
                                        </p:tgtEl>
                                        <p:attrNameLst>
                                          <p:attrName>ppt_x</p:attrName>
                                        </p:attrNameLst>
                                      </p:cBhvr>
                                      <p:tavLst>
                                        <p:tav tm="0">
                                          <p:val>
                                            <p:fltVal val="0.5"/>
                                          </p:val>
                                        </p:tav>
                                        <p:tav tm="100000">
                                          <p:val>
                                            <p:strVal val="#ppt_x"/>
                                          </p:val>
                                        </p:tav>
                                      </p:tavLst>
                                    </p:anim>
                                    <p:anim calcmode="lin" valueType="num">
                                      <p:cBhvr>
                                        <p:cTn id="15" dur="500" fill="hold"/>
                                        <p:tgtEl>
                                          <p:spTgt spid="14"/>
                                        </p:tgtEl>
                                        <p:attrNameLst>
                                          <p:attrName>ppt_y</p:attrName>
                                        </p:attrNameLst>
                                      </p:cBhvr>
                                      <p:tavLst>
                                        <p:tav tm="0">
                                          <p:val>
                                            <p:fltVal val="0.5"/>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right)">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left)">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up)">
                                      <p:cBhvr>
                                        <p:cTn id="30" dur="500"/>
                                        <p:tgtEl>
                                          <p:spTgt spid="2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wipe(up)">
                                      <p:cBhvr>
                                        <p:cTn id="35" dur="500"/>
                                        <p:tgtEl>
                                          <p:spTgt spid="3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wipe(left)">
                                      <p:cBhvr>
                                        <p:cTn id="40" dur="500"/>
                                        <p:tgtEl>
                                          <p:spTgt spid="31"/>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34"/>
                                        </p:tgtEl>
                                        <p:attrNameLst>
                                          <p:attrName>style.visibility</p:attrName>
                                        </p:attrNameLst>
                                      </p:cBhvr>
                                      <p:to>
                                        <p:strVal val="visible"/>
                                      </p:to>
                                    </p:set>
                                    <p:animEffect transition="in" filter="wipe(up)">
                                      <p:cBhvr>
                                        <p:cTn id="45" dur="500"/>
                                        <p:tgtEl>
                                          <p:spTgt spid="3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wipe(left)">
                                      <p:cBhvr>
                                        <p:cTn id="50" dur="500"/>
                                        <p:tgtEl>
                                          <p:spTgt spid="35"/>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wipe(up)">
                                      <p:cBhvr>
                                        <p:cTn id="55" dur="500"/>
                                        <p:tgtEl>
                                          <p:spTgt spid="38"/>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39"/>
                                        </p:tgtEl>
                                        <p:attrNameLst>
                                          <p:attrName>style.visibility</p:attrName>
                                        </p:attrNameLst>
                                      </p:cBhvr>
                                      <p:to>
                                        <p:strVal val="visible"/>
                                      </p:to>
                                    </p:set>
                                    <p:animEffect transition="in" filter="wipe(left)">
                                      <p:cBhvr>
                                        <p:cTn id="60" dur="500"/>
                                        <p:tgtEl>
                                          <p:spTgt spid="39"/>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grpId="0" nodeType="clickEffect">
                                  <p:stCondLst>
                                    <p:cond delay="0"/>
                                  </p:stCondLst>
                                  <p:childTnLst>
                                    <p:set>
                                      <p:cBhvr>
                                        <p:cTn id="64" dur="1" fill="hold">
                                          <p:stCondLst>
                                            <p:cond delay="0"/>
                                          </p:stCondLst>
                                        </p:cTn>
                                        <p:tgtEl>
                                          <p:spTgt spid="42"/>
                                        </p:tgtEl>
                                        <p:attrNameLst>
                                          <p:attrName>style.visibility</p:attrName>
                                        </p:attrNameLst>
                                      </p:cBhvr>
                                      <p:to>
                                        <p:strVal val="visible"/>
                                      </p:to>
                                    </p:set>
                                    <p:animEffect transition="in" filter="wipe(up)">
                                      <p:cBhvr>
                                        <p:cTn id="65" dur="500"/>
                                        <p:tgtEl>
                                          <p:spTgt spid="42"/>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43"/>
                                        </p:tgtEl>
                                        <p:attrNameLst>
                                          <p:attrName>style.visibility</p:attrName>
                                        </p:attrNameLst>
                                      </p:cBhvr>
                                      <p:to>
                                        <p:strVal val="visible"/>
                                      </p:to>
                                    </p:set>
                                    <p:animEffect transition="in" filter="wipe(left)">
                                      <p:cBhvr>
                                        <p:cTn id="70" dur="500"/>
                                        <p:tgtEl>
                                          <p:spTgt spid="43"/>
                                        </p:tgtEl>
                                      </p:cBhvr>
                                    </p:animEffect>
                                  </p:childTnLst>
                                </p:cTn>
                              </p:par>
                            </p:childTnLst>
                          </p:cTn>
                        </p:par>
                      </p:childTnLst>
                    </p:cTn>
                  </p:par>
                  <p:par>
                    <p:cTn id="71" fill="hold">
                      <p:stCondLst>
                        <p:cond delay="indefinite"/>
                      </p:stCondLst>
                      <p:childTnLst>
                        <p:par>
                          <p:cTn id="72" fill="hold">
                            <p:stCondLst>
                              <p:cond delay="0"/>
                            </p:stCondLst>
                            <p:childTnLst>
                              <p:par>
                                <p:cTn id="73" presetID="12" presetClass="entr" presetSubtype="8" fill="hold" grpId="0" nodeType="clickEffect">
                                  <p:stCondLst>
                                    <p:cond delay="0"/>
                                  </p:stCondLst>
                                  <p:childTnLst>
                                    <p:set>
                                      <p:cBhvr>
                                        <p:cTn id="74" dur="1" fill="hold">
                                          <p:stCondLst>
                                            <p:cond delay="0"/>
                                          </p:stCondLst>
                                        </p:cTn>
                                        <p:tgtEl>
                                          <p:spTgt spid="46"/>
                                        </p:tgtEl>
                                        <p:attrNameLst>
                                          <p:attrName>style.visibility</p:attrName>
                                        </p:attrNameLst>
                                      </p:cBhvr>
                                      <p:to>
                                        <p:strVal val="visible"/>
                                      </p:to>
                                    </p:set>
                                    <p:animEffect transition="in" filter="slide(fromLeft)">
                                      <p:cBhvr>
                                        <p:cTn id="75" dur="500"/>
                                        <p:tgtEl>
                                          <p:spTgt spid="46"/>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1" fill="hold" grpId="0" nodeType="clickEffect">
                                  <p:stCondLst>
                                    <p:cond delay="0"/>
                                  </p:stCondLst>
                                  <p:childTnLst>
                                    <p:set>
                                      <p:cBhvr>
                                        <p:cTn id="79" dur="1" fill="hold">
                                          <p:stCondLst>
                                            <p:cond delay="0"/>
                                          </p:stCondLst>
                                        </p:cTn>
                                        <p:tgtEl>
                                          <p:spTgt spid="47"/>
                                        </p:tgtEl>
                                        <p:attrNameLst>
                                          <p:attrName>style.visibility</p:attrName>
                                        </p:attrNameLst>
                                      </p:cBhvr>
                                      <p:to>
                                        <p:strVal val="visible"/>
                                      </p:to>
                                    </p:set>
                                    <p:animEffect transition="in" filter="wipe(up)">
                                      <p:cBhvr>
                                        <p:cTn id="80" dur="500"/>
                                        <p:tgtEl>
                                          <p:spTgt spid="47"/>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48"/>
                                        </p:tgtEl>
                                        <p:attrNameLst>
                                          <p:attrName>style.visibility</p:attrName>
                                        </p:attrNameLst>
                                      </p:cBhvr>
                                      <p:to>
                                        <p:strVal val="visible"/>
                                      </p:to>
                                    </p:set>
                                    <p:animEffect transition="in" filter="wipe(left)">
                                      <p:cBhvr>
                                        <p:cTn id="85" dur="500"/>
                                        <p:tgtEl>
                                          <p:spTgt spid="48"/>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1" fill="hold" grpId="0" nodeType="clickEffect">
                                  <p:stCondLst>
                                    <p:cond delay="0"/>
                                  </p:stCondLst>
                                  <p:childTnLst>
                                    <p:set>
                                      <p:cBhvr>
                                        <p:cTn id="89" dur="1" fill="hold">
                                          <p:stCondLst>
                                            <p:cond delay="0"/>
                                          </p:stCondLst>
                                        </p:cTn>
                                        <p:tgtEl>
                                          <p:spTgt spid="51"/>
                                        </p:tgtEl>
                                        <p:attrNameLst>
                                          <p:attrName>style.visibility</p:attrName>
                                        </p:attrNameLst>
                                      </p:cBhvr>
                                      <p:to>
                                        <p:strVal val="visible"/>
                                      </p:to>
                                    </p:set>
                                    <p:animEffect transition="in" filter="wipe(up)">
                                      <p:cBhvr>
                                        <p:cTn id="90" dur="500"/>
                                        <p:tgtEl>
                                          <p:spTgt spid="51"/>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nodeType="clickEffect">
                                  <p:stCondLst>
                                    <p:cond delay="0"/>
                                  </p:stCondLst>
                                  <p:childTnLst>
                                    <p:set>
                                      <p:cBhvr>
                                        <p:cTn id="94" dur="1" fill="hold">
                                          <p:stCondLst>
                                            <p:cond delay="0"/>
                                          </p:stCondLst>
                                        </p:cTn>
                                        <p:tgtEl>
                                          <p:spTgt spid="52"/>
                                        </p:tgtEl>
                                        <p:attrNameLst>
                                          <p:attrName>style.visibility</p:attrName>
                                        </p:attrNameLst>
                                      </p:cBhvr>
                                      <p:to>
                                        <p:strVal val="visible"/>
                                      </p:to>
                                    </p:set>
                                    <p:animEffect transition="in" filter="wipe(left)">
                                      <p:cBhvr>
                                        <p:cTn id="95" dur="500"/>
                                        <p:tgtEl>
                                          <p:spTgt spid="52"/>
                                        </p:tgtEl>
                                      </p:cBhvr>
                                    </p:animEffect>
                                  </p:childTnLst>
                                </p:cTn>
                              </p:par>
                            </p:childTnLst>
                          </p:cTn>
                        </p:par>
                      </p:childTnLst>
                    </p:cTn>
                  </p:par>
                  <p:par>
                    <p:cTn id="96" fill="hold">
                      <p:stCondLst>
                        <p:cond delay="indefinite"/>
                      </p:stCondLst>
                      <p:childTnLst>
                        <p:par>
                          <p:cTn id="97" fill="hold">
                            <p:stCondLst>
                              <p:cond delay="0"/>
                            </p:stCondLst>
                            <p:childTnLst>
                              <p:par>
                                <p:cTn id="98" presetID="12" presetClass="entr" presetSubtype="8" fill="hold" grpId="0" nodeType="clickEffect">
                                  <p:stCondLst>
                                    <p:cond delay="0"/>
                                  </p:stCondLst>
                                  <p:childTnLst>
                                    <p:set>
                                      <p:cBhvr>
                                        <p:cTn id="99" dur="1" fill="hold">
                                          <p:stCondLst>
                                            <p:cond delay="0"/>
                                          </p:stCondLst>
                                        </p:cTn>
                                        <p:tgtEl>
                                          <p:spTgt spid="55"/>
                                        </p:tgtEl>
                                        <p:attrNameLst>
                                          <p:attrName>style.visibility</p:attrName>
                                        </p:attrNameLst>
                                      </p:cBhvr>
                                      <p:to>
                                        <p:strVal val="visible"/>
                                      </p:to>
                                    </p:set>
                                    <p:animEffect transition="in" filter="slide(fromLeft)">
                                      <p:cBhvr>
                                        <p:cTn id="100" dur="500"/>
                                        <p:tgtEl>
                                          <p:spTgt spid="55"/>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1" fill="hold" grpId="0" nodeType="clickEffect">
                                  <p:stCondLst>
                                    <p:cond delay="0"/>
                                  </p:stCondLst>
                                  <p:childTnLst>
                                    <p:set>
                                      <p:cBhvr>
                                        <p:cTn id="104" dur="1" fill="hold">
                                          <p:stCondLst>
                                            <p:cond delay="0"/>
                                          </p:stCondLst>
                                        </p:cTn>
                                        <p:tgtEl>
                                          <p:spTgt spid="56"/>
                                        </p:tgtEl>
                                        <p:attrNameLst>
                                          <p:attrName>style.visibility</p:attrName>
                                        </p:attrNameLst>
                                      </p:cBhvr>
                                      <p:to>
                                        <p:strVal val="visible"/>
                                      </p:to>
                                    </p:set>
                                    <p:animEffect transition="in" filter="wipe(up)">
                                      <p:cBhvr>
                                        <p:cTn id="105" dur="500"/>
                                        <p:tgtEl>
                                          <p:spTgt spid="56"/>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nodeType="clickEffect">
                                  <p:stCondLst>
                                    <p:cond delay="0"/>
                                  </p:stCondLst>
                                  <p:childTnLst>
                                    <p:set>
                                      <p:cBhvr>
                                        <p:cTn id="109" dur="1" fill="hold">
                                          <p:stCondLst>
                                            <p:cond delay="0"/>
                                          </p:stCondLst>
                                        </p:cTn>
                                        <p:tgtEl>
                                          <p:spTgt spid="57"/>
                                        </p:tgtEl>
                                        <p:attrNameLst>
                                          <p:attrName>style.visibility</p:attrName>
                                        </p:attrNameLst>
                                      </p:cBhvr>
                                      <p:to>
                                        <p:strVal val="visible"/>
                                      </p:to>
                                    </p:set>
                                    <p:animEffect transition="in" filter="wipe(left)">
                                      <p:cBhvr>
                                        <p:cTn id="110" dur="500"/>
                                        <p:tgtEl>
                                          <p:spTgt spid="57"/>
                                        </p:tgtEl>
                                      </p:cBhvr>
                                    </p:animEffect>
                                  </p:childTnLst>
                                </p:cTn>
                              </p:par>
                            </p:childTnLst>
                          </p:cTn>
                        </p:par>
                      </p:childTnLst>
                    </p:cTn>
                  </p:par>
                  <p:par>
                    <p:cTn id="111" fill="hold">
                      <p:stCondLst>
                        <p:cond delay="indefinite"/>
                      </p:stCondLst>
                      <p:childTnLst>
                        <p:par>
                          <p:cTn id="112" fill="hold">
                            <p:stCondLst>
                              <p:cond delay="0"/>
                            </p:stCondLst>
                            <p:childTnLst>
                              <p:par>
                                <p:cTn id="113" presetID="12" presetClass="entr" presetSubtype="8" fill="hold" grpId="0" nodeType="clickEffect">
                                  <p:stCondLst>
                                    <p:cond delay="0"/>
                                  </p:stCondLst>
                                  <p:childTnLst>
                                    <p:set>
                                      <p:cBhvr>
                                        <p:cTn id="114" dur="1" fill="hold">
                                          <p:stCondLst>
                                            <p:cond delay="0"/>
                                          </p:stCondLst>
                                        </p:cTn>
                                        <p:tgtEl>
                                          <p:spTgt spid="60"/>
                                        </p:tgtEl>
                                        <p:attrNameLst>
                                          <p:attrName>style.visibility</p:attrName>
                                        </p:attrNameLst>
                                      </p:cBhvr>
                                      <p:to>
                                        <p:strVal val="visible"/>
                                      </p:to>
                                    </p:set>
                                    <p:animEffect transition="in" filter="slide(fromLeft)">
                                      <p:cBhvr>
                                        <p:cTn id="115" dur="500"/>
                                        <p:tgtEl>
                                          <p:spTgt spid="60"/>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1" fill="hold" nodeType="clickEffect">
                                  <p:stCondLst>
                                    <p:cond delay="0"/>
                                  </p:stCondLst>
                                  <p:childTnLst>
                                    <p:set>
                                      <p:cBhvr>
                                        <p:cTn id="119" dur="1" fill="hold">
                                          <p:stCondLst>
                                            <p:cond delay="0"/>
                                          </p:stCondLst>
                                        </p:cTn>
                                        <p:tgtEl>
                                          <p:spTgt spid="61"/>
                                        </p:tgtEl>
                                        <p:attrNameLst>
                                          <p:attrName>style.visibility</p:attrName>
                                        </p:attrNameLst>
                                      </p:cBhvr>
                                      <p:to>
                                        <p:strVal val="visible"/>
                                      </p:to>
                                    </p:set>
                                    <p:animEffect transition="in" filter="wipe(up)">
                                      <p:cBhvr>
                                        <p:cTn id="120"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utoUpdateAnimBg="0"/>
      <p:bldP spid="30" grpId="0" animBg="1"/>
      <p:bldP spid="34" grpId="0" animBg="1"/>
      <p:bldP spid="38" grpId="0" animBg="1"/>
      <p:bldP spid="42" grpId="0" animBg="1"/>
      <p:bldP spid="46" grpId="0" autoUpdateAnimBg="0"/>
      <p:bldP spid="47" grpId="0" animBg="1"/>
      <p:bldP spid="51" grpId="0" animBg="1"/>
      <p:bldP spid="55" grpId="0" autoUpdateAnimBg="0"/>
      <p:bldP spid="56" grpId="0" animBg="1"/>
      <p:bldP spid="60"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a:t>
            </a:r>
            <a:r>
              <a:rPr lang="en-US" altLang="zh-CN" dirty="0"/>
              <a:t>. </a:t>
            </a:r>
            <a:r>
              <a:rPr lang="zh-CN" altLang="en-US" dirty="0"/>
              <a:t>归并排序算法</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54</a:t>
            </a:fld>
            <a:endParaRPr lang="zh-CN" altLang="en-US"/>
          </a:p>
        </p:txBody>
      </p:sp>
      <p:sp>
        <p:nvSpPr>
          <p:cNvPr id="5" name="Text Box 6"/>
          <p:cNvSpPr txBox="1">
            <a:spLocks noChangeArrowheads="1"/>
          </p:cNvSpPr>
          <p:nvPr/>
        </p:nvSpPr>
        <p:spPr bwMode="auto">
          <a:xfrm>
            <a:off x="1763835" y="988979"/>
            <a:ext cx="8075735" cy="5706177"/>
          </a:xfrm>
          <a:prstGeom prst="rect">
            <a:avLst/>
          </a:prstGeom>
          <a:noFill/>
          <a:ln w="12700" cap="sq">
            <a:noFill/>
            <a:miter lim="800000"/>
            <a:headEnd type="none" w="sm" len="sm"/>
            <a:tailEnd type="none" w="sm" len="sm"/>
          </a:ln>
        </p:spPr>
        <p:txBody>
          <a:bodyPr wrap="square">
            <a:spAutoFit/>
          </a:bodyPr>
          <a:lstStyle/>
          <a:p>
            <a:pPr eaLnBrk="1" hangingPunct="1">
              <a:lnSpc>
                <a:spcPct val="80000"/>
              </a:lnSpc>
            </a:pPr>
            <a:r>
              <a:rPr lang="en-US" altLang="zh-CN" sz="2400" b="1" dirty="0">
                <a:solidFill>
                  <a:srgbClr val="00007E"/>
                </a:solidFill>
                <a:latin typeface="Times New Roman" pitchFamily="18" charset="0"/>
                <a:ea typeface="宋体" charset="-122"/>
              </a:rPr>
              <a:t>void </a:t>
            </a:r>
            <a:r>
              <a:rPr lang="en-US" altLang="zh-CN" sz="2400" b="1" dirty="0" err="1">
                <a:solidFill>
                  <a:srgbClr val="00007E"/>
                </a:solidFill>
                <a:latin typeface="Times New Roman" pitchFamily="18" charset="0"/>
                <a:ea typeface="宋体" charset="-122"/>
              </a:rPr>
              <a:t>mergeSort</a:t>
            </a:r>
            <a:r>
              <a:rPr lang="en-US" altLang="zh-CN" sz="2400" b="1" dirty="0">
                <a:solidFill>
                  <a:srgbClr val="00007E"/>
                </a:solidFill>
                <a:latin typeface="Times New Roman" pitchFamily="18" charset="0"/>
                <a:ea typeface="宋体" charset="-122"/>
              </a:rPr>
              <a:t>(</a:t>
            </a:r>
            <a:r>
              <a:rPr lang="en-US" altLang="zh-CN" sz="2400" b="1" dirty="0" err="1">
                <a:solidFill>
                  <a:srgbClr val="00007E"/>
                </a:solidFill>
                <a:latin typeface="Times New Roman" pitchFamily="18" charset="0"/>
                <a:ea typeface="宋体" charset="-122"/>
              </a:rPr>
              <a:t>keytype</a:t>
            </a:r>
            <a:r>
              <a:rPr lang="en-US" altLang="zh-CN" sz="2400" b="1" dirty="0">
                <a:solidFill>
                  <a:srgbClr val="00007E"/>
                </a:solidFill>
                <a:latin typeface="Times New Roman" pitchFamily="18" charset="0"/>
                <a:ea typeface="宋体" charset="-122"/>
              </a:rPr>
              <a:t> k[ ],</a:t>
            </a:r>
            <a:r>
              <a:rPr lang="en-US" altLang="zh-CN" sz="2400" b="1" dirty="0" err="1">
                <a:solidFill>
                  <a:srgbClr val="00007E"/>
                </a:solidFill>
                <a:latin typeface="Times New Roman" pitchFamily="18" charset="0"/>
                <a:ea typeface="宋体" charset="-122"/>
              </a:rPr>
              <a:t>int</a:t>
            </a:r>
            <a:r>
              <a:rPr lang="en-US" altLang="zh-CN" sz="2400" b="1" dirty="0">
                <a:solidFill>
                  <a:srgbClr val="00007E"/>
                </a:solidFill>
                <a:latin typeface="Times New Roman" pitchFamily="18" charset="0"/>
                <a:ea typeface="宋体" charset="-122"/>
              </a:rPr>
              <a:t> n){</a:t>
            </a:r>
          </a:p>
          <a:p>
            <a:pPr eaLnBrk="1" hangingPunct="1">
              <a:lnSpc>
                <a:spcPct val="80000"/>
              </a:lnSpc>
            </a:pPr>
            <a:r>
              <a:rPr lang="en-US" altLang="zh-CN" sz="2400" b="1" dirty="0">
                <a:solidFill>
                  <a:srgbClr val="00007E"/>
                </a:solidFill>
                <a:latin typeface="Times New Roman" pitchFamily="18" charset="0"/>
                <a:ea typeface="宋体" charset="-122"/>
              </a:rPr>
              <a:t>    </a:t>
            </a:r>
            <a:r>
              <a:rPr lang="en-US" altLang="zh-CN" sz="2400" b="1" dirty="0" err="1">
                <a:solidFill>
                  <a:srgbClr val="00007E"/>
                </a:solidFill>
                <a:latin typeface="Times New Roman" pitchFamily="18" charset="0"/>
                <a:ea typeface="宋体" charset="-122"/>
              </a:rPr>
              <a:t>keytype</a:t>
            </a:r>
            <a:r>
              <a:rPr lang="en-US" altLang="zh-CN" sz="2400" b="1" dirty="0">
                <a:solidFill>
                  <a:srgbClr val="00007E"/>
                </a:solidFill>
                <a:latin typeface="Times New Roman" pitchFamily="18" charset="0"/>
                <a:ea typeface="宋体" charset="-122"/>
              </a:rPr>
              <a:t> *</a:t>
            </a:r>
            <a:r>
              <a:rPr lang="en-US" altLang="zh-CN" sz="2400" b="1" dirty="0" err="1">
                <a:solidFill>
                  <a:srgbClr val="00007E"/>
                </a:solidFill>
                <a:latin typeface="Times New Roman" pitchFamily="18" charset="0"/>
                <a:ea typeface="宋体" charset="-122"/>
              </a:rPr>
              <a:t>tmp</a:t>
            </a:r>
            <a:r>
              <a:rPr lang="en-US" altLang="zh-CN" sz="2400" b="1" dirty="0">
                <a:solidFill>
                  <a:srgbClr val="00007E"/>
                </a:solidFill>
                <a:latin typeface="Times New Roman" pitchFamily="18" charset="0"/>
                <a:ea typeface="宋体" charset="-122"/>
              </a:rPr>
              <a:t>;</a:t>
            </a:r>
          </a:p>
          <a:p>
            <a:pPr eaLnBrk="1" hangingPunct="1">
              <a:lnSpc>
                <a:spcPct val="80000"/>
              </a:lnSpc>
            </a:pPr>
            <a:r>
              <a:rPr lang="en-US" altLang="zh-CN" sz="2400" b="1" dirty="0">
                <a:solidFill>
                  <a:srgbClr val="00007E"/>
                </a:solidFill>
                <a:latin typeface="Times New Roman" pitchFamily="18" charset="0"/>
                <a:ea typeface="宋体" charset="-122"/>
              </a:rPr>
              <a:t>    </a:t>
            </a:r>
            <a:r>
              <a:rPr lang="en-US" altLang="zh-CN" sz="2400" b="1" dirty="0" err="1">
                <a:solidFill>
                  <a:srgbClr val="00007E"/>
                </a:solidFill>
                <a:latin typeface="Times New Roman" pitchFamily="18" charset="0"/>
                <a:ea typeface="宋体" charset="-122"/>
              </a:rPr>
              <a:t>tmp</a:t>
            </a:r>
            <a:r>
              <a:rPr lang="en-US" altLang="zh-CN" sz="2400" b="1" dirty="0">
                <a:solidFill>
                  <a:srgbClr val="00007E"/>
                </a:solidFill>
                <a:latin typeface="Times New Roman" pitchFamily="18" charset="0"/>
                <a:ea typeface="宋体" charset="-122"/>
              </a:rPr>
              <a:t> = (</a:t>
            </a:r>
            <a:r>
              <a:rPr lang="en-US" altLang="zh-CN" sz="2400" b="1" dirty="0" err="1">
                <a:solidFill>
                  <a:srgbClr val="00007E"/>
                </a:solidFill>
                <a:latin typeface="Times New Roman" pitchFamily="18" charset="0"/>
                <a:ea typeface="宋体" charset="-122"/>
              </a:rPr>
              <a:t>keytype</a:t>
            </a:r>
            <a:r>
              <a:rPr lang="en-US" altLang="zh-CN" sz="2400" b="1" dirty="0">
                <a:solidFill>
                  <a:srgbClr val="00007E"/>
                </a:solidFill>
                <a:latin typeface="Times New Roman" pitchFamily="18" charset="0"/>
                <a:ea typeface="宋体" charset="-122"/>
              </a:rPr>
              <a:t> *)</a:t>
            </a:r>
            <a:r>
              <a:rPr lang="en-US" altLang="zh-CN" sz="2400" b="1" dirty="0" err="1">
                <a:solidFill>
                  <a:srgbClr val="00007E"/>
                </a:solidFill>
                <a:latin typeface="Times New Roman" pitchFamily="18" charset="0"/>
                <a:ea typeface="宋体" charset="-122"/>
              </a:rPr>
              <a:t>malloc</a:t>
            </a:r>
            <a:r>
              <a:rPr lang="en-US" altLang="zh-CN" sz="2400" b="1" dirty="0">
                <a:solidFill>
                  <a:srgbClr val="00007E"/>
                </a:solidFill>
                <a:latin typeface="Times New Roman" pitchFamily="18" charset="0"/>
                <a:ea typeface="宋体" charset="-122"/>
              </a:rPr>
              <a:t>(</a:t>
            </a:r>
            <a:r>
              <a:rPr lang="en-US" altLang="zh-CN" sz="2400" b="1" dirty="0" err="1">
                <a:solidFill>
                  <a:srgbClr val="00007E"/>
                </a:solidFill>
                <a:latin typeface="Times New Roman" pitchFamily="18" charset="0"/>
                <a:ea typeface="宋体" charset="-122"/>
              </a:rPr>
              <a:t>sizeof</a:t>
            </a:r>
            <a:r>
              <a:rPr lang="en-US" altLang="zh-CN" sz="2400" b="1" dirty="0">
                <a:solidFill>
                  <a:srgbClr val="00007E"/>
                </a:solidFill>
                <a:latin typeface="Times New Roman" pitchFamily="18" charset="0"/>
                <a:ea typeface="宋体" charset="-122"/>
              </a:rPr>
              <a:t>(</a:t>
            </a:r>
            <a:r>
              <a:rPr lang="en-US" altLang="zh-CN" sz="2400" b="1" dirty="0" err="1">
                <a:solidFill>
                  <a:srgbClr val="00007E"/>
                </a:solidFill>
                <a:latin typeface="Times New Roman" pitchFamily="18" charset="0"/>
                <a:ea typeface="宋体" charset="-122"/>
              </a:rPr>
              <a:t>keytype</a:t>
            </a:r>
            <a:r>
              <a:rPr lang="en-US" altLang="zh-CN" sz="2400" b="1" dirty="0">
                <a:solidFill>
                  <a:srgbClr val="00007E"/>
                </a:solidFill>
                <a:latin typeface="Times New Roman" pitchFamily="18" charset="0"/>
                <a:ea typeface="宋体" charset="-122"/>
              </a:rPr>
              <a:t>) * n);</a:t>
            </a:r>
          </a:p>
          <a:p>
            <a:pPr eaLnBrk="1" hangingPunct="1">
              <a:lnSpc>
                <a:spcPct val="80000"/>
              </a:lnSpc>
            </a:pPr>
            <a:r>
              <a:rPr lang="en-US" altLang="zh-CN" sz="2400" b="1" dirty="0">
                <a:solidFill>
                  <a:srgbClr val="00007E"/>
                </a:solidFill>
                <a:latin typeface="Times New Roman" pitchFamily="18" charset="0"/>
                <a:ea typeface="宋体" charset="-122"/>
              </a:rPr>
              <a:t>    if(</a:t>
            </a:r>
            <a:r>
              <a:rPr lang="en-US" altLang="zh-CN" sz="2400" b="1" dirty="0" err="1">
                <a:solidFill>
                  <a:srgbClr val="00007E"/>
                </a:solidFill>
                <a:latin typeface="Times New Roman" pitchFamily="18" charset="0"/>
                <a:ea typeface="宋体" charset="-122"/>
              </a:rPr>
              <a:t>tmp</a:t>
            </a:r>
            <a:r>
              <a:rPr lang="en-US" altLang="zh-CN" sz="2400" b="1" dirty="0">
                <a:solidFill>
                  <a:srgbClr val="00007E"/>
                </a:solidFill>
                <a:latin typeface="Times New Roman" pitchFamily="18" charset="0"/>
                <a:ea typeface="宋体" charset="-122"/>
              </a:rPr>
              <a:t> != NULL) {</a:t>
            </a:r>
          </a:p>
          <a:p>
            <a:pPr eaLnBrk="1" hangingPunct="1">
              <a:lnSpc>
                <a:spcPct val="80000"/>
              </a:lnSpc>
            </a:pPr>
            <a:r>
              <a:rPr lang="en-US" altLang="zh-CN" sz="2400" b="1" dirty="0">
                <a:solidFill>
                  <a:srgbClr val="00007E"/>
                </a:solidFill>
                <a:latin typeface="Times New Roman" pitchFamily="18" charset="0"/>
                <a:ea typeface="宋体" charset="-122"/>
              </a:rPr>
              <a:t>        </a:t>
            </a:r>
            <a:r>
              <a:rPr lang="en-US" altLang="zh-CN" sz="2400" b="1" dirty="0" err="1">
                <a:solidFill>
                  <a:srgbClr val="00007E"/>
                </a:solidFill>
                <a:latin typeface="Times New Roman" pitchFamily="18" charset="0"/>
                <a:ea typeface="宋体" charset="-122"/>
              </a:rPr>
              <a:t>mSort</a:t>
            </a:r>
            <a:r>
              <a:rPr lang="en-US" altLang="zh-CN" sz="2400" b="1" dirty="0">
                <a:solidFill>
                  <a:srgbClr val="00007E"/>
                </a:solidFill>
                <a:latin typeface="Times New Roman" pitchFamily="18" charset="0"/>
                <a:ea typeface="宋体" charset="-122"/>
              </a:rPr>
              <a:t>(k, </a:t>
            </a:r>
            <a:r>
              <a:rPr lang="en-US" altLang="zh-CN" sz="2400" b="1" dirty="0" err="1">
                <a:solidFill>
                  <a:srgbClr val="00007E"/>
                </a:solidFill>
                <a:latin typeface="Times New Roman" pitchFamily="18" charset="0"/>
                <a:ea typeface="宋体" charset="-122"/>
              </a:rPr>
              <a:t>tmp</a:t>
            </a:r>
            <a:r>
              <a:rPr lang="en-US" altLang="zh-CN" sz="2400" b="1" dirty="0">
                <a:solidFill>
                  <a:srgbClr val="00007E"/>
                </a:solidFill>
                <a:latin typeface="Times New Roman" pitchFamily="18" charset="0"/>
                <a:ea typeface="宋体" charset="-122"/>
              </a:rPr>
              <a:t>, 0, n-1);</a:t>
            </a:r>
          </a:p>
          <a:p>
            <a:pPr eaLnBrk="1" hangingPunct="1">
              <a:lnSpc>
                <a:spcPct val="80000"/>
              </a:lnSpc>
            </a:pPr>
            <a:r>
              <a:rPr lang="en-US" altLang="zh-CN" sz="2400" b="1" dirty="0">
                <a:solidFill>
                  <a:srgbClr val="00007E"/>
                </a:solidFill>
                <a:latin typeface="Times New Roman" pitchFamily="18" charset="0"/>
                <a:ea typeface="宋体" charset="-122"/>
              </a:rPr>
              <a:t>        free(</a:t>
            </a:r>
            <a:r>
              <a:rPr lang="en-US" altLang="zh-CN" sz="2400" b="1" dirty="0" err="1">
                <a:solidFill>
                  <a:srgbClr val="00007E"/>
                </a:solidFill>
                <a:latin typeface="Times New Roman" pitchFamily="18" charset="0"/>
                <a:ea typeface="宋体" charset="-122"/>
              </a:rPr>
              <a:t>tmp</a:t>
            </a:r>
            <a:r>
              <a:rPr lang="en-US" altLang="zh-CN" sz="2400" b="1" dirty="0">
                <a:solidFill>
                  <a:srgbClr val="00007E"/>
                </a:solidFill>
                <a:latin typeface="Times New Roman" pitchFamily="18" charset="0"/>
                <a:ea typeface="宋体" charset="-122"/>
              </a:rPr>
              <a:t>);</a:t>
            </a:r>
          </a:p>
          <a:p>
            <a:pPr eaLnBrk="1" hangingPunct="1">
              <a:lnSpc>
                <a:spcPct val="80000"/>
              </a:lnSpc>
            </a:pPr>
            <a:r>
              <a:rPr lang="en-US" altLang="zh-CN" sz="2400" b="1" dirty="0">
                <a:solidFill>
                  <a:srgbClr val="00007E"/>
                </a:solidFill>
                <a:latin typeface="Times New Roman" pitchFamily="18" charset="0"/>
                <a:ea typeface="宋体" charset="-122"/>
              </a:rPr>
              <a:t>    } </a:t>
            </a:r>
          </a:p>
          <a:p>
            <a:pPr eaLnBrk="1" hangingPunct="1">
              <a:lnSpc>
                <a:spcPct val="80000"/>
              </a:lnSpc>
            </a:pPr>
            <a:r>
              <a:rPr lang="en-US" altLang="zh-CN" sz="2400" b="1" dirty="0">
                <a:solidFill>
                  <a:srgbClr val="00007E"/>
                </a:solidFill>
                <a:latin typeface="Times New Roman" pitchFamily="18" charset="0"/>
                <a:ea typeface="宋体" charset="-122"/>
              </a:rPr>
              <a:t>    else</a:t>
            </a:r>
          </a:p>
          <a:p>
            <a:pPr eaLnBrk="1" hangingPunct="1">
              <a:lnSpc>
                <a:spcPct val="80000"/>
              </a:lnSpc>
            </a:pPr>
            <a:r>
              <a:rPr lang="en-US" altLang="zh-CN" sz="2400" b="1" dirty="0">
                <a:solidFill>
                  <a:srgbClr val="00007E"/>
                </a:solidFill>
                <a:latin typeface="Times New Roman" pitchFamily="18" charset="0"/>
                <a:ea typeface="宋体" charset="-122"/>
              </a:rPr>
              <a:t>        </a:t>
            </a:r>
            <a:r>
              <a:rPr lang="en-US" altLang="zh-CN" sz="2400" b="1" dirty="0" err="1">
                <a:solidFill>
                  <a:srgbClr val="00007E"/>
                </a:solidFill>
                <a:latin typeface="Times New Roman" pitchFamily="18" charset="0"/>
                <a:ea typeface="宋体" charset="-122"/>
              </a:rPr>
              <a:t>printf</a:t>
            </a:r>
            <a:r>
              <a:rPr lang="en-US" altLang="zh-CN" sz="2400" b="1" dirty="0">
                <a:solidFill>
                  <a:srgbClr val="00007E"/>
                </a:solidFill>
                <a:latin typeface="Times New Roman" pitchFamily="18" charset="0"/>
                <a:ea typeface="宋体" charset="-122"/>
              </a:rPr>
              <a:t>(“No space for </a:t>
            </a:r>
            <a:r>
              <a:rPr lang="en-US" altLang="zh-CN" sz="2400" b="1" dirty="0" err="1">
                <a:solidFill>
                  <a:srgbClr val="00007E"/>
                </a:solidFill>
                <a:latin typeface="Times New Roman" pitchFamily="18" charset="0"/>
                <a:ea typeface="宋体" charset="-122"/>
              </a:rPr>
              <a:t>tmp</a:t>
            </a:r>
            <a:r>
              <a:rPr lang="en-US" altLang="zh-CN" sz="2400" b="1" dirty="0">
                <a:solidFill>
                  <a:srgbClr val="00007E"/>
                </a:solidFill>
                <a:latin typeface="Times New Roman" pitchFamily="18" charset="0"/>
                <a:ea typeface="宋体" charset="-122"/>
              </a:rPr>
              <a:t> array!!!\n”);</a:t>
            </a:r>
          </a:p>
          <a:p>
            <a:pPr eaLnBrk="1" hangingPunct="1">
              <a:lnSpc>
                <a:spcPct val="80000"/>
              </a:lnSpc>
            </a:pPr>
            <a:r>
              <a:rPr lang="en-US" altLang="zh-CN" sz="2400" b="1" dirty="0">
                <a:solidFill>
                  <a:srgbClr val="00007E"/>
                </a:solidFill>
                <a:latin typeface="Times New Roman" pitchFamily="18" charset="0"/>
                <a:ea typeface="宋体" charset="-122"/>
              </a:rPr>
              <a:t>}</a:t>
            </a:r>
          </a:p>
          <a:p>
            <a:pPr eaLnBrk="1" hangingPunct="1">
              <a:lnSpc>
                <a:spcPct val="80000"/>
              </a:lnSpc>
            </a:pPr>
            <a:r>
              <a:rPr lang="en-US" altLang="zh-CN" sz="2400" b="1" dirty="0">
                <a:solidFill>
                  <a:srgbClr val="00007E"/>
                </a:solidFill>
                <a:latin typeface="Times New Roman" pitchFamily="18" charset="0"/>
                <a:ea typeface="宋体" charset="-122"/>
              </a:rPr>
              <a:t>void </a:t>
            </a:r>
            <a:r>
              <a:rPr lang="en-US" altLang="zh-CN" sz="2400" b="1" dirty="0" err="1">
                <a:solidFill>
                  <a:srgbClr val="00007E"/>
                </a:solidFill>
                <a:latin typeface="Times New Roman" pitchFamily="18" charset="0"/>
                <a:ea typeface="宋体" charset="-122"/>
              </a:rPr>
              <a:t>mSort</a:t>
            </a:r>
            <a:r>
              <a:rPr lang="en-US" altLang="zh-CN" sz="2400" b="1" dirty="0">
                <a:solidFill>
                  <a:srgbClr val="00007E"/>
                </a:solidFill>
                <a:latin typeface="Times New Roman" pitchFamily="18" charset="0"/>
                <a:ea typeface="宋体" charset="-122"/>
              </a:rPr>
              <a:t>(</a:t>
            </a:r>
            <a:r>
              <a:rPr lang="en-US" altLang="zh-CN" sz="2400" b="1" dirty="0" err="1">
                <a:solidFill>
                  <a:srgbClr val="00007E"/>
                </a:solidFill>
                <a:latin typeface="Times New Roman" pitchFamily="18" charset="0"/>
                <a:ea typeface="宋体" charset="-122"/>
              </a:rPr>
              <a:t>keytype</a:t>
            </a:r>
            <a:r>
              <a:rPr lang="en-US" altLang="zh-CN" sz="2400" b="1" dirty="0">
                <a:solidFill>
                  <a:srgbClr val="00007E"/>
                </a:solidFill>
                <a:latin typeface="Times New Roman" pitchFamily="18" charset="0"/>
                <a:ea typeface="宋体" charset="-122"/>
              </a:rPr>
              <a:t> k[], </a:t>
            </a:r>
            <a:r>
              <a:rPr lang="en-US" altLang="zh-CN" sz="2400" b="1" dirty="0" err="1">
                <a:solidFill>
                  <a:srgbClr val="00007E"/>
                </a:solidFill>
                <a:latin typeface="Times New Roman" pitchFamily="18" charset="0"/>
                <a:ea typeface="宋体" charset="-122"/>
              </a:rPr>
              <a:t>keytype</a:t>
            </a:r>
            <a:r>
              <a:rPr lang="en-US" altLang="zh-CN" sz="2400" b="1" dirty="0">
                <a:solidFill>
                  <a:srgbClr val="00007E"/>
                </a:solidFill>
                <a:latin typeface="Times New Roman" pitchFamily="18" charset="0"/>
                <a:ea typeface="宋体" charset="-122"/>
              </a:rPr>
              <a:t> </a:t>
            </a:r>
            <a:r>
              <a:rPr lang="en-US" altLang="zh-CN" sz="2400" b="1" dirty="0" err="1">
                <a:solidFill>
                  <a:srgbClr val="00007E"/>
                </a:solidFill>
                <a:latin typeface="Times New Roman" pitchFamily="18" charset="0"/>
                <a:ea typeface="宋体" charset="-122"/>
              </a:rPr>
              <a:t>tmp</a:t>
            </a:r>
            <a:r>
              <a:rPr lang="en-US" altLang="zh-CN" sz="2400" b="1" dirty="0">
                <a:solidFill>
                  <a:srgbClr val="00007E"/>
                </a:solidFill>
                <a:latin typeface="Times New Roman" pitchFamily="18" charset="0"/>
                <a:ea typeface="宋体" charset="-122"/>
              </a:rPr>
              <a:t>[], </a:t>
            </a:r>
            <a:r>
              <a:rPr lang="en-US" altLang="zh-CN" sz="2400" b="1" dirty="0" err="1">
                <a:solidFill>
                  <a:srgbClr val="00007E"/>
                </a:solidFill>
                <a:latin typeface="Times New Roman" pitchFamily="18" charset="0"/>
                <a:ea typeface="宋体" charset="-122"/>
              </a:rPr>
              <a:t>int</a:t>
            </a:r>
            <a:r>
              <a:rPr lang="en-US" altLang="zh-CN" sz="2400" b="1" dirty="0">
                <a:solidFill>
                  <a:srgbClr val="00007E"/>
                </a:solidFill>
                <a:latin typeface="Times New Roman" pitchFamily="18" charset="0"/>
                <a:ea typeface="宋体" charset="-122"/>
              </a:rPr>
              <a:t> left, </a:t>
            </a:r>
            <a:r>
              <a:rPr lang="en-US" altLang="zh-CN" sz="2400" b="1" dirty="0" err="1">
                <a:solidFill>
                  <a:srgbClr val="00007E"/>
                </a:solidFill>
                <a:latin typeface="Times New Roman" pitchFamily="18" charset="0"/>
                <a:ea typeface="宋体" charset="-122"/>
              </a:rPr>
              <a:t>int</a:t>
            </a:r>
            <a:r>
              <a:rPr lang="en-US" altLang="zh-CN" sz="2400" b="1" dirty="0">
                <a:solidFill>
                  <a:srgbClr val="00007E"/>
                </a:solidFill>
                <a:latin typeface="Times New Roman" pitchFamily="18" charset="0"/>
                <a:ea typeface="宋体" charset="-122"/>
              </a:rPr>
              <a:t> right){</a:t>
            </a:r>
          </a:p>
          <a:p>
            <a:pPr eaLnBrk="1" hangingPunct="1">
              <a:lnSpc>
                <a:spcPct val="80000"/>
              </a:lnSpc>
            </a:pPr>
            <a:r>
              <a:rPr lang="en-US" altLang="zh-CN" sz="2400" b="1" dirty="0">
                <a:solidFill>
                  <a:srgbClr val="00007E"/>
                </a:solidFill>
                <a:latin typeface="Times New Roman" pitchFamily="18" charset="0"/>
                <a:ea typeface="宋体" charset="-122"/>
              </a:rPr>
              <a:t>    </a:t>
            </a:r>
            <a:r>
              <a:rPr lang="en-US" altLang="zh-CN" sz="2400" b="1" dirty="0" err="1">
                <a:solidFill>
                  <a:srgbClr val="00007E"/>
                </a:solidFill>
                <a:latin typeface="Times New Roman" pitchFamily="18" charset="0"/>
                <a:ea typeface="宋体" charset="-122"/>
              </a:rPr>
              <a:t>int</a:t>
            </a:r>
            <a:r>
              <a:rPr lang="en-US" altLang="zh-CN" sz="2400" b="1" dirty="0">
                <a:solidFill>
                  <a:srgbClr val="00007E"/>
                </a:solidFill>
                <a:latin typeface="Times New Roman" pitchFamily="18" charset="0"/>
                <a:ea typeface="宋体" charset="-122"/>
              </a:rPr>
              <a:t> center;</a:t>
            </a:r>
          </a:p>
          <a:p>
            <a:pPr eaLnBrk="1" hangingPunct="1">
              <a:lnSpc>
                <a:spcPct val="80000"/>
              </a:lnSpc>
            </a:pPr>
            <a:r>
              <a:rPr lang="en-US" altLang="zh-CN" sz="2400" b="1" dirty="0">
                <a:solidFill>
                  <a:srgbClr val="00007E"/>
                </a:solidFill>
                <a:latin typeface="Times New Roman" pitchFamily="18" charset="0"/>
                <a:ea typeface="宋体" charset="-122"/>
              </a:rPr>
              <a:t>    if(left &lt; right){</a:t>
            </a:r>
          </a:p>
          <a:p>
            <a:pPr eaLnBrk="1" hangingPunct="1">
              <a:lnSpc>
                <a:spcPct val="80000"/>
              </a:lnSpc>
            </a:pPr>
            <a:r>
              <a:rPr lang="en-US" altLang="zh-CN" sz="2400" b="1" dirty="0">
                <a:solidFill>
                  <a:srgbClr val="00007E"/>
                </a:solidFill>
                <a:latin typeface="Times New Roman" pitchFamily="18" charset="0"/>
                <a:ea typeface="宋体" charset="-122"/>
              </a:rPr>
              <a:t>        center = (</a:t>
            </a:r>
            <a:r>
              <a:rPr lang="en-US" altLang="zh-CN" sz="2400" b="1" dirty="0" err="1">
                <a:solidFill>
                  <a:srgbClr val="00007E"/>
                </a:solidFill>
                <a:latin typeface="Times New Roman" pitchFamily="18" charset="0"/>
                <a:ea typeface="宋体" charset="-122"/>
              </a:rPr>
              <a:t>left+right</a:t>
            </a:r>
            <a:r>
              <a:rPr lang="en-US" altLang="zh-CN" sz="2400" b="1" dirty="0">
                <a:solidFill>
                  <a:srgbClr val="00007E"/>
                </a:solidFill>
                <a:latin typeface="Times New Roman" pitchFamily="18" charset="0"/>
                <a:ea typeface="宋体" charset="-122"/>
              </a:rPr>
              <a:t>)/2;</a:t>
            </a:r>
          </a:p>
          <a:p>
            <a:pPr eaLnBrk="1" hangingPunct="1">
              <a:lnSpc>
                <a:spcPct val="80000"/>
              </a:lnSpc>
            </a:pPr>
            <a:r>
              <a:rPr lang="en-US" altLang="zh-CN" sz="2400" b="1" dirty="0">
                <a:solidFill>
                  <a:srgbClr val="00007E"/>
                </a:solidFill>
                <a:latin typeface="Times New Roman" pitchFamily="18" charset="0"/>
                <a:ea typeface="宋体" charset="-122"/>
              </a:rPr>
              <a:t>        </a:t>
            </a:r>
            <a:r>
              <a:rPr lang="en-US" altLang="zh-CN" sz="2400" b="1" dirty="0" err="1">
                <a:solidFill>
                  <a:srgbClr val="00007E"/>
                </a:solidFill>
                <a:latin typeface="Times New Roman" pitchFamily="18" charset="0"/>
                <a:ea typeface="宋体" charset="-122"/>
              </a:rPr>
              <a:t>mSort</a:t>
            </a:r>
            <a:r>
              <a:rPr lang="en-US" altLang="zh-CN" sz="2400" b="1" dirty="0">
                <a:solidFill>
                  <a:srgbClr val="00007E"/>
                </a:solidFill>
                <a:latin typeface="Times New Roman" pitchFamily="18" charset="0"/>
                <a:ea typeface="宋体" charset="-122"/>
              </a:rPr>
              <a:t>(k, </a:t>
            </a:r>
            <a:r>
              <a:rPr lang="en-US" altLang="zh-CN" sz="2400" b="1" dirty="0" err="1">
                <a:solidFill>
                  <a:srgbClr val="00007E"/>
                </a:solidFill>
                <a:latin typeface="Times New Roman" pitchFamily="18" charset="0"/>
                <a:ea typeface="宋体" charset="-122"/>
              </a:rPr>
              <a:t>tmp</a:t>
            </a:r>
            <a:r>
              <a:rPr lang="en-US" altLang="zh-CN" sz="2400" b="1" dirty="0">
                <a:solidFill>
                  <a:srgbClr val="00007E"/>
                </a:solidFill>
                <a:latin typeface="Times New Roman" pitchFamily="18" charset="0"/>
                <a:ea typeface="宋体" charset="-122"/>
              </a:rPr>
              <a:t>, left, center);</a:t>
            </a:r>
          </a:p>
          <a:p>
            <a:pPr eaLnBrk="1" hangingPunct="1">
              <a:lnSpc>
                <a:spcPct val="80000"/>
              </a:lnSpc>
            </a:pPr>
            <a:r>
              <a:rPr lang="en-US" altLang="zh-CN" sz="2400" b="1" dirty="0">
                <a:solidFill>
                  <a:srgbClr val="00007E"/>
                </a:solidFill>
                <a:latin typeface="Times New Roman" pitchFamily="18" charset="0"/>
                <a:ea typeface="宋体" charset="-122"/>
              </a:rPr>
              <a:t>        </a:t>
            </a:r>
            <a:r>
              <a:rPr lang="en-US" altLang="zh-CN" sz="2400" b="1" dirty="0" err="1">
                <a:solidFill>
                  <a:srgbClr val="00007E"/>
                </a:solidFill>
                <a:latin typeface="Times New Roman" pitchFamily="18" charset="0"/>
                <a:ea typeface="宋体" charset="-122"/>
              </a:rPr>
              <a:t>mSort</a:t>
            </a:r>
            <a:r>
              <a:rPr lang="en-US" altLang="zh-CN" sz="2400" b="1" dirty="0">
                <a:solidFill>
                  <a:srgbClr val="00007E"/>
                </a:solidFill>
                <a:latin typeface="Times New Roman" pitchFamily="18" charset="0"/>
                <a:ea typeface="宋体" charset="-122"/>
              </a:rPr>
              <a:t>(k, </a:t>
            </a:r>
            <a:r>
              <a:rPr lang="en-US" altLang="zh-CN" sz="2400" b="1" dirty="0" err="1">
                <a:solidFill>
                  <a:srgbClr val="00007E"/>
                </a:solidFill>
                <a:latin typeface="Times New Roman" pitchFamily="18" charset="0"/>
                <a:ea typeface="宋体" charset="-122"/>
              </a:rPr>
              <a:t>tmp</a:t>
            </a:r>
            <a:r>
              <a:rPr lang="en-US" altLang="zh-CN" sz="2400" b="1" dirty="0">
                <a:solidFill>
                  <a:srgbClr val="00007E"/>
                </a:solidFill>
                <a:latin typeface="Times New Roman" pitchFamily="18" charset="0"/>
                <a:ea typeface="宋体" charset="-122"/>
              </a:rPr>
              <a:t>, center+1, right);</a:t>
            </a:r>
          </a:p>
          <a:p>
            <a:pPr eaLnBrk="1" hangingPunct="1">
              <a:lnSpc>
                <a:spcPct val="80000"/>
              </a:lnSpc>
            </a:pPr>
            <a:r>
              <a:rPr lang="en-US" altLang="zh-CN" sz="2400" b="1" dirty="0">
                <a:solidFill>
                  <a:srgbClr val="00007E"/>
                </a:solidFill>
                <a:latin typeface="Times New Roman" pitchFamily="18" charset="0"/>
                <a:ea typeface="宋体" charset="-122"/>
              </a:rPr>
              <a:t>        merge(k, </a:t>
            </a:r>
            <a:r>
              <a:rPr lang="en-US" altLang="zh-CN" sz="2400" b="1" dirty="0" err="1">
                <a:solidFill>
                  <a:srgbClr val="00007E"/>
                </a:solidFill>
                <a:latin typeface="Times New Roman" pitchFamily="18" charset="0"/>
                <a:ea typeface="宋体" charset="-122"/>
              </a:rPr>
              <a:t>tmp</a:t>
            </a:r>
            <a:r>
              <a:rPr lang="en-US" altLang="zh-CN" sz="2400" b="1" dirty="0">
                <a:solidFill>
                  <a:srgbClr val="00007E"/>
                </a:solidFill>
                <a:latin typeface="Times New Roman" pitchFamily="18" charset="0"/>
                <a:ea typeface="宋体" charset="-122"/>
              </a:rPr>
              <a:t>, </a:t>
            </a:r>
            <a:r>
              <a:rPr lang="en-US" altLang="zh-CN" sz="2400" b="1" dirty="0" err="1">
                <a:solidFill>
                  <a:srgbClr val="00007E"/>
                </a:solidFill>
                <a:latin typeface="Times New Roman" pitchFamily="18" charset="0"/>
                <a:ea typeface="宋体" charset="-122"/>
              </a:rPr>
              <a:t>left,center</a:t>
            </a:r>
            <a:r>
              <a:rPr lang="en-US" altLang="zh-CN" sz="2400" b="1" dirty="0">
                <a:solidFill>
                  <a:srgbClr val="00007E"/>
                </a:solidFill>
                <a:latin typeface="Times New Roman" pitchFamily="18" charset="0"/>
                <a:ea typeface="宋体" charset="-122"/>
              </a:rPr>
              <a:t>, right);</a:t>
            </a:r>
          </a:p>
          <a:p>
            <a:pPr eaLnBrk="1" hangingPunct="1">
              <a:lnSpc>
                <a:spcPct val="80000"/>
              </a:lnSpc>
            </a:pPr>
            <a:r>
              <a:rPr lang="en-US" altLang="zh-CN" sz="2400" b="1" dirty="0">
                <a:solidFill>
                  <a:srgbClr val="00007E"/>
                </a:solidFill>
                <a:latin typeface="Times New Roman" pitchFamily="18" charset="0"/>
                <a:ea typeface="宋体" charset="-122"/>
              </a:rPr>
              <a:t>    }</a:t>
            </a:r>
          </a:p>
          <a:p>
            <a:pPr eaLnBrk="1" hangingPunct="1">
              <a:lnSpc>
                <a:spcPct val="80000"/>
              </a:lnSpc>
            </a:pPr>
            <a:r>
              <a:rPr lang="en-US" altLang="zh-CN" sz="2400" b="1" dirty="0">
                <a:solidFill>
                  <a:srgbClr val="00007E"/>
                </a:solidFill>
                <a:latin typeface="Times New Roman" pitchFamily="18" charset="0"/>
                <a:ea typeface="宋体" charset="-122"/>
              </a:rPr>
              <a:t>}</a:t>
            </a:r>
          </a:p>
        </p:txBody>
      </p:sp>
    </p:spTree>
    <p:extLst>
      <p:ext uri="{BB962C8B-B14F-4D97-AF65-F5344CB8AC3E}">
        <p14:creationId xmlns:p14="http://schemas.microsoft.com/office/powerpoint/2010/main" val="21981687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归并排序算法分析</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55</a:t>
            </a:fld>
            <a:endParaRPr lang="zh-CN" altLang="en-US"/>
          </a:p>
        </p:txBody>
      </p:sp>
      <p:graphicFrame>
        <p:nvGraphicFramePr>
          <p:cNvPr id="6" name="表格 5"/>
          <p:cNvGraphicFramePr>
            <a:graphicFrameLocks noGrp="1"/>
          </p:cNvGraphicFramePr>
          <p:nvPr/>
        </p:nvGraphicFramePr>
        <p:xfrm>
          <a:off x="755576" y="1124744"/>
          <a:ext cx="7560840" cy="2956560"/>
        </p:xfrm>
        <a:graphic>
          <a:graphicData uri="http://schemas.openxmlformats.org/drawingml/2006/table">
            <a:tbl>
              <a:tblPr firstRow="1" bandRow="1"/>
              <a:tblGrid>
                <a:gridCol w="1982836">
                  <a:extLst>
                    <a:ext uri="{9D8B030D-6E8A-4147-A177-3AD203B41FA5}">
                      <a16:colId xmlns:a16="http://schemas.microsoft.com/office/drawing/2014/main" val="20000"/>
                    </a:ext>
                  </a:extLst>
                </a:gridCol>
                <a:gridCol w="5578004">
                  <a:extLst>
                    <a:ext uri="{9D8B030D-6E8A-4147-A177-3AD203B41FA5}">
                      <a16:colId xmlns:a16="http://schemas.microsoft.com/office/drawing/2014/main" val="20001"/>
                    </a:ext>
                  </a:extLst>
                </a:gridCol>
              </a:tblGrid>
              <a:tr h="370840">
                <a:tc>
                  <a:txBody>
                    <a:bodyPr/>
                    <a:lstStyle>
                      <a:lvl1pPr marL="0" algn="l" defTabSz="914400" rtl="0" eaLnBrk="1" latinLnBrk="0" hangingPunct="1">
                        <a:defRPr sz="1800" b="1" kern="1200">
                          <a:solidFill>
                            <a:schemeClr val="lt1"/>
                          </a:solidFill>
                          <a:latin typeface="Arial Narrow"/>
                        </a:defRPr>
                      </a:lvl1pPr>
                      <a:lvl2pPr marL="457200" algn="l" defTabSz="914400" rtl="0" eaLnBrk="1" latinLnBrk="0" hangingPunct="1">
                        <a:defRPr sz="1800" b="1" kern="1200">
                          <a:solidFill>
                            <a:schemeClr val="lt1"/>
                          </a:solidFill>
                          <a:latin typeface="Arial Narrow"/>
                        </a:defRPr>
                      </a:lvl2pPr>
                      <a:lvl3pPr marL="914400" algn="l" defTabSz="914400" rtl="0" eaLnBrk="1" latinLnBrk="0" hangingPunct="1">
                        <a:defRPr sz="1800" b="1" kern="1200">
                          <a:solidFill>
                            <a:schemeClr val="lt1"/>
                          </a:solidFill>
                          <a:latin typeface="Arial Narrow"/>
                        </a:defRPr>
                      </a:lvl3pPr>
                      <a:lvl4pPr marL="1371600" algn="l" defTabSz="914400" rtl="0" eaLnBrk="1" latinLnBrk="0" hangingPunct="1">
                        <a:defRPr sz="1800" b="1" kern="1200">
                          <a:solidFill>
                            <a:schemeClr val="lt1"/>
                          </a:solidFill>
                          <a:latin typeface="Arial Narrow"/>
                        </a:defRPr>
                      </a:lvl4pPr>
                      <a:lvl5pPr marL="1828800" algn="l" defTabSz="914400" rtl="0" eaLnBrk="1" latinLnBrk="0" hangingPunct="1">
                        <a:defRPr sz="1800" b="1" kern="1200">
                          <a:solidFill>
                            <a:schemeClr val="lt1"/>
                          </a:solidFill>
                          <a:latin typeface="Arial Narrow"/>
                        </a:defRPr>
                      </a:lvl5pPr>
                      <a:lvl6pPr marL="2286000" algn="l" defTabSz="914400" rtl="0" eaLnBrk="1" latinLnBrk="0" hangingPunct="1">
                        <a:defRPr sz="1800" b="1" kern="1200">
                          <a:solidFill>
                            <a:schemeClr val="lt1"/>
                          </a:solidFill>
                          <a:latin typeface="Arial Narrow"/>
                        </a:defRPr>
                      </a:lvl6pPr>
                      <a:lvl7pPr marL="2743200" algn="l" defTabSz="914400" rtl="0" eaLnBrk="1" latinLnBrk="0" hangingPunct="1">
                        <a:defRPr sz="1800" b="1" kern="1200">
                          <a:solidFill>
                            <a:schemeClr val="lt1"/>
                          </a:solidFill>
                          <a:latin typeface="Arial Narrow"/>
                        </a:defRPr>
                      </a:lvl7pPr>
                      <a:lvl8pPr marL="3200400" algn="l" defTabSz="914400" rtl="0" eaLnBrk="1" latinLnBrk="0" hangingPunct="1">
                        <a:defRPr sz="1800" b="1" kern="1200">
                          <a:solidFill>
                            <a:schemeClr val="lt1"/>
                          </a:solidFill>
                          <a:latin typeface="Arial Narrow"/>
                        </a:defRPr>
                      </a:lvl8pPr>
                      <a:lvl9pPr marL="3657600" algn="l" defTabSz="914400" rtl="0" eaLnBrk="1" latinLnBrk="0" hangingPunct="1">
                        <a:defRPr sz="1800" b="1" kern="1200">
                          <a:solidFill>
                            <a:schemeClr val="lt1"/>
                          </a:solidFill>
                          <a:latin typeface="Arial Narrow"/>
                        </a:defRPr>
                      </a:lvl9pPr>
                    </a:lstStyle>
                    <a:p>
                      <a:r>
                        <a:rPr lang="zh-CN" altLang="en-US" sz="2400" dirty="0">
                          <a:solidFill>
                            <a:schemeClr val="tx1"/>
                          </a:solidFill>
                        </a:rPr>
                        <a:t>稳定性：</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C1FEF9"/>
                    </a:solidFill>
                  </a:tcPr>
                </a:tc>
                <a:tc>
                  <a:txBody>
                    <a:bodyPr/>
                    <a:lstStyle>
                      <a:lvl1pPr marL="0" algn="l" defTabSz="914400" rtl="0" eaLnBrk="1" latinLnBrk="0" hangingPunct="1">
                        <a:defRPr sz="1800" b="1" kern="1200">
                          <a:solidFill>
                            <a:schemeClr val="lt1"/>
                          </a:solidFill>
                          <a:latin typeface="Arial Narrow"/>
                        </a:defRPr>
                      </a:lvl1pPr>
                      <a:lvl2pPr marL="457200" algn="l" defTabSz="914400" rtl="0" eaLnBrk="1" latinLnBrk="0" hangingPunct="1">
                        <a:defRPr sz="1800" b="1" kern="1200">
                          <a:solidFill>
                            <a:schemeClr val="lt1"/>
                          </a:solidFill>
                          <a:latin typeface="Arial Narrow"/>
                        </a:defRPr>
                      </a:lvl2pPr>
                      <a:lvl3pPr marL="914400" algn="l" defTabSz="914400" rtl="0" eaLnBrk="1" latinLnBrk="0" hangingPunct="1">
                        <a:defRPr sz="1800" b="1" kern="1200">
                          <a:solidFill>
                            <a:schemeClr val="lt1"/>
                          </a:solidFill>
                          <a:latin typeface="Arial Narrow"/>
                        </a:defRPr>
                      </a:lvl3pPr>
                      <a:lvl4pPr marL="1371600" algn="l" defTabSz="914400" rtl="0" eaLnBrk="1" latinLnBrk="0" hangingPunct="1">
                        <a:defRPr sz="1800" b="1" kern="1200">
                          <a:solidFill>
                            <a:schemeClr val="lt1"/>
                          </a:solidFill>
                          <a:latin typeface="Arial Narrow"/>
                        </a:defRPr>
                      </a:lvl4pPr>
                      <a:lvl5pPr marL="1828800" algn="l" defTabSz="914400" rtl="0" eaLnBrk="1" latinLnBrk="0" hangingPunct="1">
                        <a:defRPr sz="1800" b="1" kern="1200">
                          <a:solidFill>
                            <a:schemeClr val="lt1"/>
                          </a:solidFill>
                          <a:latin typeface="Arial Narrow"/>
                        </a:defRPr>
                      </a:lvl5pPr>
                      <a:lvl6pPr marL="2286000" algn="l" defTabSz="914400" rtl="0" eaLnBrk="1" latinLnBrk="0" hangingPunct="1">
                        <a:defRPr sz="1800" b="1" kern="1200">
                          <a:solidFill>
                            <a:schemeClr val="lt1"/>
                          </a:solidFill>
                          <a:latin typeface="Arial Narrow"/>
                        </a:defRPr>
                      </a:lvl6pPr>
                      <a:lvl7pPr marL="2743200" algn="l" defTabSz="914400" rtl="0" eaLnBrk="1" latinLnBrk="0" hangingPunct="1">
                        <a:defRPr sz="1800" b="1" kern="1200">
                          <a:solidFill>
                            <a:schemeClr val="lt1"/>
                          </a:solidFill>
                          <a:latin typeface="Arial Narrow"/>
                        </a:defRPr>
                      </a:lvl7pPr>
                      <a:lvl8pPr marL="3200400" algn="l" defTabSz="914400" rtl="0" eaLnBrk="1" latinLnBrk="0" hangingPunct="1">
                        <a:defRPr sz="1800" b="1" kern="1200">
                          <a:solidFill>
                            <a:schemeClr val="lt1"/>
                          </a:solidFill>
                          <a:latin typeface="Arial Narrow"/>
                        </a:defRPr>
                      </a:lvl8pPr>
                      <a:lvl9pPr marL="3657600" algn="l" defTabSz="914400" rtl="0" eaLnBrk="1" latinLnBrk="0" hangingPunct="1">
                        <a:defRPr sz="1800" b="1" kern="1200">
                          <a:solidFill>
                            <a:schemeClr val="lt1"/>
                          </a:solidFill>
                          <a:latin typeface="Arial Narrow"/>
                        </a:defRPr>
                      </a:lvl9pPr>
                    </a:lstStyle>
                    <a:p>
                      <a:r>
                        <a:rPr lang="zh-CN" altLang="en-US" sz="2400" dirty="0">
                          <a:solidFill>
                            <a:srgbClr val="7030A0"/>
                          </a:solidFill>
                          <a:latin typeface="楷体" pitchFamily="49" charset="-122"/>
                          <a:ea typeface="楷体" pitchFamily="49" charset="-122"/>
                        </a:rPr>
                        <a:t>稳定</a:t>
                      </a:r>
                      <a:endParaRPr lang="en-US" altLang="zh-CN" sz="2400" dirty="0">
                        <a:solidFill>
                          <a:srgbClr val="7030A0"/>
                        </a:solidFill>
                        <a:latin typeface="楷体" pitchFamily="49" charset="-122"/>
                        <a:ea typeface="楷体" pitchFamily="49" charset="-122"/>
                      </a:endParaRPr>
                    </a:p>
                    <a:p>
                      <a:endParaRPr lang="zh-CN" altLang="en-US" sz="2400" dirty="0">
                        <a:solidFill>
                          <a:srgbClr val="7030A0"/>
                        </a:solidFill>
                        <a:latin typeface="楷体" pitchFamily="49" charset="-122"/>
                        <a:ea typeface="楷体" pitchFamily="49" charset="-122"/>
                      </a:endParaRP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C1FEF9"/>
                    </a:solidFill>
                  </a:tcPr>
                </a:tc>
                <a:extLst>
                  <a:ext uri="{0D108BD9-81ED-4DB2-BD59-A6C34878D82A}">
                    <a16:rowId xmlns:a16="http://schemas.microsoft.com/office/drawing/2014/main" val="10000"/>
                  </a:ext>
                </a:extLst>
              </a:tr>
              <a:tr h="370840">
                <a:tc>
                  <a:txBody>
                    <a:bodyPr/>
                    <a:lstStyle>
                      <a:lvl1pPr marL="0" algn="l" defTabSz="914400" rtl="0" eaLnBrk="1" latinLnBrk="0" hangingPunct="1">
                        <a:defRPr sz="1800" kern="1200">
                          <a:solidFill>
                            <a:schemeClr val="dk1"/>
                          </a:solidFill>
                          <a:latin typeface="Arial Narrow"/>
                        </a:defRPr>
                      </a:lvl1pPr>
                      <a:lvl2pPr marL="457200" algn="l" defTabSz="914400" rtl="0" eaLnBrk="1" latinLnBrk="0" hangingPunct="1">
                        <a:defRPr sz="1800" kern="1200">
                          <a:solidFill>
                            <a:schemeClr val="dk1"/>
                          </a:solidFill>
                          <a:latin typeface="Arial Narrow"/>
                        </a:defRPr>
                      </a:lvl2pPr>
                      <a:lvl3pPr marL="914400" algn="l" defTabSz="914400" rtl="0" eaLnBrk="1" latinLnBrk="0" hangingPunct="1">
                        <a:defRPr sz="1800" kern="1200">
                          <a:solidFill>
                            <a:schemeClr val="dk1"/>
                          </a:solidFill>
                          <a:latin typeface="Arial Narrow"/>
                        </a:defRPr>
                      </a:lvl3pPr>
                      <a:lvl4pPr marL="1371600" algn="l" defTabSz="914400" rtl="0" eaLnBrk="1" latinLnBrk="0" hangingPunct="1">
                        <a:defRPr sz="1800" kern="1200">
                          <a:solidFill>
                            <a:schemeClr val="dk1"/>
                          </a:solidFill>
                          <a:latin typeface="Arial Narrow"/>
                        </a:defRPr>
                      </a:lvl4pPr>
                      <a:lvl5pPr marL="1828800" algn="l" defTabSz="914400" rtl="0" eaLnBrk="1" latinLnBrk="0" hangingPunct="1">
                        <a:defRPr sz="1800" kern="1200">
                          <a:solidFill>
                            <a:schemeClr val="dk1"/>
                          </a:solidFill>
                          <a:latin typeface="Arial Narrow"/>
                        </a:defRPr>
                      </a:lvl5pPr>
                      <a:lvl6pPr marL="2286000" algn="l" defTabSz="914400" rtl="0" eaLnBrk="1" latinLnBrk="0" hangingPunct="1">
                        <a:defRPr sz="1800" kern="1200">
                          <a:solidFill>
                            <a:schemeClr val="dk1"/>
                          </a:solidFill>
                          <a:latin typeface="Arial Narrow"/>
                        </a:defRPr>
                      </a:lvl6pPr>
                      <a:lvl7pPr marL="2743200" algn="l" defTabSz="914400" rtl="0" eaLnBrk="1" latinLnBrk="0" hangingPunct="1">
                        <a:defRPr sz="1800" kern="1200">
                          <a:solidFill>
                            <a:schemeClr val="dk1"/>
                          </a:solidFill>
                          <a:latin typeface="Arial Narrow"/>
                        </a:defRPr>
                      </a:lvl7pPr>
                      <a:lvl8pPr marL="3200400" algn="l" defTabSz="914400" rtl="0" eaLnBrk="1" latinLnBrk="0" hangingPunct="1">
                        <a:defRPr sz="1800" kern="1200">
                          <a:solidFill>
                            <a:schemeClr val="dk1"/>
                          </a:solidFill>
                          <a:latin typeface="Arial Narrow"/>
                        </a:defRPr>
                      </a:lvl8pPr>
                      <a:lvl9pPr marL="3657600" algn="l" defTabSz="914400" rtl="0" eaLnBrk="1" latinLnBrk="0" hangingPunct="1">
                        <a:defRPr sz="1800" kern="1200">
                          <a:solidFill>
                            <a:schemeClr val="dk1"/>
                          </a:solidFill>
                          <a:latin typeface="Arial Narrow"/>
                        </a:defRPr>
                      </a:lvl9pPr>
                    </a:lstStyle>
                    <a:p>
                      <a:r>
                        <a:rPr lang="zh-CN" altLang="en-US" sz="2400" b="1" dirty="0">
                          <a:solidFill>
                            <a:schemeClr val="tx1"/>
                          </a:solidFill>
                        </a:rPr>
                        <a:t>时间代价：</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C1FEF9">
                        <a:tint val="40000"/>
                      </a:srgbClr>
                    </a:solidFill>
                  </a:tcPr>
                </a:tc>
                <a:tc>
                  <a:txBody>
                    <a:bodyPr/>
                    <a:lstStyle>
                      <a:lvl1pPr marL="0" algn="l" defTabSz="914400" rtl="0" eaLnBrk="1" latinLnBrk="0" hangingPunct="1">
                        <a:defRPr sz="1800" kern="1200">
                          <a:solidFill>
                            <a:schemeClr val="dk1"/>
                          </a:solidFill>
                          <a:latin typeface="Arial Narrow"/>
                        </a:defRPr>
                      </a:lvl1pPr>
                      <a:lvl2pPr marL="457200" algn="l" defTabSz="914400" rtl="0" eaLnBrk="1" latinLnBrk="0" hangingPunct="1">
                        <a:defRPr sz="1800" kern="1200">
                          <a:solidFill>
                            <a:schemeClr val="dk1"/>
                          </a:solidFill>
                          <a:latin typeface="Arial Narrow"/>
                        </a:defRPr>
                      </a:lvl2pPr>
                      <a:lvl3pPr marL="914400" algn="l" defTabSz="914400" rtl="0" eaLnBrk="1" latinLnBrk="0" hangingPunct="1">
                        <a:defRPr sz="1800" kern="1200">
                          <a:solidFill>
                            <a:schemeClr val="dk1"/>
                          </a:solidFill>
                          <a:latin typeface="Arial Narrow"/>
                        </a:defRPr>
                      </a:lvl3pPr>
                      <a:lvl4pPr marL="1371600" algn="l" defTabSz="914400" rtl="0" eaLnBrk="1" latinLnBrk="0" hangingPunct="1">
                        <a:defRPr sz="1800" kern="1200">
                          <a:solidFill>
                            <a:schemeClr val="dk1"/>
                          </a:solidFill>
                          <a:latin typeface="Arial Narrow"/>
                        </a:defRPr>
                      </a:lvl4pPr>
                      <a:lvl5pPr marL="1828800" algn="l" defTabSz="914400" rtl="0" eaLnBrk="1" latinLnBrk="0" hangingPunct="1">
                        <a:defRPr sz="1800" kern="1200">
                          <a:solidFill>
                            <a:schemeClr val="dk1"/>
                          </a:solidFill>
                          <a:latin typeface="Arial Narrow"/>
                        </a:defRPr>
                      </a:lvl5pPr>
                      <a:lvl6pPr marL="2286000" algn="l" defTabSz="914400" rtl="0" eaLnBrk="1" latinLnBrk="0" hangingPunct="1">
                        <a:defRPr sz="1800" kern="1200">
                          <a:solidFill>
                            <a:schemeClr val="dk1"/>
                          </a:solidFill>
                          <a:latin typeface="Arial Narrow"/>
                        </a:defRPr>
                      </a:lvl6pPr>
                      <a:lvl7pPr marL="2743200" algn="l" defTabSz="914400" rtl="0" eaLnBrk="1" latinLnBrk="0" hangingPunct="1">
                        <a:defRPr sz="1800" kern="1200">
                          <a:solidFill>
                            <a:schemeClr val="dk1"/>
                          </a:solidFill>
                          <a:latin typeface="Arial Narrow"/>
                        </a:defRPr>
                      </a:lvl7pPr>
                      <a:lvl8pPr marL="3200400" algn="l" defTabSz="914400" rtl="0" eaLnBrk="1" latinLnBrk="0" hangingPunct="1">
                        <a:defRPr sz="1800" kern="1200">
                          <a:solidFill>
                            <a:schemeClr val="dk1"/>
                          </a:solidFill>
                          <a:latin typeface="Arial Narrow"/>
                        </a:defRPr>
                      </a:lvl8pPr>
                      <a:lvl9pPr marL="3657600" algn="l" defTabSz="914400" rtl="0" eaLnBrk="1" latinLnBrk="0" hangingPunct="1">
                        <a:defRPr sz="1800" kern="1200">
                          <a:solidFill>
                            <a:schemeClr val="dk1"/>
                          </a:solidFill>
                          <a:latin typeface="Arial Narrow"/>
                        </a:defRPr>
                      </a:lvl9pPr>
                    </a:lstStyle>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altLang="zh-CN" sz="2800" b="1" dirty="0">
                          <a:solidFill>
                            <a:srgbClr val="FF3300"/>
                          </a:solidFill>
                          <a:latin typeface="Times New Roman" pitchFamily="18" charset="0"/>
                          <a:ea typeface="宋体" charset="-122"/>
                          <a:cs typeface="Times New Roman" pitchFamily="18" charset="0"/>
                        </a:rPr>
                        <a:t>O</a:t>
                      </a:r>
                      <a:r>
                        <a:rPr lang="en-US" altLang="zh-CN" sz="2400" b="1" dirty="0">
                          <a:solidFill>
                            <a:srgbClr val="FF3300"/>
                          </a:solidFill>
                          <a:latin typeface="Times New Roman" pitchFamily="18" charset="0"/>
                          <a:ea typeface="宋体" charset="-122"/>
                          <a:cs typeface="Times New Roman" pitchFamily="18" charset="0"/>
                        </a:rPr>
                        <a:t>(nlog</a:t>
                      </a:r>
                      <a:r>
                        <a:rPr lang="en-US" altLang="zh-CN" sz="2400" b="1" baseline="-18000" dirty="0">
                          <a:solidFill>
                            <a:srgbClr val="FF3300"/>
                          </a:solidFill>
                          <a:latin typeface="Times New Roman" pitchFamily="18" charset="0"/>
                          <a:ea typeface="宋体" charset="-122"/>
                          <a:cs typeface="Times New Roman" pitchFamily="18" charset="0"/>
                        </a:rPr>
                        <a:t>2</a:t>
                      </a:r>
                      <a:r>
                        <a:rPr lang="en-US" altLang="zh-CN" sz="2400" b="1" dirty="0">
                          <a:solidFill>
                            <a:srgbClr val="FF3300"/>
                          </a:solidFill>
                          <a:latin typeface="Times New Roman" pitchFamily="18" charset="0"/>
                          <a:ea typeface="宋体" charset="-122"/>
                          <a:cs typeface="Times New Roman" pitchFamily="18" charset="0"/>
                        </a:rPr>
                        <a:t>n)</a:t>
                      </a:r>
                    </a:p>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zh-CN" altLang="en-US" sz="2400" b="1" dirty="0">
                          <a:solidFill>
                            <a:srgbClr val="FF3300"/>
                          </a:solidFill>
                          <a:latin typeface="楷体" pitchFamily="49" charset="-122"/>
                          <a:ea typeface="楷体" pitchFamily="49" charset="-122"/>
                          <a:cs typeface="Times New Roman" pitchFamily="18" charset="0"/>
                        </a:rPr>
                        <a:t>（不依赖于原始数据的输入情况，最大、最小及平均时间代价均为</a:t>
                      </a:r>
                      <a:r>
                        <a:rPr lang="en-US" altLang="zh-CN" sz="2800" b="1" dirty="0">
                          <a:solidFill>
                            <a:srgbClr val="FF3300"/>
                          </a:solidFill>
                          <a:latin typeface="楷体" pitchFamily="49" charset="-122"/>
                          <a:ea typeface="楷体" pitchFamily="49" charset="-122"/>
                          <a:cs typeface="Times New Roman" pitchFamily="18" charset="0"/>
                        </a:rPr>
                        <a:t>O</a:t>
                      </a:r>
                      <a:r>
                        <a:rPr lang="en-US" altLang="zh-CN" sz="2400" b="1" dirty="0">
                          <a:solidFill>
                            <a:srgbClr val="FF3300"/>
                          </a:solidFill>
                          <a:latin typeface="楷体" pitchFamily="49" charset="-122"/>
                          <a:ea typeface="楷体" pitchFamily="49" charset="-122"/>
                          <a:cs typeface="Times New Roman" pitchFamily="18" charset="0"/>
                        </a:rPr>
                        <a:t>(nlog</a:t>
                      </a:r>
                      <a:r>
                        <a:rPr lang="en-US" altLang="zh-CN" sz="2400" b="1" baseline="-18000" dirty="0">
                          <a:solidFill>
                            <a:srgbClr val="FF3300"/>
                          </a:solidFill>
                          <a:latin typeface="楷体" pitchFamily="49" charset="-122"/>
                          <a:ea typeface="楷体" pitchFamily="49" charset="-122"/>
                          <a:cs typeface="Times New Roman" pitchFamily="18" charset="0"/>
                        </a:rPr>
                        <a:t>2</a:t>
                      </a:r>
                      <a:r>
                        <a:rPr lang="en-US" altLang="zh-CN" sz="2400" b="1" dirty="0">
                          <a:solidFill>
                            <a:srgbClr val="FF3300"/>
                          </a:solidFill>
                          <a:latin typeface="楷体" pitchFamily="49" charset="-122"/>
                          <a:ea typeface="楷体" pitchFamily="49" charset="-122"/>
                          <a:cs typeface="Times New Roman" pitchFamily="18" charset="0"/>
                        </a:rPr>
                        <a:t>n)</a:t>
                      </a:r>
                      <a:r>
                        <a:rPr lang="zh-CN" altLang="en-US" sz="2400" b="1" dirty="0">
                          <a:solidFill>
                            <a:srgbClr val="FF3300"/>
                          </a:solidFill>
                          <a:latin typeface="楷体" pitchFamily="49" charset="-122"/>
                          <a:ea typeface="楷体" pitchFamily="49" charset="-122"/>
                          <a:cs typeface="Times New Roman" pitchFamily="18" charset="0"/>
                        </a:rPr>
                        <a:t>）</a:t>
                      </a:r>
                      <a:endParaRPr lang="en-US" altLang="zh-CN" sz="2000" b="1" dirty="0">
                        <a:solidFill>
                          <a:srgbClr val="FF3300"/>
                        </a:solidFill>
                        <a:latin typeface="楷体" pitchFamily="49" charset="-122"/>
                        <a:ea typeface="楷体" pitchFamily="49" charset="-122"/>
                        <a:cs typeface="Times New Roman" pitchFamily="18" charset="0"/>
                      </a:endParaRP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C1FEF9">
                        <a:tint val="40000"/>
                      </a:srgbClr>
                    </a:solidFill>
                  </a:tcPr>
                </a:tc>
                <a:extLst>
                  <a:ext uri="{0D108BD9-81ED-4DB2-BD59-A6C34878D82A}">
                    <a16:rowId xmlns:a16="http://schemas.microsoft.com/office/drawing/2014/main" val="10001"/>
                  </a:ext>
                </a:extLst>
              </a:tr>
              <a:tr h="370840">
                <a:tc>
                  <a:txBody>
                    <a:bodyPr/>
                    <a:lstStyle>
                      <a:lvl1pPr marL="0" algn="l" defTabSz="914400" rtl="0" eaLnBrk="1" latinLnBrk="0" hangingPunct="1">
                        <a:defRPr sz="1800" kern="1200">
                          <a:solidFill>
                            <a:schemeClr val="dk1"/>
                          </a:solidFill>
                          <a:latin typeface="Arial Narrow"/>
                        </a:defRPr>
                      </a:lvl1pPr>
                      <a:lvl2pPr marL="457200" algn="l" defTabSz="914400" rtl="0" eaLnBrk="1" latinLnBrk="0" hangingPunct="1">
                        <a:defRPr sz="1800" kern="1200">
                          <a:solidFill>
                            <a:schemeClr val="dk1"/>
                          </a:solidFill>
                          <a:latin typeface="Arial Narrow"/>
                        </a:defRPr>
                      </a:lvl2pPr>
                      <a:lvl3pPr marL="914400" algn="l" defTabSz="914400" rtl="0" eaLnBrk="1" latinLnBrk="0" hangingPunct="1">
                        <a:defRPr sz="1800" kern="1200">
                          <a:solidFill>
                            <a:schemeClr val="dk1"/>
                          </a:solidFill>
                          <a:latin typeface="Arial Narrow"/>
                        </a:defRPr>
                      </a:lvl3pPr>
                      <a:lvl4pPr marL="1371600" algn="l" defTabSz="914400" rtl="0" eaLnBrk="1" latinLnBrk="0" hangingPunct="1">
                        <a:defRPr sz="1800" kern="1200">
                          <a:solidFill>
                            <a:schemeClr val="dk1"/>
                          </a:solidFill>
                          <a:latin typeface="Arial Narrow"/>
                        </a:defRPr>
                      </a:lvl4pPr>
                      <a:lvl5pPr marL="1828800" algn="l" defTabSz="914400" rtl="0" eaLnBrk="1" latinLnBrk="0" hangingPunct="1">
                        <a:defRPr sz="1800" kern="1200">
                          <a:solidFill>
                            <a:schemeClr val="dk1"/>
                          </a:solidFill>
                          <a:latin typeface="Arial Narrow"/>
                        </a:defRPr>
                      </a:lvl5pPr>
                      <a:lvl6pPr marL="2286000" algn="l" defTabSz="914400" rtl="0" eaLnBrk="1" latinLnBrk="0" hangingPunct="1">
                        <a:defRPr sz="1800" kern="1200">
                          <a:solidFill>
                            <a:schemeClr val="dk1"/>
                          </a:solidFill>
                          <a:latin typeface="Arial Narrow"/>
                        </a:defRPr>
                      </a:lvl6pPr>
                      <a:lvl7pPr marL="2743200" algn="l" defTabSz="914400" rtl="0" eaLnBrk="1" latinLnBrk="0" hangingPunct="1">
                        <a:defRPr sz="1800" kern="1200">
                          <a:solidFill>
                            <a:schemeClr val="dk1"/>
                          </a:solidFill>
                          <a:latin typeface="Arial Narrow"/>
                        </a:defRPr>
                      </a:lvl7pPr>
                      <a:lvl8pPr marL="3200400" algn="l" defTabSz="914400" rtl="0" eaLnBrk="1" latinLnBrk="0" hangingPunct="1">
                        <a:defRPr sz="1800" kern="1200">
                          <a:solidFill>
                            <a:schemeClr val="dk1"/>
                          </a:solidFill>
                          <a:latin typeface="Arial Narrow"/>
                        </a:defRPr>
                      </a:lvl8pPr>
                      <a:lvl9pPr marL="3657600" algn="l" defTabSz="914400" rtl="0" eaLnBrk="1" latinLnBrk="0" hangingPunct="1">
                        <a:defRPr sz="1800" kern="1200">
                          <a:solidFill>
                            <a:schemeClr val="dk1"/>
                          </a:solidFill>
                          <a:latin typeface="Arial Narrow"/>
                        </a:defRPr>
                      </a:lvl9pPr>
                    </a:lstStyle>
                    <a:p>
                      <a:r>
                        <a:rPr lang="zh-CN" altLang="en-US" sz="2400" b="1" dirty="0">
                          <a:solidFill>
                            <a:schemeClr val="tx1"/>
                          </a:solidFill>
                        </a:rPr>
                        <a:t>空间代价：</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C1FEF9">
                        <a:tint val="20000"/>
                      </a:srgbClr>
                    </a:solidFill>
                  </a:tcPr>
                </a:tc>
                <a:tc>
                  <a:txBody>
                    <a:bodyPr/>
                    <a:lstStyle>
                      <a:lvl1pPr marL="0" algn="l" defTabSz="914400" rtl="0" eaLnBrk="1" latinLnBrk="0" hangingPunct="1">
                        <a:defRPr sz="1800" kern="1200">
                          <a:solidFill>
                            <a:schemeClr val="dk1"/>
                          </a:solidFill>
                          <a:latin typeface="Arial Narrow"/>
                        </a:defRPr>
                      </a:lvl1pPr>
                      <a:lvl2pPr marL="457200" algn="l" defTabSz="914400" rtl="0" eaLnBrk="1" latinLnBrk="0" hangingPunct="1">
                        <a:defRPr sz="1800" kern="1200">
                          <a:solidFill>
                            <a:schemeClr val="dk1"/>
                          </a:solidFill>
                          <a:latin typeface="Arial Narrow"/>
                        </a:defRPr>
                      </a:lvl2pPr>
                      <a:lvl3pPr marL="914400" algn="l" defTabSz="914400" rtl="0" eaLnBrk="1" latinLnBrk="0" hangingPunct="1">
                        <a:defRPr sz="1800" kern="1200">
                          <a:solidFill>
                            <a:schemeClr val="dk1"/>
                          </a:solidFill>
                          <a:latin typeface="Arial Narrow"/>
                        </a:defRPr>
                      </a:lvl3pPr>
                      <a:lvl4pPr marL="1371600" algn="l" defTabSz="914400" rtl="0" eaLnBrk="1" latinLnBrk="0" hangingPunct="1">
                        <a:defRPr sz="1800" kern="1200">
                          <a:solidFill>
                            <a:schemeClr val="dk1"/>
                          </a:solidFill>
                          <a:latin typeface="Arial Narrow"/>
                        </a:defRPr>
                      </a:lvl4pPr>
                      <a:lvl5pPr marL="1828800" algn="l" defTabSz="914400" rtl="0" eaLnBrk="1" latinLnBrk="0" hangingPunct="1">
                        <a:defRPr sz="1800" kern="1200">
                          <a:solidFill>
                            <a:schemeClr val="dk1"/>
                          </a:solidFill>
                          <a:latin typeface="Arial Narrow"/>
                        </a:defRPr>
                      </a:lvl5pPr>
                      <a:lvl6pPr marL="2286000" algn="l" defTabSz="914400" rtl="0" eaLnBrk="1" latinLnBrk="0" hangingPunct="1">
                        <a:defRPr sz="1800" kern="1200">
                          <a:solidFill>
                            <a:schemeClr val="dk1"/>
                          </a:solidFill>
                          <a:latin typeface="Arial Narrow"/>
                        </a:defRPr>
                      </a:lvl6pPr>
                      <a:lvl7pPr marL="2743200" algn="l" defTabSz="914400" rtl="0" eaLnBrk="1" latinLnBrk="0" hangingPunct="1">
                        <a:defRPr sz="1800" kern="1200">
                          <a:solidFill>
                            <a:schemeClr val="dk1"/>
                          </a:solidFill>
                          <a:latin typeface="Arial Narrow"/>
                        </a:defRPr>
                      </a:lvl7pPr>
                      <a:lvl8pPr marL="3200400" algn="l" defTabSz="914400" rtl="0" eaLnBrk="1" latinLnBrk="0" hangingPunct="1">
                        <a:defRPr sz="1800" kern="1200">
                          <a:solidFill>
                            <a:schemeClr val="dk1"/>
                          </a:solidFill>
                          <a:latin typeface="Arial Narrow"/>
                        </a:defRPr>
                      </a:lvl8pPr>
                      <a:lvl9pPr marL="3657600" algn="l" defTabSz="914400" rtl="0" eaLnBrk="1" latinLnBrk="0" hangingPunct="1">
                        <a:defRPr sz="1800" kern="1200">
                          <a:solidFill>
                            <a:schemeClr val="dk1"/>
                          </a:solidFill>
                          <a:latin typeface="Arial Narrow"/>
                        </a:defRPr>
                      </a:lvl9pPr>
                    </a:lstStyle>
                    <a:p>
                      <a:r>
                        <a:rPr lang="en-US" altLang="zh-CN" sz="2400" b="1" dirty="0">
                          <a:solidFill>
                            <a:srgbClr val="7030A0"/>
                          </a:solidFill>
                          <a:latin typeface="楷体" pitchFamily="49" charset="-122"/>
                          <a:ea typeface="楷体" pitchFamily="49" charset="-122"/>
                        </a:rPr>
                        <a:t>O(n)</a:t>
                      </a:r>
                    </a:p>
                    <a:p>
                      <a:endParaRPr lang="zh-CN" altLang="en-US" sz="2400" b="1" dirty="0">
                        <a:solidFill>
                          <a:srgbClr val="7030A0"/>
                        </a:solidFill>
                        <a:latin typeface="楷体" pitchFamily="49" charset="-122"/>
                        <a:ea typeface="楷体" pitchFamily="49" charset="-122"/>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C1FEF9">
                        <a:tint val="20000"/>
                      </a:srgbClr>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3556682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7.8 </a:t>
            </a:r>
            <a:r>
              <a:rPr lang="zh-CN" altLang="en-US" dirty="0"/>
              <a:t>快速（</a:t>
            </a:r>
            <a:r>
              <a:rPr lang="en-US" altLang="zh-CN" dirty="0"/>
              <a:t>Quick</a:t>
            </a:r>
            <a:r>
              <a:rPr lang="zh-CN" altLang="en-US" dirty="0"/>
              <a:t>）排序</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56</a:t>
            </a:fld>
            <a:endParaRPr lang="zh-CN" altLang="en-US"/>
          </a:p>
        </p:txBody>
      </p:sp>
      <p:grpSp>
        <p:nvGrpSpPr>
          <p:cNvPr id="5" name="Group 5"/>
          <p:cNvGrpSpPr>
            <a:grpSpLocks/>
          </p:cNvGrpSpPr>
          <p:nvPr/>
        </p:nvGrpSpPr>
        <p:grpSpPr bwMode="auto">
          <a:xfrm>
            <a:off x="1220909" y="1067569"/>
            <a:ext cx="3786188" cy="579438"/>
            <a:chOff x="390" y="758"/>
            <a:chExt cx="2385" cy="365"/>
          </a:xfrm>
        </p:grpSpPr>
        <p:sp>
          <p:nvSpPr>
            <p:cNvPr id="6" name="Oval 6"/>
            <p:cNvSpPr>
              <a:spLocks noChangeArrowheads="1"/>
            </p:cNvSpPr>
            <p:nvPr/>
          </p:nvSpPr>
          <p:spPr bwMode="auto">
            <a:xfrm>
              <a:off x="403" y="774"/>
              <a:ext cx="1751" cy="343"/>
            </a:xfrm>
            <a:prstGeom prst="ellipse">
              <a:avLst/>
            </a:prstGeom>
            <a:solidFill>
              <a:srgbClr val="FFCC99"/>
            </a:solidFill>
            <a:ln w="12700" cap="sq">
              <a:noFill/>
              <a:round/>
              <a:headEnd type="none" w="sm" len="sm"/>
              <a:tailEnd type="none" w="sm" len="sm"/>
            </a:ln>
            <a:effectLst>
              <a:outerShdw dist="45791" dir="2021404" algn="ctr" rotWithShape="0">
                <a:srgbClr val="B2B2B2"/>
              </a:outerShdw>
            </a:effectLst>
          </p:spPr>
          <p:txBody>
            <a:bodyPr wrap="none" anchor="ctr"/>
            <a:lstStyle/>
            <a:p>
              <a:pPr eaLnBrk="1" hangingPunct="1"/>
              <a:endParaRPr lang="zh-CN" altLang="en-US"/>
            </a:p>
          </p:txBody>
        </p:sp>
        <p:sp>
          <p:nvSpPr>
            <p:cNvPr id="7" name="Text Box 7"/>
            <p:cNvSpPr txBox="1">
              <a:spLocks noChangeArrowheads="1"/>
            </p:cNvSpPr>
            <p:nvPr/>
          </p:nvSpPr>
          <p:spPr bwMode="auto">
            <a:xfrm>
              <a:off x="390" y="758"/>
              <a:ext cx="2385" cy="365"/>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r>
                <a:rPr lang="zh-CN" altLang="en-US" sz="3200" b="1">
                  <a:solidFill>
                    <a:srgbClr val="FF3300"/>
                  </a:solidFill>
                  <a:latin typeface="Times New Roman" pitchFamily="18" charset="0"/>
                  <a:ea typeface="华文行楷" pitchFamily="2" charset="-122"/>
                </a:rPr>
                <a:t>一、核心思想</a:t>
              </a:r>
            </a:p>
          </p:txBody>
        </p:sp>
      </p:grpSp>
      <p:grpSp>
        <p:nvGrpSpPr>
          <p:cNvPr id="8" name="Group 8"/>
          <p:cNvGrpSpPr>
            <a:grpSpLocks/>
          </p:cNvGrpSpPr>
          <p:nvPr/>
        </p:nvGrpSpPr>
        <p:grpSpPr bwMode="auto">
          <a:xfrm>
            <a:off x="1645392" y="1853084"/>
            <a:ext cx="8967788" cy="2734731"/>
            <a:chOff x="748" y="1427"/>
            <a:chExt cx="5649" cy="2185"/>
          </a:xfrm>
        </p:grpSpPr>
        <p:sp>
          <p:nvSpPr>
            <p:cNvPr id="9" name="Rectangle 9"/>
            <p:cNvSpPr>
              <a:spLocks noChangeArrowheads="1"/>
            </p:cNvSpPr>
            <p:nvPr/>
          </p:nvSpPr>
          <p:spPr bwMode="auto">
            <a:xfrm>
              <a:off x="748" y="1427"/>
              <a:ext cx="5649" cy="2185"/>
            </a:xfrm>
            <a:prstGeom prst="rect">
              <a:avLst/>
            </a:prstGeom>
            <a:noFill/>
            <a:ln w="114300" cap="sq">
              <a:solidFill>
                <a:srgbClr val="99CCFF"/>
              </a:solidFill>
              <a:miter lim="800000"/>
              <a:headEnd type="none" w="sm" len="sm"/>
              <a:tailEnd type="none" w="sm" len="sm"/>
            </a:ln>
            <a:effectLst>
              <a:outerShdw dist="89803" dir="2700000" algn="ctr" rotWithShape="0">
                <a:srgbClr val="969696"/>
              </a:outerShdw>
            </a:effectLst>
          </p:spPr>
          <p:txBody>
            <a:bodyPr wrap="none" anchor="ctr"/>
            <a:lstStyle/>
            <a:p>
              <a:pPr eaLnBrk="1" hangingPunct="1"/>
              <a:endParaRPr lang="zh-CN" altLang="en-US"/>
            </a:p>
          </p:txBody>
        </p:sp>
        <p:sp>
          <p:nvSpPr>
            <p:cNvPr id="10" name="Text Box 10"/>
            <p:cNvSpPr txBox="1">
              <a:spLocks noChangeArrowheads="1"/>
            </p:cNvSpPr>
            <p:nvPr/>
          </p:nvSpPr>
          <p:spPr bwMode="auto">
            <a:xfrm>
              <a:off x="903" y="1659"/>
              <a:ext cx="5392" cy="1396"/>
            </a:xfrm>
            <a:prstGeom prst="rect">
              <a:avLst/>
            </a:prstGeom>
            <a:noFill/>
            <a:ln w="12700" cap="sq">
              <a:noFill/>
              <a:miter lim="800000"/>
              <a:headEnd type="none" w="sm" len="sm"/>
              <a:tailEnd type="none" w="sm" len="sm"/>
            </a:ln>
          </p:spPr>
          <p:txBody>
            <a:bodyPr wrap="square">
              <a:spAutoFit/>
            </a:bodyPr>
            <a:lstStyle/>
            <a:p>
              <a:pPr eaLnBrk="1" hangingPunct="1"/>
              <a:r>
                <a:rPr lang="en-US" altLang="zh-CN" sz="2300" b="1" dirty="0">
                  <a:solidFill>
                    <a:srgbClr val="002F8C"/>
                  </a:solidFill>
                  <a:latin typeface="幼圆" pitchFamily="49" charset="-122"/>
                  <a:ea typeface="幼圆" pitchFamily="49" charset="-122"/>
                </a:rPr>
                <a:t>    </a:t>
              </a:r>
              <a:r>
                <a:rPr lang="zh-CN" altLang="en-US" sz="2300" b="1" dirty="0">
                  <a:solidFill>
                    <a:srgbClr val="002F8C"/>
                  </a:solidFill>
                  <a:latin typeface="幼圆" pitchFamily="49" charset="-122"/>
                  <a:ea typeface="幼圆" pitchFamily="49" charset="-122"/>
                </a:rPr>
                <a:t>从当前参加排序的元素中任选一个元素</a:t>
              </a:r>
              <a:r>
                <a:rPr lang="en-US" altLang="zh-CN" sz="2300" b="1" dirty="0">
                  <a:solidFill>
                    <a:srgbClr val="002F8C"/>
                  </a:solidFill>
                  <a:latin typeface="幼圆" pitchFamily="49" charset="-122"/>
                  <a:ea typeface="幼圆" pitchFamily="49" charset="-122"/>
                </a:rPr>
                <a:t>(</a:t>
              </a:r>
              <a:r>
                <a:rPr lang="zh-CN" altLang="en-US" sz="2300" b="1" dirty="0">
                  <a:solidFill>
                    <a:srgbClr val="002F8C"/>
                  </a:solidFill>
                  <a:latin typeface="幼圆" pitchFamily="49" charset="-122"/>
                  <a:ea typeface="幼圆" pitchFamily="49" charset="-122"/>
                </a:rPr>
                <a:t>通常称之为</a:t>
              </a:r>
              <a:r>
                <a:rPr lang="zh-CN" altLang="en-US" sz="2300" b="1" dirty="0">
                  <a:solidFill>
                    <a:srgbClr val="FF3300"/>
                  </a:solidFill>
                </a:rPr>
                <a:t>分界元素</a:t>
              </a:r>
              <a:r>
                <a:rPr lang="en-US" altLang="zh-CN" sz="2300" b="1" dirty="0">
                  <a:solidFill>
                    <a:srgbClr val="FF3300"/>
                  </a:solidFill>
                </a:rPr>
                <a:t>pivot</a:t>
              </a:r>
              <a:r>
                <a:rPr lang="en-US" altLang="zh-CN" sz="2300" b="1" dirty="0">
                  <a:solidFill>
                    <a:srgbClr val="002F8C"/>
                  </a:solidFill>
                  <a:latin typeface="幼圆" pitchFamily="49" charset="-122"/>
                  <a:ea typeface="幼圆" pitchFamily="49" charset="-122"/>
                </a:rPr>
                <a:t>)</a:t>
              </a:r>
              <a:r>
                <a:rPr lang="zh-CN" altLang="en-US" sz="2300" b="1" dirty="0">
                  <a:solidFill>
                    <a:srgbClr val="002F8C"/>
                  </a:solidFill>
                  <a:latin typeface="幼圆" pitchFamily="49" charset="-122"/>
                  <a:ea typeface="幼圆" pitchFamily="49" charset="-122"/>
                </a:rPr>
                <a:t>与当前参加排序的那些元素进行比较</a:t>
              </a:r>
              <a:r>
                <a:rPr lang="en-US" altLang="zh-CN" sz="2300" b="1" dirty="0">
                  <a:solidFill>
                    <a:srgbClr val="002F8C"/>
                  </a:solidFill>
                  <a:latin typeface="幼圆" pitchFamily="49" charset="-122"/>
                  <a:ea typeface="幼圆" pitchFamily="49" charset="-122"/>
                </a:rPr>
                <a:t>,</a:t>
              </a:r>
              <a:r>
                <a:rPr lang="zh-CN" altLang="en-US" sz="2300" b="1" dirty="0">
                  <a:solidFill>
                    <a:srgbClr val="002F8C"/>
                  </a:solidFill>
                  <a:latin typeface="幼圆" pitchFamily="49" charset="-122"/>
                  <a:ea typeface="幼圆" pitchFamily="49" charset="-122"/>
                </a:rPr>
                <a:t>凡是小于分界元素的元素都移到分界元素的前面</a:t>
              </a:r>
              <a:r>
                <a:rPr lang="en-US" altLang="zh-CN" sz="2300" b="1" dirty="0">
                  <a:solidFill>
                    <a:srgbClr val="002F8C"/>
                  </a:solidFill>
                  <a:latin typeface="幼圆" pitchFamily="49" charset="-122"/>
                  <a:ea typeface="幼圆" pitchFamily="49" charset="-122"/>
                </a:rPr>
                <a:t>,</a:t>
              </a:r>
              <a:r>
                <a:rPr lang="zh-CN" altLang="en-US" sz="2300" b="1" dirty="0">
                  <a:solidFill>
                    <a:srgbClr val="002F8C"/>
                  </a:solidFill>
                  <a:latin typeface="幼圆" pitchFamily="49" charset="-122"/>
                  <a:ea typeface="幼圆" pitchFamily="49" charset="-122"/>
                </a:rPr>
                <a:t>凡是大于分界元的元素都移到分界元素的后面</a:t>
              </a:r>
              <a:r>
                <a:rPr lang="en-US" altLang="zh-CN" sz="2300" b="1" dirty="0">
                  <a:solidFill>
                    <a:srgbClr val="002F8C"/>
                  </a:solidFill>
                  <a:latin typeface="幼圆" pitchFamily="49" charset="-122"/>
                  <a:ea typeface="幼圆" pitchFamily="49" charset="-122"/>
                </a:rPr>
                <a:t>,</a:t>
              </a:r>
              <a:r>
                <a:rPr lang="zh-CN" altLang="en-US" sz="2300" b="1" dirty="0">
                  <a:solidFill>
                    <a:srgbClr val="002F8C"/>
                  </a:solidFill>
                  <a:latin typeface="幼圆" pitchFamily="49" charset="-122"/>
                  <a:ea typeface="幼圆" pitchFamily="49" charset="-122"/>
                </a:rPr>
                <a:t>分界元素将当前参加排序的元素分成前后两部分</a:t>
              </a:r>
              <a:r>
                <a:rPr lang="en-US" altLang="zh-CN" sz="2300" b="1" dirty="0">
                  <a:solidFill>
                    <a:srgbClr val="002F8C"/>
                  </a:solidFill>
                  <a:latin typeface="幼圆" pitchFamily="49" charset="-122"/>
                  <a:ea typeface="幼圆" pitchFamily="49" charset="-122"/>
                </a:rPr>
                <a:t>,</a:t>
              </a:r>
              <a:r>
                <a:rPr lang="zh-CN" altLang="en-US" sz="2300" b="1" dirty="0">
                  <a:solidFill>
                    <a:srgbClr val="002F8C"/>
                  </a:solidFill>
                  <a:latin typeface="幼圆" pitchFamily="49" charset="-122"/>
                  <a:ea typeface="幼圆" pitchFamily="49" charset="-122"/>
                </a:rPr>
                <a:t>而分界元素处在排序的</a:t>
              </a:r>
              <a:r>
                <a:rPr lang="zh-CN" altLang="en-US" sz="2300" b="1" dirty="0">
                  <a:solidFill>
                    <a:srgbClr val="FF3300"/>
                  </a:solidFill>
                </a:rPr>
                <a:t>最终位置</a:t>
              </a:r>
              <a:r>
                <a:rPr lang="zh-CN" altLang="en-US" sz="2300" b="1" dirty="0">
                  <a:solidFill>
                    <a:srgbClr val="002F8C"/>
                  </a:solidFill>
                  <a:latin typeface="幼圆" pitchFamily="49" charset="-122"/>
                  <a:ea typeface="幼圆" pitchFamily="49" charset="-122"/>
                </a:rPr>
                <a:t>。然后，分别对这两部分中大小大于</a:t>
              </a:r>
              <a:r>
                <a:rPr lang="en-US" altLang="zh-CN" sz="2300" b="1" dirty="0">
                  <a:solidFill>
                    <a:srgbClr val="002F8C"/>
                  </a:solidFill>
                  <a:latin typeface="Times New Roman" pitchFamily="18" charset="0"/>
                  <a:ea typeface="幼圆" pitchFamily="49" charset="-122"/>
                </a:rPr>
                <a:t>1</a:t>
              </a:r>
              <a:r>
                <a:rPr lang="zh-CN" altLang="en-US" sz="2300" b="1" dirty="0">
                  <a:solidFill>
                    <a:srgbClr val="002F8C"/>
                  </a:solidFill>
                  <a:latin typeface="幼圆" pitchFamily="49" charset="-122"/>
                  <a:ea typeface="幼圆" pitchFamily="49" charset="-122"/>
                </a:rPr>
                <a:t>的部分重复上述过程</a:t>
              </a:r>
              <a:r>
                <a:rPr lang="en-US" altLang="zh-CN" sz="2300" b="1" dirty="0">
                  <a:solidFill>
                    <a:srgbClr val="002F8C"/>
                  </a:solidFill>
                  <a:latin typeface="幼圆" pitchFamily="49" charset="-122"/>
                  <a:ea typeface="幼圆" pitchFamily="49" charset="-122"/>
                </a:rPr>
                <a:t>,</a:t>
              </a:r>
              <a:r>
                <a:rPr lang="zh-CN" altLang="en-US" sz="2300" b="1" dirty="0">
                  <a:solidFill>
                    <a:srgbClr val="002F8C"/>
                  </a:solidFill>
                  <a:latin typeface="幼圆" pitchFamily="49" charset="-122"/>
                  <a:ea typeface="幼圆" pitchFamily="49" charset="-122"/>
                </a:rPr>
                <a:t>直到排序结束</a:t>
              </a:r>
            </a:p>
          </p:txBody>
        </p:sp>
      </p:grpSp>
      <p:grpSp>
        <p:nvGrpSpPr>
          <p:cNvPr id="11" name="Group 11"/>
          <p:cNvGrpSpPr>
            <a:grpSpLocks/>
          </p:cNvGrpSpPr>
          <p:nvPr/>
        </p:nvGrpSpPr>
        <p:grpSpPr bwMode="auto">
          <a:xfrm>
            <a:off x="9201256" y="951647"/>
            <a:ext cx="2867025" cy="1596798"/>
            <a:chOff x="1798" y="986"/>
            <a:chExt cx="1806" cy="1171"/>
          </a:xfrm>
        </p:grpSpPr>
        <p:sp>
          <p:nvSpPr>
            <p:cNvPr id="12" name="Text Box 12"/>
            <p:cNvSpPr txBox="1">
              <a:spLocks noChangeArrowheads="1"/>
            </p:cNvSpPr>
            <p:nvPr/>
          </p:nvSpPr>
          <p:spPr bwMode="auto">
            <a:xfrm>
              <a:off x="2070" y="1052"/>
              <a:ext cx="1530" cy="393"/>
            </a:xfrm>
            <a:prstGeom prst="rect">
              <a:avLst/>
            </a:prstGeom>
            <a:noFill/>
            <a:ln w="12700" cap="sq">
              <a:noFill/>
              <a:miter lim="800000"/>
              <a:headEnd/>
              <a:tailEnd/>
            </a:ln>
          </p:spPr>
          <p:txBody>
            <a:bodyPr wrap="square">
              <a:spAutoFit/>
            </a:bodyPr>
            <a:lstStyle/>
            <a:p>
              <a:pPr algn="ctr" eaLnBrk="1" hangingPunct="1">
                <a:lnSpc>
                  <a:spcPct val="80000"/>
                </a:lnSpc>
              </a:pPr>
              <a:r>
                <a:rPr lang="zh-CN" altLang="en-US" sz="1800" dirty="0">
                  <a:solidFill>
                    <a:srgbClr val="00007E"/>
                  </a:solidFill>
                </a:rPr>
                <a:t>划分元素、基准元素、</a:t>
              </a:r>
            </a:p>
            <a:p>
              <a:pPr algn="ctr" eaLnBrk="1" hangingPunct="1">
                <a:lnSpc>
                  <a:spcPct val="80000"/>
                </a:lnSpc>
              </a:pPr>
              <a:r>
                <a:rPr lang="zh-CN" altLang="en-US" sz="1800" dirty="0">
                  <a:solidFill>
                    <a:srgbClr val="00007E"/>
                  </a:solidFill>
                </a:rPr>
                <a:t>枢轴、轴值、支点  </a:t>
              </a:r>
            </a:p>
          </p:txBody>
        </p:sp>
        <p:sp>
          <p:nvSpPr>
            <p:cNvPr id="13" name="AutoShape 13"/>
            <p:cNvSpPr>
              <a:spLocks noChangeArrowheads="1"/>
            </p:cNvSpPr>
            <p:nvPr/>
          </p:nvSpPr>
          <p:spPr bwMode="auto">
            <a:xfrm>
              <a:off x="2000" y="986"/>
              <a:ext cx="1604" cy="428"/>
            </a:xfrm>
            <a:prstGeom prst="wedgeEllipseCallout">
              <a:avLst>
                <a:gd name="adj1" fmla="val -25241"/>
                <a:gd name="adj2" fmla="val 185940"/>
              </a:avLst>
            </a:prstGeom>
            <a:noFill/>
            <a:ln w="60325" cap="sq">
              <a:solidFill>
                <a:srgbClr val="FF6600"/>
              </a:solidFill>
              <a:miter lim="800000"/>
              <a:headEnd/>
              <a:tailEnd/>
            </a:ln>
          </p:spPr>
          <p:txBody>
            <a:bodyPr/>
            <a:lstStyle/>
            <a:p>
              <a:pPr algn="ctr" eaLnBrk="1" hangingPunct="1"/>
              <a:endParaRPr lang="zh-CN" altLang="zh-CN"/>
            </a:p>
          </p:txBody>
        </p:sp>
        <p:sp>
          <p:nvSpPr>
            <p:cNvPr id="14" name="Line 14"/>
            <p:cNvSpPr>
              <a:spLocks noChangeShapeType="1"/>
            </p:cNvSpPr>
            <p:nvPr/>
          </p:nvSpPr>
          <p:spPr bwMode="auto">
            <a:xfrm>
              <a:off x="1798" y="2157"/>
              <a:ext cx="771" cy="0"/>
            </a:xfrm>
            <a:prstGeom prst="line">
              <a:avLst/>
            </a:prstGeom>
            <a:noFill/>
            <a:ln w="57150" cap="sq">
              <a:solidFill>
                <a:srgbClr val="FF0000"/>
              </a:solidFill>
              <a:round/>
              <a:headEnd/>
              <a:tailEnd/>
            </a:ln>
          </p:spPr>
          <p:txBody>
            <a:bodyPr/>
            <a:lstStyle/>
            <a:p>
              <a:endParaRPr lang="zh-CN" altLang="en-US"/>
            </a:p>
          </p:txBody>
        </p:sp>
      </p:grpSp>
      <p:grpSp>
        <p:nvGrpSpPr>
          <p:cNvPr id="15" name="Group 15"/>
          <p:cNvGrpSpPr>
            <a:grpSpLocks/>
          </p:cNvGrpSpPr>
          <p:nvPr/>
        </p:nvGrpSpPr>
        <p:grpSpPr bwMode="auto">
          <a:xfrm>
            <a:off x="6465993" y="723776"/>
            <a:ext cx="3402013" cy="936625"/>
            <a:chOff x="3878" y="391"/>
            <a:chExt cx="2143" cy="590"/>
          </a:xfrm>
        </p:grpSpPr>
        <p:sp>
          <p:nvSpPr>
            <p:cNvPr id="16" name="Text Box 16"/>
            <p:cNvSpPr txBox="1">
              <a:spLocks noChangeArrowheads="1"/>
            </p:cNvSpPr>
            <p:nvPr/>
          </p:nvSpPr>
          <p:spPr bwMode="auto">
            <a:xfrm>
              <a:off x="3909" y="450"/>
              <a:ext cx="2112" cy="496"/>
            </a:xfrm>
            <a:prstGeom prst="rect">
              <a:avLst/>
            </a:prstGeom>
            <a:noFill/>
            <a:ln w="12700" cap="sq">
              <a:noFill/>
              <a:miter lim="800000"/>
              <a:headEnd type="none" w="sm" len="sm"/>
              <a:tailEnd type="none" w="sm" len="sm"/>
            </a:ln>
          </p:spPr>
          <p:txBody>
            <a:bodyPr>
              <a:spAutoFit/>
            </a:bodyPr>
            <a:lstStyle/>
            <a:p>
              <a:pPr eaLnBrk="1" hangingPunct="1">
                <a:lnSpc>
                  <a:spcPct val="80000"/>
                </a:lnSpc>
              </a:pPr>
              <a:r>
                <a:rPr lang="zh-CN" altLang="en-US" sz="1900" dirty="0">
                  <a:solidFill>
                    <a:srgbClr val="003399"/>
                  </a:solidFill>
                </a:rPr>
                <a:t>可以选</a:t>
              </a:r>
              <a:r>
                <a:rPr lang="zh-CN" altLang="en-US" sz="1900" dirty="0">
                  <a:solidFill>
                    <a:srgbClr val="FF0000"/>
                  </a:solidFill>
                </a:rPr>
                <a:t>第一个</a:t>
              </a:r>
              <a:r>
                <a:rPr lang="zh-CN" altLang="en-US" sz="1900" dirty="0">
                  <a:solidFill>
                    <a:srgbClr val="003399"/>
                  </a:solidFill>
                </a:rPr>
                <a:t>或者</a:t>
              </a:r>
              <a:r>
                <a:rPr lang="zh-CN" altLang="en-US" sz="1900" dirty="0">
                  <a:solidFill>
                    <a:srgbClr val="FF0000"/>
                  </a:solidFill>
                </a:rPr>
                <a:t>最后</a:t>
              </a:r>
            </a:p>
            <a:p>
              <a:pPr eaLnBrk="1" hangingPunct="1">
                <a:lnSpc>
                  <a:spcPct val="80000"/>
                </a:lnSpc>
              </a:pPr>
              <a:r>
                <a:rPr lang="zh-CN" altLang="en-US" sz="1900" dirty="0">
                  <a:solidFill>
                    <a:srgbClr val="FF0000"/>
                  </a:solidFill>
                </a:rPr>
                <a:t>一个</a:t>
              </a:r>
              <a:r>
                <a:rPr lang="zh-CN" altLang="en-US" sz="1900" dirty="0">
                  <a:solidFill>
                    <a:srgbClr val="003399"/>
                  </a:solidFill>
                </a:rPr>
                <a:t>、或</a:t>
              </a:r>
              <a:r>
                <a:rPr lang="zh-CN" altLang="en-US" sz="1900" dirty="0">
                  <a:solidFill>
                    <a:srgbClr val="FF0000"/>
                  </a:solidFill>
                </a:rPr>
                <a:t>位置居中</a:t>
              </a:r>
              <a:r>
                <a:rPr lang="zh-CN" altLang="en-US" sz="1900" dirty="0">
                  <a:solidFill>
                    <a:srgbClr val="003399"/>
                  </a:solidFill>
                </a:rPr>
                <a:t>的那</a:t>
              </a:r>
            </a:p>
            <a:p>
              <a:pPr eaLnBrk="1" hangingPunct="1">
                <a:lnSpc>
                  <a:spcPct val="80000"/>
                </a:lnSpc>
              </a:pPr>
              <a:r>
                <a:rPr lang="zh-CN" altLang="en-US" sz="1900" dirty="0">
                  <a:solidFill>
                    <a:srgbClr val="003399"/>
                  </a:solidFill>
                </a:rPr>
                <a:t>个元素作为分界元素</a:t>
              </a:r>
            </a:p>
          </p:txBody>
        </p:sp>
        <p:sp>
          <p:nvSpPr>
            <p:cNvPr id="17" name="AutoShape 17"/>
            <p:cNvSpPr>
              <a:spLocks noChangeArrowheads="1"/>
            </p:cNvSpPr>
            <p:nvPr/>
          </p:nvSpPr>
          <p:spPr bwMode="auto">
            <a:xfrm>
              <a:off x="3878" y="391"/>
              <a:ext cx="1723" cy="590"/>
            </a:xfrm>
            <a:prstGeom prst="wedgeRectCallout">
              <a:avLst>
                <a:gd name="adj1" fmla="val 60072"/>
                <a:gd name="adj2" fmla="val 21814"/>
              </a:avLst>
            </a:prstGeom>
            <a:noFill/>
            <a:ln w="76200" cap="sq">
              <a:solidFill>
                <a:srgbClr val="2AADAA"/>
              </a:solidFill>
              <a:miter lim="800000"/>
              <a:headEnd/>
              <a:tailEnd/>
            </a:ln>
          </p:spPr>
          <p:txBody>
            <a:bodyPr/>
            <a:lstStyle/>
            <a:p>
              <a:pPr algn="ctr" eaLnBrk="1" hangingPunct="1"/>
              <a:endParaRPr lang="zh-CN" altLang="zh-CN"/>
            </a:p>
          </p:txBody>
        </p:sp>
      </p:grpSp>
      <p:grpSp>
        <p:nvGrpSpPr>
          <p:cNvPr id="18" name="Group 18"/>
          <p:cNvGrpSpPr>
            <a:grpSpLocks/>
          </p:cNvGrpSpPr>
          <p:nvPr/>
        </p:nvGrpSpPr>
        <p:grpSpPr bwMode="auto">
          <a:xfrm>
            <a:off x="7426744" y="4661746"/>
            <a:ext cx="2638425" cy="549275"/>
            <a:chOff x="3198" y="3619"/>
            <a:chExt cx="1662" cy="346"/>
          </a:xfrm>
        </p:grpSpPr>
        <p:sp>
          <p:nvSpPr>
            <p:cNvPr id="19" name="AutoShape 19"/>
            <p:cNvSpPr>
              <a:spLocks noChangeArrowheads="1"/>
            </p:cNvSpPr>
            <p:nvPr/>
          </p:nvSpPr>
          <p:spPr bwMode="auto">
            <a:xfrm>
              <a:off x="3198" y="3657"/>
              <a:ext cx="1416" cy="308"/>
            </a:xfrm>
            <a:prstGeom prst="cloudCallout">
              <a:avLst>
                <a:gd name="adj1" fmla="val -33477"/>
                <a:gd name="adj2" fmla="val -121431"/>
              </a:avLst>
            </a:prstGeom>
            <a:noFill/>
            <a:ln w="57150" cap="sq">
              <a:solidFill>
                <a:srgbClr val="2AADAA"/>
              </a:solidFill>
              <a:round/>
              <a:headEnd/>
              <a:tailEnd/>
            </a:ln>
          </p:spPr>
          <p:txBody>
            <a:bodyPr/>
            <a:lstStyle/>
            <a:p>
              <a:pPr algn="ctr" eaLnBrk="1" hangingPunct="1"/>
              <a:endParaRPr lang="zh-CN" altLang="zh-CN"/>
            </a:p>
          </p:txBody>
        </p:sp>
        <p:sp>
          <p:nvSpPr>
            <p:cNvPr id="20" name="Text Box 20"/>
            <p:cNvSpPr txBox="1">
              <a:spLocks noChangeArrowheads="1"/>
            </p:cNvSpPr>
            <p:nvPr/>
          </p:nvSpPr>
          <p:spPr bwMode="auto">
            <a:xfrm>
              <a:off x="3376" y="3619"/>
              <a:ext cx="1484" cy="308"/>
            </a:xfrm>
            <a:prstGeom prst="rect">
              <a:avLst/>
            </a:prstGeom>
            <a:noFill/>
            <a:ln w="12700" cap="sq">
              <a:noFill/>
              <a:miter lim="800000"/>
              <a:headEnd type="none" w="sm" len="sm"/>
              <a:tailEnd type="none" w="sm" len="sm"/>
            </a:ln>
            <a:effectLst>
              <a:outerShdw dist="17961" dir="2700000" algn="ctr" rotWithShape="0">
                <a:srgbClr val="000000"/>
              </a:outerShdw>
            </a:effectLst>
          </p:spPr>
          <p:txBody>
            <a:bodyPr>
              <a:spAutoFit/>
            </a:bodyPr>
            <a:lstStyle/>
            <a:p>
              <a:pPr eaLnBrk="1" hangingPunct="1"/>
              <a:r>
                <a:rPr lang="zh-CN" altLang="en-US" sz="2600" b="1" i="1" dirty="0">
                  <a:solidFill>
                    <a:srgbClr val="FF3300"/>
                  </a:solidFill>
                  <a:latin typeface="Times New Roman" pitchFamily="18" charset="0"/>
                </a:rPr>
                <a:t>递归过程</a:t>
              </a:r>
            </a:p>
          </p:txBody>
        </p:sp>
      </p:grpSp>
      <p:sp>
        <p:nvSpPr>
          <p:cNvPr id="23" name="Line 23"/>
          <p:cNvSpPr>
            <a:spLocks noChangeShapeType="1"/>
          </p:cNvSpPr>
          <p:nvPr/>
        </p:nvSpPr>
        <p:spPr bwMode="auto">
          <a:xfrm flipV="1">
            <a:off x="4102466" y="3963166"/>
            <a:ext cx="1582737" cy="0"/>
          </a:xfrm>
          <a:prstGeom prst="line">
            <a:avLst/>
          </a:prstGeom>
          <a:noFill/>
          <a:ln w="57150" cap="sq">
            <a:solidFill>
              <a:srgbClr val="FF0000"/>
            </a:solidFill>
            <a:round/>
            <a:headEnd/>
            <a:tailEnd/>
          </a:ln>
        </p:spPr>
        <p:txBody>
          <a:bodyPr/>
          <a:lstStyle/>
          <a:p>
            <a:endParaRPr lang="zh-CN" altLang="en-US"/>
          </a:p>
        </p:txBody>
      </p:sp>
      <p:grpSp>
        <p:nvGrpSpPr>
          <p:cNvPr id="24" name="Group 120"/>
          <p:cNvGrpSpPr>
            <a:grpSpLocks/>
          </p:cNvGrpSpPr>
          <p:nvPr/>
        </p:nvGrpSpPr>
        <p:grpSpPr bwMode="auto">
          <a:xfrm>
            <a:off x="1938104" y="5199919"/>
            <a:ext cx="8675076" cy="1197867"/>
            <a:chOff x="3624" y="2907"/>
            <a:chExt cx="1705" cy="456"/>
          </a:xfrm>
        </p:grpSpPr>
        <p:sp>
          <p:nvSpPr>
            <p:cNvPr id="25" name="Freeform 121"/>
            <p:cNvSpPr>
              <a:spLocks/>
            </p:cNvSpPr>
            <p:nvPr/>
          </p:nvSpPr>
          <p:spPr bwMode="auto">
            <a:xfrm>
              <a:off x="3624" y="2907"/>
              <a:ext cx="1705" cy="456"/>
            </a:xfrm>
            <a:custGeom>
              <a:avLst/>
              <a:gdLst>
                <a:gd name="T0" fmla="*/ 104 w 1635"/>
                <a:gd name="T1" fmla="*/ 81 h 504"/>
                <a:gd name="T2" fmla="*/ 118 w 1635"/>
                <a:gd name="T3" fmla="*/ 61 h 504"/>
                <a:gd name="T4" fmla="*/ 163 w 1635"/>
                <a:gd name="T5" fmla="*/ 55 h 504"/>
                <a:gd name="T6" fmla="*/ 534 w 1635"/>
                <a:gd name="T7" fmla="*/ 24 h 504"/>
                <a:gd name="T8" fmla="*/ 1052 w 1635"/>
                <a:gd name="T9" fmla="*/ 24 h 504"/>
                <a:gd name="T10" fmla="*/ 1970 w 1635"/>
                <a:gd name="T11" fmla="*/ 49 h 504"/>
                <a:gd name="T12" fmla="*/ 2029 w 1635"/>
                <a:gd name="T13" fmla="*/ 130 h 504"/>
                <a:gd name="T14" fmla="*/ 2062 w 1635"/>
                <a:gd name="T15" fmla="*/ 168 h 504"/>
                <a:gd name="T16" fmla="*/ 2015 w 1635"/>
                <a:gd name="T17" fmla="*/ 207 h 504"/>
                <a:gd name="T18" fmla="*/ 1999 w 1635"/>
                <a:gd name="T19" fmla="*/ 233 h 504"/>
                <a:gd name="T20" fmla="*/ 1927 w 1635"/>
                <a:gd name="T21" fmla="*/ 238 h 504"/>
                <a:gd name="T22" fmla="*/ 1794 w 1635"/>
                <a:gd name="T23" fmla="*/ 245 h 504"/>
                <a:gd name="T24" fmla="*/ 1690 w 1635"/>
                <a:gd name="T25" fmla="*/ 263 h 504"/>
                <a:gd name="T26" fmla="*/ 1570 w 1635"/>
                <a:gd name="T27" fmla="*/ 277 h 504"/>
                <a:gd name="T28" fmla="*/ 1244 w 1635"/>
                <a:gd name="T29" fmla="*/ 257 h 504"/>
                <a:gd name="T30" fmla="*/ 474 w 1635"/>
                <a:gd name="T31" fmla="*/ 277 h 504"/>
                <a:gd name="T32" fmla="*/ 268 w 1635"/>
                <a:gd name="T33" fmla="*/ 271 h 504"/>
                <a:gd name="T34" fmla="*/ 88 w 1635"/>
                <a:gd name="T35" fmla="*/ 233 h 504"/>
                <a:gd name="T36" fmla="*/ 0 w 1635"/>
                <a:gd name="T37" fmla="*/ 176 h 504"/>
                <a:gd name="T38" fmla="*/ 104 w 1635"/>
                <a:gd name="T39" fmla="*/ 125 h 504"/>
                <a:gd name="T40" fmla="*/ 118 w 1635"/>
                <a:gd name="T41" fmla="*/ 106 h 504"/>
                <a:gd name="T42" fmla="*/ 104 w 1635"/>
                <a:gd name="T43" fmla="*/ 81 h 5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635" h="504">
                  <a:moveTo>
                    <a:pt x="81" y="147"/>
                  </a:moveTo>
                  <a:cubicBezTo>
                    <a:pt x="85" y="135"/>
                    <a:pt x="83" y="121"/>
                    <a:pt x="92" y="112"/>
                  </a:cubicBezTo>
                  <a:cubicBezTo>
                    <a:pt x="101" y="103"/>
                    <a:pt x="116" y="106"/>
                    <a:pt x="127" y="101"/>
                  </a:cubicBezTo>
                  <a:cubicBezTo>
                    <a:pt x="225" y="53"/>
                    <a:pt x="303" y="54"/>
                    <a:pt x="415" y="43"/>
                  </a:cubicBezTo>
                  <a:cubicBezTo>
                    <a:pt x="552" y="0"/>
                    <a:pt x="681" y="31"/>
                    <a:pt x="818" y="43"/>
                  </a:cubicBezTo>
                  <a:cubicBezTo>
                    <a:pt x="1050" y="91"/>
                    <a:pt x="1296" y="80"/>
                    <a:pt x="1532" y="89"/>
                  </a:cubicBezTo>
                  <a:cubicBezTo>
                    <a:pt x="1601" y="158"/>
                    <a:pt x="1550" y="92"/>
                    <a:pt x="1578" y="239"/>
                  </a:cubicBezTo>
                  <a:cubicBezTo>
                    <a:pt x="1583" y="263"/>
                    <a:pt x="1602" y="308"/>
                    <a:pt x="1602" y="308"/>
                  </a:cubicBezTo>
                  <a:cubicBezTo>
                    <a:pt x="1551" y="457"/>
                    <a:pt x="1635" y="221"/>
                    <a:pt x="1567" y="377"/>
                  </a:cubicBezTo>
                  <a:cubicBezTo>
                    <a:pt x="1561" y="392"/>
                    <a:pt x="1567" y="413"/>
                    <a:pt x="1555" y="423"/>
                  </a:cubicBezTo>
                  <a:cubicBezTo>
                    <a:pt x="1540" y="435"/>
                    <a:pt x="1517" y="432"/>
                    <a:pt x="1498" y="435"/>
                  </a:cubicBezTo>
                  <a:cubicBezTo>
                    <a:pt x="1463" y="440"/>
                    <a:pt x="1429" y="442"/>
                    <a:pt x="1394" y="446"/>
                  </a:cubicBezTo>
                  <a:cubicBezTo>
                    <a:pt x="1367" y="456"/>
                    <a:pt x="1342" y="472"/>
                    <a:pt x="1314" y="481"/>
                  </a:cubicBezTo>
                  <a:cubicBezTo>
                    <a:pt x="1284" y="491"/>
                    <a:pt x="1221" y="504"/>
                    <a:pt x="1221" y="504"/>
                  </a:cubicBezTo>
                  <a:cubicBezTo>
                    <a:pt x="1127" y="497"/>
                    <a:pt x="1056" y="492"/>
                    <a:pt x="968" y="469"/>
                  </a:cubicBezTo>
                  <a:cubicBezTo>
                    <a:pt x="773" y="481"/>
                    <a:pt x="557" y="459"/>
                    <a:pt x="369" y="504"/>
                  </a:cubicBezTo>
                  <a:cubicBezTo>
                    <a:pt x="315" y="500"/>
                    <a:pt x="261" y="502"/>
                    <a:pt x="208" y="493"/>
                  </a:cubicBezTo>
                  <a:cubicBezTo>
                    <a:pt x="202" y="492"/>
                    <a:pt x="83" y="429"/>
                    <a:pt x="69" y="423"/>
                  </a:cubicBezTo>
                  <a:cubicBezTo>
                    <a:pt x="35" y="389"/>
                    <a:pt x="16" y="365"/>
                    <a:pt x="0" y="320"/>
                  </a:cubicBezTo>
                  <a:cubicBezTo>
                    <a:pt x="17" y="270"/>
                    <a:pt x="43" y="265"/>
                    <a:pt x="81" y="228"/>
                  </a:cubicBezTo>
                  <a:cubicBezTo>
                    <a:pt x="85" y="216"/>
                    <a:pt x="94" y="205"/>
                    <a:pt x="92" y="193"/>
                  </a:cubicBezTo>
                  <a:cubicBezTo>
                    <a:pt x="83" y="138"/>
                    <a:pt x="52" y="173"/>
                    <a:pt x="81" y="147"/>
                  </a:cubicBezTo>
                  <a:close/>
                </a:path>
              </a:pathLst>
            </a:custGeom>
            <a:solidFill>
              <a:srgbClr val="FFFF99"/>
            </a:solidFill>
            <a:ln w="12700" cap="sq" cmpd="sng">
              <a:noFill/>
              <a:prstDash val="solid"/>
              <a:round/>
              <a:headEnd/>
              <a:tailEnd/>
            </a:ln>
            <a:effectLst>
              <a:outerShdw dist="71842" dir="2700000" algn="ctr" rotWithShape="0">
                <a:srgbClr val="B2B2B2"/>
              </a:outerShdw>
            </a:effectLst>
          </p:spPr>
          <p:txBody>
            <a:bodyPr wrap="none" anchor="ctr"/>
            <a:lstStyle/>
            <a:p>
              <a:endParaRPr lang="zh-CN" altLang="en-US"/>
            </a:p>
          </p:txBody>
        </p:sp>
        <p:sp>
          <p:nvSpPr>
            <p:cNvPr id="26" name="Rectangle 122"/>
            <p:cNvSpPr>
              <a:spLocks noChangeArrowheads="1"/>
            </p:cNvSpPr>
            <p:nvPr/>
          </p:nvSpPr>
          <p:spPr bwMode="auto">
            <a:xfrm rot="21569806">
              <a:off x="3739" y="3009"/>
              <a:ext cx="1515" cy="269"/>
            </a:xfrm>
            <a:prstGeom prst="rect">
              <a:avLst/>
            </a:prstGeom>
            <a:noFill/>
            <a:ln w="12700" cap="sq">
              <a:noFill/>
              <a:miter lim="800000"/>
              <a:headEnd/>
              <a:tailEnd/>
            </a:ln>
            <a:effectLst>
              <a:outerShdw dist="12700" dir="5400000" algn="ctr" rotWithShape="0">
                <a:srgbClr val="000000"/>
              </a:outerShdw>
            </a:effectLst>
          </p:spPr>
          <p:txBody>
            <a:bodyPr wrap="square">
              <a:spAutoFit/>
            </a:bodyPr>
            <a:lstStyle/>
            <a:p>
              <a:r>
                <a:rPr lang="zh-CN" altLang="en-US" sz="2000" b="1" dirty="0">
                  <a:solidFill>
                    <a:srgbClr val="FF3300"/>
                  </a:solidFill>
                  <a:ea typeface="幼圆" pitchFamily="49" charset="-122"/>
                </a:rPr>
                <a:t>快速排序算法最早由图灵奖获得者</a:t>
              </a:r>
              <a:r>
                <a:rPr lang="en-US" altLang="zh-CN" sz="2000" b="1" dirty="0">
                  <a:solidFill>
                    <a:srgbClr val="FF3300"/>
                  </a:solidFill>
                  <a:ea typeface="幼圆" pitchFamily="49" charset="-122"/>
                </a:rPr>
                <a:t>Tony Hoare</a:t>
              </a:r>
              <a:r>
                <a:rPr lang="zh-CN" altLang="en-US" sz="2000" b="1" dirty="0">
                  <a:solidFill>
                    <a:srgbClr val="FF3300"/>
                  </a:solidFill>
                  <a:ea typeface="幼圆" pitchFamily="49" charset="-122"/>
                </a:rPr>
                <a:t>设计出来，被列为</a:t>
              </a:r>
              <a:r>
                <a:rPr lang="en-US" altLang="zh-CN" sz="2000" b="1" dirty="0">
                  <a:solidFill>
                    <a:srgbClr val="FF3300"/>
                  </a:solidFill>
                  <a:ea typeface="幼圆" pitchFamily="49" charset="-122"/>
                </a:rPr>
                <a:t>20</a:t>
              </a:r>
              <a:r>
                <a:rPr lang="zh-CN" altLang="en-US" sz="2000" b="1" dirty="0">
                  <a:solidFill>
                    <a:srgbClr val="FF3300"/>
                  </a:solidFill>
                  <a:ea typeface="幼圆" pitchFamily="49" charset="-122"/>
                </a:rPr>
                <a:t>世纪十大算法之一。也是目前实践中已知最快的排序算法</a:t>
              </a:r>
              <a:endParaRPr lang="zh-CN" altLang="en-US" sz="2000" b="1" baseline="0" dirty="0">
                <a:solidFill>
                  <a:srgbClr val="FF3300"/>
                </a:solidFill>
                <a:ea typeface="幼圆" pitchFamily="49" charset="-122"/>
              </a:endParaRPr>
            </a:p>
          </p:txBody>
        </p:sp>
      </p:grpSp>
    </p:spTree>
    <p:extLst>
      <p:ext uri="{BB962C8B-B14F-4D97-AF65-F5344CB8AC3E}">
        <p14:creationId xmlns:p14="http://schemas.microsoft.com/office/powerpoint/2010/main" val="3887516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1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up)">
                                      <p:cBhvr>
                                        <p:cTn id="12" dur="10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down)">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 calcmode="lin" valueType="num">
                                      <p:cBhvr additive="base">
                                        <p:cTn id="22" dur="500" fill="hold"/>
                                        <p:tgtEl>
                                          <p:spTgt spid="24"/>
                                        </p:tgtEl>
                                        <p:attrNameLst>
                                          <p:attrName>ppt_x</p:attrName>
                                        </p:attrNameLst>
                                      </p:cBhvr>
                                      <p:tavLst>
                                        <p:tav tm="0">
                                          <p:val>
                                            <p:strVal val="1+#ppt_w/2"/>
                                          </p:val>
                                        </p:tav>
                                        <p:tav tm="100000">
                                          <p:val>
                                            <p:strVal val="#ppt_x"/>
                                          </p:val>
                                        </p:tav>
                                      </p:tavLst>
                                    </p:anim>
                                    <p:anim calcmode="lin" valueType="num">
                                      <p:cBhvr additive="base">
                                        <p:cTn id="23"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a:t>
            </a:r>
            <a:r>
              <a:rPr lang="en-US" altLang="zh-CN" dirty="0"/>
              <a:t>. </a:t>
            </a:r>
            <a:r>
              <a:rPr lang="zh-CN" altLang="en-US" dirty="0"/>
              <a:t>算法步骤</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57</a:t>
            </a:fld>
            <a:endParaRPr lang="zh-CN" altLang="en-US"/>
          </a:p>
        </p:txBody>
      </p:sp>
      <p:sp>
        <p:nvSpPr>
          <p:cNvPr id="5" name="Text Box 2"/>
          <p:cNvSpPr txBox="1">
            <a:spLocks noChangeArrowheads="1"/>
          </p:cNvSpPr>
          <p:nvPr/>
        </p:nvSpPr>
        <p:spPr bwMode="auto">
          <a:xfrm>
            <a:off x="1676399" y="1773238"/>
            <a:ext cx="8397631" cy="1627187"/>
          </a:xfrm>
          <a:prstGeom prst="rect">
            <a:avLst/>
          </a:prstGeom>
          <a:noFill/>
          <a:ln w="12700" cap="sq">
            <a:noFill/>
            <a:miter lim="800000"/>
            <a:headEnd type="none" w="sm" len="sm"/>
            <a:tailEnd type="none" w="sm" len="sm"/>
          </a:ln>
        </p:spPr>
        <p:txBody>
          <a:bodyPr wrap="square">
            <a:spAutoFit/>
          </a:bodyPr>
          <a:lstStyle/>
          <a:p>
            <a:pPr eaLnBrk="1" hangingPunct="1">
              <a:lnSpc>
                <a:spcPct val="90000"/>
              </a:lnSpc>
            </a:pPr>
            <a:r>
              <a:rPr lang="en-US" altLang="zh-CN" sz="2800" b="1" dirty="0">
                <a:solidFill>
                  <a:srgbClr val="FF0000"/>
                </a:solidFill>
                <a:latin typeface="Times New Roman" pitchFamily="18" charset="0"/>
                <a:ea typeface="幼圆" pitchFamily="49" charset="-122"/>
              </a:rPr>
              <a:t>left</a:t>
            </a:r>
            <a:r>
              <a:rPr lang="en-US" altLang="zh-CN" sz="2500" b="1" dirty="0">
                <a:solidFill>
                  <a:srgbClr val="002F8C"/>
                </a:solidFill>
                <a:latin typeface="Times New Roman" pitchFamily="18" charset="0"/>
                <a:ea typeface="幼圆" pitchFamily="49" charset="-122"/>
              </a:rPr>
              <a:t> </a:t>
            </a:r>
            <a:r>
              <a:rPr lang="en-US" altLang="zh-CN" sz="2500" b="1" dirty="0">
                <a:solidFill>
                  <a:srgbClr val="002F8C"/>
                </a:solidFill>
                <a:latin typeface="Times New Roman" pitchFamily="18" charset="0"/>
                <a:ea typeface="楷体_GB2312" pitchFamily="49" charset="-122"/>
              </a:rPr>
              <a:t>:</a:t>
            </a:r>
            <a:r>
              <a:rPr lang="en-US" altLang="zh-CN" sz="2500" b="1" dirty="0">
                <a:solidFill>
                  <a:srgbClr val="002F8C"/>
                </a:solidFill>
                <a:latin typeface="幼圆" pitchFamily="49" charset="-122"/>
                <a:ea typeface="幼圆" pitchFamily="49" charset="-122"/>
              </a:rPr>
              <a:t> </a:t>
            </a:r>
            <a:r>
              <a:rPr lang="zh-CN" altLang="en-US" sz="2500" b="1" dirty="0">
                <a:solidFill>
                  <a:srgbClr val="002F8C"/>
                </a:solidFill>
                <a:latin typeface="幼圆" pitchFamily="49" charset="-122"/>
                <a:ea typeface="幼圆" pitchFamily="49" charset="-122"/>
              </a:rPr>
              <a:t>当前参加排序的那些元素的第一个元素在序列中的位置，初始值为</a:t>
            </a:r>
            <a:r>
              <a:rPr lang="en-US" altLang="zh-CN" sz="2500" b="1" dirty="0">
                <a:solidFill>
                  <a:srgbClr val="002F8C"/>
                </a:solidFill>
                <a:latin typeface="Times New Roman" pitchFamily="18" charset="0"/>
                <a:ea typeface="幼圆" pitchFamily="49" charset="-122"/>
              </a:rPr>
              <a:t>0</a:t>
            </a:r>
            <a:r>
              <a:rPr lang="zh-CN" altLang="en-US" sz="2500" b="1" dirty="0">
                <a:solidFill>
                  <a:srgbClr val="002F8C"/>
                </a:solidFill>
                <a:latin typeface="幼圆" pitchFamily="49" charset="-122"/>
                <a:ea typeface="幼圆" pitchFamily="49" charset="-122"/>
              </a:rPr>
              <a:t>。</a:t>
            </a:r>
          </a:p>
          <a:p>
            <a:pPr eaLnBrk="1" hangingPunct="1">
              <a:lnSpc>
                <a:spcPct val="90000"/>
              </a:lnSpc>
              <a:spcBef>
                <a:spcPct val="10000"/>
              </a:spcBef>
            </a:pPr>
            <a:r>
              <a:rPr lang="en-US" altLang="zh-CN" sz="2800" b="1" dirty="0">
                <a:solidFill>
                  <a:srgbClr val="FF0000"/>
                </a:solidFill>
                <a:latin typeface="Times New Roman" pitchFamily="18" charset="0"/>
                <a:ea typeface="幼圆" pitchFamily="49" charset="-122"/>
              </a:rPr>
              <a:t>right</a:t>
            </a:r>
            <a:r>
              <a:rPr lang="en-US" altLang="zh-CN" sz="2500" b="1" dirty="0">
                <a:solidFill>
                  <a:srgbClr val="002F8C"/>
                </a:solidFill>
                <a:latin typeface="Times New Roman" pitchFamily="18" charset="0"/>
                <a:ea typeface="楷体_GB2312" pitchFamily="49" charset="-122"/>
              </a:rPr>
              <a:t>:   </a:t>
            </a:r>
            <a:r>
              <a:rPr lang="zh-CN" altLang="en-US" sz="2500" b="1" dirty="0">
                <a:solidFill>
                  <a:srgbClr val="002F8C"/>
                </a:solidFill>
                <a:latin typeface="幼圆" pitchFamily="49" charset="-122"/>
                <a:ea typeface="幼圆" pitchFamily="49" charset="-122"/>
              </a:rPr>
              <a:t>当前参加排序的那些元素的最后那个元素在序列中的位置</a:t>
            </a:r>
            <a:r>
              <a:rPr lang="en-US" altLang="zh-CN" sz="2500" b="1" dirty="0">
                <a:solidFill>
                  <a:srgbClr val="002F8C"/>
                </a:solidFill>
                <a:latin typeface="幼圆" pitchFamily="49" charset="-122"/>
                <a:ea typeface="幼圆" pitchFamily="49" charset="-122"/>
              </a:rPr>
              <a:t>, </a:t>
            </a:r>
            <a:r>
              <a:rPr lang="zh-CN" altLang="en-US" sz="2500" b="1" dirty="0">
                <a:solidFill>
                  <a:srgbClr val="002F8C"/>
                </a:solidFill>
                <a:latin typeface="幼圆" pitchFamily="49" charset="-122"/>
                <a:ea typeface="幼圆" pitchFamily="49" charset="-122"/>
              </a:rPr>
              <a:t>初始值为</a:t>
            </a:r>
            <a:r>
              <a:rPr lang="en-US" altLang="zh-CN" sz="2500" b="1" dirty="0">
                <a:solidFill>
                  <a:srgbClr val="002F8C"/>
                </a:solidFill>
                <a:latin typeface="Times New Roman" pitchFamily="18" charset="0"/>
                <a:ea typeface="幼圆" pitchFamily="49" charset="-122"/>
              </a:rPr>
              <a:t>n-1</a:t>
            </a:r>
            <a:r>
              <a:rPr lang="en-US" altLang="zh-CN" sz="2500" b="1" dirty="0">
                <a:solidFill>
                  <a:srgbClr val="002F8C"/>
                </a:solidFill>
                <a:latin typeface="幼圆" pitchFamily="49" charset="-122"/>
                <a:ea typeface="幼圆" pitchFamily="49" charset="-122"/>
              </a:rPr>
              <a:t> </a:t>
            </a:r>
            <a:r>
              <a:rPr lang="zh-CN" altLang="en-US" sz="2500" b="1" dirty="0">
                <a:solidFill>
                  <a:srgbClr val="002F8C"/>
                </a:solidFill>
                <a:latin typeface="幼圆" pitchFamily="49" charset="-122"/>
                <a:ea typeface="幼圆" pitchFamily="49" charset="-122"/>
              </a:rPr>
              <a:t>。</a:t>
            </a:r>
          </a:p>
        </p:txBody>
      </p:sp>
      <p:sp>
        <p:nvSpPr>
          <p:cNvPr id="6" name="Text Box 3"/>
          <p:cNvSpPr txBox="1">
            <a:spLocks noChangeArrowheads="1"/>
          </p:cNvSpPr>
          <p:nvPr/>
        </p:nvSpPr>
        <p:spPr bwMode="auto">
          <a:xfrm>
            <a:off x="1697038" y="3340100"/>
            <a:ext cx="7267450" cy="523220"/>
          </a:xfrm>
          <a:prstGeom prst="rect">
            <a:avLst/>
          </a:prstGeom>
          <a:noFill/>
          <a:ln w="12700" cap="sq">
            <a:noFill/>
            <a:miter lim="800000"/>
            <a:headEnd type="none" w="sm" len="sm"/>
            <a:tailEnd type="none" w="sm" len="sm"/>
          </a:ln>
        </p:spPr>
        <p:txBody>
          <a:bodyPr wrap="square">
            <a:spAutoFit/>
          </a:bodyPr>
          <a:lstStyle/>
          <a:p>
            <a:pPr eaLnBrk="1" hangingPunct="1"/>
            <a:r>
              <a:rPr lang="en-US" altLang="zh-CN" sz="2800" b="1" dirty="0" err="1">
                <a:solidFill>
                  <a:srgbClr val="FF0000"/>
                </a:solidFill>
                <a:latin typeface="Times New Roman" pitchFamily="18" charset="0"/>
                <a:ea typeface="楷体_GB2312" pitchFamily="49" charset="-122"/>
              </a:rPr>
              <a:t>i</a:t>
            </a:r>
            <a:r>
              <a:rPr lang="en-US" altLang="zh-CN" sz="2500" b="1" dirty="0">
                <a:solidFill>
                  <a:srgbClr val="002F8C"/>
                </a:solidFill>
                <a:latin typeface="Times New Roman" pitchFamily="18" charset="0"/>
                <a:ea typeface="楷体_GB2312" pitchFamily="49" charset="-122"/>
              </a:rPr>
              <a:t>,  </a:t>
            </a:r>
            <a:r>
              <a:rPr lang="en-US" altLang="zh-CN" sz="2800" b="1" dirty="0">
                <a:solidFill>
                  <a:srgbClr val="FF0000"/>
                </a:solidFill>
                <a:latin typeface="Times New Roman" pitchFamily="18" charset="0"/>
                <a:ea typeface="楷体_GB2312" pitchFamily="49" charset="-122"/>
              </a:rPr>
              <a:t>j</a:t>
            </a:r>
            <a:r>
              <a:rPr lang="en-US" altLang="zh-CN" sz="2500" b="1" dirty="0">
                <a:solidFill>
                  <a:srgbClr val="002F8C"/>
                </a:solidFill>
                <a:latin typeface="Times New Roman" pitchFamily="18" charset="0"/>
                <a:ea typeface="楷体_GB2312" pitchFamily="49" charset="-122"/>
              </a:rPr>
              <a:t> :  </a:t>
            </a:r>
            <a:r>
              <a:rPr lang="zh-CN" altLang="en-US" sz="2500" b="1" dirty="0">
                <a:solidFill>
                  <a:srgbClr val="002F8C"/>
                </a:solidFill>
                <a:latin typeface="幼圆" pitchFamily="49" charset="-122"/>
                <a:ea typeface="幼圆" pitchFamily="49" charset="-122"/>
              </a:rPr>
              <a:t>两个位置变量，初始值分别为</a:t>
            </a:r>
            <a:r>
              <a:rPr lang="en-US" altLang="zh-CN" sz="2500" b="1" dirty="0">
                <a:solidFill>
                  <a:srgbClr val="002F8C"/>
                </a:solidFill>
                <a:latin typeface="Times New Roman" pitchFamily="18" charset="0"/>
                <a:ea typeface="楷体_GB2312" pitchFamily="49" charset="-122"/>
              </a:rPr>
              <a:t>left </a:t>
            </a:r>
            <a:r>
              <a:rPr lang="zh-CN" altLang="en-US" sz="2500" b="1" dirty="0">
                <a:solidFill>
                  <a:srgbClr val="002F8C"/>
                </a:solidFill>
                <a:latin typeface="幼圆" pitchFamily="49" charset="-122"/>
                <a:ea typeface="幼圆" pitchFamily="49" charset="-122"/>
              </a:rPr>
              <a:t>与</a:t>
            </a:r>
            <a:r>
              <a:rPr lang="en-US" altLang="zh-CN" sz="2500" b="1" dirty="0">
                <a:solidFill>
                  <a:srgbClr val="002F8C"/>
                </a:solidFill>
                <a:latin typeface="Times New Roman" pitchFamily="18" charset="0"/>
                <a:ea typeface="楷体_GB2312" pitchFamily="49" charset="-122"/>
              </a:rPr>
              <a:t>right+1</a:t>
            </a:r>
            <a:r>
              <a:rPr lang="zh-CN" altLang="en-US" sz="2500" b="1" dirty="0">
                <a:solidFill>
                  <a:srgbClr val="002F8C"/>
                </a:solidFill>
                <a:latin typeface="Times New Roman" pitchFamily="18" charset="0"/>
                <a:ea typeface="楷体_GB2312" pitchFamily="49" charset="-122"/>
              </a:rPr>
              <a:t>。</a:t>
            </a:r>
          </a:p>
        </p:txBody>
      </p:sp>
      <p:sp>
        <p:nvSpPr>
          <p:cNvPr id="7" name="Text Box 4"/>
          <p:cNvSpPr txBox="1">
            <a:spLocks noChangeArrowheads="1"/>
          </p:cNvSpPr>
          <p:nvPr/>
        </p:nvSpPr>
        <p:spPr bwMode="auto">
          <a:xfrm>
            <a:off x="2164372" y="4842730"/>
            <a:ext cx="6210300" cy="488950"/>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a:solidFill>
                  <a:srgbClr val="0066CC"/>
                </a:solidFill>
                <a:latin typeface="Times New Roman" pitchFamily="18" charset="0"/>
                <a:ea typeface="宋体" charset="-122"/>
                <a:cs typeface="Times New Roman" pitchFamily="18" charset="0"/>
              </a:rPr>
              <a:t>…</a:t>
            </a:r>
            <a:r>
              <a:rPr lang="en-US" altLang="zh-CN" sz="2600" b="1">
                <a:solidFill>
                  <a:srgbClr val="FF3300"/>
                </a:solidFill>
                <a:latin typeface="Times New Roman" pitchFamily="18" charset="0"/>
                <a:ea typeface="宋体" charset="-122"/>
                <a:cs typeface="Times New Roman" pitchFamily="18" charset="0"/>
              </a:rPr>
              <a:t>  </a:t>
            </a:r>
            <a:r>
              <a:rPr lang="en-US" altLang="zh-CN" sz="2600" b="1" u="sng">
                <a:solidFill>
                  <a:srgbClr val="000099"/>
                </a:solidFill>
                <a:latin typeface="Times New Roman" pitchFamily="18" charset="0"/>
                <a:ea typeface="宋体" charset="-122"/>
                <a:cs typeface="Times New Roman" pitchFamily="18" charset="0"/>
              </a:rPr>
              <a:t>49    38    65    97    76    27    13    50</a:t>
            </a:r>
            <a:r>
              <a:rPr lang="en-US" altLang="zh-CN" sz="2600" b="1">
                <a:solidFill>
                  <a:srgbClr val="000099"/>
                </a:solidFill>
                <a:latin typeface="Times New Roman" pitchFamily="18" charset="0"/>
                <a:ea typeface="宋体" charset="-122"/>
                <a:cs typeface="Times New Roman" pitchFamily="18" charset="0"/>
              </a:rPr>
              <a:t>   …</a:t>
            </a:r>
          </a:p>
        </p:txBody>
      </p:sp>
      <p:sp>
        <p:nvSpPr>
          <p:cNvPr id="8" name="Text Box 5"/>
          <p:cNvSpPr txBox="1">
            <a:spLocks noChangeArrowheads="1"/>
          </p:cNvSpPr>
          <p:nvPr/>
        </p:nvSpPr>
        <p:spPr bwMode="auto">
          <a:xfrm>
            <a:off x="2773972" y="4456967"/>
            <a:ext cx="273050" cy="473075"/>
          </a:xfrm>
          <a:prstGeom prst="rect">
            <a:avLst/>
          </a:prstGeom>
          <a:noFill/>
          <a:ln w="12700" cap="sq">
            <a:noFill/>
            <a:miter lim="800000"/>
            <a:headEnd type="none" w="sm" len="sm"/>
            <a:tailEnd type="none" w="sm" len="sm"/>
          </a:ln>
        </p:spPr>
        <p:txBody>
          <a:bodyPr wrap="none">
            <a:spAutoFit/>
          </a:bodyPr>
          <a:lstStyle/>
          <a:p>
            <a:pPr eaLnBrk="1" hangingPunct="1"/>
            <a:r>
              <a:rPr lang="en-US" altLang="zh-CN" sz="2500" b="1">
                <a:solidFill>
                  <a:srgbClr val="FF3300"/>
                </a:solidFill>
                <a:latin typeface="Times New Roman" pitchFamily="18" charset="0"/>
                <a:ea typeface="宋体" charset="-122"/>
              </a:rPr>
              <a:t>i</a:t>
            </a:r>
          </a:p>
        </p:txBody>
      </p:sp>
      <p:sp>
        <p:nvSpPr>
          <p:cNvPr id="9" name="Text Box 6"/>
          <p:cNvSpPr txBox="1">
            <a:spLocks noChangeArrowheads="1"/>
          </p:cNvSpPr>
          <p:nvPr/>
        </p:nvSpPr>
        <p:spPr bwMode="auto">
          <a:xfrm>
            <a:off x="7761897" y="4402992"/>
            <a:ext cx="1628775" cy="461665"/>
          </a:xfrm>
          <a:prstGeom prst="rect">
            <a:avLst/>
          </a:prstGeom>
          <a:noFill/>
          <a:ln w="12700" cap="sq">
            <a:noFill/>
            <a:miter lim="800000"/>
            <a:headEnd type="none" w="sm" len="sm"/>
            <a:tailEnd type="none" w="sm" len="sm"/>
          </a:ln>
        </p:spPr>
        <p:txBody>
          <a:bodyPr wrap="square">
            <a:spAutoFit/>
          </a:bodyPr>
          <a:lstStyle/>
          <a:p>
            <a:pPr eaLnBrk="1" hangingPunct="1"/>
            <a:r>
              <a:rPr lang="en-US" altLang="zh-CN" sz="2400" b="1" dirty="0">
                <a:solidFill>
                  <a:srgbClr val="FF3300"/>
                </a:solidFill>
                <a:latin typeface="Times New Roman" pitchFamily="18" charset="0"/>
                <a:ea typeface="宋体" charset="-122"/>
              </a:rPr>
              <a:t>j=right+1</a:t>
            </a:r>
          </a:p>
        </p:txBody>
      </p:sp>
      <p:grpSp>
        <p:nvGrpSpPr>
          <p:cNvPr id="10" name="Group 7"/>
          <p:cNvGrpSpPr>
            <a:grpSpLocks/>
          </p:cNvGrpSpPr>
          <p:nvPr/>
        </p:nvGrpSpPr>
        <p:grpSpPr bwMode="auto">
          <a:xfrm>
            <a:off x="2721588" y="5398359"/>
            <a:ext cx="665164" cy="700088"/>
            <a:chOff x="879" y="3692"/>
            <a:chExt cx="419" cy="441"/>
          </a:xfrm>
        </p:grpSpPr>
        <p:sp>
          <p:nvSpPr>
            <p:cNvPr id="11" name="Text Box 8"/>
            <p:cNvSpPr txBox="1">
              <a:spLocks noChangeArrowheads="1"/>
            </p:cNvSpPr>
            <p:nvPr/>
          </p:nvSpPr>
          <p:spPr bwMode="auto">
            <a:xfrm>
              <a:off x="879" y="3813"/>
              <a:ext cx="419" cy="320"/>
            </a:xfrm>
            <a:prstGeom prst="rect">
              <a:avLst/>
            </a:prstGeom>
            <a:noFill/>
            <a:ln w="12700" cap="sq">
              <a:noFill/>
              <a:miter lim="800000"/>
              <a:headEnd type="none" w="sm" len="sm"/>
              <a:tailEnd type="none" w="sm" len="sm"/>
            </a:ln>
          </p:spPr>
          <p:txBody>
            <a:bodyPr wrap="none">
              <a:spAutoFit/>
            </a:bodyPr>
            <a:lstStyle/>
            <a:p>
              <a:pPr eaLnBrk="1" hangingPunct="1"/>
              <a:r>
                <a:rPr lang="en-US" altLang="zh-CN" sz="2700" b="1" dirty="0">
                  <a:solidFill>
                    <a:srgbClr val="FF3300"/>
                  </a:solidFill>
                  <a:latin typeface="Times New Roman" pitchFamily="18" charset="0"/>
                  <a:ea typeface="宋体" charset="-122"/>
                </a:rPr>
                <a:t>left</a:t>
              </a:r>
            </a:p>
          </p:txBody>
        </p:sp>
        <p:sp>
          <p:nvSpPr>
            <p:cNvPr id="12" name="Line 9"/>
            <p:cNvSpPr>
              <a:spLocks noChangeShapeType="1"/>
            </p:cNvSpPr>
            <p:nvPr/>
          </p:nvSpPr>
          <p:spPr bwMode="auto">
            <a:xfrm flipV="1">
              <a:off x="986" y="3692"/>
              <a:ext cx="0" cy="192"/>
            </a:xfrm>
            <a:prstGeom prst="line">
              <a:avLst/>
            </a:prstGeom>
            <a:noFill/>
            <a:ln w="15875" cap="sq">
              <a:solidFill>
                <a:srgbClr val="FF0000"/>
              </a:solidFill>
              <a:round/>
              <a:headEnd type="none" w="sm" len="sm"/>
              <a:tailEnd type="stealth" w="med" len="lg"/>
            </a:ln>
          </p:spPr>
          <p:txBody>
            <a:bodyPr/>
            <a:lstStyle/>
            <a:p>
              <a:endParaRPr lang="zh-CN" altLang="en-US"/>
            </a:p>
          </p:txBody>
        </p:sp>
      </p:grpSp>
      <p:grpSp>
        <p:nvGrpSpPr>
          <p:cNvPr id="13" name="Group 10"/>
          <p:cNvGrpSpPr>
            <a:grpSpLocks/>
          </p:cNvGrpSpPr>
          <p:nvPr/>
        </p:nvGrpSpPr>
        <p:grpSpPr bwMode="auto">
          <a:xfrm>
            <a:off x="7380900" y="5296755"/>
            <a:ext cx="889002" cy="765175"/>
            <a:chOff x="3814" y="3674"/>
            <a:chExt cx="560" cy="482"/>
          </a:xfrm>
        </p:grpSpPr>
        <p:sp>
          <p:nvSpPr>
            <p:cNvPr id="14" name="Text Box 11"/>
            <p:cNvSpPr txBox="1">
              <a:spLocks noChangeArrowheads="1"/>
            </p:cNvSpPr>
            <p:nvPr/>
          </p:nvSpPr>
          <p:spPr bwMode="auto">
            <a:xfrm>
              <a:off x="3814" y="3846"/>
              <a:ext cx="560" cy="310"/>
            </a:xfrm>
            <a:prstGeom prst="rect">
              <a:avLst/>
            </a:prstGeom>
            <a:noFill/>
            <a:ln w="12700" cap="sq">
              <a:noFill/>
              <a:miter lim="800000"/>
              <a:headEnd type="none" w="sm" len="sm"/>
              <a:tailEnd type="none" w="sm" len="sm"/>
            </a:ln>
          </p:spPr>
          <p:txBody>
            <a:bodyPr wrap="none">
              <a:spAutoFit/>
            </a:bodyPr>
            <a:lstStyle/>
            <a:p>
              <a:pPr eaLnBrk="1" hangingPunct="1"/>
              <a:r>
                <a:rPr lang="en-US" altLang="zh-CN" sz="2600" b="1" dirty="0">
                  <a:solidFill>
                    <a:srgbClr val="FF3300"/>
                  </a:solidFill>
                  <a:latin typeface="Times New Roman" pitchFamily="18" charset="0"/>
                  <a:ea typeface="宋体" charset="-122"/>
                </a:rPr>
                <a:t>right</a:t>
              </a:r>
            </a:p>
          </p:txBody>
        </p:sp>
        <p:sp>
          <p:nvSpPr>
            <p:cNvPr id="15" name="Line 12"/>
            <p:cNvSpPr>
              <a:spLocks noChangeShapeType="1"/>
            </p:cNvSpPr>
            <p:nvPr/>
          </p:nvSpPr>
          <p:spPr bwMode="auto">
            <a:xfrm flipV="1">
              <a:off x="3910" y="3674"/>
              <a:ext cx="0" cy="240"/>
            </a:xfrm>
            <a:prstGeom prst="line">
              <a:avLst/>
            </a:prstGeom>
            <a:noFill/>
            <a:ln w="19050" cap="sq">
              <a:solidFill>
                <a:srgbClr val="FF0000"/>
              </a:solidFill>
              <a:round/>
              <a:headEnd type="none" w="sm" len="sm"/>
              <a:tailEnd type="triangle" w="med" len="lg"/>
            </a:ln>
          </p:spPr>
          <p:txBody>
            <a:bodyPr/>
            <a:lstStyle/>
            <a:p>
              <a:endParaRPr lang="zh-CN" altLang="en-US"/>
            </a:p>
          </p:txBody>
        </p:sp>
      </p:grpSp>
      <p:grpSp>
        <p:nvGrpSpPr>
          <p:cNvPr id="16" name="Group 13"/>
          <p:cNvGrpSpPr>
            <a:grpSpLocks/>
          </p:cNvGrpSpPr>
          <p:nvPr/>
        </p:nvGrpSpPr>
        <p:grpSpPr bwMode="auto">
          <a:xfrm>
            <a:off x="1187450" y="1138238"/>
            <a:ext cx="3300413" cy="473075"/>
            <a:chOff x="839" y="717"/>
            <a:chExt cx="2079" cy="298"/>
          </a:xfrm>
        </p:grpSpPr>
        <p:sp>
          <p:nvSpPr>
            <p:cNvPr id="17" name="Rectangle 14"/>
            <p:cNvSpPr>
              <a:spLocks noChangeArrowheads="1"/>
            </p:cNvSpPr>
            <p:nvPr/>
          </p:nvSpPr>
          <p:spPr bwMode="auto">
            <a:xfrm>
              <a:off x="839" y="740"/>
              <a:ext cx="1814" cy="272"/>
            </a:xfrm>
            <a:prstGeom prst="rect">
              <a:avLst/>
            </a:prstGeom>
            <a:solidFill>
              <a:srgbClr val="C9FFE4"/>
            </a:solidFill>
            <a:ln w="12700" cap="sq">
              <a:noFill/>
              <a:miter lim="800000"/>
              <a:headEnd type="none" w="sm" len="sm"/>
              <a:tailEnd type="none" w="sm" len="sm"/>
            </a:ln>
            <a:effectLst>
              <a:outerShdw dist="45791" dir="3378596" algn="ctr" rotWithShape="0">
                <a:srgbClr val="B2B2B2"/>
              </a:outerShdw>
            </a:effectLst>
          </p:spPr>
          <p:txBody>
            <a:bodyPr wrap="none" anchor="ctr"/>
            <a:lstStyle/>
            <a:p>
              <a:pPr eaLnBrk="1" hangingPunct="1"/>
              <a:endParaRPr lang="zh-CN" altLang="en-US"/>
            </a:p>
          </p:txBody>
        </p:sp>
        <p:sp>
          <p:nvSpPr>
            <p:cNvPr id="18" name="Text Box 15"/>
            <p:cNvSpPr txBox="1">
              <a:spLocks noChangeArrowheads="1"/>
            </p:cNvSpPr>
            <p:nvPr/>
          </p:nvSpPr>
          <p:spPr bwMode="auto">
            <a:xfrm>
              <a:off x="876" y="717"/>
              <a:ext cx="2042" cy="298"/>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r>
                <a:rPr lang="zh-CN" altLang="en-US" sz="2500" b="1">
                  <a:solidFill>
                    <a:srgbClr val="FF3300"/>
                  </a:solidFill>
                  <a:latin typeface="Times New Roman" pitchFamily="18" charset="0"/>
                </a:rPr>
                <a:t>算法中用到的变量</a:t>
              </a:r>
            </a:p>
          </p:txBody>
        </p:sp>
      </p:grpSp>
      <p:grpSp>
        <p:nvGrpSpPr>
          <p:cNvPr id="19" name="Group 16"/>
          <p:cNvGrpSpPr>
            <a:grpSpLocks/>
          </p:cNvGrpSpPr>
          <p:nvPr/>
        </p:nvGrpSpPr>
        <p:grpSpPr bwMode="auto">
          <a:xfrm>
            <a:off x="1630972" y="3960080"/>
            <a:ext cx="1811338" cy="1354137"/>
            <a:chOff x="192" y="2832"/>
            <a:chExt cx="1141" cy="853"/>
          </a:xfrm>
        </p:grpSpPr>
        <p:sp>
          <p:nvSpPr>
            <p:cNvPr id="20" name="AutoShape 17"/>
            <p:cNvSpPr>
              <a:spLocks noChangeArrowheads="1"/>
            </p:cNvSpPr>
            <p:nvPr/>
          </p:nvSpPr>
          <p:spPr bwMode="auto">
            <a:xfrm>
              <a:off x="192" y="2832"/>
              <a:ext cx="960" cy="336"/>
            </a:xfrm>
            <a:prstGeom prst="wedgeEllipseCallout">
              <a:avLst>
                <a:gd name="adj1" fmla="val 22606"/>
                <a:gd name="adj2" fmla="val 116667"/>
              </a:avLst>
            </a:prstGeom>
            <a:noFill/>
            <a:ln w="60325" cap="sq">
              <a:solidFill>
                <a:srgbClr val="29A6A3"/>
              </a:solidFill>
              <a:miter lim="800000"/>
              <a:headEnd type="none" w="sm" len="sm"/>
              <a:tailEnd type="none" w="sm" len="sm"/>
            </a:ln>
          </p:spPr>
          <p:txBody>
            <a:bodyPr/>
            <a:lstStyle/>
            <a:p>
              <a:pPr algn="ctr" eaLnBrk="1" hangingPunct="1"/>
              <a:endParaRPr lang="zh-CN" altLang="zh-CN" sz="2400">
                <a:latin typeface="Times New Roman" pitchFamily="18" charset="0"/>
                <a:ea typeface="宋体" charset="-122"/>
              </a:endParaRPr>
            </a:p>
          </p:txBody>
        </p:sp>
        <p:sp>
          <p:nvSpPr>
            <p:cNvPr id="21" name="Text Box 18"/>
            <p:cNvSpPr txBox="1">
              <a:spLocks noChangeArrowheads="1"/>
            </p:cNvSpPr>
            <p:nvPr/>
          </p:nvSpPr>
          <p:spPr bwMode="auto">
            <a:xfrm>
              <a:off x="221" y="2847"/>
              <a:ext cx="1112" cy="279"/>
            </a:xfrm>
            <a:prstGeom prst="rect">
              <a:avLst/>
            </a:prstGeom>
            <a:noFill/>
            <a:ln w="12700" cap="sq">
              <a:noFill/>
              <a:miter lim="800000"/>
              <a:headEnd type="none" w="sm" len="sm"/>
              <a:tailEnd type="none" w="sm" len="sm"/>
            </a:ln>
          </p:spPr>
          <p:txBody>
            <a:bodyPr>
              <a:spAutoFit/>
            </a:bodyPr>
            <a:lstStyle/>
            <a:p>
              <a:pPr eaLnBrk="1" hangingPunct="1"/>
              <a:r>
                <a:rPr lang="zh-CN" altLang="en-US" sz="2300" b="1">
                  <a:solidFill>
                    <a:schemeClr val="accent2"/>
                  </a:solidFill>
                  <a:latin typeface="Times New Roman" pitchFamily="18" charset="0"/>
                </a:rPr>
                <a:t>分界元素</a:t>
              </a:r>
            </a:p>
          </p:txBody>
        </p:sp>
        <p:sp>
          <p:nvSpPr>
            <p:cNvPr id="22" name="Freeform 19"/>
            <p:cNvSpPr>
              <a:spLocks/>
            </p:cNvSpPr>
            <p:nvPr/>
          </p:nvSpPr>
          <p:spPr bwMode="auto">
            <a:xfrm>
              <a:off x="860" y="3425"/>
              <a:ext cx="336" cy="260"/>
            </a:xfrm>
            <a:custGeom>
              <a:avLst/>
              <a:gdLst>
                <a:gd name="T0" fmla="*/ 0 w 254"/>
                <a:gd name="T1" fmla="*/ 179 h 237"/>
                <a:gd name="T2" fmla="*/ 206 w 254"/>
                <a:gd name="T3" fmla="*/ 0 h 237"/>
                <a:gd name="T4" fmla="*/ 552 w 254"/>
                <a:gd name="T5" fmla="*/ 295 h 237"/>
                <a:gd name="T6" fmla="*/ 345 w 254"/>
                <a:gd name="T7" fmla="*/ 326 h 237"/>
                <a:gd name="T8" fmla="*/ 243 w 254"/>
                <a:gd name="T9" fmla="*/ 343 h 237"/>
                <a:gd name="T10" fmla="*/ 0 w 254"/>
                <a:gd name="T11" fmla="*/ 179 h 237"/>
                <a:gd name="T12" fmla="*/ 0 60000 65536"/>
                <a:gd name="T13" fmla="*/ 0 60000 65536"/>
                <a:gd name="T14" fmla="*/ 0 60000 65536"/>
                <a:gd name="T15" fmla="*/ 0 60000 65536"/>
                <a:gd name="T16" fmla="*/ 0 60000 65536"/>
                <a:gd name="T17" fmla="*/ 0 60000 65536"/>
                <a:gd name="T18" fmla="*/ 0 w 254"/>
                <a:gd name="T19" fmla="*/ 0 h 237"/>
                <a:gd name="T20" fmla="*/ 254 w 254"/>
                <a:gd name="T21" fmla="*/ 237 h 237"/>
              </a:gdLst>
              <a:ahLst/>
              <a:cxnLst>
                <a:cxn ang="T12">
                  <a:pos x="T0" y="T1"/>
                </a:cxn>
                <a:cxn ang="T13">
                  <a:pos x="T2" y="T3"/>
                </a:cxn>
                <a:cxn ang="T14">
                  <a:pos x="T4" y="T5"/>
                </a:cxn>
                <a:cxn ang="T15">
                  <a:pos x="T6" y="T7"/>
                </a:cxn>
                <a:cxn ang="T16">
                  <a:pos x="T8" y="T9"/>
                </a:cxn>
                <a:cxn ang="T17">
                  <a:pos x="T10" y="T11"/>
                </a:cxn>
              </a:cxnLst>
              <a:rect l="T18" t="T19" r="T20" b="T21"/>
              <a:pathLst>
                <a:path w="254" h="237">
                  <a:moveTo>
                    <a:pt x="0" y="124"/>
                  </a:moveTo>
                  <a:cubicBezTo>
                    <a:pt x="9" y="57"/>
                    <a:pt x="2" y="22"/>
                    <a:pt x="67" y="0"/>
                  </a:cubicBezTo>
                  <a:cubicBezTo>
                    <a:pt x="185" y="14"/>
                    <a:pt x="254" y="35"/>
                    <a:pt x="180" y="203"/>
                  </a:cubicBezTo>
                  <a:cubicBezTo>
                    <a:pt x="171" y="225"/>
                    <a:pt x="135" y="218"/>
                    <a:pt x="113" y="225"/>
                  </a:cubicBezTo>
                  <a:cubicBezTo>
                    <a:pt x="102" y="229"/>
                    <a:pt x="79" y="237"/>
                    <a:pt x="79" y="237"/>
                  </a:cubicBezTo>
                  <a:cubicBezTo>
                    <a:pt x="2" y="216"/>
                    <a:pt x="13" y="203"/>
                    <a:pt x="0" y="124"/>
                  </a:cubicBezTo>
                  <a:close/>
                </a:path>
              </a:pathLst>
            </a:custGeom>
            <a:noFill/>
            <a:ln w="47625" cap="sq" cmpd="sng">
              <a:solidFill>
                <a:srgbClr val="FF0000"/>
              </a:solidFill>
              <a:prstDash val="solid"/>
              <a:round/>
              <a:headEnd/>
              <a:tailEnd/>
            </a:ln>
          </p:spPr>
          <p:txBody>
            <a:bodyPr/>
            <a:lstStyle/>
            <a:p>
              <a:endParaRPr lang="zh-CN" altLang="en-US"/>
            </a:p>
          </p:txBody>
        </p:sp>
      </p:grpSp>
      <p:sp>
        <p:nvSpPr>
          <p:cNvPr id="23" name="Rectangle 23"/>
          <p:cNvSpPr>
            <a:spLocks noChangeArrowheads="1"/>
          </p:cNvSpPr>
          <p:nvPr/>
        </p:nvSpPr>
        <p:spPr bwMode="auto">
          <a:xfrm>
            <a:off x="2656497" y="4893530"/>
            <a:ext cx="5111750" cy="431800"/>
          </a:xfrm>
          <a:prstGeom prst="rect">
            <a:avLst/>
          </a:prstGeom>
          <a:solidFill>
            <a:srgbClr val="F13DA4">
              <a:alpha val="20000"/>
            </a:srgbClr>
          </a:solidFill>
          <a:ln w="12700" cap="sq">
            <a:noFill/>
            <a:miter lim="800000"/>
            <a:headEnd/>
            <a:tailEnd/>
          </a:ln>
        </p:spPr>
        <p:txBody>
          <a:bodyPr wrap="none" anchor="ctr"/>
          <a:lstStyle/>
          <a:p>
            <a:pPr eaLnBrk="1" hangingPunct="1"/>
            <a:endParaRPr lang="zh-CN" altLang="en-US"/>
          </a:p>
        </p:txBody>
      </p:sp>
    </p:spTree>
    <p:extLst>
      <p:ext uri="{BB962C8B-B14F-4D97-AF65-F5344CB8AC3E}">
        <p14:creationId xmlns:p14="http://schemas.microsoft.com/office/powerpoint/2010/main" val="768322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righ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down)">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left)">
                                      <p:cBhvr>
                                        <p:cTn id="37" dur="10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dissolve">
                                      <p:cBhvr>
                                        <p:cTn id="42" dur="5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dissolve">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dissolve">
                                      <p:cBhvr>
                                        <p:cTn id="5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utoUpdateAnimBg="0"/>
      <p:bldP spid="7" grpId="0" autoUpdateAnimBg="0"/>
      <p:bldP spid="8" grpId="0" autoUpdateAnimBg="0"/>
      <p:bldP spid="9" grpId="0" autoUpdateAnimBg="0"/>
      <p:bldP spid="23"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算法步骤（续）</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58</a:t>
            </a:fld>
            <a:endParaRPr lang="zh-CN" altLang="en-US"/>
          </a:p>
        </p:txBody>
      </p:sp>
      <p:sp>
        <p:nvSpPr>
          <p:cNvPr id="17" name="Text Box 2"/>
          <p:cNvSpPr txBox="1">
            <a:spLocks noChangeArrowheads="1"/>
          </p:cNvSpPr>
          <p:nvPr/>
        </p:nvSpPr>
        <p:spPr bwMode="auto">
          <a:xfrm>
            <a:off x="1242647" y="1984375"/>
            <a:ext cx="7791648" cy="861774"/>
          </a:xfrm>
          <a:prstGeom prst="rect">
            <a:avLst/>
          </a:prstGeom>
          <a:noFill/>
          <a:ln w="12700" cap="sq">
            <a:noFill/>
            <a:miter lim="800000"/>
            <a:headEnd type="none" w="sm" len="sm"/>
            <a:tailEnd type="none" w="sm" len="sm"/>
          </a:ln>
        </p:spPr>
        <p:txBody>
          <a:bodyPr wrap="square">
            <a:spAutoFit/>
          </a:bodyPr>
          <a:lstStyle/>
          <a:p>
            <a:pPr marL="457200" indent="-457200" eaLnBrk="1" hangingPunct="1"/>
            <a:r>
              <a:rPr lang="en-US" altLang="zh-CN" sz="2500" b="1" dirty="0">
                <a:solidFill>
                  <a:srgbClr val="002F8C"/>
                </a:solidFill>
                <a:latin typeface="Times New Roman" pitchFamily="18" charset="0"/>
                <a:ea typeface="幼圆" pitchFamily="49" charset="-122"/>
              </a:rPr>
              <a:t> 1.</a:t>
            </a:r>
            <a:r>
              <a:rPr lang="en-US" altLang="zh-CN" sz="2500" b="1" dirty="0">
                <a:solidFill>
                  <a:srgbClr val="002F8C"/>
                </a:solidFill>
                <a:latin typeface="幼圆" pitchFamily="49" charset="-122"/>
                <a:ea typeface="幼圆" pitchFamily="49" charset="-122"/>
              </a:rPr>
              <a:t> </a:t>
            </a:r>
            <a:r>
              <a:rPr lang="zh-CN" altLang="en-US" sz="2500" b="1" dirty="0">
                <a:solidFill>
                  <a:srgbClr val="002F8C"/>
                </a:solidFill>
                <a:latin typeface="幼圆" pitchFamily="49" charset="-122"/>
                <a:ea typeface="幼圆" pitchFamily="49" charset="-122"/>
              </a:rPr>
              <a:t>反复执行动作</a:t>
            </a:r>
            <a:r>
              <a:rPr lang="en-US" altLang="zh-CN" sz="2500" b="1" dirty="0">
                <a:solidFill>
                  <a:srgbClr val="002F8C"/>
                </a:solidFill>
                <a:latin typeface="Times New Roman" pitchFamily="18" charset="0"/>
                <a:ea typeface="幼圆" pitchFamily="49" charset="-122"/>
              </a:rPr>
              <a:t>i+1</a:t>
            </a:r>
            <a:r>
              <a:rPr lang="en-US" altLang="zh-CN" sz="2500" b="1" dirty="0">
                <a:solidFill>
                  <a:srgbClr val="002F8C"/>
                </a:solidFill>
                <a:latin typeface="Times New Roman" pitchFamily="18" charset="0"/>
                <a:ea typeface="幼圆" pitchFamily="49" charset="-122"/>
                <a:sym typeface="Symbol" pitchFamily="18" charset="2"/>
              </a:rPr>
              <a:t></a:t>
            </a:r>
            <a:r>
              <a:rPr lang="en-US" altLang="zh-CN" sz="2500" b="1" dirty="0">
                <a:solidFill>
                  <a:srgbClr val="002F8C"/>
                </a:solidFill>
                <a:latin typeface="Times New Roman" pitchFamily="18" charset="0"/>
                <a:ea typeface="幼圆" pitchFamily="49" charset="-122"/>
              </a:rPr>
              <a:t>i</a:t>
            </a:r>
            <a:r>
              <a:rPr lang="zh-CN" altLang="en-US" sz="2500" b="1" dirty="0">
                <a:solidFill>
                  <a:srgbClr val="002F8C"/>
                </a:solidFill>
                <a:latin typeface="幼圆" pitchFamily="49" charset="-122"/>
                <a:ea typeface="幼圆" pitchFamily="49" charset="-122"/>
              </a:rPr>
              <a:t>，直到</a:t>
            </a:r>
            <a:r>
              <a:rPr lang="en-US" altLang="zh-CN" sz="2500" b="1" dirty="0">
                <a:solidFill>
                  <a:srgbClr val="002F8C"/>
                </a:solidFill>
                <a:latin typeface="Times New Roman" pitchFamily="18" charset="0"/>
                <a:ea typeface="幼圆" pitchFamily="49" charset="-122"/>
                <a:sym typeface="Symbol" pitchFamily="18" charset="2"/>
              </a:rPr>
              <a:t>K[left]K[</a:t>
            </a:r>
            <a:r>
              <a:rPr lang="en-US" altLang="zh-CN" sz="2500" b="1" dirty="0" err="1">
                <a:solidFill>
                  <a:srgbClr val="002F8C"/>
                </a:solidFill>
                <a:latin typeface="Times New Roman" pitchFamily="18" charset="0"/>
                <a:ea typeface="幼圆" pitchFamily="49" charset="-122"/>
                <a:sym typeface="Symbol" pitchFamily="18" charset="2"/>
              </a:rPr>
              <a:t>i</a:t>
            </a:r>
            <a:r>
              <a:rPr lang="en-US" altLang="zh-CN" sz="2500" b="1" dirty="0">
                <a:solidFill>
                  <a:srgbClr val="002F8C"/>
                </a:solidFill>
                <a:latin typeface="Times New Roman" pitchFamily="18" charset="0"/>
                <a:ea typeface="幼圆" pitchFamily="49" charset="-122"/>
                <a:sym typeface="Symbol" pitchFamily="18" charset="2"/>
              </a:rPr>
              <a:t>]</a:t>
            </a:r>
            <a:r>
              <a:rPr lang="zh-CN" altLang="en-US" sz="2500" b="1" dirty="0">
                <a:solidFill>
                  <a:srgbClr val="002F8C"/>
                </a:solidFill>
                <a:latin typeface="幼圆" pitchFamily="49" charset="-122"/>
                <a:ea typeface="幼圆" pitchFamily="49" charset="-122"/>
                <a:sym typeface="Symbol" pitchFamily="18" charset="2"/>
              </a:rPr>
              <a:t>或者</a:t>
            </a:r>
            <a:r>
              <a:rPr lang="en-US" altLang="zh-CN" sz="2500" b="1" dirty="0" err="1">
                <a:solidFill>
                  <a:srgbClr val="002F8C"/>
                </a:solidFill>
                <a:latin typeface="Times New Roman" pitchFamily="18" charset="0"/>
                <a:ea typeface="幼圆" pitchFamily="49" charset="-122"/>
                <a:sym typeface="Symbol" pitchFamily="18" charset="2"/>
              </a:rPr>
              <a:t>i</a:t>
            </a:r>
            <a:r>
              <a:rPr lang="en-US" altLang="zh-CN" sz="2500" b="1" dirty="0">
                <a:solidFill>
                  <a:srgbClr val="002F8C"/>
                </a:solidFill>
                <a:latin typeface="Times New Roman" pitchFamily="18" charset="0"/>
                <a:ea typeface="幼圆" pitchFamily="49" charset="-122"/>
                <a:sym typeface="Symbol" pitchFamily="18" charset="2"/>
              </a:rPr>
              <a:t>=right</a:t>
            </a:r>
            <a:r>
              <a:rPr lang="zh-CN" altLang="en-US" sz="2500" b="1" dirty="0">
                <a:solidFill>
                  <a:srgbClr val="002F8C"/>
                </a:solidFill>
                <a:latin typeface="幼圆" pitchFamily="49" charset="-122"/>
                <a:ea typeface="幼圆" pitchFamily="49" charset="-122"/>
                <a:sym typeface="Symbol" pitchFamily="18" charset="2"/>
              </a:rPr>
              <a:t>。</a:t>
            </a:r>
          </a:p>
          <a:p>
            <a:pPr marL="457200" indent="-457200" eaLnBrk="1" hangingPunct="1"/>
            <a:r>
              <a:rPr lang="zh-CN" altLang="en-US" sz="2500" b="1" dirty="0">
                <a:solidFill>
                  <a:srgbClr val="002F8C"/>
                </a:solidFill>
                <a:latin typeface="幼圆" pitchFamily="49" charset="-122"/>
                <a:ea typeface="幼圆" pitchFamily="49" charset="-122"/>
              </a:rPr>
              <a:t>   反复执行动作</a:t>
            </a:r>
            <a:r>
              <a:rPr lang="en-US" altLang="zh-CN" sz="2500" b="1" dirty="0">
                <a:solidFill>
                  <a:srgbClr val="002F8C"/>
                </a:solidFill>
                <a:latin typeface="Times New Roman" pitchFamily="18" charset="0"/>
                <a:ea typeface="幼圆" pitchFamily="49" charset="-122"/>
              </a:rPr>
              <a:t>j</a:t>
            </a:r>
            <a:r>
              <a:rPr lang="en-US" altLang="zh-CN" sz="2500" b="1" dirty="0">
                <a:solidFill>
                  <a:srgbClr val="002F8C"/>
                </a:solidFill>
                <a:latin typeface="Times New Roman" pitchFamily="18" charset="0"/>
                <a:ea typeface="幼圆" pitchFamily="49" charset="-122"/>
                <a:sym typeface="Symbol" pitchFamily="18" charset="2"/>
              </a:rPr>
              <a:t></a:t>
            </a:r>
            <a:r>
              <a:rPr lang="en-US" altLang="zh-CN" sz="2500" b="1" dirty="0">
                <a:solidFill>
                  <a:srgbClr val="002F8C"/>
                </a:solidFill>
                <a:latin typeface="Times New Roman" pitchFamily="18" charset="0"/>
                <a:ea typeface="幼圆" pitchFamily="49" charset="-122"/>
              </a:rPr>
              <a:t>1</a:t>
            </a:r>
            <a:r>
              <a:rPr lang="en-US" altLang="zh-CN" sz="2500" b="1" dirty="0">
                <a:solidFill>
                  <a:srgbClr val="002F8C"/>
                </a:solidFill>
                <a:latin typeface="Times New Roman" pitchFamily="18" charset="0"/>
                <a:ea typeface="幼圆" pitchFamily="49" charset="-122"/>
                <a:sym typeface="Symbol" pitchFamily="18" charset="2"/>
              </a:rPr>
              <a:t></a:t>
            </a:r>
            <a:r>
              <a:rPr lang="en-US" altLang="zh-CN" sz="2500" b="1" dirty="0">
                <a:solidFill>
                  <a:srgbClr val="002F8C"/>
                </a:solidFill>
                <a:latin typeface="Times New Roman" pitchFamily="18" charset="0"/>
                <a:ea typeface="幼圆" pitchFamily="49" charset="-122"/>
              </a:rPr>
              <a:t>j</a:t>
            </a:r>
            <a:r>
              <a:rPr lang="zh-CN" altLang="en-US" sz="2500" b="1" dirty="0">
                <a:solidFill>
                  <a:srgbClr val="002F8C"/>
                </a:solidFill>
                <a:latin typeface="幼圆" pitchFamily="49" charset="-122"/>
                <a:ea typeface="幼圆" pitchFamily="49" charset="-122"/>
              </a:rPr>
              <a:t>，直到</a:t>
            </a:r>
            <a:r>
              <a:rPr lang="en-US" altLang="zh-CN" sz="2500" b="1" dirty="0">
                <a:solidFill>
                  <a:srgbClr val="002F8C"/>
                </a:solidFill>
                <a:latin typeface="Times New Roman" pitchFamily="18" charset="0"/>
                <a:ea typeface="幼圆" pitchFamily="49" charset="-122"/>
                <a:sym typeface="Symbol" pitchFamily="18" charset="2"/>
              </a:rPr>
              <a:t>K[left]K[j]</a:t>
            </a:r>
            <a:r>
              <a:rPr lang="zh-CN" altLang="en-US" sz="2500" b="1" dirty="0">
                <a:solidFill>
                  <a:srgbClr val="002F8C"/>
                </a:solidFill>
                <a:latin typeface="幼圆" pitchFamily="49" charset="-122"/>
                <a:ea typeface="幼圆" pitchFamily="49" charset="-122"/>
                <a:sym typeface="Symbol" pitchFamily="18" charset="2"/>
              </a:rPr>
              <a:t>或者</a:t>
            </a:r>
            <a:r>
              <a:rPr lang="en-US" altLang="zh-CN" sz="2500" b="1" dirty="0">
                <a:solidFill>
                  <a:srgbClr val="002F8C"/>
                </a:solidFill>
                <a:latin typeface="Times New Roman" pitchFamily="18" charset="0"/>
                <a:ea typeface="幼圆" pitchFamily="49" charset="-122"/>
                <a:sym typeface="Symbol" pitchFamily="18" charset="2"/>
              </a:rPr>
              <a:t>j=left</a:t>
            </a:r>
            <a:r>
              <a:rPr lang="zh-CN" altLang="en-US" sz="2500" b="1" dirty="0">
                <a:solidFill>
                  <a:srgbClr val="002F8C"/>
                </a:solidFill>
                <a:latin typeface="幼圆" pitchFamily="49" charset="-122"/>
                <a:ea typeface="幼圆" pitchFamily="49" charset="-122"/>
                <a:sym typeface="Symbol" pitchFamily="18" charset="2"/>
              </a:rPr>
              <a:t>。</a:t>
            </a:r>
          </a:p>
        </p:txBody>
      </p:sp>
      <p:sp>
        <p:nvSpPr>
          <p:cNvPr id="18" name="Text Box 3"/>
          <p:cNvSpPr txBox="1">
            <a:spLocks noChangeArrowheads="1"/>
          </p:cNvSpPr>
          <p:nvPr/>
        </p:nvSpPr>
        <p:spPr bwMode="auto">
          <a:xfrm>
            <a:off x="1318847" y="2946400"/>
            <a:ext cx="7156450" cy="473075"/>
          </a:xfrm>
          <a:prstGeom prst="rect">
            <a:avLst/>
          </a:prstGeom>
          <a:noFill/>
          <a:ln w="12700" cap="sq">
            <a:noFill/>
            <a:miter lim="800000"/>
            <a:headEnd type="none" w="sm" len="sm"/>
            <a:tailEnd type="none" w="sm" len="sm"/>
          </a:ln>
        </p:spPr>
        <p:txBody>
          <a:bodyPr>
            <a:spAutoFit/>
          </a:bodyPr>
          <a:lstStyle/>
          <a:p>
            <a:pPr eaLnBrk="1" hangingPunct="1"/>
            <a:r>
              <a:rPr lang="en-US" altLang="zh-CN" sz="2500" b="1">
                <a:solidFill>
                  <a:srgbClr val="002F8C"/>
                </a:solidFill>
                <a:latin typeface="Times New Roman" pitchFamily="18" charset="0"/>
                <a:ea typeface="幼圆" pitchFamily="49" charset="-122"/>
              </a:rPr>
              <a:t>2.</a:t>
            </a:r>
            <a:r>
              <a:rPr lang="en-US" altLang="zh-CN" sz="2500" b="1">
                <a:solidFill>
                  <a:srgbClr val="002F8C"/>
                </a:solidFill>
                <a:latin typeface="幼圆" pitchFamily="49" charset="-122"/>
                <a:ea typeface="幼圆" pitchFamily="49" charset="-122"/>
              </a:rPr>
              <a:t> </a:t>
            </a:r>
            <a:r>
              <a:rPr lang="zh-CN" altLang="en-US" sz="2500" b="1">
                <a:solidFill>
                  <a:srgbClr val="002F8C"/>
                </a:solidFill>
                <a:latin typeface="幼圆" pitchFamily="49" charset="-122"/>
                <a:ea typeface="幼圆" pitchFamily="49" charset="-122"/>
              </a:rPr>
              <a:t>若</a:t>
            </a:r>
            <a:r>
              <a:rPr lang="en-US" altLang="zh-CN" sz="2500" b="1">
                <a:solidFill>
                  <a:srgbClr val="002F8C"/>
                </a:solidFill>
                <a:latin typeface="Times New Roman" pitchFamily="18" charset="0"/>
                <a:ea typeface="幼圆" pitchFamily="49" charset="-122"/>
              </a:rPr>
              <a:t>i&lt;j</a:t>
            </a:r>
            <a:r>
              <a:rPr lang="zh-CN" altLang="en-US" sz="2500" b="1">
                <a:solidFill>
                  <a:srgbClr val="002F8C"/>
                </a:solidFill>
                <a:latin typeface="幼圆" pitchFamily="49" charset="-122"/>
                <a:ea typeface="幼圆" pitchFamily="49" charset="-122"/>
              </a:rPr>
              <a:t>，则</a:t>
            </a:r>
            <a:r>
              <a:rPr lang="en-US" altLang="zh-CN" sz="2500" b="1">
                <a:solidFill>
                  <a:srgbClr val="002F8C"/>
                </a:solidFill>
                <a:latin typeface="Times New Roman" pitchFamily="18" charset="0"/>
                <a:ea typeface="幼圆" pitchFamily="49" charset="-122"/>
              </a:rPr>
              <a:t>K[i]</a:t>
            </a:r>
            <a:r>
              <a:rPr lang="zh-CN" altLang="en-US" sz="2500" b="1">
                <a:solidFill>
                  <a:srgbClr val="002F8C"/>
                </a:solidFill>
                <a:latin typeface="幼圆" pitchFamily="49" charset="-122"/>
                <a:ea typeface="幼圆" pitchFamily="49" charset="-122"/>
              </a:rPr>
              <a:t>与</a:t>
            </a:r>
            <a:r>
              <a:rPr lang="en-US" altLang="zh-CN" sz="2500" b="1">
                <a:solidFill>
                  <a:srgbClr val="002F8C"/>
                </a:solidFill>
                <a:latin typeface="Times New Roman" pitchFamily="18" charset="0"/>
                <a:ea typeface="幼圆" pitchFamily="49" charset="-122"/>
              </a:rPr>
              <a:t>K[j]</a:t>
            </a:r>
            <a:r>
              <a:rPr lang="zh-CN" altLang="en-US" sz="2500" b="1">
                <a:solidFill>
                  <a:srgbClr val="002F8C"/>
                </a:solidFill>
                <a:latin typeface="幼圆" pitchFamily="49" charset="-122"/>
                <a:ea typeface="幼圆" pitchFamily="49" charset="-122"/>
              </a:rPr>
              <a:t>交换位置，转到第</a:t>
            </a:r>
            <a:r>
              <a:rPr lang="en-US" altLang="zh-CN" sz="2500" b="1">
                <a:solidFill>
                  <a:srgbClr val="002F8C"/>
                </a:solidFill>
                <a:latin typeface="Times New Roman" pitchFamily="18" charset="0"/>
                <a:ea typeface="幼圆" pitchFamily="49" charset="-122"/>
              </a:rPr>
              <a:t>1</a:t>
            </a:r>
            <a:r>
              <a:rPr lang="zh-CN" altLang="en-US" sz="2500" b="1">
                <a:solidFill>
                  <a:srgbClr val="002F8C"/>
                </a:solidFill>
                <a:latin typeface="幼圆" pitchFamily="49" charset="-122"/>
                <a:ea typeface="幼圆" pitchFamily="49" charset="-122"/>
              </a:rPr>
              <a:t>步。</a:t>
            </a:r>
          </a:p>
        </p:txBody>
      </p:sp>
      <p:sp>
        <p:nvSpPr>
          <p:cNvPr id="19" name="Rectangle 4"/>
          <p:cNvSpPr>
            <a:spLocks noChangeArrowheads="1"/>
          </p:cNvSpPr>
          <p:nvPr/>
        </p:nvSpPr>
        <p:spPr bwMode="auto">
          <a:xfrm>
            <a:off x="1326785" y="3535363"/>
            <a:ext cx="8305800" cy="1235075"/>
          </a:xfrm>
          <a:prstGeom prst="rect">
            <a:avLst/>
          </a:prstGeom>
          <a:noFill/>
          <a:ln w="12700" cap="sq">
            <a:noFill/>
            <a:miter lim="800000"/>
            <a:headEnd type="none" w="sm" len="sm"/>
            <a:tailEnd type="none" w="sm" len="sm"/>
          </a:ln>
        </p:spPr>
        <p:txBody>
          <a:bodyPr>
            <a:spAutoFit/>
          </a:bodyPr>
          <a:lstStyle/>
          <a:p>
            <a:pPr eaLnBrk="1" hangingPunct="1"/>
            <a:r>
              <a:rPr lang="en-US" altLang="zh-CN" sz="2500" b="1" dirty="0">
                <a:solidFill>
                  <a:srgbClr val="002F8C"/>
                </a:solidFill>
                <a:latin typeface="Times New Roman" pitchFamily="18" charset="0"/>
                <a:ea typeface="幼圆" pitchFamily="49" charset="-122"/>
              </a:rPr>
              <a:t>3.</a:t>
            </a:r>
            <a:r>
              <a:rPr lang="en-US" altLang="zh-CN" sz="2500" b="1" dirty="0">
                <a:solidFill>
                  <a:srgbClr val="002F8C"/>
                </a:solidFill>
                <a:latin typeface="幼圆" pitchFamily="49" charset="-122"/>
                <a:ea typeface="幼圆" pitchFamily="49" charset="-122"/>
              </a:rPr>
              <a:t> </a:t>
            </a:r>
            <a:r>
              <a:rPr lang="zh-CN" altLang="en-US" sz="2500" b="1" dirty="0">
                <a:solidFill>
                  <a:srgbClr val="002F8C"/>
                </a:solidFill>
                <a:latin typeface="幼圆" pitchFamily="49" charset="-122"/>
                <a:ea typeface="幼圆" pitchFamily="49" charset="-122"/>
              </a:rPr>
              <a:t>若</a:t>
            </a:r>
            <a:r>
              <a:rPr lang="en-US" altLang="zh-CN" sz="2500" b="1" dirty="0" err="1">
                <a:solidFill>
                  <a:srgbClr val="002F8C"/>
                </a:solidFill>
                <a:latin typeface="Times New Roman" pitchFamily="18" charset="0"/>
                <a:ea typeface="幼圆" pitchFamily="49" charset="-122"/>
              </a:rPr>
              <a:t>i</a:t>
            </a:r>
            <a:r>
              <a:rPr lang="en-US" altLang="zh-CN" sz="2500" b="1" dirty="0" err="1">
                <a:solidFill>
                  <a:srgbClr val="002F8C"/>
                </a:solidFill>
                <a:latin typeface="Times New Roman" pitchFamily="18" charset="0"/>
                <a:ea typeface="幼圆" pitchFamily="49" charset="-122"/>
                <a:sym typeface="Symbol" pitchFamily="18" charset="2"/>
              </a:rPr>
              <a:t></a:t>
            </a:r>
            <a:r>
              <a:rPr lang="en-US" altLang="zh-CN" sz="2500" b="1" dirty="0" err="1">
                <a:solidFill>
                  <a:srgbClr val="002F8C"/>
                </a:solidFill>
                <a:latin typeface="Times New Roman" pitchFamily="18" charset="0"/>
                <a:ea typeface="幼圆" pitchFamily="49" charset="-122"/>
              </a:rPr>
              <a:t>j</a:t>
            </a:r>
            <a:r>
              <a:rPr lang="zh-CN" altLang="en-US" sz="2500" b="1" dirty="0">
                <a:solidFill>
                  <a:srgbClr val="002F8C"/>
                </a:solidFill>
                <a:latin typeface="幼圆" pitchFamily="49" charset="-122"/>
                <a:ea typeface="幼圆" pitchFamily="49" charset="-122"/>
              </a:rPr>
              <a:t>，则</a:t>
            </a:r>
            <a:r>
              <a:rPr lang="en-US" altLang="zh-CN" sz="2500" b="1" dirty="0">
                <a:solidFill>
                  <a:srgbClr val="002F8C"/>
                </a:solidFill>
                <a:latin typeface="Times New Roman" pitchFamily="18" charset="0"/>
                <a:ea typeface="幼圆" pitchFamily="49" charset="-122"/>
              </a:rPr>
              <a:t>K[left]</a:t>
            </a:r>
            <a:r>
              <a:rPr lang="zh-CN" altLang="en-US" sz="2500" b="1" dirty="0">
                <a:solidFill>
                  <a:srgbClr val="002F8C"/>
                </a:solidFill>
                <a:latin typeface="幼圆" pitchFamily="49" charset="-122"/>
                <a:ea typeface="幼圆" pitchFamily="49" charset="-122"/>
              </a:rPr>
              <a:t>与</a:t>
            </a:r>
            <a:r>
              <a:rPr lang="en-US" altLang="zh-CN" sz="2500" b="1" dirty="0">
                <a:solidFill>
                  <a:srgbClr val="002F8C"/>
                </a:solidFill>
                <a:latin typeface="Times New Roman" pitchFamily="18" charset="0"/>
                <a:ea typeface="幼圆" pitchFamily="49" charset="-122"/>
              </a:rPr>
              <a:t>K[j]</a:t>
            </a:r>
            <a:r>
              <a:rPr lang="zh-CN" altLang="en-US" sz="2500" b="1" dirty="0">
                <a:solidFill>
                  <a:srgbClr val="002F8C"/>
                </a:solidFill>
                <a:latin typeface="幼圆" pitchFamily="49" charset="-122"/>
                <a:ea typeface="幼圆" pitchFamily="49" charset="-122"/>
              </a:rPr>
              <a:t>交换位置</a:t>
            </a:r>
            <a:r>
              <a:rPr lang="en-US" altLang="zh-CN" sz="2500" b="1" dirty="0">
                <a:solidFill>
                  <a:srgbClr val="002F8C"/>
                </a:solidFill>
                <a:latin typeface="幼圆" pitchFamily="49" charset="-122"/>
                <a:ea typeface="幼圆" pitchFamily="49" charset="-122"/>
              </a:rPr>
              <a:t>,</a:t>
            </a:r>
            <a:r>
              <a:rPr lang="zh-CN" altLang="en-US" sz="2500" b="1" dirty="0">
                <a:solidFill>
                  <a:srgbClr val="002F8C"/>
                </a:solidFill>
                <a:latin typeface="幼圆" pitchFamily="49" charset="-122"/>
                <a:ea typeface="幼圆" pitchFamily="49" charset="-122"/>
              </a:rPr>
              <a:t>到此</a:t>
            </a:r>
            <a:r>
              <a:rPr lang="en-US" altLang="zh-CN" sz="2500" b="1" dirty="0">
                <a:solidFill>
                  <a:srgbClr val="002F8C"/>
                </a:solidFill>
                <a:latin typeface="幼圆" pitchFamily="49" charset="-122"/>
                <a:ea typeface="幼圆" pitchFamily="49" charset="-122"/>
              </a:rPr>
              <a:t>,</a:t>
            </a:r>
            <a:r>
              <a:rPr lang="zh-CN" altLang="en-US" sz="2500" b="1" dirty="0">
                <a:solidFill>
                  <a:srgbClr val="002F8C"/>
                </a:solidFill>
                <a:latin typeface="幼圆" pitchFamily="49" charset="-122"/>
                <a:ea typeface="幼圆" pitchFamily="49" charset="-122"/>
              </a:rPr>
              <a:t>分界元素</a:t>
            </a:r>
            <a:r>
              <a:rPr lang="en-US" altLang="zh-CN" sz="2500" b="1" dirty="0">
                <a:solidFill>
                  <a:srgbClr val="002F8C"/>
                </a:solidFill>
                <a:latin typeface="Times New Roman" pitchFamily="18" charset="0"/>
                <a:ea typeface="幼圆" pitchFamily="49" charset="-122"/>
              </a:rPr>
              <a:t>K[left]</a:t>
            </a:r>
          </a:p>
          <a:p>
            <a:pPr eaLnBrk="1" hangingPunct="1"/>
            <a:r>
              <a:rPr lang="en-US" altLang="zh-CN" sz="2500" b="1" dirty="0">
                <a:solidFill>
                  <a:srgbClr val="002F8C"/>
                </a:solidFill>
                <a:latin typeface="Times New Roman" pitchFamily="18" charset="0"/>
                <a:ea typeface="幼圆" pitchFamily="49" charset="-122"/>
              </a:rPr>
              <a:t>     </a:t>
            </a:r>
            <a:r>
              <a:rPr lang="zh-CN" altLang="en-US" sz="2500" b="1" dirty="0">
                <a:solidFill>
                  <a:srgbClr val="002F8C"/>
                </a:solidFill>
                <a:latin typeface="幼圆" pitchFamily="49" charset="-122"/>
                <a:ea typeface="幼圆" pitchFamily="49" charset="-122"/>
              </a:rPr>
              <a:t>的最终位置已经确定，然后对被</a:t>
            </a:r>
            <a:r>
              <a:rPr lang="en-US" altLang="zh-CN" sz="2500" b="1" dirty="0">
                <a:solidFill>
                  <a:srgbClr val="002F8C"/>
                </a:solidFill>
                <a:latin typeface="Times New Roman" pitchFamily="18" charset="0"/>
                <a:ea typeface="幼圆" pitchFamily="49" charset="-122"/>
              </a:rPr>
              <a:t>K[left]</a:t>
            </a:r>
            <a:r>
              <a:rPr lang="zh-CN" altLang="en-US" sz="2500" b="1" dirty="0">
                <a:solidFill>
                  <a:srgbClr val="002F8C"/>
                </a:solidFill>
                <a:latin typeface="幼圆" pitchFamily="49" charset="-122"/>
                <a:ea typeface="幼圆" pitchFamily="49" charset="-122"/>
              </a:rPr>
              <a:t>分成的两部分</a:t>
            </a:r>
          </a:p>
          <a:p>
            <a:pPr eaLnBrk="1" hangingPunct="1"/>
            <a:r>
              <a:rPr lang="zh-CN" altLang="en-US" sz="2500" b="1" dirty="0">
                <a:solidFill>
                  <a:srgbClr val="002F8C"/>
                </a:solidFill>
                <a:latin typeface="幼圆" pitchFamily="49" charset="-122"/>
                <a:ea typeface="幼圆" pitchFamily="49" charset="-122"/>
              </a:rPr>
              <a:t>  中个数大于</a:t>
            </a:r>
            <a:r>
              <a:rPr lang="en-US" altLang="zh-CN" sz="2500" b="1" dirty="0">
                <a:solidFill>
                  <a:srgbClr val="002F8C"/>
                </a:solidFill>
                <a:latin typeface="Times New Roman" pitchFamily="18" charset="0"/>
                <a:ea typeface="幼圆" pitchFamily="49" charset="-122"/>
              </a:rPr>
              <a:t>1 </a:t>
            </a:r>
            <a:r>
              <a:rPr lang="zh-CN" altLang="en-US" sz="2500" b="1" dirty="0">
                <a:solidFill>
                  <a:srgbClr val="002F8C"/>
                </a:solidFill>
                <a:latin typeface="幼圆" pitchFamily="49" charset="-122"/>
                <a:ea typeface="幼圆" pitchFamily="49" charset="-122"/>
              </a:rPr>
              <a:t>的部分重复上述过程，直到排序结束。</a:t>
            </a:r>
          </a:p>
        </p:txBody>
      </p:sp>
      <p:sp>
        <p:nvSpPr>
          <p:cNvPr id="20" name="Line 5"/>
          <p:cNvSpPr>
            <a:spLocks noChangeShapeType="1"/>
          </p:cNvSpPr>
          <p:nvPr/>
        </p:nvSpPr>
        <p:spPr bwMode="auto">
          <a:xfrm>
            <a:off x="4004897" y="4354513"/>
            <a:ext cx="762000" cy="0"/>
          </a:xfrm>
          <a:prstGeom prst="line">
            <a:avLst/>
          </a:prstGeom>
          <a:noFill/>
          <a:ln w="57150" cap="sq">
            <a:solidFill>
              <a:srgbClr val="FF0000"/>
            </a:solidFill>
            <a:round/>
            <a:headEnd/>
            <a:tailEnd/>
          </a:ln>
        </p:spPr>
        <p:txBody>
          <a:bodyPr/>
          <a:lstStyle/>
          <a:p>
            <a:endParaRPr lang="zh-CN" altLang="en-US"/>
          </a:p>
        </p:txBody>
      </p:sp>
      <p:grpSp>
        <p:nvGrpSpPr>
          <p:cNvPr id="21" name="Group 6"/>
          <p:cNvGrpSpPr>
            <a:grpSpLocks/>
          </p:cNvGrpSpPr>
          <p:nvPr/>
        </p:nvGrpSpPr>
        <p:grpSpPr bwMode="auto">
          <a:xfrm>
            <a:off x="3190510" y="5003804"/>
            <a:ext cx="1125537" cy="609600"/>
            <a:chOff x="1739" y="3024"/>
            <a:chExt cx="709" cy="384"/>
          </a:xfrm>
        </p:grpSpPr>
        <p:sp>
          <p:nvSpPr>
            <p:cNvPr id="22" name="AutoShape 7"/>
            <p:cNvSpPr>
              <a:spLocks noChangeArrowheads="1"/>
            </p:cNvSpPr>
            <p:nvPr/>
          </p:nvSpPr>
          <p:spPr bwMode="auto">
            <a:xfrm>
              <a:off x="1739" y="3024"/>
              <a:ext cx="709" cy="384"/>
            </a:xfrm>
            <a:prstGeom prst="wedgeEllipseCallout">
              <a:avLst>
                <a:gd name="adj1" fmla="val 44921"/>
                <a:gd name="adj2" fmla="val -127083"/>
              </a:avLst>
            </a:prstGeom>
            <a:solidFill>
              <a:srgbClr val="CCFFFF"/>
            </a:solidFill>
            <a:ln w="38100" cap="sq">
              <a:noFill/>
              <a:miter lim="800000"/>
              <a:headEnd/>
              <a:tailEnd/>
            </a:ln>
            <a:effectLst>
              <a:outerShdw dist="45791" dir="2021404" algn="ctr" rotWithShape="0">
                <a:srgbClr val="969696"/>
              </a:outerShdw>
            </a:effectLst>
          </p:spPr>
          <p:txBody>
            <a:bodyPr/>
            <a:lstStyle/>
            <a:p>
              <a:pPr algn="ctr" eaLnBrk="1" hangingPunct="1"/>
              <a:endParaRPr lang="zh-CN" altLang="zh-CN" sz="2900" b="1"/>
            </a:p>
          </p:txBody>
        </p:sp>
        <p:sp>
          <p:nvSpPr>
            <p:cNvPr id="23" name="Text Box 8"/>
            <p:cNvSpPr txBox="1">
              <a:spLocks noChangeArrowheads="1"/>
            </p:cNvSpPr>
            <p:nvPr/>
          </p:nvSpPr>
          <p:spPr bwMode="auto">
            <a:xfrm>
              <a:off x="2028" y="3024"/>
              <a:ext cx="306" cy="291"/>
            </a:xfrm>
            <a:prstGeom prst="rect">
              <a:avLst/>
            </a:prstGeom>
            <a:noFill/>
            <a:ln w="12700" cap="sq">
              <a:noFill/>
              <a:miter lim="800000"/>
              <a:headEnd/>
              <a:tailEnd/>
            </a:ln>
            <a:effectLst>
              <a:outerShdw dist="28398" dir="3806097" algn="ctr" rotWithShape="0">
                <a:schemeClr val="bg1"/>
              </a:outerShdw>
            </a:effectLst>
          </p:spPr>
          <p:txBody>
            <a:bodyPr>
              <a:spAutoFit/>
            </a:bodyPr>
            <a:lstStyle/>
            <a:p>
              <a:pPr eaLnBrk="1" hangingPunct="1"/>
              <a:r>
                <a:rPr lang="en-US" altLang="zh-CN" sz="2400" b="1" dirty="0">
                  <a:solidFill>
                    <a:srgbClr val="FF3300"/>
                  </a:solidFill>
                  <a:latin typeface="Times New Roman" pitchFamily="18" charset="0"/>
                </a:rPr>
                <a:t>j</a:t>
              </a:r>
            </a:p>
          </p:txBody>
        </p:sp>
      </p:grpSp>
      <p:grpSp>
        <p:nvGrpSpPr>
          <p:cNvPr id="24" name="Group 9"/>
          <p:cNvGrpSpPr>
            <a:grpSpLocks/>
          </p:cNvGrpSpPr>
          <p:nvPr/>
        </p:nvGrpSpPr>
        <p:grpSpPr bwMode="auto">
          <a:xfrm>
            <a:off x="5306647" y="795338"/>
            <a:ext cx="3176588" cy="717550"/>
            <a:chOff x="3072" y="565"/>
            <a:chExt cx="2001" cy="452"/>
          </a:xfrm>
        </p:grpSpPr>
        <p:sp>
          <p:nvSpPr>
            <p:cNvPr id="25" name="Oval 10"/>
            <p:cNvSpPr>
              <a:spLocks noChangeArrowheads="1"/>
            </p:cNvSpPr>
            <p:nvPr/>
          </p:nvSpPr>
          <p:spPr bwMode="auto">
            <a:xfrm>
              <a:off x="3072" y="576"/>
              <a:ext cx="2001" cy="432"/>
            </a:xfrm>
            <a:prstGeom prst="ellipse">
              <a:avLst/>
            </a:prstGeom>
            <a:noFill/>
            <a:ln w="76200" cap="sq">
              <a:solidFill>
                <a:srgbClr val="29A6A3"/>
              </a:solidFill>
              <a:round/>
              <a:headEnd/>
              <a:tailEnd/>
            </a:ln>
          </p:spPr>
          <p:txBody>
            <a:bodyPr wrap="none" anchor="ctr"/>
            <a:lstStyle/>
            <a:p>
              <a:pPr eaLnBrk="1" hangingPunct="1"/>
              <a:endParaRPr lang="zh-CN" altLang="en-US"/>
            </a:p>
          </p:txBody>
        </p:sp>
        <p:sp>
          <p:nvSpPr>
            <p:cNvPr id="26" name="Text Box 11"/>
            <p:cNvSpPr txBox="1">
              <a:spLocks noChangeArrowheads="1"/>
            </p:cNvSpPr>
            <p:nvPr/>
          </p:nvSpPr>
          <p:spPr bwMode="auto">
            <a:xfrm>
              <a:off x="3279" y="610"/>
              <a:ext cx="1520" cy="346"/>
            </a:xfrm>
            <a:prstGeom prst="rect">
              <a:avLst/>
            </a:prstGeom>
            <a:noFill/>
            <a:ln w="12700" cap="sq">
              <a:noFill/>
              <a:miter lim="800000"/>
              <a:headEnd/>
              <a:tailEnd/>
            </a:ln>
            <a:effectLst>
              <a:outerShdw dist="12700" algn="ctr" rotWithShape="0">
                <a:srgbClr val="000000"/>
              </a:outerShdw>
            </a:effectLst>
          </p:spPr>
          <p:txBody>
            <a:bodyPr wrap="none">
              <a:spAutoFit/>
            </a:bodyPr>
            <a:lstStyle/>
            <a:p>
              <a:pPr eaLnBrk="1" hangingPunct="1"/>
              <a:r>
                <a:rPr lang="zh-CN" altLang="en-US" sz="3000" b="1">
                  <a:solidFill>
                    <a:srgbClr val="FF3300"/>
                  </a:solidFill>
                </a:rPr>
                <a:t>分界元素</a:t>
              </a:r>
              <a:r>
                <a:rPr lang="en-US" altLang="zh-CN" sz="3000" b="1">
                  <a:solidFill>
                    <a:srgbClr val="FF3300"/>
                  </a:solidFill>
                  <a:latin typeface="Times New Roman" pitchFamily="18" charset="0"/>
                </a:rPr>
                <a:t>K[s]</a:t>
              </a:r>
            </a:p>
          </p:txBody>
        </p:sp>
        <p:sp>
          <p:nvSpPr>
            <p:cNvPr id="27" name="Freeform 12"/>
            <p:cNvSpPr>
              <a:spLocks/>
            </p:cNvSpPr>
            <p:nvPr/>
          </p:nvSpPr>
          <p:spPr bwMode="auto">
            <a:xfrm rot="1203695">
              <a:off x="4835" y="565"/>
              <a:ext cx="238" cy="305"/>
            </a:xfrm>
            <a:custGeom>
              <a:avLst/>
              <a:gdLst>
                <a:gd name="T0" fmla="*/ 46 w 291"/>
                <a:gd name="T1" fmla="*/ 25 h 562"/>
                <a:gd name="T2" fmla="*/ 183 w 291"/>
                <a:gd name="T3" fmla="*/ 15 h 562"/>
                <a:gd name="T4" fmla="*/ 177 w 291"/>
                <a:gd name="T5" fmla="*/ 63 h 562"/>
                <a:gd name="T6" fmla="*/ 162 w 291"/>
                <a:gd name="T7" fmla="*/ 82 h 562"/>
                <a:gd name="T8" fmla="*/ 155 w 291"/>
                <a:gd name="T9" fmla="*/ 108 h 562"/>
                <a:gd name="T10" fmla="*/ 140 w 291"/>
                <a:gd name="T11" fmla="*/ 127 h 562"/>
                <a:gd name="T12" fmla="*/ 132 w 291"/>
                <a:gd name="T13" fmla="*/ 156 h 562"/>
                <a:gd name="T14" fmla="*/ 46 w 291"/>
                <a:gd name="T15" fmla="*/ 156 h 562"/>
                <a:gd name="T16" fmla="*/ 24 w 291"/>
                <a:gd name="T17" fmla="*/ 76 h 562"/>
                <a:gd name="T18" fmla="*/ 46 w 291"/>
                <a:gd name="T19" fmla="*/ 25 h 5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562">
                  <a:moveTo>
                    <a:pt x="68" y="84"/>
                  </a:moveTo>
                  <a:cubicBezTo>
                    <a:pt x="97" y="0"/>
                    <a:pt x="197" y="47"/>
                    <a:pt x="274" y="52"/>
                  </a:cubicBezTo>
                  <a:cubicBezTo>
                    <a:pt x="291" y="102"/>
                    <a:pt x="277" y="164"/>
                    <a:pt x="264" y="215"/>
                  </a:cubicBezTo>
                  <a:cubicBezTo>
                    <a:pt x="259" y="237"/>
                    <a:pt x="242" y="280"/>
                    <a:pt x="242" y="280"/>
                  </a:cubicBezTo>
                  <a:cubicBezTo>
                    <a:pt x="238" y="309"/>
                    <a:pt x="237" y="338"/>
                    <a:pt x="231" y="367"/>
                  </a:cubicBezTo>
                  <a:cubicBezTo>
                    <a:pt x="226" y="389"/>
                    <a:pt x="209" y="432"/>
                    <a:pt x="209" y="432"/>
                  </a:cubicBezTo>
                  <a:cubicBezTo>
                    <a:pt x="205" y="465"/>
                    <a:pt x="220" y="506"/>
                    <a:pt x="198" y="530"/>
                  </a:cubicBezTo>
                  <a:cubicBezTo>
                    <a:pt x="170" y="562"/>
                    <a:pt x="102" y="539"/>
                    <a:pt x="68" y="530"/>
                  </a:cubicBezTo>
                  <a:cubicBezTo>
                    <a:pt x="49" y="433"/>
                    <a:pt x="92" y="343"/>
                    <a:pt x="35" y="258"/>
                  </a:cubicBezTo>
                  <a:cubicBezTo>
                    <a:pt x="47" y="52"/>
                    <a:pt x="0" y="16"/>
                    <a:pt x="68" y="84"/>
                  </a:cubicBezTo>
                  <a:close/>
                </a:path>
              </a:pathLst>
            </a:custGeom>
            <a:solidFill>
              <a:schemeClr val="accent2"/>
            </a:solidFill>
            <a:ln w="92075" cap="sq" cmpd="sng">
              <a:solidFill>
                <a:srgbClr val="FFFF00"/>
              </a:solidFill>
              <a:prstDash val="solid"/>
              <a:round/>
              <a:headEnd/>
              <a:tailEnd/>
            </a:ln>
            <a:effectLst>
              <a:outerShdw dist="45791" dir="2021404" algn="ctr" rotWithShape="0">
                <a:srgbClr val="969696"/>
              </a:outerShdw>
            </a:effectLst>
          </p:spPr>
          <p:txBody>
            <a:bodyPr wrap="none" anchor="ctr"/>
            <a:lstStyle/>
            <a:p>
              <a:endParaRPr lang="zh-CN" altLang="en-US"/>
            </a:p>
          </p:txBody>
        </p:sp>
        <p:sp>
          <p:nvSpPr>
            <p:cNvPr id="28" name="Freeform 13"/>
            <p:cNvSpPr>
              <a:spLocks/>
            </p:cNvSpPr>
            <p:nvPr/>
          </p:nvSpPr>
          <p:spPr bwMode="auto">
            <a:xfrm rot="1203695">
              <a:off x="4747" y="917"/>
              <a:ext cx="164" cy="100"/>
            </a:xfrm>
            <a:custGeom>
              <a:avLst/>
              <a:gdLst>
                <a:gd name="T0" fmla="*/ 57 w 200"/>
                <a:gd name="T1" fmla="*/ 0 h 184"/>
                <a:gd name="T2" fmla="*/ 21 w 200"/>
                <a:gd name="T3" fmla="*/ 39 h 184"/>
                <a:gd name="T4" fmla="*/ 28 w 200"/>
                <a:gd name="T5" fmla="*/ 48 h 184"/>
                <a:gd name="T6" fmla="*/ 71 w 200"/>
                <a:gd name="T7" fmla="*/ 54 h 184"/>
                <a:gd name="T8" fmla="*/ 122 w 200"/>
                <a:gd name="T9" fmla="*/ 51 h 184"/>
                <a:gd name="T10" fmla="*/ 130 w 200"/>
                <a:gd name="T11" fmla="*/ 42 h 184"/>
                <a:gd name="T12" fmla="*/ 115 w 200"/>
                <a:gd name="T13" fmla="*/ 6 h 184"/>
                <a:gd name="T14" fmla="*/ 57 w 200"/>
                <a:gd name="T15" fmla="*/ 0 h 1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0" h="184">
                  <a:moveTo>
                    <a:pt x="84" y="0"/>
                  </a:moveTo>
                  <a:cubicBezTo>
                    <a:pt x="0" y="56"/>
                    <a:pt x="10" y="21"/>
                    <a:pt x="30" y="130"/>
                  </a:cubicBezTo>
                  <a:cubicBezTo>
                    <a:pt x="32" y="141"/>
                    <a:pt x="32" y="156"/>
                    <a:pt x="41" y="163"/>
                  </a:cubicBezTo>
                  <a:cubicBezTo>
                    <a:pt x="60" y="176"/>
                    <a:pt x="106" y="184"/>
                    <a:pt x="106" y="184"/>
                  </a:cubicBezTo>
                  <a:cubicBezTo>
                    <a:pt x="131" y="180"/>
                    <a:pt x="159" y="184"/>
                    <a:pt x="182" y="173"/>
                  </a:cubicBezTo>
                  <a:cubicBezTo>
                    <a:pt x="192" y="168"/>
                    <a:pt x="193" y="152"/>
                    <a:pt x="193" y="141"/>
                  </a:cubicBezTo>
                  <a:cubicBezTo>
                    <a:pt x="193" y="100"/>
                    <a:pt x="200" y="50"/>
                    <a:pt x="171" y="21"/>
                  </a:cubicBezTo>
                  <a:cubicBezTo>
                    <a:pt x="162" y="12"/>
                    <a:pt x="84" y="0"/>
                    <a:pt x="84" y="0"/>
                  </a:cubicBezTo>
                  <a:close/>
                </a:path>
              </a:pathLst>
            </a:custGeom>
            <a:solidFill>
              <a:schemeClr val="accent2"/>
            </a:solidFill>
            <a:ln w="60325" cap="sq" cmpd="sng">
              <a:solidFill>
                <a:srgbClr val="FFFF00"/>
              </a:solidFill>
              <a:prstDash val="solid"/>
              <a:round/>
              <a:headEnd/>
              <a:tailEnd/>
            </a:ln>
            <a:effectLst>
              <a:outerShdw dist="45791" dir="2021404" algn="ctr" rotWithShape="0">
                <a:srgbClr val="969696"/>
              </a:outerShdw>
            </a:effectLst>
          </p:spPr>
          <p:txBody>
            <a:bodyPr wrap="none" anchor="ctr"/>
            <a:lstStyle/>
            <a:p>
              <a:endParaRPr lang="zh-CN" altLang="en-US"/>
            </a:p>
          </p:txBody>
        </p:sp>
      </p:grpSp>
    </p:spTree>
    <p:extLst>
      <p:ext uri="{BB962C8B-B14F-4D97-AF65-F5344CB8AC3E}">
        <p14:creationId xmlns:p14="http://schemas.microsoft.com/office/powerpoint/2010/main" val="690796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 calcmode="lin" valueType="num">
                                      <p:cBhvr>
                                        <p:cTn id="9" dur="500" fill="hold"/>
                                        <p:tgtEl>
                                          <p:spTgt spid="24"/>
                                        </p:tgtEl>
                                        <p:attrNameLst>
                                          <p:attrName>ppt_x</p:attrName>
                                        </p:attrNameLst>
                                      </p:cBhvr>
                                      <p:tavLst>
                                        <p:tav tm="0">
                                          <p:val>
                                            <p:fltVal val="0.5"/>
                                          </p:val>
                                        </p:tav>
                                        <p:tav tm="100000">
                                          <p:val>
                                            <p:strVal val="#ppt_x"/>
                                          </p:val>
                                        </p:tav>
                                      </p:tavLst>
                                    </p:anim>
                                    <p:anim calcmode="lin" valueType="num">
                                      <p:cBhvr>
                                        <p:cTn id="10" dur="500" fill="hold"/>
                                        <p:tgtEl>
                                          <p:spTgt spid="24"/>
                                        </p:tgtEl>
                                        <p:attrNameLst>
                                          <p:attrName>ppt_y</p:attrName>
                                        </p:attrNameLst>
                                      </p:cBhvr>
                                      <p:tavLst>
                                        <p:tav tm="0">
                                          <p:val>
                                            <p:fltVal val="0.5"/>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p:cTn id="15" dur="500" fill="hold"/>
                                        <p:tgtEl>
                                          <p:spTgt spid="17"/>
                                        </p:tgtEl>
                                        <p:attrNameLst>
                                          <p:attrName>ppt_x</p:attrName>
                                        </p:attrNameLst>
                                      </p:cBhvr>
                                      <p:tavLst>
                                        <p:tav tm="0">
                                          <p:val>
                                            <p:strVal val="#ppt_x-#ppt_w/2"/>
                                          </p:val>
                                        </p:tav>
                                        <p:tav tm="100000">
                                          <p:val>
                                            <p:strVal val="#ppt_x"/>
                                          </p:val>
                                        </p:tav>
                                      </p:tavLst>
                                    </p:anim>
                                    <p:anim calcmode="lin" valueType="num">
                                      <p:cBhvr>
                                        <p:cTn id="16" dur="500" fill="hold"/>
                                        <p:tgtEl>
                                          <p:spTgt spid="17"/>
                                        </p:tgtEl>
                                        <p:attrNameLst>
                                          <p:attrName>ppt_y</p:attrName>
                                        </p:attrNameLst>
                                      </p:cBhvr>
                                      <p:tavLst>
                                        <p:tav tm="0">
                                          <p:val>
                                            <p:strVal val="#ppt_y"/>
                                          </p:val>
                                        </p:tav>
                                        <p:tav tm="100000">
                                          <p:val>
                                            <p:strVal val="#ppt_y"/>
                                          </p:val>
                                        </p:tav>
                                      </p:tavLst>
                                    </p:anim>
                                    <p:anim calcmode="lin" valueType="num">
                                      <p:cBhvr>
                                        <p:cTn id="17" dur="500" fill="hold"/>
                                        <p:tgtEl>
                                          <p:spTgt spid="17"/>
                                        </p:tgtEl>
                                        <p:attrNameLst>
                                          <p:attrName>ppt_w</p:attrName>
                                        </p:attrNameLst>
                                      </p:cBhvr>
                                      <p:tavLst>
                                        <p:tav tm="0">
                                          <p:val>
                                            <p:fltVal val="0"/>
                                          </p:val>
                                        </p:tav>
                                        <p:tav tm="100000">
                                          <p:val>
                                            <p:strVal val="#ppt_w"/>
                                          </p:val>
                                        </p:tav>
                                      </p:tavLst>
                                    </p:anim>
                                    <p:anim calcmode="lin" valueType="num">
                                      <p:cBhvr>
                                        <p:cTn id="18" dur="500" fill="hold"/>
                                        <p:tgtEl>
                                          <p:spTgt spid="17"/>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2"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p:cTn id="23" dur="500" fill="hold"/>
                                        <p:tgtEl>
                                          <p:spTgt spid="18"/>
                                        </p:tgtEl>
                                        <p:attrNameLst>
                                          <p:attrName>ppt_x</p:attrName>
                                        </p:attrNameLst>
                                      </p:cBhvr>
                                      <p:tavLst>
                                        <p:tav tm="0">
                                          <p:val>
                                            <p:strVal val="#ppt_x+#ppt_w/2"/>
                                          </p:val>
                                        </p:tav>
                                        <p:tav tm="100000">
                                          <p:val>
                                            <p:strVal val="#ppt_x"/>
                                          </p:val>
                                        </p:tav>
                                      </p:tavLst>
                                    </p:anim>
                                    <p:anim calcmode="lin" valueType="num">
                                      <p:cBhvr>
                                        <p:cTn id="24" dur="500" fill="hold"/>
                                        <p:tgtEl>
                                          <p:spTgt spid="18"/>
                                        </p:tgtEl>
                                        <p:attrNameLst>
                                          <p:attrName>ppt_y</p:attrName>
                                        </p:attrNameLst>
                                      </p:cBhvr>
                                      <p:tavLst>
                                        <p:tav tm="0">
                                          <p:val>
                                            <p:strVal val="#ppt_y"/>
                                          </p:val>
                                        </p:tav>
                                        <p:tav tm="100000">
                                          <p:val>
                                            <p:strVal val="#ppt_y"/>
                                          </p:val>
                                        </p:tav>
                                      </p:tavLst>
                                    </p:anim>
                                    <p:anim calcmode="lin" valueType="num">
                                      <p:cBhvr>
                                        <p:cTn id="25" dur="500" fill="hold"/>
                                        <p:tgtEl>
                                          <p:spTgt spid="18"/>
                                        </p:tgtEl>
                                        <p:attrNameLst>
                                          <p:attrName>ppt_w</p:attrName>
                                        </p:attrNameLst>
                                      </p:cBhvr>
                                      <p:tavLst>
                                        <p:tav tm="0">
                                          <p:val>
                                            <p:fltVal val="0"/>
                                          </p:val>
                                        </p:tav>
                                        <p:tav tm="100000">
                                          <p:val>
                                            <p:strVal val="#ppt_w"/>
                                          </p:val>
                                        </p:tav>
                                      </p:tavLst>
                                    </p:anim>
                                    <p:anim calcmode="lin" valueType="num">
                                      <p:cBhvr>
                                        <p:cTn id="26" dur="500" fill="hold"/>
                                        <p:tgtEl>
                                          <p:spTgt spid="18"/>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8"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p:cTn id="31" dur="500" fill="hold"/>
                                        <p:tgtEl>
                                          <p:spTgt spid="19"/>
                                        </p:tgtEl>
                                        <p:attrNameLst>
                                          <p:attrName>ppt_x</p:attrName>
                                        </p:attrNameLst>
                                      </p:cBhvr>
                                      <p:tavLst>
                                        <p:tav tm="0">
                                          <p:val>
                                            <p:strVal val="#ppt_x-#ppt_w/2"/>
                                          </p:val>
                                        </p:tav>
                                        <p:tav tm="100000">
                                          <p:val>
                                            <p:strVal val="#ppt_x"/>
                                          </p:val>
                                        </p:tav>
                                      </p:tavLst>
                                    </p:anim>
                                    <p:anim calcmode="lin" valueType="num">
                                      <p:cBhvr>
                                        <p:cTn id="32" dur="500" fill="hold"/>
                                        <p:tgtEl>
                                          <p:spTgt spid="19"/>
                                        </p:tgtEl>
                                        <p:attrNameLst>
                                          <p:attrName>ppt_y</p:attrName>
                                        </p:attrNameLst>
                                      </p:cBhvr>
                                      <p:tavLst>
                                        <p:tav tm="0">
                                          <p:val>
                                            <p:strVal val="#ppt_y"/>
                                          </p:val>
                                        </p:tav>
                                        <p:tav tm="100000">
                                          <p:val>
                                            <p:strVal val="#ppt_y"/>
                                          </p:val>
                                        </p:tav>
                                      </p:tavLst>
                                    </p:anim>
                                    <p:anim calcmode="lin" valueType="num">
                                      <p:cBhvr>
                                        <p:cTn id="33" dur="500" fill="hold"/>
                                        <p:tgtEl>
                                          <p:spTgt spid="19"/>
                                        </p:tgtEl>
                                        <p:attrNameLst>
                                          <p:attrName>ppt_w</p:attrName>
                                        </p:attrNameLst>
                                      </p:cBhvr>
                                      <p:tavLst>
                                        <p:tav tm="0">
                                          <p:val>
                                            <p:fltVal val="0"/>
                                          </p:val>
                                        </p:tav>
                                        <p:tav tm="100000">
                                          <p:val>
                                            <p:strVal val="#ppt_w"/>
                                          </p:val>
                                        </p:tav>
                                      </p:tavLst>
                                    </p:anim>
                                    <p:anim calcmode="lin" valueType="num">
                                      <p:cBhvr>
                                        <p:cTn id="34" dur="500" fill="hold"/>
                                        <p:tgtEl>
                                          <p:spTgt spid="19"/>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wipe(left)">
                                      <p:cBhvr>
                                        <p:cTn id="39" dur="500"/>
                                        <p:tgtEl>
                                          <p:spTgt spid="20"/>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wipe(down)">
                                      <p:cBhvr>
                                        <p:cTn id="4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utoUpdateAnimBg="0"/>
      <p:bldP spid="18" grpId="0" autoUpdateAnimBg="0"/>
      <p:bldP spid="19" grpId="0" autoUpdateAnimBg="0"/>
      <p:bldP spid="20"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59</a:t>
            </a:fld>
            <a:endParaRPr lang="zh-CN" altLang="en-US"/>
          </a:p>
        </p:txBody>
      </p:sp>
      <p:grpSp>
        <p:nvGrpSpPr>
          <p:cNvPr id="5" name="Group 2"/>
          <p:cNvGrpSpPr>
            <a:grpSpLocks/>
          </p:cNvGrpSpPr>
          <p:nvPr/>
        </p:nvGrpSpPr>
        <p:grpSpPr bwMode="auto">
          <a:xfrm>
            <a:off x="1752600" y="902673"/>
            <a:ext cx="8153400" cy="2971800"/>
            <a:chOff x="336" y="672"/>
            <a:chExt cx="5136" cy="1872"/>
          </a:xfrm>
        </p:grpSpPr>
        <p:sp>
          <p:nvSpPr>
            <p:cNvPr id="6" name="Freeform 3"/>
            <p:cNvSpPr>
              <a:spLocks/>
            </p:cNvSpPr>
            <p:nvPr/>
          </p:nvSpPr>
          <p:spPr bwMode="auto">
            <a:xfrm>
              <a:off x="336" y="672"/>
              <a:ext cx="5136" cy="1872"/>
            </a:xfrm>
            <a:custGeom>
              <a:avLst/>
              <a:gdLst>
                <a:gd name="T0" fmla="*/ 307 w 4431"/>
                <a:gd name="T1" fmla="*/ 99 h 1548"/>
                <a:gd name="T2" fmla="*/ 657 w 4431"/>
                <a:gd name="T3" fmla="*/ 34 h 1548"/>
                <a:gd name="T4" fmla="*/ 869 w 4431"/>
                <a:gd name="T5" fmla="*/ 34 h 1548"/>
                <a:gd name="T6" fmla="*/ 1961 w 4431"/>
                <a:gd name="T7" fmla="*/ 50 h 1548"/>
                <a:gd name="T8" fmla="*/ 5816 w 4431"/>
                <a:gd name="T9" fmla="*/ 34 h 1548"/>
                <a:gd name="T10" fmla="*/ 5845 w 4431"/>
                <a:gd name="T11" fmla="*/ 99 h 1548"/>
                <a:gd name="T12" fmla="*/ 5922 w 4431"/>
                <a:gd name="T13" fmla="*/ 629 h 1548"/>
                <a:gd name="T14" fmla="*/ 5937 w 4431"/>
                <a:gd name="T15" fmla="*/ 2082 h 1548"/>
                <a:gd name="T16" fmla="*/ 5845 w 4431"/>
                <a:gd name="T17" fmla="*/ 2230 h 1548"/>
                <a:gd name="T18" fmla="*/ 5756 w 4431"/>
                <a:gd name="T19" fmla="*/ 2264 h 1548"/>
                <a:gd name="T20" fmla="*/ 3 w 4431"/>
                <a:gd name="T21" fmla="*/ 2199 h 1548"/>
                <a:gd name="T22" fmla="*/ 35 w 4431"/>
                <a:gd name="T23" fmla="*/ 18 h 1548"/>
                <a:gd name="T24" fmla="*/ 81 w 4431"/>
                <a:gd name="T25" fmla="*/ 1 h 1548"/>
                <a:gd name="T26" fmla="*/ 520 w 4431"/>
                <a:gd name="T27" fmla="*/ 50 h 154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431" h="1548">
                  <a:moveTo>
                    <a:pt x="229" y="68"/>
                  </a:moveTo>
                  <a:cubicBezTo>
                    <a:pt x="312" y="41"/>
                    <a:pt x="402" y="31"/>
                    <a:pt x="489" y="23"/>
                  </a:cubicBezTo>
                  <a:cubicBezTo>
                    <a:pt x="585" y="0"/>
                    <a:pt x="483" y="19"/>
                    <a:pt x="647" y="23"/>
                  </a:cubicBezTo>
                  <a:cubicBezTo>
                    <a:pt x="918" y="29"/>
                    <a:pt x="1189" y="30"/>
                    <a:pt x="1460" y="34"/>
                  </a:cubicBezTo>
                  <a:cubicBezTo>
                    <a:pt x="2416" y="30"/>
                    <a:pt x="3373" y="12"/>
                    <a:pt x="4329" y="23"/>
                  </a:cubicBezTo>
                  <a:cubicBezTo>
                    <a:pt x="4346" y="23"/>
                    <a:pt x="4347" y="52"/>
                    <a:pt x="4351" y="68"/>
                  </a:cubicBezTo>
                  <a:cubicBezTo>
                    <a:pt x="4383" y="183"/>
                    <a:pt x="4392" y="312"/>
                    <a:pt x="4408" y="430"/>
                  </a:cubicBezTo>
                  <a:cubicBezTo>
                    <a:pt x="4427" y="775"/>
                    <a:pt x="4431" y="1057"/>
                    <a:pt x="4419" y="1424"/>
                  </a:cubicBezTo>
                  <a:cubicBezTo>
                    <a:pt x="4418" y="1451"/>
                    <a:pt x="4372" y="1512"/>
                    <a:pt x="4351" y="1525"/>
                  </a:cubicBezTo>
                  <a:cubicBezTo>
                    <a:pt x="4331" y="1538"/>
                    <a:pt x="4284" y="1548"/>
                    <a:pt x="4284" y="1548"/>
                  </a:cubicBezTo>
                  <a:cubicBezTo>
                    <a:pt x="2871" y="1472"/>
                    <a:pt x="1367" y="1511"/>
                    <a:pt x="3" y="1503"/>
                  </a:cubicBezTo>
                  <a:cubicBezTo>
                    <a:pt x="12" y="1006"/>
                    <a:pt x="0" y="508"/>
                    <a:pt x="26" y="12"/>
                  </a:cubicBezTo>
                  <a:cubicBezTo>
                    <a:pt x="27" y="0"/>
                    <a:pt x="49" y="5"/>
                    <a:pt x="60" y="1"/>
                  </a:cubicBezTo>
                  <a:cubicBezTo>
                    <a:pt x="173" y="13"/>
                    <a:pt x="272" y="34"/>
                    <a:pt x="387" y="34"/>
                  </a:cubicBezTo>
                </a:path>
              </a:pathLst>
            </a:custGeom>
            <a:solidFill>
              <a:srgbClr val="0000FF"/>
            </a:solidFill>
            <a:ln w="12700" cap="sq" cmpd="sng">
              <a:noFill/>
              <a:prstDash val="solid"/>
              <a:round/>
              <a:headEnd/>
              <a:tailEnd/>
            </a:ln>
            <a:effectLst>
              <a:outerShdw dist="190500" dir="2212194" algn="ctr" rotWithShape="0">
                <a:srgbClr val="969696"/>
              </a:outerShdw>
            </a:effectLst>
          </p:spPr>
          <p:txBody>
            <a:bodyPr/>
            <a:lstStyle/>
            <a:p>
              <a:endParaRPr lang="zh-CN" altLang="en-US"/>
            </a:p>
          </p:txBody>
        </p:sp>
        <p:sp>
          <p:nvSpPr>
            <p:cNvPr id="7" name="Text Box 4"/>
            <p:cNvSpPr txBox="1">
              <a:spLocks noChangeArrowheads="1"/>
            </p:cNvSpPr>
            <p:nvPr/>
          </p:nvSpPr>
          <p:spPr bwMode="auto">
            <a:xfrm>
              <a:off x="722" y="1132"/>
              <a:ext cx="4270" cy="356"/>
            </a:xfrm>
            <a:prstGeom prst="rect">
              <a:avLst/>
            </a:prstGeom>
            <a:noFill/>
            <a:ln w="12700" cap="sq">
              <a:noFill/>
              <a:miter lim="800000"/>
              <a:headEnd type="none" w="sm" len="sm"/>
              <a:tailEnd type="none" w="sm" len="sm"/>
            </a:ln>
            <a:effectLst>
              <a:outerShdw dist="35921" dir="2700000" algn="ctr" rotWithShape="0">
                <a:srgbClr val="000000"/>
              </a:outerShdw>
            </a:effectLst>
          </p:spPr>
          <p:txBody>
            <a:bodyPr wrap="none">
              <a:spAutoFit/>
            </a:bodyPr>
            <a:lstStyle/>
            <a:p>
              <a:pPr eaLnBrk="1" hangingPunct="1"/>
              <a:r>
                <a:rPr lang="en-US" altLang="zh-CN" sz="3100" b="1">
                  <a:solidFill>
                    <a:srgbClr val="FFFFFF"/>
                  </a:solidFill>
                  <a:latin typeface="Times New Roman" pitchFamily="18" charset="0"/>
                  <a:ea typeface="宋体" charset="-122"/>
                </a:rPr>
                <a:t>49     38     65     97     76     27     13     50</a:t>
              </a:r>
            </a:p>
          </p:txBody>
        </p:sp>
      </p:grpSp>
      <p:sp>
        <p:nvSpPr>
          <p:cNvPr id="8" name="Text Box 8"/>
          <p:cNvSpPr txBox="1">
            <a:spLocks noChangeArrowheads="1"/>
          </p:cNvSpPr>
          <p:nvPr/>
        </p:nvSpPr>
        <p:spPr bwMode="auto">
          <a:xfrm>
            <a:off x="2479675" y="1096348"/>
            <a:ext cx="357188" cy="625475"/>
          </a:xfrm>
          <a:prstGeom prst="rect">
            <a:avLst/>
          </a:prstGeom>
          <a:noFill/>
          <a:ln w="12700" cap="sq">
            <a:noFill/>
            <a:miter lim="800000"/>
            <a:headEnd/>
            <a:tailEnd/>
          </a:ln>
        </p:spPr>
        <p:txBody>
          <a:bodyPr wrap="none">
            <a:spAutoFit/>
          </a:bodyPr>
          <a:lstStyle/>
          <a:p>
            <a:pPr eaLnBrk="1" hangingPunct="1"/>
            <a:r>
              <a:rPr lang="en-US" altLang="zh-CN" sz="3500" b="1">
                <a:solidFill>
                  <a:srgbClr val="FFFF00"/>
                </a:solidFill>
                <a:latin typeface="Times New Roman" pitchFamily="18" charset="0"/>
              </a:rPr>
              <a:t>s</a:t>
            </a:r>
          </a:p>
        </p:txBody>
      </p:sp>
      <p:sp>
        <p:nvSpPr>
          <p:cNvPr id="9" name="Text Box 9"/>
          <p:cNvSpPr txBox="1">
            <a:spLocks noChangeArrowheads="1"/>
          </p:cNvSpPr>
          <p:nvPr/>
        </p:nvSpPr>
        <p:spPr bwMode="auto">
          <a:xfrm>
            <a:off x="8693150" y="1089998"/>
            <a:ext cx="331788" cy="625475"/>
          </a:xfrm>
          <a:prstGeom prst="rect">
            <a:avLst/>
          </a:prstGeom>
          <a:noFill/>
          <a:ln w="12700" cap="sq">
            <a:noFill/>
            <a:miter lim="800000"/>
            <a:headEnd/>
            <a:tailEnd/>
          </a:ln>
        </p:spPr>
        <p:txBody>
          <a:bodyPr wrap="none">
            <a:spAutoFit/>
          </a:bodyPr>
          <a:lstStyle/>
          <a:p>
            <a:pPr eaLnBrk="1" hangingPunct="1"/>
            <a:r>
              <a:rPr lang="en-US" altLang="zh-CN" sz="3500" b="1">
                <a:solidFill>
                  <a:srgbClr val="FFFF00"/>
                </a:solidFill>
                <a:latin typeface="Times New Roman" pitchFamily="18" charset="0"/>
              </a:rPr>
              <a:t>t</a:t>
            </a:r>
          </a:p>
        </p:txBody>
      </p:sp>
      <p:sp>
        <p:nvSpPr>
          <p:cNvPr id="10" name="Text Box 10"/>
          <p:cNvSpPr txBox="1">
            <a:spLocks noChangeArrowheads="1"/>
          </p:cNvSpPr>
          <p:nvPr/>
        </p:nvSpPr>
        <p:spPr bwMode="auto">
          <a:xfrm>
            <a:off x="2514600" y="2142511"/>
            <a:ext cx="290513" cy="549275"/>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i</a:t>
            </a:r>
          </a:p>
        </p:txBody>
      </p:sp>
      <p:sp>
        <p:nvSpPr>
          <p:cNvPr id="11" name="Text Box 11"/>
          <p:cNvSpPr txBox="1">
            <a:spLocks noChangeArrowheads="1"/>
          </p:cNvSpPr>
          <p:nvPr/>
        </p:nvSpPr>
        <p:spPr bwMode="auto">
          <a:xfrm>
            <a:off x="9290050" y="2115523"/>
            <a:ext cx="311150" cy="549275"/>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j</a:t>
            </a:r>
          </a:p>
        </p:txBody>
      </p:sp>
      <p:sp>
        <p:nvSpPr>
          <p:cNvPr id="12" name="Oval 12"/>
          <p:cNvSpPr>
            <a:spLocks noChangeArrowheads="1"/>
          </p:cNvSpPr>
          <p:nvPr/>
        </p:nvSpPr>
        <p:spPr bwMode="auto">
          <a:xfrm>
            <a:off x="2344738" y="1647211"/>
            <a:ext cx="609600" cy="533400"/>
          </a:xfrm>
          <a:prstGeom prst="ellipse">
            <a:avLst/>
          </a:prstGeom>
          <a:noFill/>
          <a:ln w="50800" cap="sq">
            <a:solidFill>
              <a:srgbClr val="FF0000"/>
            </a:solidFill>
            <a:round/>
            <a:headEnd/>
            <a:tailEnd/>
          </a:ln>
        </p:spPr>
        <p:txBody>
          <a:bodyPr wrap="none" anchor="ctr"/>
          <a:lstStyle/>
          <a:p>
            <a:pPr eaLnBrk="1" hangingPunct="1"/>
            <a:endParaRPr lang="zh-CN" altLang="en-US"/>
          </a:p>
        </p:txBody>
      </p:sp>
      <p:grpSp>
        <p:nvGrpSpPr>
          <p:cNvPr id="13" name="Group 13"/>
          <p:cNvGrpSpPr>
            <a:grpSpLocks/>
          </p:cNvGrpSpPr>
          <p:nvPr/>
        </p:nvGrpSpPr>
        <p:grpSpPr bwMode="auto">
          <a:xfrm>
            <a:off x="2362200" y="2158386"/>
            <a:ext cx="1323975" cy="549275"/>
            <a:chOff x="720" y="1452"/>
            <a:chExt cx="834" cy="346"/>
          </a:xfrm>
        </p:grpSpPr>
        <p:sp>
          <p:nvSpPr>
            <p:cNvPr id="14" name="Rectangle 14"/>
            <p:cNvSpPr>
              <a:spLocks noChangeArrowheads="1"/>
            </p:cNvSpPr>
            <p:nvPr/>
          </p:nvSpPr>
          <p:spPr bwMode="auto">
            <a:xfrm>
              <a:off x="720" y="1499"/>
              <a:ext cx="384" cy="240"/>
            </a:xfrm>
            <a:prstGeom prst="rect">
              <a:avLst/>
            </a:prstGeom>
            <a:solidFill>
              <a:srgbClr val="0000FF"/>
            </a:solidFill>
            <a:ln w="12700" cap="sq">
              <a:noFill/>
              <a:miter lim="800000"/>
              <a:headEnd/>
              <a:tailEnd/>
            </a:ln>
          </p:spPr>
          <p:txBody>
            <a:bodyPr wrap="none" anchor="ctr"/>
            <a:lstStyle/>
            <a:p>
              <a:pPr algn="ctr" eaLnBrk="1" hangingPunct="1"/>
              <a:endParaRPr lang="zh-CN" altLang="zh-CN" b="1"/>
            </a:p>
          </p:txBody>
        </p:sp>
        <p:sp>
          <p:nvSpPr>
            <p:cNvPr id="15" name="Text Box 15"/>
            <p:cNvSpPr txBox="1">
              <a:spLocks noChangeArrowheads="1"/>
            </p:cNvSpPr>
            <p:nvPr/>
          </p:nvSpPr>
          <p:spPr bwMode="auto">
            <a:xfrm>
              <a:off x="1371" y="1452"/>
              <a:ext cx="183"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i</a:t>
              </a:r>
            </a:p>
          </p:txBody>
        </p:sp>
      </p:grpSp>
      <p:grpSp>
        <p:nvGrpSpPr>
          <p:cNvPr id="16" name="Group 16"/>
          <p:cNvGrpSpPr>
            <a:grpSpLocks/>
          </p:cNvGrpSpPr>
          <p:nvPr/>
        </p:nvGrpSpPr>
        <p:grpSpPr bwMode="auto">
          <a:xfrm>
            <a:off x="3289300" y="2121873"/>
            <a:ext cx="1323975" cy="549275"/>
            <a:chOff x="720" y="1452"/>
            <a:chExt cx="834" cy="346"/>
          </a:xfrm>
        </p:grpSpPr>
        <p:sp>
          <p:nvSpPr>
            <p:cNvPr id="17" name="Rectangle 17"/>
            <p:cNvSpPr>
              <a:spLocks noChangeArrowheads="1"/>
            </p:cNvSpPr>
            <p:nvPr/>
          </p:nvSpPr>
          <p:spPr bwMode="auto">
            <a:xfrm>
              <a:off x="720" y="1499"/>
              <a:ext cx="384" cy="240"/>
            </a:xfrm>
            <a:prstGeom prst="rect">
              <a:avLst/>
            </a:prstGeom>
            <a:solidFill>
              <a:srgbClr val="0000FF"/>
            </a:solidFill>
            <a:ln w="12700" cap="sq">
              <a:noFill/>
              <a:miter lim="800000"/>
              <a:headEnd/>
              <a:tailEnd/>
            </a:ln>
          </p:spPr>
          <p:txBody>
            <a:bodyPr wrap="none" anchor="ctr"/>
            <a:lstStyle/>
            <a:p>
              <a:pPr algn="ctr" eaLnBrk="1" hangingPunct="1"/>
              <a:endParaRPr lang="zh-CN" altLang="zh-CN" b="1"/>
            </a:p>
          </p:txBody>
        </p:sp>
        <p:sp>
          <p:nvSpPr>
            <p:cNvPr id="18" name="Text Box 18"/>
            <p:cNvSpPr txBox="1">
              <a:spLocks noChangeArrowheads="1"/>
            </p:cNvSpPr>
            <p:nvPr/>
          </p:nvSpPr>
          <p:spPr bwMode="auto">
            <a:xfrm>
              <a:off x="1371" y="1452"/>
              <a:ext cx="183"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i</a:t>
              </a:r>
            </a:p>
          </p:txBody>
        </p:sp>
      </p:grpSp>
      <p:grpSp>
        <p:nvGrpSpPr>
          <p:cNvPr id="19" name="Group 19"/>
          <p:cNvGrpSpPr>
            <a:grpSpLocks/>
          </p:cNvGrpSpPr>
          <p:nvPr/>
        </p:nvGrpSpPr>
        <p:grpSpPr bwMode="auto">
          <a:xfrm>
            <a:off x="8686800" y="2110761"/>
            <a:ext cx="1066800" cy="549275"/>
            <a:chOff x="4704" y="1433"/>
            <a:chExt cx="672" cy="346"/>
          </a:xfrm>
        </p:grpSpPr>
        <p:sp>
          <p:nvSpPr>
            <p:cNvPr id="20" name="Rectangle 20"/>
            <p:cNvSpPr>
              <a:spLocks noChangeArrowheads="1"/>
            </p:cNvSpPr>
            <p:nvPr/>
          </p:nvSpPr>
          <p:spPr bwMode="auto">
            <a:xfrm>
              <a:off x="4992" y="1473"/>
              <a:ext cx="384" cy="288"/>
            </a:xfrm>
            <a:prstGeom prst="rect">
              <a:avLst/>
            </a:prstGeom>
            <a:solidFill>
              <a:srgbClr val="0000FF"/>
            </a:solidFill>
            <a:ln w="12700" cap="sq">
              <a:noFill/>
              <a:miter lim="800000"/>
              <a:headEnd/>
              <a:tailEnd/>
            </a:ln>
          </p:spPr>
          <p:txBody>
            <a:bodyPr wrap="none" anchor="ctr"/>
            <a:lstStyle/>
            <a:p>
              <a:pPr algn="ctr" eaLnBrk="1" hangingPunct="1"/>
              <a:endParaRPr lang="zh-CN" altLang="zh-CN" b="1"/>
            </a:p>
          </p:txBody>
        </p:sp>
        <p:sp>
          <p:nvSpPr>
            <p:cNvPr id="21" name="Text Box 21"/>
            <p:cNvSpPr txBox="1">
              <a:spLocks noChangeArrowheads="1"/>
            </p:cNvSpPr>
            <p:nvPr/>
          </p:nvSpPr>
          <p:spPr bwMode="auto">
            <a:xfrm>
              <a:off x="4704" y="1433"/>
              <a:ext cx="196"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j</a:t>
              </a:r>
            </a:p>
          </p:txBody>
        </p:sp>
      </p:grpSp>
      <p:grpSp>
        <p:nvGrpSpPr>
          <p:cNvPr id="22" name="Group 22"/>
          <p:cNvGrpSpPr>
            <a:grpSpLocks/>
          </p:cNvGrpSpPr>
          <p:nvPr/>
        </p:nvGrpSpPr>
        <p:grpSpPr bwMode="auto">
          <a:xfrm>
            <a:off x="7889875" y="2158386"/>
            <a:ext cx="1066800" cy="549275"/>
            <a:chOff x="4704" y="1433"/>
            <a:chExt cx="672" cy="346"/>
          </a:xfrm>
        </p:grpSpPr>
        <p:sp>
          <p:nvSpPr>
            <p:cNvPr id="23" name="Rectangle 23"/>
            <p:cNvSpPr>
              <a:spLocks noChangeArrowheads="1"/>
            </p:cNvSpPr>
            <p:nvPr/>
          </p:nvSpPr>
          <p:spPr bwMode="auto">
            <a:xfrm>
              <a:off x="4992" y="1473"/>
              <a:ext cx="384" cy="288"/>
            </a:xfrm>
            <a:prstGeom prst="rect">
              <a:avLst/>
            </a:prstGeom>
            <a:solidFill>
              <a:srgbClr val="0000FF"/>
            </a:solidFill>
            <a:ln w="12700" cap="sq">
              <a:noFill/>
              <a:miter lim="800000"/>
              <a:headEnd/>
              <a:tailEnd/>
            </a:ln>
          </p:spPr>
          <p:txBody>
            <a:bodyPr wrap="none" anchor="ctr"/>
            <a:lstStyle/>
            <a:p>
              <a:pPr algn="ctr" eaLnBrk="1" hangingPunct="1"/>
              <a:endParaRPr lang="zh-CN" altLang="zh-CN" b="1"/>
            </a:p>
          </p:txBody>
        </p:sp>
        <p:sp>
          <p:nvSpPr>
            <p:cNvPr id="24" name="Text Box 24"/>
            <p:cNvSpPr txBox="1">
              <a:spLocks noChangeArrowheads="1"/>
            </p:cNvSpPr>
            <p:nvPr/>
          </p:nvSpPr>
          <p:spPr bwMode="auto">
            <a:xfrm>
              <a:off x="4704" y="1433"/>
              <a:ext cx="196"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j</a:t>
              </a:r>
            </a:p>
          </p:txBody>
        </p:sp>
      </p:grpSp>
      <p:grpSp>
        <p:nvGrpSpPr>
          <p:cNvPr id="25" name="Group 25"/>
          <p:cNvGrpSpPr>
            <a:grpSpLocks/>
          </p:cNvGrpSpPr>
          <p:nvPr/>
        </p:nvGrpSpPr>
        <p:grpSpPr bwMode="auto">
          <a:xfrm>
            <a:off x="4156075" y="1623398"/>
            <a:ext cx="609600" cy="565150"/>
            <a:chOff x="3456" y="181"/>
            <a:chExt cx="384" cy="356"/>
          </a:xfrm>
        </p:grpSpPr>
        <p:sp>
          <p:nvSpPr>
            <p:cNvPr id="26" name="Rectangle 26"/>
            <p:cNvSpPr>
              <a:spLocks noChangeArrowheads="1"/>
            </p:cNvSpPr>
            <p:nvPr/>
          </p:nvSpPr>
          <p:spPr bwMode="auto">
            <a:xfrm>
              <a:off x="3456" y="192"/>
              <a:ext cx="384" cy="336"/>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27" name="Rectangle 27"/>
            <p:cNvSpPr>
              <a:spLocks noChangeArrowheads="1"/>
            </p:cNvSpPr>
            <p:nvPr/>
          </p:nvSpPr>
          <p:spPr bwMode="auto">
            <a:xfrm>
              <a:off x="3456" y="181"/>
              <a:ext cx="364" cy="356"/>
            </a:xfrm>
            <a:prstGeom prst="rect">
              <a:avLst/>
            </a:prstGeom>
            <a:noFill/>
            <a:ln w="12700" cap="sq">
              <a:noFill/>
              <a:miter lim="800000"/>
              <a:headEnd/>
              <a:tailEnd/>
            </a:ln>
            <a:effectLst>
              <a:outerShdw dist="35921" dir="2700000" algn="ctr" rotWithShape="0">
                <a:schemeClr val="bg1"/>
              </a:outerShdw>
            </a:effectLst>
          </p:spPr>
          <p:txBody>
            <a:bodyPr wrap="none">
              <a:spAutoFit/>
            </a:bodyPr>
            <a:lstStyle/>
            <a:p>
              <a:pPr eaLnBrk="1" hangingPunct="1"/>
              <a:r>
                <a:rPr lang="en-US" altLang="zh-CN" sz="3100" b="1">
                  <a:solidFill>
                    <a:srgbClr val="FFFFFF"/>
                  </a:solidFill>
                  <a:latin typeface="Times New Roman" pitchFamily="18" charset="0"/>
                  <a:ea typeface="宋体" charset="-122"/>
                </a:rPr>
                <a:t>13</a:t>
              </a:r>
            </a:p>
          </p:txBody>
        </p:sp>
      </p:grpSp>
      <p:grpSp>
        <p:nvGrpSpPr>
          <p:cNvPr id="28" name="Group 28"/>
          <p:cNvGrpSpPr>
            <a:grpSpLocks/>
          </p:cNvGrpSpPr>
          <p:nvPr/>
        </p:nvGrpSpPr>
        <p:grpSpPr bwMode="auto">
          <a:xfrm>
            <a:off x="7672388" y="1650386"/>
            <a:ext cx="609600" cy="565150"/>
            <a:chOff x="3456" y="181"/>
            <a:chExt cx="384" cy="356"/>
          </a:xfrm>
        </p:grpSpPr>
        <p:sp>
          <p:nvSpPr>
            <p:cNvPr id="29" name="Rectangle 29"/>
            <p:cNvSpPr>
              <a:spLocks noChangeArrowheads="1"/>
            </p:cNvSpPr>
            <p:nvPr/>
          </p:nvSpPr>
          <p:spPr bwMode="auto">
            <a:xfrm>
              <a:off x="3456" y="192"/>
              <a:ext cx="384" cy="336"/>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30" name="Rectangle 30"/>
            <p:cNvSpPr>
              <a:spLocks noChangeArrowheads="1"/>
            </p:cNvSpPr>
            <p:nvPr/>
          </p:nvSpPr>
          <p:spPr bwMode="auto">
            <a:xfrm>
              <a:off x="3456" y="181"/>
              <a:ext cx="364" cy="356"/>
            </a:xfrm>
            <a:prstGeom prst="rect">
              <a:avLst/>
            </a:prstGeom>
            <a:noFill/>
            <a:ln w="12700" cap="sq">
              <a:noFill/>
              <a:miter lim="800000"/>
              <a:headEnd/>
              <a:tailEnd/>
            </a:ln>
            <a:effectLst>
              <a:outerShdw dist="35921" dir="2700000" algn="ctr" rotWithShape="0">
                <a:schemeClr val="bg1"/>
              </a:outerShdw>
            </a:effectLst>
          </p:spPr>
          <p:txBody>
            <a:bodyPr wrap="none">
              <a:spAutoFit/>
            </a:bodyPr>
            <a:lstStyle/>
            <a:p>
              <a:pPr eaLnBrk="1" hangingPunct="1"/>
              <a:r>
                <a:rPr lang="en-US" altLang="zh-CN" sz="3100" b="1">
                  <a:solidFill>
                    <a:srgbClr val="FFFFFF"/>
                  </a:solidFill>
                  <a:latin typeface="Times New Roman" pitchFamily="18" charset="0"/>
                  <a:ea typeface="宋体" charset="-122"/>
                </a:rPr>
                <a:t>65</a:t>
              </a:r>
            </a:p>
          </p:txBody>
        </p:sp>
      </p:grpSp>
      <p:grpSp>
        <p:nvGrpSpPr>
          <p:cNvPr id="31" name="Group 31"/>
          <p:cNvGrpSpPr>
            <a:grpSpLocks/>
          </p:cNvGrpSpPr>
          <p:nvPr/>
        </p:nvGrpSpPr>
        <p:grpSpPr bwMode="auto">
          <a:xfrm>
            <a:off x="4162425" y="2180611"/>
            <a:ext cx="1323975" cy="549275"/>
            <a:chOff x="720" y="1452"/>
            <a:chExt cx="834" cy="346"/>
          </a:xfrm>
        </p:grpSpPr>
        <p:sp>
          <p:nvSpPr>
            <p:cNvPr id="32" name="Rectangle 32"/>
            <p:cNvSpPr>
              <a:spLocks noChangeArrowheads="1"/>
            </p:cNvSpPr>
            <p:nvPr/>
          </p:nvSpPr>
          <p:spPr bwMode="auto">
            <a:xfrm>
              <a:off x="720" y="1499"/>
              <a:ext cx="384" cy="240"/>
            </a:xfrm>
            <a:prstGeom prst="rect">
              <a:avLst/>
            </a:prstGeom>
            <a:solidFill>
              <a:srgbClr val="0000FF"/>
            </a:solidFill>
            <a:ln w="12700" cap="sq">
              <a:noFill/>
              <a:miter lim="800000"/>
              <a:headEnd/>
              <a:tailEnd/>
            </a:ln>
          </p:spPr>
          <p:txBody>
            <a:bodyPr wrap="none" anchor="ctr"/>
            <a:lstStyle/>
            <a:p>
              <a:pPr algn="ctr" eaLnBrk="1" hangingPunct="1"/>
              <a:endParaRPr lang="zh-CN" altLang="zh-CN" b="1"/>
            </a:p>
          </p:txBody>
        </p:sp>
        <p:sp>
          <p:nvSpPr>
            <p:cNvPr id="33" name="Text Box 33"/>
            <p:cNvSpPr txBox="1">
              <a:spLocks noChangeArrowheads="1"/>
            </p:cNvSpPr>
            <p:nvPr/>
          </p:nvSpPr>
          <p:spPr bwMode="auto">
            <a:xfrm>
              <a:off x="1371" y="1452"/>
              <a:ext cx="183"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i</a:t>
              </a:r>
            </a:p>
          </p:txBody>
        </p:sp>
      </p:grpSp>
      <p:grpSp>
        <p:nvGrpSpPr>
          <p:cNvPr id="34" name="Group 34"/>
          <p:cNvGrpSpPr>
            <a:grpSpLocks/>
          </p:cNvGrpSpPr>
          <p:nvPr/>
        </p:nvGrpSpPr>
        <p:grpSpPr bwMode="auto">
          <a:xfrm>
            <a:off x="7021513" y="2121873"/>
            <a:ext cx="1066800" cy="549275"/>
            <a:chOff x="4704" y="1433"/>
            <a:chExt cx="672" cy="346"/>
          </a:xfrm>
        </p:grpSpPr>
        <p:sp>
          <p:nvSpPr>
            <p:cNvPr id="35" name="Rectangle 35"/>
            <p:cNvSpPr>
              <a:spLocks noChangeArrowheads="1"/>
            </p:cNvSpPr>
            <p:nvPr/>
          </p:nvSpPr>
          <p:spPr bwMode="auto">
            <a:xfrm>
              <a:off x="4992" y="1473"/>
              <a:ext cx="384" cy="288"/>
            </a:xfrm>
            <a:prstGeom prst="rect">
              <a:avLst/>
            </a:prstGeom>
            <a:solidFill>
              <a:srgbClr val="0000FF"/>
            </a:solidFill>
            <a:ln w="12700" cap="sq">
              <a:noFill/>
              <a:miter lim="800000"/>
              <a:headEnd/>
              <a:tailEnd/>
            </a:ln>
          </p:spPr>
          <p:txBody>
            <a:bodyPr wrap="none" anchor="ctr"/>
            <a:lstStyle/>
            <a:p>
              <a:pPr algn="ctr" eaLnBrk="1" hangingPunct="1"/>
              <a:endParaRPr lang="zh-CN" altLang="zh-CN" b="1"/>
            </a:p>
          </p:txBody>
        </p:sp>
        <p:sp>
          <p:nvSpPr>
            <p:cNvPr id="36" name="Text Box 36"/>
            <p:cNvSpPr txBox="1">
              <a:spLocks noChangeArrowheads="1"/>
            </p:cNvSpPr>
            <p:nvPr/>
          </p:nvSpPr>
          <p:spPr bwMode="auto">
            <a:xfrm>
              <a:off x="4704" y="1433"/>
              <a:ext cx="196"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j</a:t>
              </a:r>
            </a:p>
          </p:txBody>
        </p:sp>
      </p:grpSp>
      <p:grpSp>
        <p:nvGrpSpPr>
          <p:cNvPr id="37" name="Group 37"/>
          <p:cNvGrpSpPr>
            <a:grpSpLocks/>
          </p:cNvGrpSpPr>
          <p:nvPr/>
        </p:nvGrpSpPr>
        <p:grpSpPr bwMode="auto">
          <a:xfrm>
            <a:off x="6840538" y="1623398"/>
            <a:ext cx="609600" cy="565150"/>
            <a:chOff x="3456" y="181"/>
            <a:chExt cx="384" cy="356"/>
          </a:xfrm>
        </p:grpSpPr>
        <p:sp>
          <p:nvSpPr>
            <p:cNvPr id="38" name="Rectangle 38"/>
            <p:cNvSpPr>
              <a:spLocks noChangeArrowheads="1"/>
            </p:cNvSpPr>
            <p:nvPr/>
          </p:nvSpPr>
          <p:spPr bwMode="auto">
            <a:xfrm>
              <a:off x="3456" y="192"/>
              <a:ext cx="384" cy="336"/>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39" name="Rectangle 39"/>
            <p:cNvSpPr>
              <a:spLocks noChangeArrowheads="1"/>
            </p:cNvSpPr>
            <p:nvPr/>
          </p:nvSpPr>
          <p:spPr bwMode="auto">
            <a:xfrm>
              <a:off x="3456" y="181"/>
              <a:ext cx="364" cy="356"/>
            </a:xfrm>
            <a:prstGeom prst="rect">
              <a:avLst/>
            </a:prstGeom>
            <a:noFill/>
            <a:ln w="12700" cap="sq">
              <a:noFill/>
              <a:miter lim="800000"/>
              <a:headEnd/>
              <a:tailEnd/>
            </a:ln>
            <a:effectLst>
              <a:outerShdw dist="35921" dir="2700000" algn="ctr" rotWithShape="0">
                <a:schemeClr val="bg1"/>
              </a:outerShdw>
            </a:effectLst>
          </p:spPr>
          <p:txBody>
            <a:bodyPr wrap="none">
              <a:spAutoFit/>
            </a:bodyPr>
            <a:lstStyle/>
            <a:p>
              <a:pPr eaLnBrk="1" hangingPunct="1"/>
              <a:r>
                <a:rPr lang="en-US" altLang="zh-CN" sz="3100" b="1">
                  <a:solidFill>
                    <a:srgbClr val="FFFFFF"/>
                  </a:solidFill>
                  <a:latin typeface="Times New Roman" pitchFamily="18" charset="0"/>
                  <a:ea typeface="宋体" charset="-122"/>
                </a:rPr>
                <a:t>97</a:t>
              </a:r>
            </a:p>
          </p:txBody>
        </p:sp>
      </p:grpSp>
      <p:grpSp>
        <p:nvGrpSpPr>
          <p:cNvPr id="40" name="Group 40"/>
          <p:cNvGrpSpPr>
            <a:grpSpLocks/>
          </p:cNvGrpSpPr>
          <p:nvPr/>
        </p:nvGrpSpPr>
        <p:grpSpPr bwMode="auto">
          <a:xfrm>
            <a:off x="5029200" y="1628161"/>
            <a:ext cx="609600" cy="565150"/>
            <a:chOff x="3456" y="181"/>
            <a:chExt cx="384" cy="356"/>
          </a:xfrm>
        </p:grpSpPr>
        <p:sp>
          <p:nvSpPr>
            <p:cNvPr id="41" name="Rectangle 41"/>
            <p:cNvSpPr>
              <a:spLocks noChangeArrowheads="1"/>
            </p:cNvSpPr>
            <p:nvPr/>
          </p:nvSpPr>
          <p:spPr bwMode="auto">
            <a:xfrm>
              <a:off x="3456" y="192"/>
              <a:ext cx="384" cy="336"/>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42" name="Rectangle 42"/>
            <p:cNvSpPr>
              <a:spLocks noChangeArrowheads="1"/>
            </p:cNvSpPr>
            <p:nvPr/>
          </p:nvSpPr>
          <p:spPr bwMode="auto">
            <a:xfrm>
              <a:off x="3456" y="181"/>
              <a:ext cx="364" cy="356"/>
            </a:xfrm>
            <a:prstGeom prst="rect">
              <a:avLst/>
            </a:prstGeom>
            <a:noFill/>
            <a:ln w="12700" cap="sq">
              <a:noFill/>
              <a:miter lim="800000"/>
              <a:headEnd/>
              <a:tailEnd/>
            </a:ln>
            <a:effectLst>
              <a:outerShdw dist="35921" dir="2700000" algn="ctr" rotWithShape="0">
                <a:schemeClr val="bg1"/>
              </a:outerShdw>
            </a:effectLst>
          </p:spPr>
          <p:txBody>
            <a:bodyPr wrap="none">
              <a:spAutoFit/>
            </a:bodyPr>
            <a:lstStyle/>
            <a:p>
              <a:pPr eaLnBrk="1" hangingPunct="1"/>
              <a:r>
                <a:rPr lang="en-US" altLang="zh-CN" sz="3100" b="1">
                  <a:solidFill>
                    <a:srgbClr val="FFFFFF"/>
                  </a:solidFill>
                  <a:latin typeface="Times New Roman" pitchFamily="18" charset="0"/>
                  <a:ea typeface="宋体" charset="-122"/>
                </a:rPr>
                <a:t>27</a:t>
              </a:r>
            </a:p>
          </p:txBody>
        </p:sp>
      </p:grpSp>
      <p:grpSp>
        <p:nvGrpSpPr>
          <p:cNvPr id="43" name="Group 43"/>
          <p:cNvGrpSpPr>
            <a:grpSpLocks/>
          </p:cNvGrpSpPr>
          <p:nvPr/>
        </p:nvGrpSpPr>
        <p:grpSpPr bwMode="auto">
          <a:xfrm>
            <a:off x="5076825" y="2186961"/>
            <a:ext cx="1323975" cy="549275"/>
            <a:chOff x="720" y="1452"/>
            <a:chExt cx="834" cy="346"/>
          </a:xfrm>
        </p:grpSpPr>
        <p:sp>
          <p:nvSpPr>
            <p:cNvPr id="44" name="Rectangle 44"/>
            <p:cNvSpPr>
              <a:spLocks noChangeArrowheads="1"/>
            </p:cNvSpPr>
            <p:nvPr/>
          </p:nvSpPr>
          <p:spPr bwMode="auto">
            <a:xfrm>
              <a:off x="720" y="1499"/>
              <a:ext cx="384" cy="240"/>
            </a:xfrm>
            <a:prstGeom prst="rect">
              <a:avLst/>
            </a:prstGeom>
            <a:solidFill>
              <a:srgbClr val="0000FF"/>
            </a:solidFill>
            <a:ln w="12700" cap="sq">
              <a:noFill/>
              <a:miter lim="800000"/>
              <a:headEnd/>
              <a:tailEnd/>
            </a:ln>
          </p:spPr>
          <p:txBody>
            <a:bodyPr wrap="none" anchor="ctr"/>
            <a:lstStyle/>
            <a:p>
              <a:pPr algn="ctr" eaLnBrk="1" hangingPunct="1"/>
              <a:endParaRPr lang="zh-CN" altLang="zh-CN" b="1"/>
            </a:p>
          </p:txBody>
        </p:sp>
        <p:sp>
          <p:nvSpPr>
            <p:cNvPr id="45" name="Text Box 45"/>
            <p:cNvSpPr txBox="1">
              <a:spLocks noChangeArrowheads="1"/>
            </p:cNvSpPr>
            <p:nvPr/>
          </p:nvSpPr>
          <p:spPr bwMode="auto">
            <a:xfrm>
              <a:off x="1371" y="1452"/>
              <a:ext cx="183"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i</a:t>
              </a:r>
            </a:p>
          </p:txBody>
        </p:sp>
      </p:grpSp>
      <p:grpSp>
        <p:nvGrpSpPr>
          <p:cNvPr id="46" name="Group 46"/>
          <p:cNvGrpSpPr>
            <a:grpSpLocks/>
          </p:cNvGrpSpPr>
          <p:nvPr/>
        </p:nvGrpSpPr>
        <p:grpSpPr bwMode="auto">
          <a:xfrm>
            <a:off x="6096000" y="2198073"/>
            <a:ext cx="1371600" cy="895350"/>
            <a:chOff x="3072" y="1488"/>
            <a:chExt cx="864" cy="564"/>
          </a:xfrm>
        </p:grpSpPr>
        <p:sp>
          <p:nvSpPr>
            <p:cNvPr id="47" name="Text Box 47"/>
            <p:cNvSpPr txBox="1">
              <a:spLocks noChangeArrowheads="1"/>
            </p:cNvSpPr>
            <p:nvPr/>
          </p:nvSpPr>
          <p:spPr bwMode="auto">
            <a:xfrm>
              <a:off x="3072" y="1706"/>
              <a:ext cx="196"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j</a:t>
              </a:r>
            </a:p>
          </p:txBody>
        </p:sp>
        <p:sp>
          <p:nvSpPr>
            <p:cNvPr id="48" name="Rectangle 48"/>
            <p:cNvSpPr>
              <a:spLocks noChangeArrowheads="1"/>
            </p:cNvSpPr>
            <p:nvPr/>
          </p:nvSpPr>
          <p:spPr bwMode="auto">
            <a:xfrm>
              <a:off x="3552" y="1488"/>
              <a:ext cx="384" cy="288"/>
            </a:xfrm>
            <a:prstGeom prst="rect">
              <a:avLst/>
            </a:prstGeom>
            <a:solidFill>
              <a:srgbClr val="0000FF"/>
            </a:solidFill>
            <a:ln w="12700" cap="sq">
              <a:noFill/>
              <a:miter lim="800000"/>
              <a:headEnd/>
              <a:tailEnd/>
            </a:ln>
          </p:spPr>
          <p:txBody>
            <a:bodyPr wrap="none" anchor="ctr"/>
            <a:lstStyle/>
            <a:p>
              <a:pPr algn="ctr" eaLnBrk="1" hangingPunct="1"/>
              <a:endParaRPr lang="zh-CN" altLang="zh-CN" b="1"/>
            </a:p>
          </p:txBody>
        </p:sp>
      </p:grpSp>
      <p:grpSp>
        <p:nvGrpSpPr>
          <p:cNvPr id="49" name="Group 49"/>
          <p:cNvGrpSpPr>
            <a:grpSpLocks/>
          </p:cNvGrpSpPr>
          <p:nvPr/>
        </p:nvGrpSpPr>
        <p:grpSpPr bwMode="auto">
          <a:xfrm>
            <a:off x="5181600" y="2439373"/>
            <a:ext cx="1371600" cy="673100"/>
            <a:chOff x="2496" y="1640"/>
            <a:chExt cx="864" cy="424"/>
          </a:xfrm>
        </p:grpSpPr>
        <p:sp>
          <p:nvSpPr>
            <p:cNvPr id="50" name="Rectangle 50"/>
            <p:cNvSpPr>
              <a:spLocks noChangeArrowheads="1"/>
            </p:cNvSpPr>
            <p:nvPr/>
          </p:nvSpPr>
          <p:spPr bwMode="auto">
            <a:xfrm>
              <a:off x="2976" y="1776"/>
              <a:ext cx="384" cy="288"/>
            </a:xfrm>
            <a:prstGeom prst="rect">
              <a:avLst/>
            </a:prstGeom>
            <a:solidFill>
              <a:srgbClr val="0000FF"/>
            </a:solidFill>
            <a:ln w="12700" cap="sq">
              <a:noFill/>
              <a:miter lim="800000"/>
              <a:headEnd/>
              <a:tailEnd/>
            </a:ln>
          </p:spPr>
          <p:txBody>
            <a:bodyPr wrap="none" anchor="ctr"/>
            <a:lstStyle/>
            <a:p>
              <a:pPr algn="ctr" eaLnBrk="1" hangingPunct="1"/>
              <a:endParaRPr lang="zh-CN" altLang="zh-CN" b="1"/>
            </a:p>
          </p:txBody>
        </p:sp>
        <p:sp>
          <p:nvSpPr>
            <p:cNvPr id="51" name="Text Box 51"/>
            <p:cNvSpPr txBox="1">
              <a:spLocks noChangeArrowheads="1"/>
            </p:cNvSpPr>
            <p:nvPr/>
          </p:nvSpPr>
          <p:spPr bwMode="auto">
            <a:xfrm>
              <a:off x="2496" y="1640"/>
              <a:ext cx="196"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j</a:t>
              </a:r>
            </a:p>
          </p:txBody>
        </p:sp>
      </p:grpSp>
      <p:grpSp>
        <p:nvGrpSpPr>
          <p:cNvPr id="52" name="Group 52"/>
          <p:cNvGrpSpPr>
            <a:grpSpLocks/>
          </p:cNvGrpSpPr>
          <p:nvPr/>
        </p:nvGrpSpPr>
        <p:grpSpPr bwMode="auto">
          <a:xfrm>
            <a:off x="2303463" y="1617048"/>
            <a:ext cx="762000" cy="703263"/>
            <a:chOff x="3360" y="181"/>
            <a:chExt cx="480" cy="443"/>
          </a:xfrm>
        </p:grpSpPr>
        <p:sp>
          <p:nvSpPr>
            <p:cNvPr id="53" name="Rectangle 53"/>
            <p:cNvSpPr>
              <a:spLocks noChangeArrowheads="1"/>
            </p:cNvSpPr>
            <p:nvPr/>
          </p:nvSpPr>
          <p:spPr bwMode="auto">
            <a:xfrm>
              <a:off x="3360" y="192"/>
              <a:ext cx="480" cy="432"/>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4" name="Rectangle 54"/>
            <p:cNvSpPr>
              <a:spLocks noChangeArrowheads="1"/>
            </p:cNvSpPr>
            <p:nvPr/>
          </p:nvSpPr>
          <p:spPr bwMode="auto">
            <a:xfrm>
              <a:off x="3404" y="181"/>
              <a:ext cx="372" cy="365"/>
            </a:xfrm>
            <a:prstGeom prst="rect">
              <a:avLst/>
            </a:prstGeom>
            <a:noFill/>
            <a:ln w="12700" cap="sq">
              <a:noFill/>
              <a:miter lim="800000"/>
              <a:headEnd/>
              <a:tailEnd/>
            </a:ln>
            <a:effectLst>
              <a:outerShdw dist="35921" dir="2700000" algn="ctr" rotWithShape="0">
                <a:schemeClr val="bg1"/>
              </a:outerShdw>
            </a:effectLst>
          </p:spPr>
          <p:txBody>
            <a:bodyPr wrap="none">
              <a:spAutoFit/>
            </a:bodyPr>
            <a:lstStyle/>
            <a:p>
              <a:pPr eaLnBrk="1" hangingPunct="1"/>
              <a:r>
                <a:rPr lang="en-US" altLang="zh-CN" sz="3200" b="1">
                  <a:solidFill>
                    <a:srgbClr val="FFFFFF"/>
                  </a:solidFill>
                  <a:latin typeface="Times New Roman" pitchFamily="18" charset="0"/>
                  <a:ea typeface="宋体" charset="-122"/>
                </a:rPr>
                <a:t>27</a:t>
              </a:r>
            </a:p>
          </p:txBody>
        </p:sp>
      </p:grpSp>
      <p:grpSp>
        <p:nvGrpSpPr>
          <p:cNvPr id="55" name="Group 55"/>
          <p:cNvGrpSpPr>
            <a:grpSpLocks/>
          </p:cNvGrpSpPr>
          <p:nvPr/>
        </p:nvGrpSpPr>
        <p:grpSpPr bwMode="auto">
          <a:xfrm>
            <a:off x="4876800" y="1612286"/>
            <a:ext cx="762000" cy="579437"/>
            <a:chOff x="2208" y="266"/>
            <a:chExt cx="480" cy="365"/>
          </a:xfrm>
        </p:grpSpPr>
        <p:sp>
          <p:nvSpPr>
            <p:cNvPr id="56" name="Rectangle 56"/>
            <p:cNvSpPr>
              <a:spLocks noChangeArrowheads="1"/>
            </p:cNvSpPr>
            <p:nvPr/>
          </p:nvSpPr>
          <p:spPr bwMode="auto">
            <a:xfrm>
              <a:off x="2208" y="288"/>
              <a:ext cx="480" cy="336"/>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57" name="Rectangle 57"/>
            <p:cNvSpPr>
              <a:spLocks noChangeArrowheads="1"/>
            </p:cNvSpPr>
            <p:nvPr/>
          </p:nvSpPr>
          <p:spPr bwMode="auto">
            <a:xfrm>
              <a:off x="2271" y="266"/>
              <a:ext cx="372" cy="365"/>
            </a:xfrm>
            <a:prstGeom prst="rect">
              <a:avLst/>
            </a:prstGeom>
            <a:noFill/>
            <a:ln w="12700" cap="sq">
              <a:noFill/>
              <a:miter lim="800000"/>
              <a:headEnd/>
              <a:tailEnd/>
            </a:ln>
            <a:effectLst>
              <a:outerShdw dist="35921" dir="2700000" algn="ctr" rotWithShape="0">
                <a:schemeClr val="bg1"/>
              </a:outerShdw>
            </a:effectLst>
          </p:spPr>
          <p:txBody>
            <a:bodyPr wrap="none">
              <a:spAutoFit/>
            </a:bodyPr>
            <a:lstStyle/>
            <a:p>
              <a:pPr eaLnBrk="1" hangingPunct="1"/>
              <a:r>
                <a:rPr lang="en-US" altLang="zh-CN" sz="3200" b="1">
                  <a:solidFill>
                    <a:srgbClr val="FF0000"/>
                  </a:solidFill>
                  <a:latin typeface="Times New Roman" pitchFamily="18" charset="0"/>
                  <a:ea typeface="宋体" charset="-122"/>
                </a:rPr>
                <a:t>49</a:t>
              </a:r>
            </a:p>
          </p:txBody>
        </p:sp>
      </p:grpSp>
      <p:sp>
        <p:nvSpPr>
          <p:cNvPr id="58" name="Line 58"/>
          <p:cNvSpPr>
            <a:spLocks noChangeShapeType="1"/>
          </p:cNvSpPr>
          <p:nvPr/>
        </p:nvSpPr>
        <p:spPr bwMode="auto">
          <a:xfrm>
            <a:off x="6002338" y="2198073"/>
            <a:ext cx="3124200" cy="0"/>
          </a:xfrm>
          <a:prstGeom prst="line">
            <a:avLst/>
          </a:prstGeom>
          <a:noFill/>
          <a:ln w="38100" cap="sq">
            <a:solidFill>
              <a:srgbClr val="FF0000"/>
            </a:solidFill>
            <a:round/>
            <a:headEnd/>
            <a:tailEnd/>
          </a:ln>
        </p:spPr>
        <p:txBody>
          <a:bodyPr/>
          <a:lstStyle/>
          <a:p>
            <a:endParaRPr lang="zh-CN" altLang="en-US"/>
          </a:p>
        </p:txBody>
      </p:sp>
      <p:sp>
        <p:nvSpPr>
          <p:cNvPr id="59" name="Line 59"/>
          <p:cNvSpPr>
            <a:spLocks noChangeShapeType="1"/>
          </p:cNvSpPr>
          <p:nvPr/>
        </p:nvSpPr>
        <p:spPr bwMode="auto">
          <a:xfrm flipV="1">
            <a:off x="2316163" y="2198073"/>
            <a:ext cx="2432050" cy="0"/>
          </a:xfrm>
          <a:prstGeom prst="line">
            <a:avLst/>
          </a:prstGeom>
          <a:noFill/>
          <a:ln w="38100" cap="sq">
            <a:solidFill>
              <a:srgbClr val="FF0000"/>
            </a:solidFill>
            <a:round/>
            <a:headEnd/>
            <a:tailEnd/>
          </a:ln>
        </p:spPr>
        <p:txBody>
          <a:bodyPr/>
          <a:lstStyle/>
          <a:p>
            <a:endParaRPr lang="zh-CN" altLang="en-US"/>
          </a:p>
        </p:txBody>
      </p:sp>
      <p:grpSp>
        <p:nvGrpSpPr>
          <p:cNvPr id="60" name="Group 60"/>
          <p:cNvGrpSpPr>
            <a:grpSpLocks/>
          </p:cNvGrpSpPr>
          <p:nvPr/>
        </p:nvGrpSpPr>
        <p:grpSpPr bwMode="auto">
          <a:xfrm>
            <a:off x="4291013" y="1113811"/>
            <a:ext cx="4894262" cy="625475"/>
            <a:chOff x="1935" y="805"/>
            <a:chExt cx="3083" cy="394"/>
          </a:xfrm>
        </p:grpSpPr>
        <p:sp>
          <p:nvSpPr>
            <p:cNvPr id="61" name="Rectangle 61"/>
            <p:cNvSpPr>
              <a:spLocks noChangeArrowheads="1"/>
            </p:cNvSpPr>
            <p:nvPr/>
          </p:nvSpPr>
          <p:spPr bwMode="auto">
            <a:xfrm>
              <a:off x="4682" y="827"/>
              <a:ext cx="336" cy="336"/>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62" name="Text Box 62"/>
            <p:cNvSpPr txBox="1">
              <a:spLocks noChangeArrowheads="1"/>
            </p:cNvSpPr>
            <p:nvPr/>
          </p:nvSpPr>
          <p:spPr bwMode="auto">
            <a:xfrm>
              <a:off x="1935" y="805"/>
              <a:ext cx="209" cy="394"/>
            </a:xfrm>
            <a:prstGeom prst="rect">
              <a:avLst/>
            </a:prstGeom>
            <a:noFill/>
            <a:ln w="12700" cap="sq">
              <a:noFill/>
              <a:miter lim="800000"/>
              <a:headEnd/>
              <a:tailEnd/>
            </a:ln>
          </p:spPr>
          <p:txBody>
            <a:bodyPr wrap="none">
              <a:spAutoFit/>
            </a:bodyPr>
            <a:lstStyle/>
            <a:p>
              <a:pPr eaLnBrk="1" hangingPunct="1"/>
              <a:r>
                <a:rPr lang="en-US" altLang="zh-CN" sz="3500" b="1">
                  <a:solidFill>
                    <a:srgbClr val="FFFF00"/>
                  </a:solidFill>
                  <a:latin typeface="Times New Roman" pitchFamily="18" charset="0"/>
                </a:rPr>
                <a:t>t</a:t>
              </a:r>
            </a:p>
          </p:txBody>
        </p:sp>
      </p:grpSp>
      <p:grpSp>
        <p:nvGrpSpPr>
          <p:cNvPr id="63" name="Group 63"/>
          <p:cNvGrpSpPr>
            <a:grpSpLocks/>
          </p:cNvGrpSpPr>
          <p:nvPr/>
        </p:nvGrpSpPr>
        <p:grpSpPr bwMode="auto">
          <a:xfrm>
            <a:off x="2497138" y="2228236"/>
            <a:ext cx="3827462" cy="995362"/>
            <a:chOff x="805" y="1485"/>
            <a:chExt cx="2411" cy="627"/>
          </a:xfrm>
        </p:grpSpPr>
        <p:sp>
          <p:nvSpPr>
            <p:cNvPr id="64" name="Text Box 64"/>
            <p:cNvSpPr txBox="1">
              <a:spLocks noChangeArrowheads="1"/>
            </p:cNvSpPr>
            <p:nvPr/>
          </p:nvSpPr>
          <p:spPr bwMode="auto">
            <a:xfrm>
              <a:off x="805" y="1485"/>
              <a:ext cx="183"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i</a:t>
              </a:r>
            </a:p>
          </p:txBody>
        </p:sp>
        <p:sp>
          <p:nvSpPr>
            <p:cNvPr id="65" name="Rectangle 65"/>
            <p:cNvSpPr>
              <a:spLocks noChangeArrowheads="1"/>
            </p:cNvSpPr>
            <p:nvPr/>
          </p:nvSpPr>
          <p:spPr bwMode="auto">
            <a:xfrm>
              <a:off x="2496" y="1536"/>
              <a:ext cx="720" cy="576"/>
            </a:xfrm>
            <a:prstGeom prst="rect">
              <a:avLst/>
            </a:prstGeom>
            <a:solidFill>
              <a:srgbClr val="0000FF"/>
            </a:solidFill>
            <a:ln w="12700" cap="sq">
              <a:noFill/>
              <a:miter lim="800000"/>
              <a:headEnd/>
              <a:tailEnd/>
            </a:ln>
          </p:spPr>
          <p:txBody>
            <a:bodyPr wrap="none" anchor="ctr"/>
            <a:lstStyle/>
            <a:p>
              <a:pPr eaLnBrk="1" hangingPunct="1"/>
              <a:endParaRPr lang="zh-CN" altLang="en-US"/>
            </a:p>
          </p:txBody>
        </p:sp>
      </p:grpSp>
      <p:sp>
        <p:nvSpPr>
          <p:cNvPr id="66" name="Text Box 66"/>
          <p:cNvSpPr txBox="1">
            <a:spLocks noChangeArrowheads="1"/>
          </p:cNvSpPr>
          <p:nvPr/>
        </p:nvSpPr>
        <p:spPr bwMode="auto">
          <a:xfrm>
            <a:off x="5181600" y="2198073"/>
            <a:ext cx="311150" cy="549275"/>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j</a:t>
            </a:r>
          </a:p>
        </p:txBody>
      </p:sp>
      <p:sp>
        <p:nvSpPr>
          <p:cNvPr id="67" name="Oval 67"/>
          <p:cNvSpPr>
            <a:spLocks noChangeArrowheads="1"/>
          </p:cNvSpPr>
          <p:nvPr/>
        </p:nvSpPr>
        <p:spPr bwMode="auto">
          <a:xfrm>
            <a:off x="2268538" y="1723411"/>
            <a:ext cx="762000" cy="409575"/>
          </a:xfrm>
          <a:prstGeom prst="ellipse">
            <a:avLst/>
          </a:prstGeom>
          <a:noFill/>
          <a:ln w="38100" cap="sq">
            <a:solidFill>
              <a:srgbClr val="FF0000"/>
            </a:solidFill>
            <a:round/>
            <a:headEnd/>
            <a:tailEnd/>
          </a:ln>
        </p:spPr>
        <p:txBody>
          <a:bodyPr wrap="none" anchor="ctr"/>
          <a:lstStyle/>
          <a:p>
            <a:pPr eaLnBrk="1" hangingPunct="1"/>
            <a:endParaRPr lang="zh-CN" altLang="en-US"/>
          </a:p>
        </p:txBody>
      </p:sp>
      <p:grpSp>
        <p:nvGrpSpPr>
          <p:cNvPr id="68" name="Group 68"/>
          <p:cNvGrpSpPr>
            <a:grpSpLocks/>
          </p:cNvGrpSpPr>
          <p:nvPr/>
        </p:nvGrpSpPr>
        <p:grpSpPr bwMode="auto">
          <a:xfrm>
            <a:off x="2362200" y="2240936"/>
            <a:ext cx="1357313" cy="549275"/>
            <a:chOff x="720" y="1515"/>
            <a:chExt cx="855" cy="346"/>
          </a:xfrm>
        </p:grpSpPr>
        <p:sp>
          <p:nvSpPr>
            <p:cNvPr id="69" name="Rectangle 69"/>
            <p:cNvSpPr>
              <a:spLocks noChangeArrowheads="1"/>
            </p:cNvSpPr>
            <p:nvPr/>
          </p:nvSpPr>
          <p:spPr bwMode="auto">
            <a:xfrm>
              <a:off x="720" y="1584"/>
              <a:ext cx="384" cy="240"/>
            </a:xfrm>
            <a:prstGeom prst="rect">
              <a:avLst/>
            </a:prstGeom>
            <a:solidFill>
              <a:srgbClr val="0000FF"/>
            </a:solidFill>
            <a:ln w="12700" cap="sq">
              <a:noFill/>
              <a:miter lim="800000"/>
              <a:headEnd/>
              <a:tailEnd/>
            </a:ln>
          </p:spPr>
          <p:txBody>
            <a:bodyPr wrap="none" anchor="ctr"/>
            <a:lstStyle/>
            <a:p>
              <a:pPr algn="ctr" eaLnBrk="1" hangingPunct="1"/>
              <a:endParaRPr lang="zh-CN" altLang="zh-CN" b="1"/>
            </a:p>
          </p:txBody>
        </p:sp>
        <p:sp>
          <p:nvSpPr>
            <p:cNvPr id="70" name="Text Box 70"/>
            <p:cNvSpPr txBox="1">
              <a:spLocks noChangeArrowheads="1"/>
            </p:cNvSpPr>
            <p:nvPr/>
          </p:nvSpPr>
          <p:spPr bwMode="auto">
            <a:xfrm>
              <a:off x="1392" y="1515"/>
              <a:ext cx="183"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i</a:t>
              </a:r>
            </a:p>
          </p:txBody>
        </p:sp>
      </p:grpSp>
      <p:grpSp>
        <p:nvGrpSpPr>
          <p:cNvPr id="71" name="Group 71"/>
          <p:cNvGrpSpPr>
            <a:grpSpLocks/>
          </p:cNvGrpSpPr>
          <p:nvPr/>
        </p:nvGrpSpPr>
        <p:grpSpPr bwMode="auto">
          <a:xfrm>
            <a:off x="4332288" y="2239348"/>
            <a:ext cx="1282700" cy="549275"/>
            <a:chOff x="1961" y="1514"/>
            <a:chExt cx="808" cy="346"/>
          </a:xfrm>
        </p:grpSpPr>
        <p:sp>
          <p:nvSpPr>
            <p:cNvPr id="72" name="Text Box 72"/>
            <p:cNvSpPr txBox="1">
              <a:spLocks noChangeArrowheads="1"/>
            </p:cNvSpPr>
            <p:nvPr/>
          </p:nvSpPr>
          <p:spPr bwMode="auto">
            <a:xfrm>
              <a:off x="1961" y="1514"/>
              <a:ext cx="196"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j</a:t>
              </a:r>
            </a:p>
          </p:txBody>
        </p:sp>
        <p:sp>
          <p:nvSpPr>
            <p:cNvPr id="73" name="Rectangle 73"/>
            <p:cNvSpPr>
              <a:spLocks noChangeArrowheads="1"/>
            </p:cNvSpPr>
            <p:nvPr/>
          </p:nvSpPr>
          <p:spPr bwMode="auto">
            <a:xfrm>
              <a:off x="2385" y="1584"/>
              <a:ext cx="384" cy="240"/>
            </a:xfrm>
            <a:prstGeom prst="rect">
              <a:avLst/>
            </a:prstGeom>
            <a:solidFill>
              <a:srgbClr val="0000FF"/>
            </a:solidFill>
            <a:ln w="12700" cap="sq">
              <a:noFill/>
              <a:miter lim="800000"/>
              <a:headEnd/>
              <a:tailEnd/>
            </a:ln>
          </p:spPr>
          <p:txBody>
            <a:bodyPr wrap="none" anchor="ctr"/>
            <a:lstStyle/>
            <a:p>
              <a:pPr algn="ctr" eaLnBrk="1" hangingPunct="1"/>
              <a:endParaRPr lang="zh-CN" altLang="zh-CN" b="1"/>
            </a:p>
          </p:txBody>
        </p:sp>
      </p:grpSp>
      <p:grpSp>
        <p:nvGrpSpPr>
          <p:cNvPr id="74" name="Group 74"/>
          <p:cNvGrpSpPr>
            <a:grpSpLocks/>
          </p:cNvGrpSpPr>
          <p:nvPr/>
        </p:nvGrpSpPr>
        <p:grpSpPr bwMode="auto">
          <a:xfrm>
            <a:off x="3259138" y="1620223"/>
            <a:ext cx="615950" cy="565150"/>
            <a:chOff x="1820" y="273"/>
            <a:chExt cx="388" cy="356"/>
          </a:xfrm>
        </p:grpSpPr>
        <p:sp>
          <p:nvSpPr>
            <p:cNvPr id="75" name="Rectangle 75"/>
            <p:cNvSpPr>
              <a:spLocks noChangeArrowheads="1"/>
            </p:cNvSpPr>
            <p:nvPr/>
          </p:nvSpPr>
          <p:spPr bwMode="auto">
            <a:xfrm>
              <a:off x="1824" y="288"/>
              <a:ext cx="384" cy="336"/>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76" name="Rectangle 76"/>
            <p:cNvSpPr>
              <a:spLocks noChangeArrowheads="1"/>
            </p:cNvSpPr>
            <p:nvPr/>
          </p:nvSpPr>
          <p:spPr bwMode="auto">
            <a:xfrm>
              <a:off x="1820" y="273"/>
              <a:ext cx="364" cy="356"/>
            </a:xfrm>
            <a:prstGeom prst="rect">
              <a:avLst/>
            </a:prstGeom>
            <a:noFill/>
            <a:ln w="12700" cap="sq">
              <a:noFill/>
              <a:miter lim="800000"/>
              <a:headEnd/>
              <a:tailEnd/>
            </a:ln>
            <a:effectLst>
              <a:outerShdw dist="35921" dir="2700000" algn="ctr" rotWithShape="0">
                <a:schemeClr val="bg1"/>
              </a:outerShdw>
            </a:effectLst>
          </p:spPr>
          <p:txBody>
            <a:bodyPr wrap="none">
              <a:spAutoFit/>
            </a:bodyPr>
            <a:lstStyle/>
            <a:p>
              <a:pPr eaLnBrk="1" hangingPunct="1"/>
              <a:r>
                <a:rPr lang="en-US" altLang="zh-CN" sz="3100" b="1">
                  <a:solidFill>
                    <a:srgbClr val="FFFFFF"/>
                  </a:solidFill>
                  <a:latin typeface="Times New Roman" pitchFamily="18" charset="0"/>
                  <a:ea typeface="宋体" charset="-122"/>
                </a:rPr>
                <a:t>13</a:t>
              </a:r>
            </a:p>
          </p:txBody>
        </p:sp>
      </p:grpSp>
      <p:grpSp>
        <p:nvGrpSpPr>
          <p:cNvPr id="77" name="Group 77"/>
          <p:cNvGrpSpPr>
            <a:grpSpLocks/>
          </p:cNvGrpSpPr>
          <p:nvPr/>
        </p:nvGrpSpPr>
        <p:grpSpPr bwMode="auto">
          <a:xfrm>
            <a:off x="4143375" y="1605936"/>
            <a:ext cx="615950" cy="565150"/>
            <a:chOff x="1820" y="273"/>
            <a:chExt cx="388" cy="356"/>
          </a:xfrm>
        </p:grpSpPr>
        <p:sp>
          <p:nvSpPr>
            <p:cNvPr id="78" name="Rectangle 78"/>
            <p:cNvSpPr>
              <a:spLocks noChangeArrowheads="1"/>
            </p:cNvSpPr>
            <p:nvPr/>
          </p:nvSpPr>
          <p:spPr bwMode="auto">
            <a:xfrm>
              <a:off x="1824" y="288"/>
              <a:ext cx="384" cy="336"/>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79" name="Rectangle 79"/>
            <p:cNvSpPr>
              <a:spLocks noChangeArrowheads="1"/>
            </p:cNvSpPr>
            <p:nvPr/>
          </p:nvSpPr>
          <p:spPr bwMode="auto">
            <a:xfrm>
              <a:off x="1820" y="273"/>
              <a:ext cx="364" cy="356"/>
            </a:xfrm>
            <a:prstGeom prst="rect">
              <a:avLst/>
            </a:prstGeom>
            <a:noFill/>
            <a:ln w="12700" cap="sq">
              <a:noFill/>
              <a:miter lim="800000"/>
              <a:headEnd/>
              <a:tailEnd/>
            </a:ln>
            <a:effectLst>
              <a:outerShdw dist="35921" dir="2700000" algn="ctr" rotWithShape="0">
                <a:schemeClr val="bg1"/>
              </a:outerShdw>
            </a:effectLst>
          </p:spPr>
          <p:txBody>
            <a:bodyPr wrap="none">
              <a:spAutoFit/>
            </a:bodyPr>
            <a:lstStyle/>
            <a:p>
              <a:pPr eaLnBrk="1" hangingPunct="1"/>
              <a:r>
                <a:rPr lang="en-US" altLang="zh-CN" sz="3100" b="1">
                  <a:solidFill>
                    <a:srgbClr val="FFFFFF"/>
                  </a:solidFill>
                  <a:latin typeface="Times New Roman" pitchFamily="18" charset="0"/>
                  <a:ea typeface="宋体" charset="-122"/>
                </a:rPr>
                <a:t>38</a:t>
              </a:r>
            </a:p>
          </p:txBody>
        </p:sp>
      </p:grpSp>
      <p:grpSp>
        <p:nvGrpSpPr>
          <p:cNvPr id="80" name="Group 80"/>
          <p:cNvGrpSpPr>
            <a:grpSpLocks/>
          </p:cNvGrpSpPr>
          <p:nvPr/>
        </p:nvGrpSpPr>
        <p:grpSpPr bwMode="auto">
          <a:xfrm>
            <a:off x="3276600" y="2350473"/>
            <a:ext cx="1341438" cy="871538"/>
            <a:chOff x="1296" y="1584"/>
            <a:chExt cx="845" cy="549"/>
          </a:xfrm>
        </p:grpSpPr>
        <p:sp>
          <p:nvSpPr>
            <p:cNvPr id="81" name="Rectangle 81"/>
            <p:cNvSpPr>
              <a:spLocks noChangeArrowheads="1"/>
            </p:cNvSpPr>
            <p:nvPr/>
          </p:nvSpPr>
          <p:spPr bwMode="auto">
            <a:xfrm>
              <a:off x="1296" y="1584"/>
              <a:ext cx="384" cy="240"/>
            </a:xfrm>
            <a:prstGeom prst="rect">
              <a:avLst/>
            </a:prstGeom>
            <a:solidFill>
              <a:srgbClr val="0000FF"/>
            </a:solidFill>
            <a:ln w="12700" cap="sq">
              <a:noFill/>
              <a:miter lim="800000"/>
              <a:headEnd/>
              <a:tailEnd/>
            </a:ln>
          </p:spPr>
          <p:txBody>
            <a:bodyPr wrap="none" anchor="ctr"/>
            <a:lstStyle/>
            <a:p>
              <a:pPr algn="ctr" eaLnBrk="1" hangingPunct="1"/>
              <a:endParaRPr lang="zh-CN" altLang="zh-CN" b="1"/>
            </a:p>
          </p:txBody>
        </p:sp>
        <p:sp>
          <p:nvSpPr>
            <p:cNvPr id="82" name="Text Box 82"/>
            <p:cNvSpPr txBox="1">
              <a:spLocks noChangeArrowheads="1"/>
            </p:cNvSpPr>
            <p:nvPr/>
          </p:nvSpPr>
          <p:spPr bwMode="auto">
            <a:xfrm>
              <a:off x="1958" y="1787"/>
              <a:ext cx="183"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i</a:t>
              </a:r>
            </a:p>
          </p:txBody>
        </p:sp>
      </p:grpSp>
      <p:grpSp>
        <p:nvGrpSpPr>
          <p:cNvPr id="83" name="Group 83"/>
          <p:cNvGrpSpPr>
            <a:grpSpLocks/>
          </p:cNvGrpSpPr>
          <p:nvPr/>
        </p:nvGrpSpPr>
        <p:grpSpPr bwMode="auto">
          <a:xfrm>
            <a:off x="3417888" y="2256811"/>
            <a:ext cx="1412875" cy="549275"/>
            <a:chOff x="1385" y="1514"/>
            <a:chExt cx="890" cy="346"/>
          </a:xfrm>
        </p:grpSpPr>
        <p:sp>
          <p:nvSpPr>
            <p:cNvPr id="84" name="Rectangle 84"/>
            <p:cNvSpPr>
              <a:spLocks noChangeArrowheads="1"/>
            </p:cNvSpPr>
            <p:nvPr/>
          </p:nvSpPr>
          <p:spPr bwMode="auto">
            <a:xfrm>
              <a:off x="1891" y="1573"/>
              <a:ext cx="384" cy="240"/>
            </a:xfrm>
            <a:prstGeom prst="rect">
              <a:avLst/>
            </a:prstGeom>
            <a:solidFill>
              <a:srgbClr val="0000FF"/>
            </a:solidFill>
            <a:ln w="12700" cap="sq">
              <a:noFill/>
              <a:miter lim="800000"/>
              <a:headEnd/>
              <a:tailEnd/>
            </a:ln>
          </p:spPr>
          <p:txBody>
            <a:bodyPr wrap="none" anchor="ctr"/>
            <a:lstStyle/>
            <a:p>
              <a:pPr algn="ctr" eaLnBrk="1" hangingPunct="1"/>
              <a:endParaRPr lang="zh-CN" altLang="zh-CN" b="1"/>
            </a:p>
          </p:txBody>
        </p:sp>
        <p:sp>
          <p:nvSpPr>
            <p:cNvPr id="85" name="Text Box 85"/>
            <p:cNvSpPr txBox="1">
              <a:spLocks noChangeArrowheads="1"/>
            </p:cNvSpPr>
            <p:nvPr/>
          </p:nvSpPr>
          <p:spPr bwMode="auto">
            <a:xfrm>
              <a:off x="1385" y="1514"/>
              <a:ext cx="196"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j</a:t>
              </a:r>
            </a:p>
          </p:txBody>
        </p:sp>
      </p:grpSp>
      <p:grpSp>
        <p:nvGrpSpPr>
          <p:cNvPr id="86" name="Group 86"/>
          <p:cNvGrpSpPr>
            <a:grpSpLocks/>
          </p:cNvGrpSpPr>
          <p:nvPr/>
        </p:nvGrpSpPr>
        <p:grpSpPr bwMode="auto">
          <a:xfrm>
            <a:off x="2251075" y="1609111"/>
            <a:ext cx="838200" cy="565150"/>
            <a:chOff x="1728" y="288"/>
            <a:chExt cx="528" cy="356"/>
          </a:xfrm>
        </p:grpSpPr>
        <p:sp>
          <p:nvSpPr>
            <p:cNvPr id="87" name="Rectangle 87"/>
            <p:cNvSpPr>
              <a:spLocks noChangeArrowheads="1"/>
            </p:cNvSpPr>
            <p:nvPr/>
          </p:nvSpPr>
          <p:spPr bwMode="auto">
            <a:xfrm>
              <a:off x="1728" y="325"/>
              <a:ext cx="528" cy="310"/>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88" name="Rectangle 88"/>
            <p:cNvSpPr>
              <a:spLocks noChangeArrowheads="1"/>
            </p:cNvSpPr>
            <p:nvPr/>
          </p:nvSpPr>
          <p:spPr bwMode="auto">
            <a:xfrm>
              <a:off x="1807" y="288"/>
              <a:ext cx="364" cy="356"/>
            </a:xfrm>
            <a:prstGeom prst="rect">
              <a:avLst/>
            </a:prstGeom>
            <a:noFill/>
            <a:ln w="12700" cap="sq">
              <a:noFill/>
              <a:miter lim="800000"/>
              <a:headEnd/>
              <a:tailEnd/>
            </a:ln>
            <a:effectLst>
              <a:outerShdw dist="35921" dir="2700000" algn="ctr" rotWithShape="0">
                <a:schemeClr val="bg1"/>
              </a:outerShdw>
            </a:effectLst>
          </p:spPr>
          <p:txBody>
            <a:bodyPr wrap="none">
              <a:spAutoFit/>
            </a:bodyPr>
            <a:lstStyle/>
            <a:p>
              <a:pPr eaLnBrk="1" hangingPunct="1"/>
              <a:r>
                <a:rPr lang="en-US" altLang="zh-CN" sz="3100" b="1">
                  <a:solidFill>
                    <a:srgbClr val="FFFFFF"/>
                  </a:solidFill>
                  <a:latin typeface="Times New Roman" pitchFamily="18" charset="0"/>
                  <a:ea typeface="宋体" charset="-122"/>
                </a:rPr>
                <a:t>13</a:t>
              </a:r>
            </a:p>
          </p:txBody>
        </p:sp>
      </p:grpSp>
      <p:grpSp>
        <p:nvGrpSpPr>
          <p:cNvPr id="89" name="Group 89"/>
          <p:cNvGrpSpPr>
            <a:grpSpLocks/>
          </p:cNvGrpSpPr>
          <p:nvPr/>
        </p:nvGrpSpPr>
        <p:grpSpPr bwMode="auto">
          <a:xfrm>
            <a:off x="3165475" y="1599586"/>
            <a:ext cx="762000" cy="579437"/>
            <a:chOff x="1824" y="266"/>
            <a:chExt cx="480" cy="365"/>
          </a:xfrm>
        </p:grpSpPr>
        <p:sp>
          <p:nvSpPr>
            <p:cNvPr id="90" name="Rectangle 90"/>
            <p:cNvSpPr>
              <a:spLocks noChangeArrowheads="1"/>
            </p:cNvSpPr>
            <p:nvPr/>
          </p:nvSpPr>
          <p:spPr bwMode="auto">
            <a:xfrm>
              <a:off x="1824" y="288"/>
              <a:ext cx="480" cy="336"/>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91" name="Rectangle 91"/>
            <p:cNvSpPr>
              <a:spLocks noChangeArrowheads="1"/>
            </p:cNvSpPr>
            <p:nvPr/>
          </p:nvSpPr>
          <p:spPr bwMode="auto">
            <a:xfrm>
              <a:off x="1883" y="266"/>
              <a:ext cx="372" cy="365"/>
            </a:xfrm>
            <a:prstGeom prst="rect">
              <a:avLst/>
            </a:prstGeom>
            <a:noFill/>
            <a:ln w="12700" cap="sq">
              <a:noFill/>
              <a:miter lim="800000"/>
              <a:headEnd/>
              <a:tailEnd/>
            </a:ln>
            <a:effectLst>
              <a:outerShdw dist="35921" dir="2700000" algn="ctr" rotWithShape="0">
                <a:schemeClr val="bg1"/>
              </a:outerShdw>
            </a:effectLst>
          </p:spPr>
          <p:txBody>
            <a:bodyPr wrap="none">
              <a:spAutoFit/>
            </a:bodyPr>
            <a:lstStyle/>
            <a:p>
              <a:pPr eaLnBrk="1" hangingPunct="1"/>
              <a:r>
                <a:rPr lang="en-US" altLang="zh-CN" sz="3200" b="1">
                  <a:solidFill>
                    <a:srgbClr val="FF0000"/>
                  </a:solidFill>
                  <a:latin typeface="Times New Roman" pitchFamily="18" charset="0"/>
                  <a:ea typeface="宋体" charset="-122"/>
                </a:rPr>
                <a:t>27</a:t>
              </a:r>
            </a:p>
          </p:txBody>
        </p:sp>
      </p:grpSp>
      <p:grpSp>
        <p:nvGrpSpPr>
          <p:cNvPr id="92" name="Group 92"/>
          <p:cNvGrpSpPr>
            <a:grpSpLocks/>
          </p:cNvGrpSpPr>
          <p:nvPr/>
        </p:nvGrpSpPr>
        <p:grpSpPr bwMode="auto">
          <a:xfrm>
            <a:off x="2209800" y="2121873"/>
            <a:ext cx="2667000" cy="990600"/>
            <a:chOff x="624" y="1440"/>
            <a:chExt cx="1680" cy="624"/>
          </a:xfrm>
        </p:grpSpPr>
        <p:grpSp>
          <p:nvGrpSpPr>
            <p:cNvPr id="93" name="Group 93"/>
            <p:cNvGrpSpPr>
              <a:grpSpLocks/>
            </p:cNvGrpSpPr>
            <p:nvPr/>
          </p:nvGrpSpPr>
          <p:grpSpPr bwMode="auto">
            <a:xfrm>
              <a:off x="1385" y="1514"/>
              <a:ext cx="890" cy="346"/>
              <a:chOff x="1385" y="1514"/>
              <a:chExt cx="890" cy="346"/>
            </a:xfrm>
          </p:grpSpPr>
          <p:sp>
            <p:nvSpPr>
              <p:cNvPr id="97" name="Rectangle 94"/>
              <p:cNvSpPr>
                <a:spLocks noChangeArrowheads="1"/>
              </p:cNvSpPr>
              <p:nvPr/>
            </p:nvSpPr>
            <p:spPr bwMode="auto">
              <a:xfrm>
                <a:off x="1891" y="1573"/>
                <a:ext cx="384" cy="240"/>
              </a:xfrm>
              <a:prstGeom prst="rect">
                <a:avLst/>
              </a:prstGeom>
              <a:solidFill>
                <a:srgbClr val="0000FF"/>
              </a:solidFill>
              <a:ln w="12700" cap="sq">
                <a:noFill/>
                <a:miter lim="800000"/>
                <a:headEnd/>
                <a:tailEnd/>
              </a:ln>
            </p:spPr>
            <p:txBody>
              <a:bodyPr wrap="none" anchor="ctr"/>
              <a:lstStyle/>
              <a:p>
                <a:pPr algn="ctr" eaLnBrk="1" hangingPunct="1"/>
                <a:endParaRPr lang="zh-CN" altLang="zh-CN" b="1"/>
              </a:p>
            </p:txBody>
          </p:sp>
          <p:sp>
            <p:nvSpPr>
              <p:cNvPr id="98" name="Text Box 95"/>
              <p:cNvSpPr txBox="1">
                <a:spLocks noChangeArrowheads="1"/>
              </p:cNvSpPr>
              <p:nvPr/>
            </p:nvSpPr>
            <p:spPr bwMode="auto">
              <a:xfrm>
                <a:off x="1385" y="1514"/>
                <a:ext cx="196"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j</a:t>
                </a:r>
              </a:p>
            </p:txBody>
          </p:sp>
        </p:grpSp>
        <p:sp>
          <p:nvSpPr>
            <p:cNvPr id="94" name="Rectangle 96"/>
            <p:cNvSpPr>
              <a:spLocks noChangeArrowheads="1"/>
            </p:cNvSpPr>
            <p:nvPr/>
          </p:nvSpPr>
          <p:spPr bwMode="auto">
            <a:xfrm>
              <a:off x="624" y="1440"/>
              <a:ext cx="1680" cy="624"/>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95" name="Line 97"/>
            <p:cNvSpPr>
              <a:spLocks noChangeShapeType="1"/>
            </p:cNvSpPr>
            <p:nvPr/>
          </p:nvSpPr>
          <p:spPr bwMode="auto">
            <a:xfrm>
              <a:off x="1846" y="1488"/>
              <a:ext cx="336" cy="0"/>
            </a:xfrm>
            <a:prstGeom prst="line">
              <a:avLst/>
            </a:prstGeom>
            <a:noFill/>
            <a:ln w="38100" cap="sq">
              <a:solidFill>
                <a:srgbClr val="FF0000"/>
              </a:solidFill>
              <a:round/>
              <a:headEnd/>
              <a:tailEnd/>
            </a:ln>
          </p:spPr>
          <p:txBody>
            <a:bodyPr/>
            <a:lstStyle/>
            <a:p>
              <a:endParaRPr lang="zh-CN" altLang="en-US"/>
            </a:p>
          </p:txBody>
        </p:sp>
        <p:sp>
          <p:nvSpPr>
            <p:cNvPr id="96" name="Line 98"/>
            <p:cNvSpPr>
              <a:spLocks noChangeShapeType="1"/>
            </p:cNvSpPr>
            <p:nvPr/>
          </p:nvSpPr>
          <p:spPr bwMode="auto">
            <a:xfrm>
              <a:off x="745" y="1496"/>
              <a:ext cx="336" cy="0"/>
            </a:xfrm>
            <a:prstGeom prst="line">
              <a:avLst/>
            </a:prstGeom>
            <a:noFill/>
            <a:ln w="38100" cap="sq">
              <a:solidFill>
                <a:srgbClr val="FF0000"/>
              </a:solidFill>
              <a:round/>
              <a:headEnd/>
              <a:tailEnd/>
            </a:ln>
          </p:spPr>
          <p:txBody>
            <a:bodyPr/>
            <a:lstStyle/>
            <a:p>
              <a:endParaRPr lang="zh-CN" altLang="en-US"/>
            </a:p>
          </p:txBody>
        </p:sp>
      </p:grpSp>
      <p:grpSp>
        <p:nvGrpSpPr>
          <p:cNvPr id="99" name="Group 99"/>
          <p:cNvGrpSpPr>
            <a:grpSpLocks/>
          </p:cNvGrpSpPr>
          <p:nvPr/>
        </p:nvGrpSpPr>
        <p:grpSpPr bwMode="auto">
          <a:xfrm>
            <a:off x="2362200" y="1131273"/>
            <a:ext cx="6656388" cy="641350"/>
            <a:chOff x="720" y="802"/>
            <a:chExt cx="4193" cy="404"/>
          </a:xfrm>
        </p:grpSpPr>
        <p:sp>
          <p:nvSpPr>
            <p:cNvPr id="100" name="Rectangle 100"/>
            <p:cNvSpPr>
              <a:spLocks noChangeArrowheads="1"/>
            </p:cNvSpPr>
            <p:nvPr/>
          </p:nvSpPr>
          <p:spPr bwMode="auto">
            <a:xfrm>
              <a:off x="720" y="864"/>
              <a:ext cx="1632" cy="288"/>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101" name="Text Box 101"/>
            <p:cNvSpPr txBox="1">
              <a:spLocks noChangeArrowheads="1"/>
            </p:cNvSpPr>
            <p:nvPr/>
          </p:nvSpPr>
          <p:spPr bwMode="auto">
            <a:xfrm>
              <a:off x="3043" y="802"/>
              <a:ext cx="225" cy="394"/>
            </a:xfrm>
            <a:prstGeom prst="rect">
              <a:avLst/>
            </a:prstGeom>
            <a:noFill/>
            <a:ln w="12700" cap="sq">
              <a:noFill/>
              <a:miter lim="800000"/>
              <a:headEnd/>
              <a:tailEnd/>
            </a:ln>
            <a:effectLst>
              <a:outerShdw dist="17961" dir="2700000" algn="ctr" rotWithShape="0">
                <a:srgbClr val="000000"/>
              </a:outerShdw>
            </a:effectLst>
          </p:spPr>
          <p:txBody>
            <a:bodyPr wrap="none">
              <a:spAutoFit/>
            </a:bodyPr>
            <a:lstStyle/>
            <a:p>
              <a:pPr eaLnBrk="1" hangingPunct="1"/>
              <a:r>
                <a:rPr lang="en-US" altLang="zh-CN" sz="3500" b="1">
                  <a:solidFill>
                    <a:srgbClr val="FFFF00"/>
                  </a:solidFill>
                  <a:latin typeface="Times New Roman" pitchFamily="18" charset="0"/>
                </a:rPr>
                <a:t>s</a:t>
              </a:r>
            </a:p>
          </p:txBody>
        </p:sp>
        <p:sp>
          <p:nvSpPr>
            <p:cNvPr id="102" name="Rectangle 102"/>
            <p:cNvSpPr>
              <a:spLocks noChangeArrowheads="1"/>
            </p:cNvSpPr>
            <p:nvPr/>
          </p:nvSpPr>
          <p:spPr bwMode="auto">
            <a:xfrm>
              <a:off x="4704" y="812"/>
              <a:ext cx="209" cy="394"/>
            </a:xfrm>
            <a:prstGeom prst="rect">
              <a:avLst/>
            </a:prstGeom>
            <a:noFill/>
            <a:ln w="12700" cap="sq">
              <a:noFill/>
              <a:miter lim="800000"/>
              <a:headEnd/>
              <a:tailEnd/>
            </a:ln>
            <a:effectLst>
              <a:outerShdw dist="35921" dir="2700000" algn="ctr" rotWithShape="0">
                <a:schemeClr val="bg1"/>
              </a:outerShdw>
            </a:effectLst>
          </p:spPr>
          <p:txBody>
            <a:bodyPr wrap="none">
              <a:spAutoFit/>
            </a:bodyPr>
            <a:lstStyle/>
            <a:p>
              <a:pPr eaLnBrk="1" hangingPunct="1"/>
              <a:r>
                <a:rPr lang="en-US" altLang="zh-CN" sz="3500" b="1">
                  <a:solidFill>
                    <a:srgbClr val="FFFF00"/>
                  </a:solidFill>
                  <a:latin typeface="Times New Roman" pitchFamily="18" charset="0"/>
                </a:rPr>
                <a:t>t</a:t>
              </a:r>
            </a:p>
          </p:txBody>
        </p:sp>
      </p:grpSp>
      <p:sp>
        <p:nvSpPr>
          <p:cNvPr id="103" name="Text Box 103"/>
          <p:cNvSpPr txBox="1">
            <a:spLocks noChangeArrowheads="1"/>
          </p:cNvSpPr>
          <p:nvPr/>
        </p:nvSpPr>
        <p:spPr bwMode="auto">
          <a:xfrm>
            <a:off x="6110288" y="2247286"/>
            <a:ext cx="290512" cy="549275"/>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i</a:t>
            </a:r>
          </a:p>
        </p:txBody>
      </p:sp>
      <p:sp>
        <p:nvSpPr>
          <p:cNvPr id="104" name="Text Box 104"/>
          <p:cNvSpPr txBox="1">
            <a:spLocks noChangeArrowheads="1"/>
          </p:cNvSpPr>
          <p:nvPr/>
        </p:nvSpPr>
        <p:spPr bwMode="auto">
          <a:xfrm>
            <a:off x="9307513" y="2215536"/>
            <a:ext cx="311150" cy="549275"/>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j</a:t>
            </a:r>
          </a:p>
        </p:txBody>
      </p:sp>
      <p:sp>
        <p:nvSpPr>
          <p:cNvPr id="105" name="Oval 105"/>
          <p:cNvSpPr>
            <a:spLocks noChangeArrowheads="1"/>
          </p:cNvSpPr>
          <p:nvPr/>
        </p:nvSpPr>
        <p:spPr bwMode="auto">
          <a:xfrm>
            <a:off x="5895975" y="1664673"/>
            <a:ext cx="685800" cy="457200"/>
          </a:xfrm>
          <a:prstGeom prst="ellipse">
            <a:avLst/>
          </a:prstGeom>
          <a:noFill/>
          <a:ln w="38100" cap="sq">
            <a:solidFill>
              <a:srgbClr val="FF0000"/>
            </a:solidFill>
            <a:round/>
            <a:headEnd/>
            <a:tailEnd/>
          </a:ln>
        </p:spPr>
        <p:txBody>
          <a:bodyPr wrap="none" anchor="ctr"/>
          <a:lstStyle/>
          <a:p>
            <a:pPr eaLnBrk="1" hangingPunct="1"/>
            <a:endParaRPr lang="zh-CN" altLang="en-US"/>
          </a:p>
        </p:txBody>
      </p:sp>
      <p:grpSp>
        <p:nvGrpSpPr>
          <p:cNvPr id="106" name="Group 106"/>
          <p:cNvGrpSpPr>
            <a:grpSpLocks/>
          </p:cNvGrpSpPr>
          <p:nvPr/>
        </p:nvGrpSpPr>
        <p:grpSpPr bwMode="auto">
          <a:xfrm>
            <a:off x="5961063" y="2259986"/>
            <a:ext cx="1312862" cy="549275"/>
            <a:chOff x="2987" y="1527"/>
            <a:chExt cx="827" cy="346"/>
          </a:xfrm>
        </p:grpSpPr>
        <p:sp>
          <p:nvSpPr>
            <p:cNvPr id="107" name="Rectangle 107"/>
            <p:cNvSpPr>
              <a:spLocks noChangeArrowheads="1"/>
            </p:cNvSpPr>
            <p:nvPr/>
          </p:nvSpPr>
          <p:spPr bwMode="auto">
            <a:xfrm>
              <a:off x="2987" y="1547"/>
              <a:ext cx="336" cy="288"/>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108" name="Text Box 108"/>
            <p:cNvSpPr txBox="1">
              <a:spLocks noChangeArrowheads="1"/>
            </p:cNvSpPr>
            <p:nvPr/>
          </p:nvSpPr>
          <p:spPr bwMode="auto">
            <a:xfrm>
              <a:off x="3631" y="1527"/>
              <a:ext cx="183"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i</a:t>
              </a:r>
            </a:p>
          </p:txBody>
        </p:sp>
      </p:grpSp>
      <p:grpSp>
        <p:nvGrpSpPr>
          <p:cNvPr id="109" name="Group 109"/>
          <p:cNvGrpSpPr>
            <a:grpSpLocks/>
          </p:cNvGrpSpPr>
          <p:nvPr/>
        </p:nvGrpSpPr>
        <p:grpSpPr bwMode="auto">
          <a:xfrm>
            <a:off x="8686800" y="2210773"/>
            <a:ext cx="990600" cy="590550"/>
            <a:chOff x="4704" y="1496"/>
            <a:chExt cx="624" cy="372"/>
          </a:xfrm>
        </p:grpSpPr>
        <p:sp>
          <p:nvSpPr>
            <p:cNvPr id="110" name="Rectangle 110"/>
            <p:cNvSpPr>
              <a:spLocks noChangeArrowheads="1"/>
            </p:cNvSpPr>
            <p:nvPr/>
          </p:nvSpPr>
          <p:spPr bwMode="auto">
            <a:xfrm>
              <a:off x="5088" y="1532"/>
              <a:ext cx="240" cy="336"/>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111" name="Text Box 111"/>
            <p:cNvSpPr txBox="1">
              <a:spLocks noChangeArrowheads="1"/>
            </p:cNvSpPr>
            <p:nvPr/>
          </p:nvSpPr>
          <p:spPr bwMode="auto">
            <a:xfrm>
              <a:off x="4704" y="1496"/>
              <a:ext cx="196"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j</a:t>
              </a:r>
            </a:p>
          </p:txBody>
        </p:sp>
      </p:grpSp>
      <p:grpSp>
        <p:nvGrpSpPr>
          <p:cNvPr id="112" name="Group 112"/>
          <p:cNvGrpSpPr>
            <a:grpSpLocks/>
          </p:cNvGrpSpPr>
          <p:nvPr/>
        </p:nvGrpSpPr>
        <p:grpSpPr bwMode="auto">
          <a:xfrm>
            <a:off x="6723063" y="1617048"/>
            <a:ext cx="914400" cy="565150"/>
            <a:chOff x="3216" y="240"/>
            <a:chExt cx="576" cy="356"/>
          </a:xfrm>
        </p:grpSpPr>
        <p:sp>
          <p:nvSpPr>
            <p:cNvPr id="113" name="Rectangle 113"/>
            <p:cNvSpPr>
              <a:spLocks noChangeArrowheads="1"/>
            </p:cNvSpPr>
            <p:nvPr/>
          </p:nvSpPr>
          <p:spPr bwMode="auto">
            <a:xfrm>
              <a:off x="3216" y="240"/>
              <a:ext cx="576" cy="336"/>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114" name="Rectangle 114"/>
            <p:cNvSpPr>
              <a:spLocks noChangeArrowheads="1"/>
            </p:cNvSpPr>
            <p:nvPr/>
          </p:nvSpPr>
          <p:spPr bwMode="auto">
            <a:xfrm>
              <a:off x="3306" y="240"/>
              <a:ext cx="364" cy="356"/>
            </a:xfrm>
            <a:prstGeom prst="rect">
              <a:avLst/>
            </a:prstGeom>
            <a:noFill/>
            <a:ln w="12700" cap="sq">
              <a:noFill/>
              <a:miter lim="800000"/>
              <a:headEnd/>
              <a:tailEnd/>
            </a:ln>
            <a:effectLst>
              <a:outerShdw dist="35921" dir="2700000" algn="ctr" rotWithShape="0">
                <a:schemeClr val="bg1"/>
              </a:outerShdw>
            </a:effectLst>
          </p:spPr>
          <p:txBody>
            <a:bodyPr wrap="none">
              <a:spAutoFit/>
            </a:bodyPr>
            <a:lstStyle/>
            <a:p>
              <a:pPr eaLnBrk="1" hangingPunct="1"/>
              <a:r>
                <a:rPr lang="en-US" altLang="zh-CN" sz="3100" b="1">
                  <a:solidFill>
                    <a:srgbClr val="FFFFFF"/>
                  </a:solidFill>
                  <a:latin typeface="Times New Roman" pitchFamily="18" charset="0"/>
                  <a:ea typeface="宋体" charset="-122"/>
                </a:rPr>
                <a:t>50</a:t>
              </a:r>
            </a:p>
          </p:txBody>
        </p:sp>
      </p:grpSp>
      <p:grpSp>
        <p:nvGrpSpPr>
          <p:cNvPr id="115" name="Group 115"/>
          <p:cNvGrpSpPr>
            <a:grpSpLocks/>
          </p:cNvGrpSpPr>
          <p:nvPr/>
        </p:nvGrpSpPr>
        <p:grpSpPr bwMode="auto">
          <a:xfrm>
            <a:off x="8575675" y="1644036"/>
            <a:ext cx="619125" cy="565150"/>
            <a:chOff x="4820" y="240"/>
            <a:chExt cx="390" cy="356"/>
          </a:xfrm>
        </p:grpSpPr>
        <p:sp>
          <p:nvSpPr>
            <p:cNvPr id="116" name="Rectangle 116"/>
            <p:cNvSpPr>
              <a:spLocks noChangeArrowheads="1"/>
            </p:cNvSpPr>
            <p:nvPr/>
          </p:nvSpPr>
          <p:spPr bwMode="auto">
            <a:xfrm>
              <a:off x="4826" y="277"/>
              <a:ext cx="384" cy="288"/>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117" name="Rectangle 117"/>
            <p:cNvSpPr>
              <a:spLocks noChangeArrowheads="1"/>
            </p:cNvSpPr>
            <p:nvPr/>
          </p:nvSpPr>
          <p:spPr bwMode="auto">
            <a:xfrm>
              <a:off x="4820" y="240"/>
              <a:ext cx="364" cy="356"/>
            </a:xfrm>
            <a:prstGeom prst="rect">
              <a:avLst/>
            </a:prstGeom>
            <a:noFill/>
            <a:ln w="12700" cap="sq">
              <a:noFill/>
              <a:miter lim="800000"/>
              <a:headEnd/>
              <a:tailEnd/>
            </a:ln>
            <a:effectLst>
              <a:outerShdw dist="35921" dir="2700000" algn="ctr" rotWithShape="0">
                <a:schemeClr val="bg1"/>
              </a:outerShdw>
            </a:effectLst>
          </p:spPr>
          <p:txBody>
            <a:bodyPr wrap="none">
              <a:spAutoFit/>
            </a:bodyPr>
            <a:lstStyle/>
            <a:p>
              <a:pPr eaLnBrk="1" hangingPunct="1"/>
              <a:r>
                <a:rPr lang="en-US" altLang="zh-CN" sz="3100" b="1">
                  <a:solidFill>
                    <a:srgbClr val="FFFFFF"/>
                  </a:solidFill>
                  <a:latin typeface="Times New Roman" pitchFamily="18" charset="0"/>
                  <a:ea typeface="宋体" charset="-122"/>
                </a:rPr>
                <a:t>97</a:t>
              </a:r>
            </a:p>
          </p:txBody>
        </p:sp>
      </p:grpSp>
      <p:grpSp>
        <p:nvGrpSpPr>
          <p:cNvPr id="118" name="Group 118"/>
          <p:cNvGrpSpPr>
            <a:grpSpLocks/>
          </p:cNvGrpSpPr>
          <p:nvPr/>
        </p:nvGrpSpPr>
        <p:grpSpPr bwMode="auto">
          <a:xfrm>
            <a:off x="6834188" y="2280623"/>
            <a:ext cx="1312862" cy="549275"/>
            <a:chOff x="2987" y="1527"/>
            <a:chExt cx="827" cy="346"/>
          </a:xfrm>
        </p:grpSpPr>
        <p:sp>
          <p:nvSpPr>
            <p:cNvPr id="119" name="Rectangle 119"/>
            <p:cNvSpPr>
              <a:spLocks noChangeArrowheads="1"/>
            </p:cNvSpPr>
            <p:nvPr/>
          </p:nvSpPr>
          <p:spPr bwMode="auto">
            <a:xfrm>
              <a:off x="2987" y="1547"/>
              <a:ext cx="336" cy="288"/>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120" name="Text Box 120"/>
            <p:cNvSpPr txBox="1">
              <a:spLocks noChangeArrowheads="1"/>
            </p:cNvSpPr>
            <p:nvPr/>
          </p:nvSpPr>
          <p:spPr bwMode="auto">
            <a:xfrm>
              <a:off x="3631" y="1527"/>
              <a:ext cx="183"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i</a:t>
              </a:r>
            </a:p>
          </p:txBody>
        </p:sp>
      </p:grpSp>
      <p:grpSp>
        <p:nvGrpSpPr>
          <p:cNvPr id="121" name="Group 121"/>
          <p:cNvGrpSpPr>
            <a:grpSpLocks/>
          </p:cNvGrpSpPr>
          <p:nvPr/>
        </p:nvGrpSpPr>
        <p:grpSpPr bwMode="auto">
          <a:xfrm>
            <a:off x="7713663" y="2291736"/>
            <a:ext cx="1293812" cy="912812"/>
            <a:chOff x="4091" y="1547"/>
            <a:chExt cx="815" cy="575"/>
          </a:xfrm>
        </p:grpSpPr>
        <p:sp>
          <p:nvSpPr>
            <p:cNvPr id="122" name="Rectangle 122"/>
            <p:cNvSpPr>
              <a:spLocks noChangeArrowheads="1"/>
            </p:cNvSpPr>
            <p:nvPr/>
          </p:nvSpPr>
          <p:spPr bwMode="auto">
            <a:xfrm>
              <a:off x="4091" y="1547"/>
              <a:ext cx="336" cy="288"/>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123" name="Text Box 123"/>
            <p:cNvSpPr txBox="1">
              <a:spLocks noChangeArrowheads="1"/>
            </p:cNvSpPr>
            <p:nvPr/>
          </p:nvSpPr>
          <p:spPr bwMode="auto">
            <a:xfrm>
              <a:off x="4723" y="1776"/>
              <a:ext cx="183"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i</a:t>
              </a:r>
            </a:p>
          </p:txBody>
        </p:sp>
      </p:grpSp>
      <p:grpSp>
        <p:nvGrpSpPr>
          <p:cNvPr id="124" name="Group 124"/>
          <p:cNvGrpSpPr>
            <a:grpSpLocks/>
          </p:cNvGrpSpPr>
          <p:nvPr/>
        </p:nvGrpSpPr>
        <p:grpSpPr bwMode="auto">
          <a:xfrm>
            <a:off x="7831138" y="2198073"/>
            <a:ext cx="1236662" cy="549275"/>
            <a:chOff x="4165" y="1488"/>
            <a:chExt cx="779" cy="346"/>
          </a:xfrm>
        </p:grpSpPr>
        <p:sp>
          <p:nvSpPr>
            <p:cNvPr id="125" name="Rectangle 125"/>
            <p:cNvSpPr>
              <a:spLocks noChangeArrowheads="1"/>
            </p:cNvSpPr>
            <p:nvPr/>
          </p:nvSpPr>
          <p:spPr bwMode="auto">
            <a:xfrm>
              <a:off x="4656" y="1547"/>
              <a:ext cx="288" cy="280"/>
            </a:xfrm>
            <a:prstGeom prst="rect">
              <a:avLst/>
            </a:prstGeom>
            <a:solidFill>
              <a:srgbClr val="0000FF"/>
            </a:solidFill>
            <a:ln w="12700" cap="sq">
              <a:noFill/>
              <a:miter lim="800000"/>
              <a:headEnd/>
              <a:tailEnd/>
            </a:ln>
          </p:spPr>
          <p:txBody>
            <a:bodyPr wrap="none" anchor="ctr"/>
            <a:lstStyle/>
            <a:p>
              <a:pPr algn="ctr" eaLnBrk="1" hangingPunct="1"/>
              <a:endParaRPr lang="zh-CN" altLang="zh-CN" b="1"/>
            </a:p>
          </p:txBody>
        </p:sp>
        <p:sp>
          <p:nvSpPr>
            <p:cNvPr id="126" name="Text Box 126"/>
            <p:cNvSpPr txBox="1">
              <a:spLocks noChangeArrowheads="1"/>
            </p:cNvSpPr>
            <p:nvPr/>
          </p:nvSpPr>
          <p:spPr bwMode="auto">
            <a:xfrm>
              <a:off x="4165" y="1488"/>
              <a:ext cx="196"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j</a:t>
              </a:r>
            </a:p>
          </p:txBody>
        </p:sp>
      </p:grpSp>
      <p:grpSp>
        <p:nvGrpSpPr>
          <p:cNvPr id="127" name="Group 127"/>
          <p:cNvGrpSpPr>
            <a:grpSpLocks/>
          </p:cNvGrpSpPr>
          <p:nvPr/>
        </p:nvGrpSpPr>
        <p:grpSpPr bwMode="auto">
          <a:xfrm>
            <a:off x="5808663" y="1621811"/>
            <a:ext cx="908050" cy="565150"/>
            <a:chOff x="2928" y="118"/>
            <a:chExt cx="572" cy="356"/>
          </a:xfrm>
        </p:grpSpPr>
        <p:sp>
          <p:nvSpPr>
            <p:cNvPr id="128" name="Rectangle 128"/>
            <p:cNvSpPr>
              <a:spLocks noChangeArrowheads="1"/>
            </p:cNvSpPr>
            <p:nvPr/>
          </p:nvSpPr>
          <p:spPr bwMode="auto">
            <a:xfrm>
              <a:off x="2928" y="122"/>
              <a:ext cx="572" cy="336"/>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129" name="Rectangle 129"/>
            <p:cNvSpPr>
              <a:spLocks noChangeArrowheads="1"/>
            </p:cNvSpPr>
            <p:nvPr/>
          </p:nvSpPr>
          <p:spPr bwMode="auto">
            <a:xfrm>
              <a:off x="3013" y="118"/>
              <a:ext cx="364" cy="356"/>
            </a:xfrm>
            <a:prstGeom prst="rect">
              <a:avLst/>
            </a:prstGeom>
            <a:noFill/>
            <a:ln w="12700" cap="sq">
              <a:noFill/>
              <a:miter lim="800000"/>
              <a:headEnd/>
              <a:tailEnd/>
            </a:ln>
            <a:effectLst>
              <a:outerShdw dist="35921" dir="2700000" algn="ctr" rotWithShape="0">
                <a:schemeClr val="bg1"/>
              </a:outerShdw>
            </a:effectLst>
          </p:spPr>
          <p:txBody>
            <a:bodyPr wrap="none">
              <a:spAutoFit/>
            </a:bodyPr>
            <a:lstStyle/>
            <a:p>
              <a:pPr eaLnBrk="1" hangingPunct="1"/>
              <a:r>
                <a:rPr lang="en-US" altLang="zh-CN" sz="3100" b="1">
                  <a:solidFill>
                    <a:srgbClr val="FFFFFF"/>
                  </a:solidFill>
                  <a:latin typeface="Times New Roman" pitchFamily="18" charset="0"/>
                  <a:ea typeface="宋体" charset="-122"/>
                </a:rPr>
                <a:t>65</a:t>
              </a:r>
            </a:p>
          </p:txBody>
        </p:sp>
      </p:grpSp>
      <p:grpSp>
        <p:nvGrpSpPr>
          <p:cNvPr id="130" name="Group 130"/>
          <p:cNvGrpSpPr>
            <a:grpSpLocks/>
          </p:cNvGrpSpPr>
          <p:nvPr/>
        </p:nvGrpSpPr>
        <p:grpSpPr bwMode="auto">
          <a:xfrm>
            <a:off x="7585075" y="1636098"/>
            <a:ext cx="762000" cy="579438"/>
            <a:chOff x="3264" y="243"/>
            <a:chExt cx="480" cy="365"/>
          </a:xfrm>
        </p:grpSpPr>
        <p:sp>
          <p:nvSpPr>
            <p:cNvPr id="131" name="Rectangle 131"/>
            <p:cNvSpPr>
              <a:spLocks noChangeArrowheads="1"/>
            </p:cNvSpPr>
            <p:nvPr/>
          </p:nvSpPr>
          <p:spPr bwMode="auto">
            <a:xfrm>
              <a:off x="3264" y="288"/>
              <a:ext cx="480" cy="288"/>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132" name="Rectangle 132"/>
            <p:cNvSpPr>
              <a:spLocks noChangeArrowheads="1"/>
            </p:cNvSpPr>
            <p:nvPr/>
          </p:nvSpPr>
          <p:spPr bwMode="auto">
            <a:xfrm>
              <a:off x="3321" y="243"/>
              <a:ext cx="372" cy="365"/>
            </a:xfrm>
            <a:prstGeom prst="rect">
              <a:avLst/>
            </a:prstGeom>
            <a:noFill/>
            <a:ln w="12700" cap="sq">
              <a:noFill/>
              <a:miter lim="800000"/>
              <a:headEnd/>
              <a:tailEnd/>
            </a:ln>
            <a:effectLst>
              <a:outerShdw dist="35921" dir="2700000" algn="ctr" rotWithShape="0">
                <a:schemeClr val="bg1"/>
              </a:outerShdw>
            </a:effectLst>
          </p:spPr>
          <p:txBody>
            <a:bodyPr wrap="none">
              <a:spAutoFit/>
            </a:bodyPr>
            <a:lstStyle/>
            <a:p>
              <a:pPr eaLnBrk="1" hangingPunct="1"/>
              <a:r>
                <a:rPr lang="en-US" altLang="zh-CN" sz="3200" b="1">
                  <a:solidFill>
                    <a:srgbClr val="FF0000"/>
                  </a:solidFill>
                  <a:latin typeface="Times New Roman" pitchFamily="18" charset="0"/>
                  <a:ea typeface="宋体" charset="-122"/>
                </a:rPr>
                <a:t>76</a:t>
              </a:r>
            </a:p>
          </p:txBody>
        </p:sp>
      </p:grpSp>
      <p:grpSp>
        <p:nvGrpSpPr>
          <p:cNvPr id="133" name="Group 133"/>
          <p:cNvGrpSpPr>
            <a:grpSpLocks/>
          </p:cNvGrpSpPr>
          <p:nvPr/>
        </p:nvGrpSpPr>
        <p:grpSpPr bwMode="auto">
          <a:xfrm>
            <a:off x="5943600" y="2139336"/>
            <a:ext cx="3276600" cy="1219200"/>
            <a:chOff x="2976" y="1473"/>
            <a:chExt cx="2064" cy="768"/>
          </a:xfrm>
        </p:grpSpPr>
        <p:sp>
          <p:nvSpPr>
            <p:cNvPr id="134" name="Rectangle 134"/>
            <p:cNvSpPr>
              <a:spLocks noChangeArrowheads="1"/>
            </p:cNvSpPr>
            <p:nvPr/>
          </p:nvSpPr>
          <p:spPr bwMode="auto">
            <a:xfrm>
              <a:off x="2976" y="1473"/>
              <a:ext cx="2064" cy="768"/>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135" name="Line 135"/>
            <p:cNvSpPr>
              <a:spLocks noChangeShapeType="1"/>
            </p:cNvSpPr>
            <p:nvPr/>
          </p:nvSpPr>
          <p:spPr bwMode="auto">
            <a:xfrm flipV="1">
              <a:off x="4608" y="1503"/>
              <a:ext cx="395" cy="0"/>
            </a:xfrm>
            <a:prstGeom prst="line">
              <a:avLst/>
            </a:prstGeom>
            <a:noFill/>
            <a:ln w="38100" cap="sq">
              <a:solidFill>
                <a:srgbClr val="FF0000"/>
              </a:solidFill>
              <a:round/>
              <a:headEnd/>
              <a:tailEnd/>
            </a:ln>
          </p:spPr>
          <p:txBody>
            <a:bodyPr/>
            <a:lstStyle/>
            <a:p>
              <a:endParaRPr lang="zh-CN" altLang="en-US"/>
            </a:p>
          </p:txBody>
        </p:sp>
        <p:sp>
          <p:nvSpPr>
            <p:cNvPr id="136" name="Line 136"/>
            <p:cNvSpPr>
              <a:spLocks noChangeShapeType="1"/>
            </p:cNvSpPr>
            <p:nvPr/>
          </p:nvSpPr>
          <p:spPr bwMode="auto">
            <a:xfrm flipV="1">
              <a:off x="3024" y="1503"/>
              <a:ext cx="912" cy="0"/>
            </a:xfrm>
            <a:prstGeom prst="line">
              <a:avLst/>
            </a:prstGeom>
            <a:noFill/>
            <a:ln w="38100" cap="sq">
              <a:solidFill>
                <a:srgbClr val="FF0000"/>
              </a:solidFill>
              <a:round/>
              <a:headEnd/>
              <a:tailEnd/>
            </a:ln>
          </p:spPr>
          <p:txBody>
            <a:bodyPr/>
            <a:lstStyle/>
            <a:p>
              <a:endParaRPr lang="zh-CN" altLang="en-US"/>
            </a:p>
          </p:txBody>
        </p:sp>
      </p:grpSp>
      <p:sp>
        <p:nvSpPr>
          <p:cNvPr id="137" name="Text Box 137"/>
          <p:cNvSpPr txBox="1">
            <a:spLocks noChangeArrowheads="1"/>
          </p:cNvSpPr>
          <p:nvPr/>
        </p:nvSpPr>
        <p:spPr bwMode="auto">
          <a:xfrm>
            <a:off x="6137275" y="2198073"/>
            <a:ext cx="290513" cy="549275"/>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i</a:t>
            </a:r>
          </a:p>
        </p:txBody>
      </p:sp>
      <p:sp>
        <p:nvSpPr>
          <p:cNvPr id="138" name="Text Box 138"/>
          <p:cNvSpPr txBox="1">
            <a:spLocks noChangeArrowheads="1"/>
          </p:cNvSpPr>
          <p:nvPr/>
        </p:nvSpPr>
        <p:spPr bwMode="auto">
          <a:xfrm>
            <a:off x="7859713" y="2198073"/>
            <a:ext cx="311150" cy="549275"/>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j</a:t>
            </a:r>
          </a:p>
        </p:txBody>
      </p:sp>
      <p:sp>
        <p:nvSpPr>
          <p:cNvPr id="139" name="Oval 139"/>
          <p:cNvSpPr>
            <a:spLocks noChangeArrowheads="1"/>
          </p:cNvSpPr>
          <p:nvPr/>
        </p:nvSpPr>
        <p:spPr bwMode="auto">
          <a:xfrm>
            <a:off x="5808663" y="1664673"/>
            <a:ext cx="838200" cy="450850"/>
          </a:xfrm>
          <a:prstGeom prst="ellipse">
            <a:avLst/>
          </a:prstGeom>
          <a:noFill/>
          <a:ln w="38100" cap="sq">
            <a:solidFill>
              <a:srgbClr val="FF0000"/>
            </a:solidFill>
            <a:round/>
            <a:headEnd/>
            <a:tailEnd/>
          </a:ln>
        </p:spPr>
        <p:txBody>
          <a:bodyPr wrap="none" anchor="ctr"/>
          <a:lstStyle/>
          <a:p>
            <a:pPr eaLnBrk="1" hangingPunct="1"/>
            <a:endParaRPr lang="zh-CN" altLang="en-US"/>
          </a:p>
        </p:txBody>
      </p:sp>
      <p:grpSp>
        <p:nvGrpSpPr>
          <p:cNvPr id="140" name="Group 140"/>
          <p:cNvGrpSpPr>
            <a:grpSpLocks/>
          </p:cNvGrpSpPr>
          <p:nvPr/>
        </p:nvGrpSpPr>
        <p:grpSpPr bwMode="auto">
          <a:xfrm>
            <a:off x="6975475" y="1137623"/>
            <a:ext cx="2397125" cy="625475"/>
            <a:chOff x="3626" y="820"/>
            <a:chExt cx="1510" cy="394"/>
          </a:xfrm>
        </p:grpSpPr>
        <p:sp>
          <p:nvSpPr>
            <p:cNvPr id="141" name="Rectangle 141"/>
            <p:cNvSpPr>
              <a:spLocks noChangeArrowheads="1"/>
            </p:cNvSpPr>
            <p:nvPr/>
          </p:nvSpPr>
          <p:spPr bwMode="auto">
            <a:xfrm>
              <a:off x="4560" y="827"/>
              <a:ext cx="576" cy="336"/>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142" name="Rectangle 142"/>
            <p:cNvSpPr>
              <a:spLocks noChangeArrowheads="1"/>
            </p:cNvSpPr>
            <p:nvPr/>
          </p:nvSpPr>
          <p:spPr bwMode="auto">
            <a:xfrm>
              <a:off x="3626" y="820"/>
              <a:ext cx="209" cy="394"/>
            </a:xfrm>
            <a:prstGeom prst="rect">
              <a:avLst/>
            </a:prstGeom>
            <a:noFill/>
            <a:ln w="12700" cap="sq">
              <a:noFill/>
              <a:miter lim="800000"/>
              <a:headEnd/>
              <a:tailEnd/>
            </a:ln>
            <a:effectLst>
              <a:outerShdw dist="35921" dir="2700000" algn="ctr" rotWithShape="0">
                <a:schemeClr val="bg1"/>
              </a:outerShdw>
            </a:effectLst>
          </p:spPr>
          <p:txBody>
            <a:bodyPr wrap="none">
              <a:spAutoFit/>
            </a:bodyPr>
            <a:lstStyle/>
            <a:p>
              <a:pPr eaLnBrk="1" hangingPunct="1"/>
              <a:r>
                <a:rPr lang="en-US" altLang="zh-CN" sz="3500" b="1">
                  <a:solidFill>
                    <a:srgbClr val="FFFF00"/>
                  </a:solidFill>
                  <a:latin typeface="Times New Roman" pitchFamily="18" charset="0"/>
                </a:rPr>
                <a:t>t</a:t>
              </a:r>
            </a:p>
          </p:txBody>
        </p:sp>
      </p:grpSp>
      <p:grpSp>
        <p:nvGrpSpPr>
          <p:cNvPr id="143" name="Group 143"/>
          <p:cNvGrpSpPr>
            <a:grpSpLocks/>
          </p:cNvGrpSpPr>
          <p:nvPr/>
        </p:nvGrpSpPr>
        <p:grpSpPr bwMode="auto">
          <a:xfrm>
            <a:off x="5978525" y="2221886"/>
            <a:ext cx="1336675" cy="549275"/>
            <a:chOff x="2998" y="1503"/>
            <a:chExt cx="842" cy="346"/>
          </a:xfrm>
        </p:grpSpPr>
        <p:sp>
          <p:nvSpPr>
            <p:cNvPr id="144" name="Rectangle 144"/>
            <p:cNvSpPr>
              <a:spLocks noChangeArrowheads="1"/>
            </p:cNvSpPr>
            <p:nvPr/>
          </p:nvSpPr>
          <p:spPr bwMode="auto">
            <a:xfrm>
              <a:off x="2998" y="1536"/>
              <a:ext cx="384" cy="288"/>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145" name="Text Box 145"/>
            <p:cNvSpPr txBox="1">
              <a:spLocks noChangeArrowheads="1"/>
            </p:cNvSpPr>
            <p:nvPr/>
          </p:nvSpPr>
          <p:spPr bwMode="auto">
            <a:xfrm>
              <a:off x="3657" y="1503"/>
              <a:ext cx="183"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i</a:t>
              </a:r>
            </a:p>
          </p:txBody>
        </p:sp>
      </p:grpSp>
      <p:grpSp>
        <p:nvGrpSpPr>
          <p:cNvPr id="146" name="Group 146"/>
          <p:cNvGrpSpPr>
            <a:grpSpLocks/>
          </p:cNvGrpSpPr>
          <p:nvPr/>
        </p:nvGrpSpPr>
        <p:grpSpPr bwMode="auto">
          <a:xfrm>
            <a:off x="7015163" y="2274273"/>
            <a:ext cx="1214437" cy="854075"/>
            <a:chOff x="3651" y="1536"/>
            <a:chExt cx="765" cy="538"/>
          </a:xfrm>
        </p:grpSpPr>
        <p:sp>
          <p:nvSpPr>
            <p:cNvPr id="147" name="Rectangle 147"/>
            <p:cNvSpPr>
              <a:spLocks noChangeArrowheads="1"/>
            </p:cNvSpPr>
            <p:nvPr/>
          </p:nvSpPr>
          <p:spPr bwMode="auto">
            <a:xfrm>
              <a:off x="4176" y="1536"/>
              <a:ext cx="240" cy="288"/>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148" name="Text Box 148"/>
            <p:cNvSpPr txBox="1">
              <a:spLocks noChangeArrowheads="1"/>
            </p:cNvSpPr>
            <p:nvPr/>
          </p:nvSpPr>
          <p:spPr bwMode="auto">
            <a:xfrm>
              <a:off x="3651" y="1728"/>
              <a:ext cx="196" cy="346"/>
            </a:xfrm>
            <a:prstGeom prst="rect">
              <a:avLst/>
            </a:prstGeom>
            <a:noFill/>
            <a:ln w="12700" cap="sq">
              <a:noFill/>
              <a:miter lim="800000"/>
              <a:headEnd/>
              <a:tailEnd/>
            </a:ln>
          </p:spPr>
          <p:txBody>
            <a:bodyPr wrap="none">
              <a:spAutoFit/>
            </a:bodyPr>
            <a:lstStyle/>
            <a:p>
              <a:pPr eaLnBrk="1" hangingPunct="1"/>
              <a:r>
                <a:rPr lang="en-US" altLang="zh-CN" sz="3000" b="1">
                  <a:solidFill>
                    <a:srgbClr val="00FFFF"/>
                  </a:solidFill>
                  <a:latin typeface="Times New Roman" pitchFamily="18" charset="0"/>
                </a:rPr>
                <a:t>j</a:t>
              </a:r>
            </a:p>
          </p:txBody>
        </p:sp>
      </p:grpSp>
      <p:grpSp>
        <p:nvGrpSpPr>
          <p:cNvPr id="149" name="Group 149"/>
          <p:cNvGrpSpPr>
            <a:grpSpLocks/>
          </p:cNvGrpSpPr>
          <p:nvPr/>
        </p:nvGrpSpPr>
        <p:grpSpPr bwMode="auto">
          <a:xfrm>
            <a:off x="5791200" y="1632923"/>
            <a:ext cx="1066800" cy="565150"/>
            <a:chOff x="2880" y="155"/>
            <a:chExt cx="672" cy="356"/>
          </a:xfrm>
        </p:grpSpPr>
        <p:sp>
          <p:nvSpPr>
            <p:cNvPr id="150" name="Rectangle 150"/>
            <p:cNvSpPr>
              <a:spLocks noChangeArrowheads="1"/>
            </p:cNvSpPr>
            <p:nvPr/>
          </p:nvSpPr>
          <p:spPr bwMode="auto">
            <a:xfrm>
              <a:off x="2880" y="166"/>
              <a:ext cx="672" cy="326"/>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151" name="Rectangle 151"/>
            <p:cNvSpPr>
              <a:spLocks noChangeArrowheads="1"/>
            </p:cNvSpPr>
            <p:nvPr/>
          </p:nvSpPr>
          <p:spPr bwMode="auto">
            <a:xfrm>
              <a:off x="2994" y="155"/>
              <a:ext cx="364" cy="356"/>
            </a:xfrm>
            <a:prstGeom prst="rect">
              <a:avLst/>
            </a:prstGeom>
            <a:noFill/>
            <a:ln w="12700" cap="sq">
              <a:noFill/>
              <a:miter lim="800000"/>
              <a:headEnd/>
              <a:tailEnd/>
            </a:ln>
            <a:effectLst>
              <a:outerShdw dist="35921" dir="2700000" algn="ctr" rotWithShape="0">
                <a:schemeClr val="bg1"/>
              </a:outerShdw>
            </a:effectLst>
          </p:spPr>
          <p:txBody>
            <a:bodyPr wrap="none">
              <a:spAutoFit/>
            </a:bodyPr>
            <a:lstStyle/>
            <a:p>
              <a:pPr eaLnBrk="1" hangingPunct="1"/>
              <a:r>
                <a:rPr lang="en-US" altLang="zh-CN" sz="3100" b="1">
                  <a:solidFill>
                    <a:srgbClr val="FFFFFF"/>
                  </a:solidFill>
                  <a:latin typeface="Times New Roman" pitchFamily="18" charset="0"/>
                  <a:ea typeface="宋体" charset="-122"/>
                </a:rPr>
                <a:t>50</a:t>
              </a:r>
            </a:p>
          </p:txBody>
        </p:sp>
      </p:grpSp>
      <p:sp>
        <p:nvSpPr>
          <p:cNvPr id="152" name="AutoShape 152"/>
          <p:cNvSpPr>
            <a:spLocks noChangeArrowheads="1"/>
          </p:cNvSpPr>
          <p:nvPr/>
        </p:nvSpPr>
        <p:spPr bwMode="auto">
          <a:xfrm rot="10800000" flipH="1">
            <a:off x="9448800" y="1588473"/>
            <a:ext cx="609600" cy="1519238"/>
          </a:xfrm>
          <a:prstGeom prst="curvedLeftArrow">
            <a:avLst>
              <a:gd name="adj1" fmla="val 49844"/>
              <a:gd name="adj2" fmla="val 99688"/>
              <a:gd name="adj3" fmla="val 33333"/>
            </a:avLst>
          </a:prstGeom>
          <a:gradFill rotWithShape="0">
            <a:gsLst>
              <a:gs pos="0">
                <a:srgbClr val="FF0000"/>
              </a:gs>
              <a:gs pos="50000">
                <a:srgbClr val="760000"/>
              </a:gs>
              <a:gs pos="100000">
                <a:srgbClr val="FF0000"/>
              </a:gs>
            </a:gsLst>
            <a:lin ang="0" scaled="1"/>
          </a:gradFill>
          <a:ln w="47625" cap="sq">
            <a:solidFill>
              <a:srgbClr val="FFFF00"/>
            </a:solidFill>
            <a:miter lim="800000"/>
            <a:headEnd/>
            <a:tailEnd/>
          </a:ln>
          <a:effectLst>
            <a:outerShdw dist="35921" dir="2700000" algn="ctr" rotWithShape="0">
              <a:schemeClr val="bg1"/>
            </a:outerShdw>
          </a:effectLst>
        </p:spPr>
        <p:txBody>
          <a:bodyPr wrap="none" anchor="ctr"/>
          <a:lstStyle/>
          <a:p>
            <a:pPr eaLnBrk="1" hangingPunct="1"/>
            <a:endParaRPr lang="zh-CN" altLang="en-US"/>
          </a:p>
        </p:txBody>
      </p:sp>
      <p:grpSp>
        <p:nvGrpSpPr>
          <p:cNvPr id="153" name="Group 153"/>
          <p:cNvGrpSpPr>
            <a:grpSpLocks/>
          </p:cNvGrpSpPr>
          <p:nvPr/>
        </p:nvGrpSpPr>
        <p:grpSpPr bwMode="auto">
          <a:xfrm>
            <a:off x="1852613" y="2101236"/>
            <a:ext cx="7519987" cy="1371600"/>
            <a:chOff x="399" y="1429"/>
            <a:chExt cx="4737" cy="864"/>
          </a:xfrm>
        </p:grpSpPr>
        <p:sp>
          <p:nvSpPr>
            <p:cNvPr id="154" name="Rectangle 154"/>
            <p:cNvSpPr>
              <a:spLocks noChangeArrowheads="1"/>
            </p:cNvSpPr>
            <p:nvPr/>
          </p:nvSpPr>
          <p:spPr bwMode="auto">
            <a:xfrm>
              <a:off x="528" y="1440"/>
              <a:ext cx="4608" cy="720"/>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155" name="Text Box 155"/>
            <p:cNvSpPr txBox="1">
              <a:spLocks noChangeArrowheads="1"/>
            </p:cNvSpPr>
            <p:nvPr/>
          </p:nvSpPr>
          <p:spPr bwMode="auto">
            <a:xfrm>
              <a:off x="722" y="1708"/>
              <a:ext cx="4270" cy="356"/>
            </a:xfrm>
            <a:prstGeom prst="rect">
              <a:avLst/>
            </a:prstGeom>
            <a:noFill/>
            <a:ln w="12700" cap="sq">
              <a:noFill/>
              <a:miter lim="800000"/>
              <a:headEnd type="none" w="sm" len="sm"/>
              <a:tailEnd type="none" w="sm" len="sm"/>
            </a:ln>
            <a:effectLst>
              <a:outerShdw dist="35921" dir="2700000" algn="ctr" rotWithShape="0">
                <a:srgbClr val="000000"/>
              </a:outerShdw>
            </a:effectLst>
          </p:spPr>
          <p:txBody>
            <a:bodyPr wrap="none">
              <a:spAutoFit/>
            </a:bodyPr>
            <a:lstStyle/>
            <a:p>
              <a:pPr eaLnBrk="1" hangingPunct="1"/>
              <a:r>
                <a:rPr lang="en-US" altLang="zh-CN" sz="3100" b="1">
                  <a:solidFill>
                    <a:srgbClr val="FFFFFF"/>
                  </a:solidFill>
                  <a:latin typeface="Times New Roman" pitchFamily="18" charset="0"/>
                  <a:ea typeface="宋体" charset="-122"/>
                </a:rPr>
                <a:t>49     38     65     97     76     27     13     50</a:t>
              </a:r>
            </a:p>
          </p:txBody>
        </p:sp>
        <p:sp>
          <p:nvSpPr>
            <p:cNvPr id="156" name="Oval 156"/>
            <p:cNvSpPr>
              <a:spLocks noChangeArrowheads="1"/>
            </p:cNvSpPr>
            <p:nvPr/>
          </p:nvSpPr>
          <p:spPr bwMode="auto">
            <a:xfrm>
              <a:off x="410" y="1429"/>
              <a:ext cx="288" cy="864"/>
            </a:xfrm>
            <a:prstGeom prst="ellipse">
              <a:avLst/>
            </a:prstGeom>
            <a:solidFill>
              <a:srgbClr val="CCFFFF"/>
            </a:solidFill>
            <a:ln w="12700" cap="sq">
              <a:noFill/>
              <a:round/>
              <a:headEnd/>
              <a:tailEnd/>
            </a:ln>
            <a:effectLst>
              <a:outerShdw dist="45791" dir="2021404" algn="ctr" rotWithShape="0">
                <a:schemeClr val="bg1"/>
              </a:outerShdw>
            </a:effectLst>
          </p:spPr>
          <p:txBody>
            <a:bodyPr wrap="none" anchor="ctr"/>
            <a:lstStyle/>
            <a:p>
              <a:pPr eaLnBrk="1" hangingPunct="1"/>
              <a:endParaRPr lang="zh-CN" altLang="en-US"/>
            </a:p>
          </p:txBody>
        </p:sp>
        <p:sp>
          <p:nvSpPr>
            <p:cNvPr id="157" name="Text Box 157"/>
            <p:cNvSpPr txBox="1">
              <a:spLocks noChangeArrowheads="1"/>
            </p:cNvSpPr>
            <p:nvPr/>
          </p:nvSpPr>
          <p:spPr bwMode="auto">
            <a:xfrm>
              <a:off x="399" y="1521"/>
              <a:ext cx="277" cy="674"/>
            </a:xfrm>
            <a:prstGeom prst="rect">
              <a:avLst/>
            </a:prstGeom>
            <a:noFill/>
            <a:ln w="12700" cap="sq">
              <a:noFill/>
              <a:miter lim="800000"/>
              <a:headEnd/>
              <a:tailEnd/>
            </a:ln>
            <a:effectLst>
              <a:outerShdw dist="12700" algn="ctr" rotWithShape="0">
                <a:schemeClr val="bg1"/>
              </a:outerShdw>
            </a:effectLst>
          </p:spPr>
          <p:txBody>
            <a:bodyPr wrap="none">
              <a:spAutoFit/>
            </a:bodyPr>
            <a:lstStyle/>
            <a:p>
              <a:pPr eaLnBrk="1" hangingPunct="1">
                <a:lnSpc>
                  <a:spcPct val="80000"/>
                </a:lnSpc>
              </a:pPr>
              <a:r>
                <a:rPr lang="zh-CN" altLang="en-US" sz="2000" b="1">
                  <a:solidFill>
                    <a:srgbClr val="FF3300"/>
                  </a:solidFill>
                </a:rPr>
                <a:t>原</a:t>
              </a:r>
            </a:p>
            <a:p>
              <a:pPr eaLnBrk="1" hangingPunct="1">
                <a:lnSpc>
                  <a:spcPct val="80000"/>
                </a:lnSpc>
              </a:pPr>
              <a:r>
                <a:rPr lang="zh-CN" altLang="en-US" sz="2000" b="1">
                  <a:solidFill>
                    <a:srgbClr val="FF3300"/>
                  </a:solidFill>
                </a:rPr>
                <a:t>始</a:t>
              </a:r>
            </a:p>
            <a:p>
              <a:pPr eaLnBrk="1" hangingPunct="1">
                <a:lnSpc>
                  <a:spcPct val="80000"/>
                </a:lnSpc>
              </a:pPr>
              <a:r>
                <a:rPr lang="zh-CN" altLang="en-US" sz="2000" b="1">
                  <a:solidFill>
                    <a:srgbClr val="FF3300"/>
                  </a:solidFill>
                </a:rPr>
                <a:t>序</a:t>
              </a:r>
            </a:p>
            <a:p>
              <a:pPr eaLnBrk="1" hangingPunct="1">
                <a:lnSpc>
                  <a:spcPct val="80000"/>
                </a:lnSpc>
              </a:pPr>
              <a:r>
                <a:rPr lang="zh-CN" altLang="en-US" sz="2000" b="1">
                  <a:solidFill>
                    <a:srgbClr val="FF3300"/>
                  </a:solidFill>
                </a:rPr>
                <a:t>列</a:t>
              </a:r>
            </a:p>
          </p:txBody>
        </p:sp>
      </p:grpSp>
      <p:grpSp>
        <p:nvGrpSpPr>
          <p:cNvPr id="158" name="Group 177"/>
          <p:cNvGrpSpPr>
            <a:grpSpLocks/>
          </p:cNvGrpSpPr>
          <p:nvPr/>
        </p:nvGrpSpPr>
        <p:grpSpPr bwMode="auto">
          <a:xfrm>
            <a:off x="2190750" y="3193436"/>
            <a:ext cx="7986713" cy="3211512"/>
            <a:chOff x="288" y="2153"/>
            <a:chExt cx="5031" cy="2023"/>
          </a:xfrm>
        </p:grpSpPr>
        <p:sp>
          <p:nvSpPr>
            <p:cNvPr id="159" name="Text Box 178"/>
            <p:cNvSpPr txBox="1">
              <a:spLocks noChangeArrowheads="1"/>
            </p:cNvSpPr>
            <p:nvPr/>
          </p:nvSpPr>
          <p:spPr bwMode="auto">
            <a:xfrm>
              <a:off x="327" y="2836"/>
              <a:ext cx="4992" cy="1340"/>
            </a:xfrm>
            <a:prstGeom prst="rect">
              <a:avLst/>
            </a:prstGeom>
            <a:noFill/>
            <a:ln w="12700" cap="sq">
              <a:noFill/>
              <a:miter lim="800000"/>
              <a:headEnd type="none" w="sm" len="sm"/>
              <a:tailEnd type="none" w="sm" len="sm"/>
            </a:ln>
          </p:spPr>
          <p:txBody>
            <a:bodyPr>
              <a:spAutoFit/>
            </a:bodyPr>
            <a:lstStyle/>
            <a:p>
              <a:pPr marL="457200" indent="-457200" eaLnBrk="1" hangingPunct="1">
                <a:lnSpc>
                  <a:spcPct val="90000"/>
                </a:lnSpc>
              </a:pPr>
              <a:r>
                <a:rPr lang="en-US" altLang="zh-CN" sz="2300" b="1" dirty="0">
                  <a:solidFill>
                    <a:srgbClr val="002F8C"/>
                  </a:solidFill>
                  <a:latin typeface="Times New Roman" pitchFamily="18" charset="0"/>
                  <a:ea typeface="幼圆" pitchFamily="49" charset="-122"/>
                </a:rPr>
                <a:t>1</a:t>
              </a:r>
              <a:r>
                <a:rPr lang="en-US" altLang="zh-CN" sz="2300" b="1" dirty="0">
                  <a:solidFill>
                    <a:srgbClr val="002F8C"/>
                  </a:solidFill>
                </a:rPr>
                <a:t>. </a:t>
              </a:r>
              <a:r>
                <a:rPr lang="zh-CN" altLang="en-US" sz="2300" b="1" dirty="0">
                  <a:solidFill>
                    <a:srgbClr val="002F8C"/>
                  </a:solidFill>
                  <a:latin typeface="幼圆" pitchFamily="49" charset="-122"/>
                  <a:ea typeface="幼圆" pitchFamily="49" charset="-122"/>
                </a:rPr>
                <a:t>反复执行动作</a:t>
              </a:r>
              <a:r>
                <a:rPr lang="en-US" altLang="zh-CN" sz="2300" b="1" dirty="0">
                  <a:solidFill>
                    <a:srgbClr val="002F8C"/>
                  </a:solidFill>
                  <a:latin typeface="Times New Roman" pitchFamily="18" charset="0"/>
                  <a:ea typeface="幼圆" pitchFamily="49" charset="-122"/>
                </a:rPr>
                <a:t>i+1</a:t>
              </a:r>
              <a:r>
                <a:rPr lang="en-US" altLang="zh-CN" sz="2300" b="1" dirty="0">
                  <a:solidFill>
                    <a:srgbClr val="002F8C"/>
                  </a:solidFill>
                  <a:latin typeface="Times New Roman" pitchFamily="18" charset="0"/>
                  <a:ea typeface="幼圆" pitchFamily="49" charset="-122"/>
                  <a:sym typeface="Symbol" pitchFamily="18" charset="2"/>
                </a:rPr>
                <a:t></a:t>
              </a:r>
              <a:r>
                <a:rPr lang="en-US" altLang="zh-CN" sz="2300" b="1" dirty="0">
                  <a:solidFill>
                    <a:srgbClr val="002F8C"/>
                  </a:solidFill>
                  <a:latin typeface="Times New Roman" pitchFamily="18" charset="0"/>
                  <a:ea typeface="幼圆" pitchFamily="49" charset="-122"/>
                </a:rPr>
                <a:t>i </a:t>
              </a:r>
              <a:r>
                <a:rPr lang="zh-CN" altLang="en-US" sz="2300" b="1" dirty="0">
                  <a:solidFill>
                    <a:srgbClr val="002F8C"/>
                  </a:solidFill>
                  <a:latin typeface="幼圆" pitchFamily="49" charset="-122"/>
                  <a:ea typeface="幼圆" pitchFamily="49" charset="-122"/>
                </a:rPr>
                <a:t>，直到</a:t>
              </a:r>
              <a:r>
                <a:rPr lang="en-US" altLang="zh-CN" sz="2300" b="1" dirty="0">
                  <a:solidFill>
                    <a:srgbClr val="002F8C"/>
                  </a:solidFill>
                  <a:latin typeface="Times New Roman" pitchFamily="18" charset="0"/>
                  <a:ea typeface="幼圆" pitchFamily="49" charset="-122"/>
                  <a:sym typeface="Symbol" pitchFamily="18" charset="2"/>
                </a:rPr>
                <a:t>K[left]K[</a:t>
              </a:r>
              <a:r>
                <a:rPr lang="en-US" altLang="zh-CN" sz="2300" b="1" dirty="0" err="1">
                  <a:solidFill>
                    <a:srgbClr val="002F8C"/>
                  </a:solidFill>
                  <a:latin typeface="Times New Roman" pitchFamily="18" charset="0"/>
                  <a:ea typeface="幼圆" pitchFamily="49" charset="-122"/>
                  <a:sym typeface="Symbol" pitchFamily="18" charset="2"/>
                </a:rPr>
                <a:t>i</a:t>
              </a:r>
              <a:r>
                <a:rPr lang="en-US" altLang="zh-CN" sz="2300" b="1" dirty="0">
                  <a:solidFill>
                    <a:srgbClr val="002F8C"/>
                  </a:solidFill>
                  <a:latin typeface="Times New Roman" pitchFamily="18" charset="0"/>
                  <a:ea typeface="幼圆" pitchFamily="49" charset="-122"/>
                  <a:sym typeface="Symbol" pitchFamily="18" charset="2"/>
                </a:rPr>
                <a:t>]</a:t>
              </a:r>
              <a:r>
                <a:rPr lang="zh-CN" altLang="en-US" sz="2300" b="1" dirty="0">
                  <a:solidFill>
                    <a:srgbClr val="002F8C"/>
                  </a:solidFill>
                  <a:latin typeface="幼圆" pitchFamily="49" charset="-122"/>
                  <a:ea typeface="幼圆" pitchFamily="49" charset="-122"/>
                  <a:sym typeface="Symbol" pitchFamily="18" charset="2"/>
                </a:rPr>
                <a:t>或者</a:t>
              </a:r>
              <a:r>
                <a:rPr lang="en-US" altLang="zh-CN" sz="2300" b="1" dirty="0" err="1">
                  <a:solidFill>
                    <a:srgbClr val="002F8C"/>
                  </a:solidFill>
                  <a:latin typeface="Times New Roman" pitchFamily="18" charset="0"/>
                  <a:ea typeface="幼圆" pitchFamily="49" charset="-122"/>
                  <a:sym typeface="Symbol" pitchFamily="18" charset="2"/>
                </a:rPr>
                <a:t>i</a:t>
              </a:r>
              <a:r>
                <a:rPr lang="en-US" altLang="zh-CN" sz="2300" b="1" dirty="0">
                  <a:solidFill>
                    <a:srgbClr val="002F8C"/>
                  </a:solidFill>
                  <a:latin typeface="Times New Roman" pitchFamily="18" charset="0"/>
                  <a:ea typeface="幼圆" pitchFamily="49" charset="-122"/>
                  <a:sym typeface="Symbol" pitchFamily="18" charset="2"/>
                </a:rPr>
                <a:t>=right</a:t>
              </a:r>
              <a:r>
                <a:rPr lang="zh-CN" altLang="en-US" sz="2300" b="1" dirty="0">
                  <a:solidFill>
                    <a:srgbClr val="002F8C"/>
                  </a:solidFill>
                  <a:latin typeface="幼圆" pitchFamily="49" charset="-122"/>
                  <a:ea typeface="幼圆" pitchFamily="49" charset="-122"/>
                  <a:sym typeface="Symbol" pitchFamily="18" charset="2"/>
                </a:rPr>
                <a:t>。</a:t>
              </a:r>
            </a:p>
            <a:p>
              <a:pPr marL="457200" indent="-457200" eaLnBrk="1" hangingPunct="1">
                <a:lnSpc>
                  <a:spcPct val="90000"/>
                </a:lnSpc>
              </a:pPr>
              <a:r>
                <a:rPr lang="zh-CN" altLang="en-US" sz="2300" b="1" dirty="0">
                  <a:solidFill>
                    <a:srgbClr val="002F8C"/>
                  </a:solidFill>
                  <a:latin typeface="幼圆" pitchFamily="49" charset="-122"/>
                  <a:ea typeface="幼圆" pitchFamily="49" charset="-122"/>
                </a:rPr>
                <a:t>   反复执行动作</a:t>
              </a:r>
              <a:r>
                <a:rPr lang="en-US" altLang="zh-CN" sz="2300" b="1" dirty="0">
                  <a:solidFill>
                    <a:srgbClr val="002F8C"/>
                  </a:solidFill>
                  <a:latin typeface="Times New Roman" pitchFamily="18" charset="0"/>
                  <a:ea typeface="幼圆" pitchFamily="49" charset="-122"/>
                </a:rPr>
                <a:t>j</a:t>
              </a:r>
              <a:r>
                <a:rPr lang="en-US" altLang="zh-CN" sz="2300" b="1" dirty="0">
                  <a:solidFill>
                    <a:srgbClr val="002F8C"/>
                  </a:solidFill>
                  <a:latin typeface="宋体" charset="-122"/>
                  <a:ea typeface="宋体" charset="-122"/>
                </a:rPr>
                <a:t>-</a:t>
              </a:r>
              <a:r>
                <a:rPr lang="en-US" altLang="zh-CN" sz="2300" b="1" dirty="0">
                  <a:solidFill>
                    <a:srgbClr val="002F8C"/>
                  </a:solidFill>
                  <a:latin typeface="Times New Roman" pitchFamily="18" charset="0"/>
                  <a:ea typeface="幼圆" pitchFamily="49" charset="-122"/>
                </a:rPr>
                <a:t>1</a:t>
              </a:r>
              <a:r>
                <a:rPr lang="en-US" altLang="zh-CN" sz="2300" b="1" dirty="0">
                  <a:solidFill>
                    <a:srgbClr val="002F8C"/>
                  </a:solidFill>
                  <a:latin typeface="Times New Roman" pitchFamily="18" charset="0"/>
                  <a:ea typeface="幼圆" pitchFamily="49" charset="-122"/>
                  <a:sym typeface="Symbol" pitchFamily="18" charset="2"/>
                </a:rPr>
                <a:t></a:t>
              </a:r>
              <a:r>
                <a:rPr lang="en-US" altLang="zh-CN" sz="2300" b="1" dirty="0">
                  <a:solidFill>
                    <a:srgbClr val="002F8C"/>
                  </a:solidFill>
                  <a:latin typeface="Times New Roman" pitchFamily="18" charset="0"/>
                  <a:ea typeface="幼圆" pitchFamily="49" charset="-122"/>
                </a:rPr>
                <a:t>j </a:t>
              </a:r>
              <a:r>
                <a:rPr lang="zh-CN" altLang="en-US" sz="2300" b="1" dirty="0">
                  <a:solidFill>
                    <a:srgbClr val="002F8C"/>
                  </a:solidFill>
                  <a:latin typeface="幼圆" pitchFamily="49" charset="-122"/>
                  <a:ea typeface="幼圆" pitchFamily="49" charset="-122"/>
                </a:rPr>
                <a:t>，直到</a:t>
              </a:r>
              <a:r>
                <a:rPr lang="en-US" altLang="zh-CN" sz="2300" b="1" dirty="0">
                  <a:solidFill>
                    <a:srgbClr val="002F8C"/>
                  </a:solidFill>
                  <a:latin typeface="Times New Roman" pitchFamily="18" charset="0"/>
                  <a:ea typeface="幼圆" pitchFamily="49" charset="-122"/>
                  <a:sym typeface="Symbol" pitchFamily="18" charset="2"/>
                </a:rPr>
                <a:t>K[left]K[j]</a:t>
              </a:r>
              <a:r>
                <a:rPr lang="zh-CN" altLang="en-US" sz="2300" b="1" dirty="0">
                  <a:solidFill>
                    <a:srgbClr val="002F8C"/>
                  </a:solidFill>
                  <a:latin typeface="幼圆" pitchFamily="49" charset="-122"/>
                  <a:ea typeface="幼圆" pitchFamily="49" charset="-122"/>
                  <a:sym typeface="Symbol" pitchFamily="18" charset="2"/>
                </a:rPr>
                <a:t>或者</a:t>
              </a:r>
              <a:r>
                <a:rPr lang="en-US" altLang="zh-CN" sz="2300" b="1" dirty="0">
                  <a:solidFill>
                    <a:srgbClr val="002F8C"/>
                  </a:solidFill>
                  <a:latin typeface="Times New Roman" pitchFamily="18" charset="0"/>
                  <a:ea typeface="幼圆" pitchFamily="49" charset="-122"/>
                  <a:sym typeface="Symbol" pitchFamily="18" charset="2"/>
                </a:rPr>
                <a:t>j=left</a:t>
              </a:r>
              <a:r>
                <a:rPr lang="zh-CN" altLang="en-US" sz="2300" b="1" dirty="0">
                  <a:solidFill>
                    <a:srgbClr val="002F8C"/>
                  </a:solidFill>
                  <a:latin typeface="幼圆" pitchFamily="49" charset="-122"/>
                  <a:ea typeface="幼圆" pitchFamily="49" charset="-122"/>
                  <a:sym typeface="Symbol" pitchFamily="18" charset="2"/>
                </a:rPr>
                <a:t>。</a:t>
              </a:r>
            </a:p>
            <a:p>
              <a:pPr marL="457200" indent="-457200" eaLnBrk="1" hangingPunct="1">
                <a:spcBef>
                  <a:spcPct val="15000"/>
                </a:spcBef>
                <a:spcAft>
                  <a:spcPct val="15000"/>
                </a:spcAft>
              </a:pPr>
              <a:r>
                <a:rPr lang="en-US" altLang="zh-CN" sz="2300" b="1" dirty="0">
                  <a:solidFill>
                    <a:srgbClr val="002F8C"/>
                  </a:solidFill>
                  <a:latin typeface="Times New Roman" pitchFamily="18" charset="0"/>
                  <a:ea typeface="幼圆" pitchFamily="49" charset="-122"/>
                </a:rPr>
                <a:t>2</a:t>
              </a:r>
              <a:r>
                <a:rPr lang="en-US" altLang="zh-CN" sz="2300" b="1" dirty="0">
                  <a:solidFill>
                    <a:srgbClr val="002F8C"/>
                  </a:solidFill>
                  <a:latin typeface="幼圆" pitchFamily="49" charset="-122"/>
                  <a:ea typeface="幼圆" pitchFamily="49" charset="-122"/>
                </a:rPr>
                <a:t>. </a:t>
              </a:r>
              <a:r>
                <a:rPr lang="zh-CN" altLang="en-US" sz="2300" b="1" dirty="0">
                  <a:solidFill>
                    <a:srgbClr val="002F8C"/>
                  </a:solidFill>
                  <a:latin typeface="幼圆" pitchFamily="49" charset="-122"/>
                  <a:ea typeface="幼圆" pitchFamily="49" charset="-122"/>
                </a:rPr>
                <a:t>若</a:t>
              </a:r>
              <a:r>
                <a:rPr lang="en-US" altLang="zh-CN" sz="2300" b="1" dirty="0" err="1">
                  <a:solidFill>
                    <a:srgbClr val="002F8C"/>
                  </a:solidFill>
                  <a:latin typeface="Times New Roman" pitchFamily="18" charset="0"/>
                  <a:ea typeface="幼圆" pitchFamily="49" charset="-122"/>
                </a:rPr>
                <a:t>i</a:t>
              </a:r>
              <a:r>
                <a:rPr lang="en-US" altLang="zh-CN" sz="2300" b="1" dirty="0">
                  <a:solidFill>
                    <a:srgbClr val="002F8C"/>
                  </a:solidFill>
                  <a:latin typeface="Times New Roman" pitchFamily="18" charset="0"/>
                  <a:ea typeface="幼圆" pitchFamily="49" charset="-122"/>
                </a:rPr>
                <a:t>&lt;j</a:t>
              </a:r>
              <a:r>
                <a:rPr lang="zh-CN" altLang="en-US" sz="2300" b="1" dirty="0">
                  <a:solidFill>
                    <a:srgbClr val="002F8C"/>
                  </a:solidFill>
                  <a:latin typeface="幼圆" pitchFamily="49" charset="-122"/>
                  <a:ea typeface="幼圆" pitchFamily="49" charset="-122"/>
                </a:rPr>
                <a:t>，则</a:t>
              </a:r>
              <a:r>
                <a:rPr lang="en-US" altLang="zh-CN" sz="2300" b="1" dirty="0">
                  <a:solidFill>
                    <a:srgbClr val="002F8C"/>
                  </a:solidFill>
                  <a:latin typeface="Times New Roman" pitchFamily="18" charset="0"/>
                  <a:ea typeface="幼圆" pitchFamily="49" charset="-122"/>
                </a:rPr>
                <a:t>K[</a:t>
              </a:r>
              <a:r>
                <a:rPr lang="en-US" altLang="zh-CN" sz="2300" b="1" dirty="0" err="1">
                  <a:solidFill>
                    <a:srgbClr val="002F8C"/>
                  </a:solidFill>
                  <a:latin typeface="Times New Roman" pitchFamily="18" charset="0"/>
                  <a:ea typeface="幼圆" pitchFamily="49" charset="-122"/>
                </a:rPr>
                <a:t>i</a:t>
              </a:r>
              <a:r>
                <a:rPr lang="en-US" altLang="zh-CN" sz="2300" b="1" dirty="0">
                  <a:solidFill>
                    <a:srgbClr val="002F8C"/>
                  </a:solidFill>
                  <a:latin typeface="Times New Roman" pitchFamily="18" charset="0"/>
                  <a:ea typeface="幼圆" pitchFamily="49" charset="-122"/>
                </a:rPr>
                <a:t>]</a:t>
              </a:r>
              <a:r>
                <a:rPr lang="zh-CN" altLang="en-US" sz="2300" b="1" dirty="0">
                  <a:solidFill>
                    <a:srgbClr val="002F8C"/>
                  </a:solidFill>
                  <a:latin typeface="幼圆" pitchFamily="49" charset="-122"/>
                  <a:ea typeface="幼圆" pitchFamily="49" charset="-122"/>
                </a:rPr>
                <a:t>与</a:t>
              </a:r>
              <a:r>
                <a:rPr lang="en-US" altLang="zh-CN" sz="2300" b="1" dirty="0">
                  <a:solidFill>
                    <a:srgbClr val="002F8C"/>
                  </a:solidFill>
                  <a:latin typeface="Times New Roman" pitchFamily="18" charset="0"/>
                  <a:ea typeface="幼圆" pitchFamily="49" charset="-122"/>
                </a:rPr>
                <a:t>K[j]</a:t>
              </a:r>
              <a:r>
                <a:rPr lang="zh-CN" altLang="en-US" sz="2300" b="1" dirty="0">
                  <a:solidFill>
                    <a:srgbClr val="002F8C"/>
                  </a:solidFill>
                  <a:latin typeface="幼圆" pitchFamily="49" charset="-122"/>
                  <a:ea typeface="幼圆" pitchFamily="49" charset="-122"/>
                </a:rPr>
                <a:t>交换位置，转到第</a:t>
              </a:r>
              <a:r>
                <a:rPr lang="en-US" altLang="zh-CN" sz="2300" b="1" dirty="0">
                  <a:solidFill>
                    <a:srgbClr val="002F8C"/>
                  </a:solidFill>
                  <a:latin typeface="Times New Roman" pitchFamily="18" charset="0"/>
                  <a:ea typeface="幼圆" pitchFamily="49" charset="-122"/>
                </a:rPr>
                <a:t>1</a:t>
              </a:r>
              <a:r>
                <a:rPr lang="zh-CN" altLang="en-US" sz="2300" b="1" dirty="0">
                  <a:solidFill>
                    <a:srgbClr val="002F8C"/>
                  </a:solidFill>
                  <a:latin typeface="幼圆" pitchFamily="49" charset="-122"/>
                  <a:ea typeface="幼圆" pitchFamily="49" charset="-122"/>
                </a:rPr>
                <a:t>步。</a:t>
              </a:r>
            </a:p>
            <a:p>
              <a:pPr marL="457200" indent="-457200" eaLnBrk="1" hangingPunct="1">
                <a:lnSpc>
                  <a:spcPct val="90000"/>
                </a:lnSpc>
              </a:pPr>
              <a:r>
                <a:rPr lang="en-US" altLang="zh-CN" sz="2300" b="1" dirty="0">
                  <a:solidFill>
                    <a:srgbClr val="002F8C"/>
                  </a:solidFill>
                  <a:latin typeface="Times New Roman" pitchFamily="18" charset="0"/>
                  <a:ea typeface="幼圆" pitchFamily="49" charset="-122"/>
                </a:rPr>
                <a:t>3</a:t>
              </a:r>
              <a:r>
                <a:rPr lang="en-US" altLang="zh-CN" sz="2300" b="1" dirty="0">
                  <a:solidFill>
                    <a:srgbClr val="002F8C"/>
                  </a:solidFill>
                  <a:latin typeface="幼圆" pitchFamily="49" charset="-122"/>
                  <a:ea typeface="幼圆" pitchFamily="49" charset="-122"/>
                </a:rPr>
                <a:t>. </a:t>
              </a:r>
              <a:r>
                <a:rPr lang="zh-CN" altLang="en-US" sz="2300" b="1" dirty="0">
                  <a:solidFill>
                    <a:srgbClr val="002F8C"/>
                  </a:solidFill>
                  <a:latin typeface="幼圆" pitchFamily="49" charset="-122"/>
                  <a:ea typeface="幼圆" pitchFamily="49" charset="-122"/>
                </a:rPr>
                <a:t>若</a:t>
              </a:r>
              <a:r>
                <a:rPr lang="en-US" altLang="zh-CN" sz="2300" b="1" dirty="0" err="1">
                  <a:solidFill>
                    <a:srgbClr val="002F8C"/>
                  </a:solidFill>
                  <a:latin typeface="Times New Roman" pitchFamily="18" charset="0"/>
                  <a:ea typeface="幼圆" pitchFamily="49" charset="-122"/>
                </a:rPr>
                <a:t>i</a:t>
              </a:r>
              <a:r>
                <a:rPr lang="en-US" altLang="zh-CN" sz="2300" b="1" dirty="0" err="1">
                  <a:solidFill>
                    <a:srgbClr val="002F8C"/>
                  </a:solidFill>
                  <a:latin typeface="Times New Roman" pitchFamily="18" charset="0"/>
                  <a:ea typeface="幼圆" pitchFamily="49" charset="-122"/>
                  <a:sym typeface="Symbol" pitchFamily="18" charset="2"/>
                </a:rPr>
                <a:t></a:t>
              </a:r>
              <a:r>
                <a:rPr lang="en-US" altLang="zh-CN" sz="2300" b="1" dirty="0" err="1">
                  <a:solidFill>
                    <a:srgbClr val="002F8C"/>
                  </a:solidFill>
                  <a:latin typeface="Times New Roman" pitchFamily="18" charset="0"/>
                  <a:ea typeface="幼圆" pitchFamily="49" charset="-122"/>
                </a:rPr>
                <a:t>j</a:t>
              </a:r>
              <a:r>
                <a:rPr lang="zh-CN" altLang="en-US" sz="2300" b="1" dirty="0">
                  <a:solidFill>
                    <a:srgbClr val="002F8C"/>
                  </a:solidFill>
                  <a:latin typeface="幼圆" pitchFamily="49" charset="-122"/>
                  <a:ea typeface="幼圆" pitchFamily="49" charset="-122"/>
                </a:rPr>
                <a:t>，则</a:t>
              </a:r>
              <a:r>
                <a:rPr lang="en-US" altLang="zh-CN" sz="2300" b="1" dirty="0">
                  <a:solidFill>
                    <a:srgbClr val="002F8C"/>
                  </a:solidFill>
                  <a:latin typeface="Times New Roman" pitchFamily="18" charset="0"/>
                  <a:ea typeface="幼圆" pitchFamily="49" charset="-122"/>
                </a:rPr>
                <a:t>K[left]</a:t>
              </a:r>
              <a:r>
                <a:rPr lang="zh-CN" altLang="en-US" sz="2300" b="1" dirty="0">
                  <a:solidFill>
                    <a:srgbClr val="002F8C"/>
                  </a:solidFill>
                  <a:latin typeface="幼圆" pitchFamily="49" charset="-122"/>
                  <a:ea typeface="幼圆" pitchFamily="49" charset="-122"/>
                </a:rPr>
                <a:t>与</a:t>
              </a:r>
              <a:r>
                <a:rPr lang="en-US" altLang="zh-CN" sz="2300" b="1" dirty="0">
                  <a:solidFill>
                    <a:srgbClr val="002F8C"/>
                  </a:solidFill>
                  <a:latin typeface="Times New Roman" pitchFamily="18" charset="0"/>
                  <a:ea typeface="幼圆" pitchFamily="49" charset="-122"/>
                </a:rPr>
                <a:t>K[j]</a:t>
              </a:r>
              <a:r>
                <a:rPr lang="zh-CN" altLang="en-US" sz="2300" b="1" dirty="0">
                  <a:solidFill>
                    <a:srgbClr val="002F8C"/>
                  </a:solidFill>
                  <a:latin typeface="幼圆" pitchFamily="49" charset="-122"/>
                  <a:ea typeface="幼圆" pitchFamily="49" charset="-122"/>
                </a:rPr>
                <a:t>交换位置，到此</a:t>
              </a:r>
              <a:r>
                <a:rPr lang="en-US" altLang="zh-CN" sz="2300" b="1" dirty="0">
                  <a:solidFill>
                    <a:srgbClr val="002F8C"/>
                  </a:solidFill>
                  <a:latin typeface="幼圆" pitchFamily="49" charset="-122"/>
                  <a:ea typeface="幼圆" pitchFamily="49" charset="-122"/>
                </a:rPr>
                <a:t>,</a:t>
              </a:r>
              <a:r>
                <a:rPr lang="zh-CN" altLang="en-US" sz="2300" b="1" dirty="0">
                  <a:solidFill>
                    <a:srgbClr val="002F8C"/>
                  </a:solidFill>
                  <a:latin typeface="幼圆" pitchFamily="49" charset="-122"/>
                  <a:ea typeface="幼圆" pitchFamily="49" charset="-122"/>
                </a:rPr>
                <a:t>分界元素</a:t>
              </a:r>
              <a:r>
                <a:rPr lang="en-US" altLang="zh-CN" sz="2300" b="1" dirty="0">
                  <a:solidFill>
                    <a:srgbClr val="002F8C"/>
                  </a:solidFill>
                  <a:latin typeface="Times New Roman" pitchFamily="18" charset="0"/>
                  <a:ea typeface="幼圆" pitchFamily="49" charset="-122"/>
                </a:rPr>
                <a:t>K[left]</a:t>
              </a:r>
            </a:p>
            <a:p>
              <a:pPr marL="457200" indent="-457200" eaLnBrk="1" hangingPunct="1">
                <a:lnSpc>
                  <a:spcPct val="90000"/>
                </a:lnSpc>
              </a:pPr>
              <a:r>
                <a:rPr lang="en-US" altLang="zh-CN" sz="2300" b="1" dirty="0">
                  <a:solidFill>
                    <a:srgbClr val="002F8C"/>
                  </a:solidFill>
                  <a:latin typeface="Times New Roman" pitchFamily="18" charset="0"/>
                  <a:ea typeface="幼圆" pitchFamily="49" charset="-122"/>
                </a:rPr>
                <a:t>      </a:t>
              </a:r>
              <a:r>
                <a:rPr lang="zh-CN" altLang="en-US" sz="2300" b="1" dirty="0">
                  <a:solidFill>
                    <a:srgbClr val="002F8C"/>
                  </a:solidFill>
                  <a:latin typeface="幼圆" pitchFamily="49" charset="-122"/>
                  <a:ea typeface="幼圆" pitchFamily="49" charset="-122"/>
                </a:rPr>
                <a:t>的最终位置已经确定，然后对被</a:t>
              </a:r>
              <a:r>
                <a:rPr lang="en-US" altLang="zh-CN" sz="2300" b="1">
                  <a:solidFill>
                    <a:srgbClr val="002F8C"/>
                  </a:solidFill>
                  <a:latin typeface="Times New Roman" pitchFamily="18" charset="0"/>
                  <a:ea typeface="幼圆" pitchFamily="49" charset="-122"/>
                </a:rPr>
                <a:t>K[left]</a:t>
              </a:r>
              <a:r>
                <a:rPr lang="zh-CN" altLang="en-US" sz="2300" b="1" dirty="0">
                  <a:solidFill>
                    <a:srgbClr val="002F8C"/>
                  </a:solidFill>
                  <a:latin typeface="幼圆" pitchFamily="49" charset="-122"/>
                  <a:ea typeface="幼圆" pitchFamily="49" charset="-122"/>
                </a:rPr>
                <a:t>分成的两部分</a:t>
              </a:r>
            </a:p>
            <a:p>
              <a:pPr marL="457200" indent="-457200" eaLnBrk="1" hangingPunct="1">
                <a:lnSpc>
                  <a:spcPct val="90000"/>
                </a:lnSpc>
              </a:pPr>
              <a:r>
                <a:rPr lang="zh-CN" altLang="en-US" sz="2300" b="1" dirty="0">
                  <a:solidFill>
                    <a:srgbClr val="002F8C"/>
                  </a:solidFill>
                  <a:latin typeface="幼圆" pitchFamily="49" charset="-122"/>
                  <a:ea typeface="幼圆" pitchFamily="49" charset="-122"/>
                </a:rPr>
                <a:t>   中大小大于</a:t>
              </a:r>
              <a:r>
                <a:rPr lang="en-US" altLang="zh-CN" sz="2300" b="1" dirty="0">
                  <a:solidFill>
                    <a:srgbClr val="002F8C"/>
                  </a:solidFill>
                  <a:latin typeface="Times New Roman" pitchFamily="18" charset="0"/>
                  <a:ea typeface="幼圆" pitchFamily="49" charset="-122"/>
                </a:rPr>
                <a:t>1</a:t>
              </a:r>
              <a:r>
                <a:rPr lang="zh-CN" altLang="en-US" sz="2300" b="1" dirty="0">
                  <a:solidFill>
                    <a:srgbClr val="002F8C"/>
                  </a:solidFill>
                  <a:latin typeface="幼圆" pitchFamily="49" charset="-122"/>
                  <a:ea typeface="幼圆" pitchFamily="49" charset="-122"/>
                </a:rPr>
                <a:t>的部分重复上述过程，直到排序结束。</a:t>
              </a:r>
            </a:p>
          </p:txBody>
        </p:sp>
        <p:sp>
          <p:nvSpPr>
            <p:cNvPr id="160" name="AutoShape 179"/>
            <p:cNvSpPr>
              <a:spLocks noChangeArrowheads="1"/>
            </p:cNvSpPr>
            <p:nvPr/>
          </p:nvSpPr>
          <p:spPr bwMode="auto">
            <a:xfrm rot="-254298">
              <a:off x="288" y="2296"/>
              <a:ext cx="903" cy="488"/>
            </a:xfrm>
            <a:prstGeom prst="irregularSeal2">
              <a:avLst/>
            </a:prstGeom>
            <a:solidFill>
              <a:srgbClr val="FFFF00"/>
            </a:solidFill>
            <a:ln w="60325" cap="sq">
              <a:solidFill>
                <a:srgbClr val="FFCC00"/>
              </a:solidFill>
              <a:miter lim="800000"/>
              <a:headEnd type="none" w="sm" len="sm"/>
              <a:tailEnd type="none" w="sm" len="sm"/>
            </a:ln>
            <a:effectLst>
              <a:outerShdw dist="144802" dir="915307" algn="ctr" rotWithShape="0">
                <a:srgbClr val="969696"/>
              </a:outerShdw>
            </a:effectLst>
          </p:spPr>
          <p:txBody>
            <a:bodyPr wrap="none" anchor="ctr"/>
            <a:lstStyle/>
            <a:p>
              <a:pPr eaLnBrk="1" hangingPunct="1"/>
              <a:endParaRPr lang="zh-CN" altLang="en-US"/>
            </a:p>
          </p:txBody>
        </p:sp>
        <p:sp>
          <p:nvSpPr>
            <p:cNvPr id="161" name="Rectangle 180"/>
            <p:cNvSpPr>
              <a:spLocks noChangeArrowheads="1"/>
            </p:cNvSpPr>
            <p:nvPr/>
          </p:nvSpPr>
          <p:spPr bwMode="auto">
            <a:xfrm>
              <a:off x="564" y="2416"/>
              <a:ext cx="477" cy="490"/>
            </a:xfrm>
            <a:prstGeom prst="rect">
              <a:avLst/>
            </a:prstGeom>
            <a:noFill/>
            <a:ln w="12700" cap="sq">
              <a:noFill/>
              <a:miter lim="800000"/>
              <a:headEnd type="none" w="sm" len="sm"/>
              <a:tailEnd type="none" w="sm" len="sm"/>
            </a:ln>
            <a:effectLst>
              <a:outerShdw dist="40161" dir="1106097" algn="ctr" rotWithShape="0">
                <a:schemeClr val="bg1"/>
              </a:outerShdw>
            </a:effectLst>
          </p:spPr>
          <p:txBody>
            <a:bodyPr wrap="none">
              <a:spAutoFit/>
            </a:bodyPr>
            <a:lstStyle/>
            <a:p>
              <a:pPr eaLnBrk="1" hangingPunct="1"/>
              <a:r>
                <a:rPr lang="zh-CN" altLang="en-US" sz="4500" b="1">
                  <a:solidFill>
                    <a:srgbClr val="FF3300"/>
                  </a:solidFill>
                  <a:latin typeface="Times New Roman" pitchFamily="18" charset="0"/>
                </a:rPr>
                <a:t>骤</a:t>
              </a:r>
              <a:endParaRPr lang="en-US" altLang="zh-CN" sz="4500" b="1">
                <a:solidFill>
                  <a:srgbClr val="FF3300"/>
                </a:solidFill>
                <a:latin typeface="Times New Roman" pitchFamily="18" charset="0"/>
              </a:endParaRPr>
            </a:p>
          </p:txBody>
        </p:sp>
        <p:sp>
          <p:nvSpPr>
            <p:cNvPr id="162" name="Text Box 181"/>
            <p:cNvSpPr txBox="1">
              <a:spLocks noChangeArrowheads="1"/>
            </p:cNvSpPr>
            <p:nvPr/>
          </p:nvSpPr>
          <p:spPr bwMode="auto">
            <a:xfrm rot="33964">
              <a:off x="372" y="2153"/>
              <a:ext cx="477" cy="490"/>
            </a:xfrm>
            <a:prstGeom prst="rect">
              <a:avLst/>
            </a:prstGeom>
            <a:noFill/>
            <a:ln w="12700" cap="sq">
              <a:noFill/>
              <a:miter lim="800000"/>
              <a:headEnd type="none" w="sm" len="sm"/>
              <a:tailEnd type="none" w="sm" len="sm"/>
            </a:ln>
            <a:effectLst>
              <a:outerShdw dist="38100" algn="ctr" rotWithShape="0">
                <a:schemeClr val="bg1"/>
              </a:outerShdw>
            </a:effectLst>
          </p:spPr>
          <p:txBody>
            <a:bodyPr wrap="none">
              <a:spAutoFit/>
            </a:bodyPr>
            <a:lstStyle/>
            <a:p>
              <a:pPr eaLnBrk="1" hangingPunct="1"/>
              <a:r>
                <a:rPr lang="zh-CN" altLang="en-US" sz="4500" b="1">
                  <a:solidFill>
                    <a:srgbClr val="FF3300"/>
                  </a:solidFill>
                  <a:latin typeface="Times New Roman" pitchFamily="18" charset="0"/>
                </a:rPr>
                <a:t>步</a:t>
              </a:r>
            </a:p>
          </p:txBody>
        </p:sp>
      </p:grpSp>
      <p:grpSp>
        <p:nvGrpSpPr>
          <p:cNvPr id="163" name="Group 182"/>
          <p:cNvGrpSpPr>
            <a:grpSpLocks/>
          </p:cNvGrpSpPr>
          <p:nvPr/>
        </p:nvGrpSpPr>
        <p:grpSpPr bwMode="auto">
          <a:xfrm>
            <a:off x="6654800" y="1623398"/>
            <a:ext cx="965200" cy="704850"/>
            <a:chOff x="3424" y="1126"/>
            <a:chExt cx="608" cy="444"/>
          </a:xfrm>
        </p:grpSpPr>
        <p:sp>
          <p:nvSpPr>
            <p:cNvPr id="164" name="Rectangle 183"/>
            <p:cNvSpPr>
              <a:spLocks noChangeArrowheads="1"/>
            </p:cNvSpPr>
            <p:nvPr/>
          </p:nvSpPr>
          <p:spPr bwMode="auto">
            <a:xfrm>
              <a:off x="3424" y="1434"/>
              <a:ext cx="545" cy="136"/>
            </a:xfrm>
            <a:prstGeom prst="rect">
              <a:avLst/>
            </a:prstGeom>
            <a:solidFill>
              <a:srgbClr val="0000FF"/>
            </a:solidFill>
            <a:ln w="12700" cap="sq">
              <a:noFill/>
              <a:miter lim="800000"/>
              <a:headEnd/>
              <a:tailEnd/>
            </a:ln>
          </p:spPr>
          <p:txBody>
            <a:bodyPr wrap="none" anchor="ctr"/>
            <a:lstStyle/>
            <a:p>
              <a:pPr eaLnBrk="1" hangingPunct="1"/>
              <a:endParaRPr lang="zh-CN" altLang="en-US"/>
            </a:p>
          </p:txBody>
        </p:sp>
        <p:grpSp>
          <p:nvGrpSpPr>
            <p:cNvPr id="165" name="Group 184"/>
            <p:cNvGrpSpPr>
              <a:grpSpLocks/>
            </p:cNvGrpSpPr>
            <p:nvPr/>
          </p:nvGrpSpPr>
          <p:grpSpPr bwMode="auto">
            <a:xfrm>
              <a:off x="3456" y="1126"/>
              <a:ext cx="576" cy="365"/>
              <a:chOff x="3456" y="1104"/>
              <a:chExt cx="576" cy="365"/>
            </a:xfrm>
          </p:grpSpPr>
          <p:sp>
            <p:nvSpPr>
              <p:cNvPr id="166" name="Rectangle 185"/>
              <p:cNvSpPr>
                <a:spLocks noChangeArrowheads="1"/>
              </p:cNvSpPr>
              <p:nvPr/>
            </p:nvSpPr>
            <p:spPr bwMode="auto">
              <a:xfrm>
                <a:off x="3456" y="1152"/>
                <a:ext cx="576" cy="288"/>
              </a:xfrm>
              <a:prstGeom prst="rect">
                <a:avLst/>
              </a:prstGeom>
              <a:solidFill>
                <a:srgbClr val="0000FF"/>
              </a:solidFill>
              <a:ln w="12700" cap="sq">
                <a:noFill/>
                <a:miter lim="800000"/>
                <a:headEnd/>
                <a:tailEnd/>
              </a:ln>
            </p:spPr>
            <p:txBody>
              <a:bodyPr wrap="none" anchor="ctr"/>
              <a:lstStyle/>
              <a:p>
                <a:pPr eaLnBrk="1" hangingPunct="1"/>
                <a:endParaRPr lang="zh-CN" altLang="en-US"/>
              </a:p>
            </p:txBody>
          </p:sp>
          <p:sp>
            <p:nvSpPr>
              <p:cNvPr id="167" name="Rectangle 186"/>
              <p:cNvSpPr>
                <a:spLocks noChangeArrowheads="1"/>
              </p:cNvSpPr>
              <p:nvPr/>
            </p:nvSpPr>
            <p:spPr bwMode="auto">
              <a:xfrm>
                <a:off x="3524" y="1104"/>
                <a:ext cx="372" cy="365"/>
              </a:xfrm>
              <a:prstGeom prst="rect">
                <a:avLst/>
              </a:prstGeom>
              <a:noFill/>
              <a:ln w="12700" cap="sq">
                <a:noFill/>
                <a:miter lim="800000"/>
                <a:headEnd/>
                <a:tailEnd/>
              </a:ln>
              <a:effectLst>
                <a:outerShdw dist="35921" dir="2700000" algn="ctr" rotWithShape="0">
                  <a:schemeClr val="bg1"/>
                </a:outerShdw>
              </a:effectLst>
            </p:spPr>
            <p:txBody>
              <a:bodyPr wrap="none">
                <a:spAutoFit/>
              </a:bodyPr>
              <a:lstStyle/>
              <a:p>
                <a:pPr eaLnBrk="1" hangingPunct="1"/>
                <a:r>
                  <a:rPr lang="en-US" altLang="zh-CN" sz="3200" b="1">
                    <a:solidFill>
                      <a:srgbClr val="FF0000"/>
                    </a:solidFill>
                    <a:latin typeface="Times New Roman" pitchFamily="18" charset="0"/>
                    <a:ea typeface="宋体" charset="-122"/>
                  </a:rPr>
                  <a:t>65</a:t>
                </a:r>
              </a:p>
            </p:txBody>
          </p:sp>
        </p:grpSp>
      </p:grpSp>
    </p:spTree>
    <p:extLst>
      <p:ext uri="{BB962C8B-B14F-4D97-AF65-F5344CB8AC3E}">
        <p14:creationId xmlns:p14="http://schemas.microsoft.com/office/powerpoint/2010/main" val="757741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0-#ppt_w/2"/>
                                          </p:val>
                                        </p:tav>
                                        <p:tav tm="100000">
                                          <p:val>
                                            <p:strVal val="#ppt_x"/>
                                          </p:val>
                                        </p:tav>
                                      </p:tavLst>
                                    </p:anim>
                                    <p:anim calcmode="lin" valueType="num">
                                      <p:cBhvr additive="base">
                                        <p:cTn id="1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1+#ppt_w/2"/>
                                          </p:val>
                                        </p:tav>
                                        <p:tav tm="100000">
                                          <p:val>
                                            <p:strVal val="#ppt_x"/>
                                          </p:val>
                                        </p:tav>
                                      </p:tavLst>
                                    </p:anim>
                                    <p:anim calcmode="lin" valueType="num">
                                      <p:cBhvr additive="base">
                                        <p:cTn id="24"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3" presetClass="entr" presetSubtype="288"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p:cTn id="29" dur="500" fill="hold"/>
                                        <p:tgtEl>
                                          <p:spTgt spid="12"/>
                                        </p:tgtEl>
                                        <p:attrNameLst>
                                          <p:attrName>ppt_w</p:attrName>
                                        </p:attrNameLst>
                                      </p:cBhvr>
                                      <p:tavLst>
                                        <p:tav tm="0">
                                          <p:val>
                                            <p:strVal val="4/3*#ppt_w"/>
                                          </p:val>
                                        </p:tav>
                                        <p:tav tm="100000">
                                          <p:val>
                                            <p:strVal val="#ppt_w"/>
                                          </p:val>
                                        </p:tav>
                                      </p:tavLst>
                                    </p:anim>
                                    <p:anim calcmode="lin" valueType="num">
                                      <p:cBhvr>
                                        <p:cTn id="30" dur="500" fill="hold"/>
                                        <p:tgtEl>
                                          <p:spTgt spid="12"/>
                                        </p:tgtEl>
                                        <p:attrNameLst>
                                          <p:attrName>ppt_h</p:attrName>
                                        </p:attrNameLst>
                                      </p:cBhvr>
                                      <p:tavLst>
                                        <p:tav tm="0">
                                          <p:val>
                                            <p:strVal val="4/3*#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12" presetClass="entr" presetSubtype="4" fill="hold" nodeType="clickEffect">
                                  <p:stCondLst>
                                    <p:cond delay="0"/>
                                  </p:stCondLst>
                                  <p:childTnLst>
                                    <p:set>
                                      <p:cBhvr>
                                        <p:cTn id="34" dur="1" fill="hold">
                                          <p:stCondLst>
                                            <p:cond delay="0"/>
                                          </p:stCondLst>
                                        </p:cTn>
                                        <p:tgtEl>
                                          <p:spTgt spid="158"/>
                                        </p:tgtEl>
                                        <p:attrNameLst>
                                          <p:attrName>style.visibility</p:attrName>
                                        </p:attrNameLst>
                                      </p:cBhvr>
                                      <p:to>
                                        <p:strVal val="visible"/>
                                      </p:to>
                                    </p:set>
                                    <p:animEffect transition="in" filter="slide(fromBottom)">
                                      <p:cBhvr>
                                        <p:cTn id="35" dur="500"/>
                                        <p:tgtEl>
                                          <p:spTgt spid="15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wipe(left)">
                                      <p:cBhvr>
                                        <p:cTn id="40" dur="500"/>
                                        <p:tgtEl>
                                          <p:spTgt spid="1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wipe(left)">
                                      <p:cBhvr>
                                        <p:cTn id="45" dur="500"/>
                                        <p:tgtEl>
                                          <p:spTgt spid="16"/>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2" fill="hold" nodeType="click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wipe(right)">
                                      <p:cBhvr>
                                        <p:cTn id="50" dur="500"/>
                                        <p:tgtEl>
                                          <p:spTgt spid="19"/>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2" fill="hold" nodeType="click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wipe(right)">
                                      <p:cBhvr>
                                        <p:cTn id="55" dur="500"/>
                                        <p:tgtEl>
                                          <p:spTgt spid="22"/>
                                        </p:tgtEl>
                                      </p:cBhvr>
                                    </p:animEffect>
                                  </p:childTnLst>
                                </p:cTn>
                              </p:par>
                            </p:childTnLst>
                          </p:cTn>
                        </p:par>
                      </p:childTnLst>
                    </p:cTn>
                  </p:par>
                  <p:par>
                    <p:cTn id="56" fill="hold">
                      <p:stCondLst>
                        <p:cond delay="indefinite"/>
                      </p:stCondLst>
                      <p:childTnLst>
                        <p:par>
                          <p:cTn id="57" fill="hold">
                            <p:stCondLst>
                              <p:cond delay="0"/>
                            </p:stCondLst>
                            <p:childTnLst>
                              <p:par>
                                <p:cTn id="58" presetID="15" presetClass="entr" presetSubtype="0" fill="hold" nodeType="clickEffect">
                                  <p:stCondLst>
                                    <p:cond delay="0"/>
                                  </p:stCondLst>
                                  <p:childTnLst>
                                    <p:set>
                                      <p:cBhvr>
                                        <p:cTn id="59" dur="1" fill="hold">
                                          <p:stCondLst>
                                            <p:cond delay="0"/>
                                          </p:stCondLst>
                                        </p:cTn>
                                        <p:tgtEl>
                                          <p:spTgt spid="25"/>
                                        </p:tgtEl>
                                        <p:attrNameLst>
                                          <p:attrName>style.visibility</p:attrName>
                                        </p:attrNameLst>
                                      </p:cBhvr>
                                      <p:to>
                                        <p:strVal val="visible"/>
                                      </p:to>
                                    </p:set>
                                    <p:anim calcmode="lin" valueType="num">
                                      <p:cBhvr>
                                        <p:cTn id="60" dur="1000" fill="hold"/>
                                        <p:tgtEl>
                                          <p:spTgt spid="25"/>
                                        </p:tgtEl>
                                        <p:attrNameLst>
                                          <p:attrName>ppt_w</p:attrName>
                                        </p:attrNameLst>
                                      </p:cBhvr>
                                      <p:tavLst>
                                        <p:tav tm="0">
                                          <p:val>
                                            <p:fltVal val="0"/>
                                          </p:val>
                                        </p:tav>
                                        <p:tav tm="100000">
                                          <p:val>
                                            <p:strVal val="#ppt_w"/>
                                          </p:val>
                                        </p:tav>
                                      </p:tavLst>
                                    </p:anim>
                                    <p:anim calcmode="lin" valueType="num">
                                      <p:cBhvr>
                                        <p:cTn id="61" dur="1000" fill="hold"/>
                                        <p:tgtEl>
                                          <p:spTgt spid="25"/>
                                        </p:tgtEl>
                                        <p:attrNameLst>
                                          <p:attrName>ppt_h</p:attrName>
                                        </p:attrNameLst>
                                      </p:cBhvr>
                                      <p:tavLst>
                                        <p:tav tm="0">
                                          <p:val>
                                            <p:fltVal val="0"/>
                                          </p:val>
                                        </p:tav>
                                        <p:tav tm="100000">
                                          <p:val>
                                            <p:strVal val="#ppt_h"/>
                                          </p:val>
                                        </p:tav>
                                      </p:tavLst>
                                    </p:anim>
                                    <p:anim calcmode="lin" valueType="num">
                                      <p:cBhvr>
                                        <p:cTn id="62" dur="1000" fill="hold"/>
                                        <p:tgtEl>
                                          <p:spTgt spid="25"/>
                                        </p:tgtEl>
                                        <p:attrNameLst>
                                          <p:attrName>ppt_x</p:attrName>
                                        </p:attrNameLst>
                                      </p:cBhvr>
                                      <p:tavLst>
                                        <p:tav tm="0" fmla="#ppt_x+(cos(-2*pi*(1-$))*-#ppt_x-sin(-2*pi*(1-$))*(1-#ppt_y))*(1-$)">
                                          <p:val>
                                            <p:fltVal val="0"/>
                                          </p:val>
                                        </p:tav>
                                        <p:tav tm="100000">
                                          <p:val>
                                            <p:fltVal val="1"/>
                                          </p:val>
                                        </p:tav>
                                      </p:tavLst>
                                    </p:anim>
                                    <p:anim calcmode="lin" valueType="num">
                                      <p:cBhvr>
                                        <p:cTn id="63" dur="1000" fill="hold"/>
                                        <p:tgtEl>
                                          <p:spTgt spid="2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64" fill="hold">
                      <p:stCondLst>
                        <p:cond delay="indefinite"/>
                      </p:stCondLst>
                      <p:childTnLst>
                        <p:par>
                          <p:cTn id="65" fill="hold">
                            <p:stCondLst>
                              <p:cond delay="0"/>
                            </p:stCondLst>
                            <p:childTnLst>
                              <p:par>
                                <p:cTn id="66" presetID="15" presetClass="entr" presetSubtype="0" fill="hold" nodeType="clickEffect">
                                  <p:stCondLst>
                                    <p:cond delay="0"/>
                                  </p:stCondLst>
                                  <p:childTnLst>
                                    <p:set>
                                      <p:cBhvr>
                                        <p:cTn id="67" dur="1" fill="hold">
                                          <p:stCondLst>
                                            <p:cond delay="0"/>
                                          </p:stCondLst>
                                        </p:cTn>
                                        <p:tgtEl>
                                          <p:spTgt spid="28"/>
                                        </p:tgtEl>
                                        <p:attrNameLst>
                                          <p:attrName>style.visibility</p:attrName>
                                        </p:attrNameLst>
                                      </p:cBhvr>
                                      <p:to>
                                        <p:strVal val="visible"/>
                                      </p:to>
                                    </p:set>
                                    <p:anim calcmode="lin" valueType="num">
                                      <p:cBhvr>
                                        <p:cTn id="68" dur="1000" fill="hold"/>
                                        <p:tgtEl>
                                          <p:spTgt spid="28"/>
                                        </p:tgtEl>
                                        <p:attrNameLst>
                                          <p:attrName>ppt_w</p:attrName>
                                        </p:attrNameLst>
                                      </p:cBhvr>
                                      <p:tavLst>
                                        <p:tav tm="0">
                                          <p:val>
                                            <p:fltVal val="0"/>
                                          </p:val>
                                        </p:tav>
                                        <p:tav tm="100000">
                                          <p:val>
                                            <p:strVal val="#ppt_w"/>
                                          </p:val>
                                        </p:tav>
                                      </p:tavLst>
                                    </p:anim>
                                    <p:anim calcmode="lin" valueType="num">
                                      <p:cBhvr>
                                        <p:cTn id="69" dur="1000" fill="hold"/>
                                        <p:tgtEl>
                                          <p:spTgt spid="28"/>
                                        </p:tgtEl>
                                        <p:attrNameLst>
                                          <p:attrName>ppt_h</p:attrName>
                                        </p:attrNameLst>
                                      </p:cBhvr>
                                      <p:tavLst>
                                        <p:tav tm="0">
                                          <p:val>
                                            <p:fltVal val="0"/>
                                          </p:val>
                                        </p:tav>
                                        <p:tav tm="100000">
                                          <p:val>
                                            <p:strVal val="#ppt_h"/>
                                          </p:val>
                                        </p:tav>
                                      </p:tavLst>
                                    </p:anim>
                                    <p:anim calcmode="lin" valueType="num">
                                      <p:cBhvr>
                                        <p:cTn id="70" dur="1000" fill="hold"/>
                                        <p:tgtEl>
                                          <p:spTgt spid="28"/>
                                        </p:tgtEl>
                                        <p:attrNameLst>
                                          <p:attrName>ppt_x</p:attrName>
                                        </p:attrNameLst>
                                      </p:cBhvr>
                                      <p:tavLst>
                                        <p:tav tm="0" fmla="#ppt_x+(cos(-2*pi*(1-$))*-#ppt_x-sin(-2*pi*(1-$))*(1-#ppt_y))*(1-$)">
                                          <p:val>
                                            <p:fltVal val="0"/>
                                          </p:val>
                                        </p:tav>
                                        <p:tav tm="100000">
                                          <p:val>
                                            <p:fltVal val="1"/>
                                          </p:val>
                                        </p:tav>
                                      </p:tavLst>
                                    </p:anim>
                                    <p:anim calcmode="lin" valueType="num">
                                      <p:cBhvr>
                                        <p:cTn id="71" dur="1000" fill="hold"/>
                                        <p:tgtEl>
                                          <p:spTgt spid="2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31"/>
                                        </p:tgtEl>
                                        <p:attrNameLst>
                                          <p:attrName>style.visibility</p:attrName>
                                        </p:attrNameLst>
                                      </p:cBhvr>
                                      <p:to>
                                        <p:strVal val="visible"/>
                                      </p:to>
                                    </p:set>
                                    <p:animEffect transition="in" filter="wipe(left)">
                                      <p:cBhvr>
                                        <p:cTn id="76" dur="500"/>
                                        <p:tgtEl>
                                          <p:spTgt spid="31"/>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2" fill="hold" nodeType="clickEffect">
                                  <p:stCondLst>
                                    <p:cond delay="0"/>
                                  </p:stCondLst>
                                  <p:childTnLst>
                                    <p:set>
                                      <p:cBhvr>
                                        <p:cTn id="80" dur="1" fill="hold">
                                          <p:stCondLst>
                                            <p:cond delay="0"/>
                                          </p:stCondLst>
                                        </p:cTn>
                                        <p:tgtEl>
                                          <p:spTgt spid="34"/>
                                        </p:tgtEl>
                                        <p:attrNameLst>
                                          <p:attrName>style.visibility</p:attrName>
                                        </p:attrNameLst>
                                      </p:cBhvr>
                                      <p:to>
                                        <p:strVal val="visible"/>
                                      </p:to>
                                    </p:set>
                                    <p:animEffect transition="in" filter="wipe(right)">
                                      <p:cBhvr>
                                        <p:cTn id="81" dur="500"/>
                                        <p:tgtEl>
                                          <p:spTgt spid="34"/>
                                        </p:tgtEl>
                                      </p:cBhvr>
                                    </p:animEffect>
                                  </p:childTnLst>
                                </p:cTn>
                              </p:par>
                            </p:childTnLst>
                          </p:cTn>
                        </p:par>
                      </p:childTnLst>
                    </p:cTn>
                  </p:par>
                  <p:par>
                    <p:cTn id="82" fill="hold">
                      <p:stCondLst>
                        <p:cond delay="indefinite"/>
                      </p:stCondLst>
                      <p:childTnLst>
                        <p:par>
                          <p:cTn id="83" fill="hold">
                            <p:stCondLst>
                              <p:cond delay="0"/>
                            </p:stCondLst>
                            <p:childTnLst>
                              <p:par>
                                <p:cTn id="84" presetID="15" presetClass="entr" presetSubtype="0" fill="hold" nodeType="clickEffect">
                                  <p:stCondLst>
                                    <p:cond delay="0"/>
                                  </p:stCondLst>
                                  <p:childTnLst>
                                    <p:set>
                                      <p:cBhvr>
                                        <p:cTn id="85" dur="1" fill="hold">
                                          <p:stCondLst>
                                            <p:cond delay="0"/>
                                          </p:stCondLst>
                                        </p:cTn>
                                        <p:tgtEl>
                                          <p:spTgt spid="40"/>
                                        </p:tgtEl>
                                        <p:attrNameLst>
                                          <p:attrName>style.visibility</p:attrName>
                                        </p:attrNameLst>
                                      </p:cBhvr>
                                      <p:to>
                                        <p:strVal val="visible"/>
                                      </p:to>
                                    </p:set>
                                    <p:anim calcmode="lin" valueType="num">
                                      <p:cBhvr>
                                        <p:cTn id="86" dur="1000" fill="hold"/>
                                        <p:tgtEl>
                                          <p:spTgt spid="40"/>
                                        </p:tgtEl>
                                        <p:attrNameLst>
                                          <p:attrName>ppt_w</p:attrName>
                                        </p:attrNameLst>
                                      </p:cBhvr>
                                      <p:tavLst>
                                        <p:tav tm="0">
                                          <p:val>
                                            <p:fltVal val="0"/>
                                          </p:val>
                                        </p:tav>
                                        <p:tav tm="100000">
                                          <p:val>
                                            <p:strVal val="#ppt_w"/>
                                          </p:val>
                                        </p:tav>
                                      </p:tavLst>
                                    </p:anim>
                                    <p:anim calcmode="lin" valueType="num">
                                      <p:cBhvr>
                                        <p:cTn id="87" dur="1000" fill="hold"/>
                                        <p:tgtEl>
                                          <p:spTgt spid="40"/>
                                        </p:tgtEl>
                                        <p:attrNameLst>
                                          <p:attrName>ppt_h</p:attrName>
                                        </p:attrNameLst>
                                      </p:cBhvr>
                                      <p:tavLst>
                                        <p:tav tm="0">
                                          <p:val>
                                            <p:fltVal val="0"/>
                                          </p:val>
                                        </p:tav>
                                        <p:tav tm="100000">
                                          <p:val>
                                            <p:strVal val="#ppt_h"/>
                                          </p:val>
                                        </p:tav>
                                      </p:tavLst>
                                    </p:anim>
                                    <p:anim calcmode="lin" valueType="num">
                                      <p:cBhvr>
                                        <p:cTn id="88" dur="1000" fill="hold"/>
                                        <p:tgtEl>
                                          <p:spTgt spid="40"/>
                                        </p:tgtEl>
                                        <p:attrNameLst>
                                          <p:attrName>ppt_x</p:attrName>
                                        </p:attrNameLst>
                                      </p:cBhvr>
                                      <p:tavLst>
                                        <p:tav tm="0" fmla="#ppt_x+(cos(-2*pi*(1-$))*-#ppt_x-sin(-2*pi*(1-$))*(1-#ppt_y))*(1-$)">
                                          <p:val>
                                            <p:fltVal val="0"/>
                                          </p:val>
                                        </p:tav>
                                        <p:tav tm="100000">
                                          <p:val>
                                            <p:fltVal val="1"/>
                                          </p:val>
                                        </p:tav>
                                      </p:tavLst>
                                    </p:anim>
                                    <p:anim calcmode="lin" valueType="num">
                                      <p:cBhvr>
                                        <p:cTn id="89" dur="1000" fill="hold"/>
                                        <p:tgtEl>
                                          <p:spTgt spid="4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90" fill="hold">
                      <p:stCondLst>
                        <p:cond delay="indefinite"/>
                      </p:stCondLst>
                      <p:childTnLst>
                        <p:par>
                          <p:cTn id="91" fill="hold">
                            <p:stCondLst>
                              <p:cond delay="0"/>
                            </p:stCondLst>
                            <p:childTnLst>
                              <p:par>
                                <p:cTn id="92" presetID="15" presetClass="entr" presetSubtype="0" fill="hold" nodeType="clickEffect">
                                  <p:stCondLst>
                                    <p:cond delay="0"/>
                                  </p:stCondLst>
                                  <p:childTnLst>
                                    <p:set>
                                      <p:cBhvr>
                                        <p:cTn id="93" dur="1" fill="hold">
                                          <p:stCondLst>
                                            <p:cond delay="0"/>
                                          </p:stCondLst>
                                        </p:cTn>
                                        <p:tgtEl>
                                          <p:spTgt spid="37"/>
                                        </p:tgtEl>
                                        <p:attrNameLst>
                                          <p:attrName>style.visibility</p:attrName>
                                        </p:attrNameLst>
                                      </p:cBhvr>
                                      <p:to>
                                        <p:strVal val="visible"/>
                                      </p:to>
                                    </p:set>
                                    <p:anim calcmode="lin" valueType="num">
                                      <p:cBhvr>
                                        <p:cTn id="94" dur="1000" fill="hold"/>
                                        <p:tgtEl>
                                          <p:spTgt spid="37"/>
                                        </p:tgtEl>
                                        <p:attrNameLst>
                                          <p:attrName>ppt_w</p:attrName>
                                        </p:attrNameLst>
                                      </p:cBhvr>
                                      <p:tavLst>
                                        <p:tav tm="0">
                                          <p:val>
                                            <p:fltVal val="0"/>
                                          </p:val>
                                        </p:tav>
                                        <p:tav tm="100000">
                                          <p:val>
                                            <p:strVal val="#ppt_w"/>
                                          </p:val>
                                        </p:tav>
                                      </p:tavLst>
                                    </p:anim>
                                    <p:anim calcmode="lin" valueType="num">
                                      <p:cBhvr>
                                        <p:cTn id="95" dur="1000" fill="hold"/>
                                        <p:tgtEl>
                                          <p:spTgt spid="37"/>
                                        </p:tgtEl>
                                        <p:attrNameLst>
                                          <p:attrName>ppt_h</p:attrName>
                                        </p:attrNameLst>
                                      </p:cBhvr>
                                      <p:tavLst>
                                        <p:tav tm="0">
                                          <p:val>
                                            <p:fltVal val="0"/>
                                          </p:val>
                                        </p:tav>
                                        <p:tav tm="100000">
                                          <p:val>
                                            <p:strVal val="#ppt_h"/>
                                          </p:val>
                                        </p:tav>
                                      </p:tavLst>
                                    </p:anim>
                                    <p:anim calcmode="lin" valueType="num">
                                      <p:cBhvr>
                                        <p:cTn id="96" dur="1000" fill="hold"/>
                                        <p:tgtEl>
                                          <p:spTgt spid="37"/>
                                        </p:tgtEl>
                                        <p:attrNameLst>
                                          <p:attrName>ppt_x</p:attrName>
                                        </p:attrNameLst>
                                      </p:cBhvr>
                                      <p:tavLst>
                                        <p:tav tm="0" fmla="#ppt_x+(cos(-2*pi*(1-$))*-#ppt_x-sin(-2*pi*(1-$))*(1-#ppt_y))*(1-$)">
                                          <p:val>
                                            <p:fltVal val="0"/>
                                          </p:val>
                                        </p:tav>
                                        <p:tav tm="100000">
                                          <p:val>
                                            <p:fltVal val="1"/>
                                          </p:val>
                                        </p:tav>
                                      </p:tavLst>
                                    </p:anim>
                                    <p:anim calcmode="lin" valueType="num">
                                      <p:cBhvr>
                                        <p:cTn id="97" dur="1000" fill="hold"/>
                                        <p:tgtEl>
                                          <p:spTgt spid="3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nodeType="clickEffect">
                                  <p:stCondLst>
                                    <p:cond delay="0"/>
                                  </p:stCondLst>
                                  <p:childTnLst>
                                    <p:set>
                                      <p:cBhvr>
                                        <p:cTn id="101" dur="1" fill="hold">
                                          <p:stCondLst>
                                            <p:cond delay="0"/>
                                          </p:stCondLst>
                                        </p:cTn>
                                        <p:tgtEl>
                                          <p:spTgt spid="43"/>
                                        </p:tgtEl>
                                        <p:attrNameLst>
                                          <p:attrName>style.visibility</p:attrName>
                                        </p:attrNameLst>
                                      </p:cBhvr>
                                      <p:to>
                                        <p:strVal val="visible"/>
                                      </p:to>
                                    </p:set>
                                    <p:animEffect transition="in" filter="wipe(left)">
                                      <p:cBhvr>
                                        <p:cTn id="102" dur="500"/>
                                        <p:tgtEl>
                                          <p:spTgt spid="43"/>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2" fill="hold" nodeType="clickEffect">
                                  <p:stCondLst>
                                    <p:cond delay="0"/>
                                  </p:stCondLst>
                                  <p:childTnLst>
                                    <p:set>
                                      <p:cBhvr>
                                        <p:cTn id="106" dur="1" fill="hold">
                                          <p:stCondLst>
                                            <p:cond delay="0"/>
                                          </p:stCondLst>
                                        </p:cTn>
                                        <p:tgtEl>
                                          <p:spTgt spid="46"/>
                                        </p:tgtEl>
                                        <p:attrNameLst>
                                          <p:attrName>style.visibility</p:attrName>
                                        </p:attrNameLst>
                                      </p:cBhvr>
                                      <p:to>
                                        <p:strVal val="visible"/>
                                      </p:to>
                                    </p:set>
                                    <p:animEffect transition="in" filter="wipe(right)">
                                      <p:cBhvr>
                                        <p:cTn id="107" dur="500"/>
                                        <p:tgtEl>
                                          <p:spTgt spid="46"/>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2" fill="hold" nodeType="clickEffect">
                                  <p:stCondLst>
                                    <p:cond delay="0"/>
                                  </p:stCondLst>
                                  <p:childTnLst>
                                    <p:set>
                                      <p:cBhvr>
                                        <p:cTn id="111" dur="1" fill="hold">
                                          <p:stCondLst>
                                            <p:cond delay="0"/>
                                          </p:stCondLst>
                                        </p:cTn>
                                        <p:tgtEl>
                                          <p:spTgt spid="49"/>
                                        </p:tgtEl>
                                        <p:attrNameLst>
                                          <p:attrName>style.visibility</p:attrName>
                                        </p:attrNameLst>
                                      </p:cBhvr>
                                      <p:to>
                                        <p:strVal val="visible"/>
                                      </p:to>
                                    </p:set>
                                    <p:animEffect transition="in" filter="wipe(right)">
                                      <p:cBhvr>
                                        <p:cTn id="112" dur="500"/>
                                        <p:tgtEl>
                                          <p:spTgt spid="49"/>
                                        </p:tgtEl>
                                      </p:cBhvr>
                                    </p:animEffect>
                                  </p:childTnLst>
                                </p:cTn>
                              </p:par>
                            </p:childTnLst>
                          </p:cTn>
                        </p:par>
                      </p:childTnLst>
                    </p:cTn>
                  </p:par>
                  <p:par>
                    <p:cTn id="113" fill="hold">
                      <p:stCondLst>
                        <p:cond delay="indefinite"/>
                      </p:stCondLst>
                      <p:childTnLst>
                        <p:par>
                          <p:cTn id="114" fill="hold">
                            <p:stCondLst>
                              <p:cond delay="0"/>
                            </p:stCondLst>
                            <p:childTnLst>
                              <p:par>
                                <p:cTn id="115" presetID="15" presetClass="entr" presetSubtype="0" fill="hold" nodeType="clickEffect">
                                  <p:stCondLst>
                                    <p:cond delay="0"/>
                                  </p:stCondLst>
                                  <p:childTnLst>
                                    <p:set>
                                      <p:cBhvr>
                                        <p:cTn id="116" dur="1" fill="hold">
                                          <p:stCondLst>
                                            <p:cond delay="0"/>
                                          </p:stCondLst>
                                        </p:cTn>
                                        <p:tgtEl>
                                          <p:spTgt spid="52"/>
                                        </p:tgtEl>
                                        <p:attrNameLst>
                                          <p:attrName>style.visibility</p:attrName>
                                        </p:attrNameLst>
                                      </p:cBhvr>
                                      <p:to>
                                        <p:strVal val="visible"/>
                                      </p:to>
                                    </p:set>
                                    <p:anim calcmode="lin" valueType="num">
                                      <p:cBhvr>
                                        <p:cTn id="117" dur="1000" fill="hold"/>
                                        <p:tgtEl>
                                          <p:spTgt spid="52"/>
                                        </p:tgtEl>
                                        <p:attrNameLst>
                                          <p:attrName>ppt_w</p:attrName>
                                        </p:attrNameLst>
                                      </p:cBhvr>
                                      <p:tavLst>
                                        <p:tav tm="0">
                                          <p:val>
                                            <p:fltVal val="0"/>
                                          </p:val>
                                        </p:tav>
                                        <p:tav tm="100000">
                                          <p:val>
                                            <p:strVal val="#ppt_w"/>
                                          </p:val>
                                        </p:tav>
                                      </p:tavLst>
                                    </p:anim>
                                    <p:anim calcmode="lin" valueType="num">
                                      <p:cBhvr>
                                        <p:cTn id="118" dur="1000" fill="hold"/>
                                        <p:tgtEl>
                                          <p:spTgt spid="52"/>
                                        </p:tgtEl>
                                        <p:attrNameLst>
                                          <p:attrName>ppt_h</p:attrName>
                                        </p:attrNameLst>
                                      </p:cBhvr>
                                      <p:tavLst>
                                        <p:tav tm="0">
                                          <p:val>
                                            <p:fltVal val="0"/>
                                          </p:val>
                                        </p:tav>
                                        <p:tav tm="100000">
                                          <p:val>
                                            <p:strVal val="#ppt_h"/>
                                          </p:val>
                                        </p:tav>
                                      </p:tavLst>
                                    </p:anim>
                                    <p:anim calcmode="lin" valueType="num">
                                      <p:cBhvr>
                                        <p:cTn id="119" dur="1000" fill="hold"/>
                                        <p:tgtEl>
                                          <p:spTgt spid="52"/>
                                        </p:tgtEl>
                                        <p:attrNameLst>
                                          <p:attrName>ppt_x</p:attrName>
                                        </p:attrNameLst>
                                      </p:cBhvr>
                                      <p:tavLst>
                                        <p:tav tm="0" fmla="#ppt_x+(cos(-2*pi*(1-$))*-#ppt_x-sin(-2*pi*(1-$))*(1-#ppt_y))*(1-$)">
                                          <p:val>
                                            <p:fltVal val="0"/>
                                          </p:val>
                                        </p:tav>
                                        <p:tav tm="100000">
                                          <p:val>
                                            <p:fltVal val="1"/>
                                          </p:val>
                                        </p:tav>
                                      </p:tavLst>
                                    </p:anim>
                                    <p:anim calcmode="lin" valueType="num">
                                      <p:cBhvr>
                                        <p:cTn id="120" dur="1000" fill="hold"/>
                                        <p:tgtEl>
                                          <p:spTgt spid="5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21" fill="hold">
                      <p:stCondLst>
                        <p:cond delay="indefinite"/>
                      </p:stCondLst>
                      <p:childTnLst>
                        <p:par>
                          <p:cTn id="122" fill="hold">
                            <p:stCondLst>
                              <p:cond delay="0"/>
                            </p:stCondLst>
                            <p:childTnLst>
                              <p:par>
                                <p:cTn id="123" presetID="15" presetClass="entr" presetSubtype="0" fill="hold" nodeType="clickEffect">
                                  <p:stCondLst>
                                    <p:cond delay="0"/>
                                  </p:stCondLst>
                                  <p:childTnLst>
                                    <p:set>
                                      <p:cBhvr>
                                        <p:cTn id="124" dur="1" fill="hold">
                                          <p:stCondLst>
                                            <p:cond delay="0"/>
                                          </p:stCondLst>
                                        </p:cTn>
                                        <p:tgtEl>
                                          <p:spTgt spid="55"/>
                                        </p:tgtEl>
                                        <p:attrNameLst>
                                          <p:attrName>style.visibility</p:attrName>
                                        </p:attrNameLst>
                                      </p:cBhvr>
                                      <p:to>
                                        <p:strVal val="visible"/>
                                      </p:to>
                                    </p:set>
                                    <p:anim calcmode="lin" valueType="num">
                                      <p:cBhvr>
                                        <p:cTn id="125" dur="1000" fill="hold"/>
                                        <p:tgtEl>
                                          <p:spTgt spid="55"/>
                                        </p:tgtEl>
                                        <p:attrNameLst>
                                          <p:attrName>ppt_w</p:attrName>
                                        </p:attrNameLst>
                                      </p:cBhvr>
                                      <p:tavLst>
                                        <p:tav tm="0">
                                          <p:val>
                                            <p:fltVal val="0"/>
                                          </p:val>
                                        </p:tav>
                                        <p:tav tm="100000">
                                          <p:val>
                                            <p:strVal val="#ppt_w"/>
                                          </p:val>
                                        </p:tav>
                                      </p:tavLst>
                                    </p:anim>
                                    <p:anim calcmode="lin" valueType="num">
                                      <p:cBhvr>
                                        <p:cTn id="126" dur="1000" fill="hold"/>
                                        <p:tgtEl>
                                          <p:spTgt spid="55"/>
                                        </p:tgtEl>
                                        <p:attrNameLst>
                                          <p:attrName>ppt_h</p:attrName>
                                        </p:attrNameLst>
                                      </p:cBhvr>
                                      <p:tavLst>
                                        <p:tav tm="0">
                                          <p:val>
                                            <p:fltVal val="0"/>
                                          </p:val>
                                        </p:tav>
                                        <p:tav tm="100000">
                                          <p:val>
                                            <p:strVal val="#ppt_h"/>
                                          </p:val>
                                        </p:tav>
                                      </p:tavLst>
                                    </p:anim>
                                    <p:anim calcmode="lin" valueType="num">
                                      <p:cBhvr>
                                        <p:cTn id="127" dur="1000" fill="hold"/>
                                        <p:tgtEl>
                                          <p:spTgt spid="55"/>
                                        </p:tgtEl>
                                        <p:attrNameLst>
                                          <p:attrName>ppt_x</p:attrName>
                                        </p:attrNameLst>
                                      </p:cBhvr>
                                      <p:tavLst>
                                        <p:tav tm="0" fmla="#ppt_x+(cos(-2*pi*(1-$))*-#ppt_x-sin(-2*pi*(1-$))*(1-#ppt_y))*(1-$)">
                                          <p:val>
                                            <p:fltVal val="0"/>
                                          </p:val>
                                        </p:tav>
                                        <p:tav tm="100000">
                                          <p:val>
                                            <p:fltVal val="1"/>
                                          </p:val>
                                        </p:tav>
                                      </p:tavLst>
                                    </p:anim>
                                    <p:anim calcmode="lin" valueType="num">
                                      <p:cBhvr>
                                        <p:cTn id="128" dur="1000" fill="hold"/>
                                        <p:tgtEl>
                                          <p:spTgt spid="5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29" fill="hold">
                      <p:stCondLst>
                        <p:cond delay="indefinite"/>
                      </p:stCondLst>
                      <p:childTnLst>
                        <p:par>
                          <p:cTn id="130" fill="hold">
                            <p:stCondLst>
                              <p:cond delay="0"/>
                            </p:stCondLst>
                            <p:childTnLst>
                              <p:par>
                                <p:cTn id="131" presetID="22" presetClass="entr" presetSubtype="2" fill="hold" grpId="0" nodeType="clickEffect">
                                  <p:stCondLst>
                                    <p:cond delay="0"/>
                                  </p:stCondLst>
                                  <p:childTnLst>
                                    <p:set>
                                      <p:cBhvr>
                                        <p:cTn id="132" dur="1" fill="hold">
                                          <p:stCondLst>
                                            <p:cond delay="0"/>
                                          </p:stCondLst>
                                        </p:cTn>
                                        <p:tgtEl>
                                          <p:spTgt spid="59"/>
                                        </p:tgtEl>
                                        <p:attrNameLst>
                                          <p:attrName>style.visibility</p:attrName>
                                        </p:attrNameLst>
                                      </p:cBhvr>
                                      <p:to>
                                        <p:strVal val="visible"/>
                                      </p:to>
                                    </p:set>
                                    <p:animEffect transition="in" filter="wipe(right)">
                                      <p:cBhvr>
                                        <p:cTn id="133" dur="500"/>
                                        <p:tgtEl>
                                          <p:spTgt spid="59"/>
                                        </p:tgtEl>
                                      </p:cBhvr>
                                    </p:animEffect>
                                  </p:childTnLst>
                                </p:cTn>
                              </p:par>
                            </p:childTnLst>
                          </p:cTn>
                        </p:par>
                      </p:childTnLst>
                    </p:cTn>
                  </p:par>
                  <p:par>
                    <p:cTn id="134" fill="hold">
                      <p:stCondLst>
                        <p:cond delay="indefinite"/>
                      </p:stCondLst>
                      <p:childTnLst>
                        <p:par>
                          <p:cTn id="135" fill="hold">
                            <p:stCondLst>
                              <p:cond delay="0"/>
                            </p:stCondLst>
                            <p:childTnLst>
                              <p:par>
                                <p:cTn id="136" presetID="22" presetClass="entr" presetSubtype="8" fill="hold" grpId="0" nodeType="clickEffect">
                                  <p:stCondLst>
                                    <p:cond delay="0"/>
                                  </p:stCondLst>
                                  <p:childTnLst>
                                    <p:set>
                                      <p:cBhvr>
                                        <p:cTn id="137" dur="1" fill="hold">
                                          <p:stCondLst>
                                            <p:cond delay="0"/>
                                          </p:stCondLst>
                                        </p:cTn>
                                        <p:tgtEl>
                                          <p:spTgt spid="58"/>
                                        </p:tgtEl>
                                        <p:attrNameLst>
                                          <p:attrName>style.visibility</p:attrName>
                                        </p:attrNameLst>
                                      </p:cBhvr>
                                      <p:to>
                                        <p:strVal val="visible"/>
                                      </p:to>
                                    </p:set>
                                    <p:animEffect transition="in" filter="wipe(left)">
                                      <p:cBhvr>
                                        <p:cTn id="138" dur="500"/>
                                        <p:tgtEl>
                                          <p:spTgt spid="58"/>
                                        </p:tgtEl>
                                      </p:cBhvr>
                                    </p:animEffect>
                                  </p:childTnLst>
                                </p:cTn>
                              </p:par>
                            </p:childTnLst>
                          </p:cTn>
                        </p:par>
                      </p:childTnLst>
                    </p:cTn>
                  </p:par>
                  <p:par>
                    <p:cTn id="139" fill="hold">
                      <p:stCondLst>
                        <p:cond delay="indefinite"/>
                      </p:stCondLst>
                      <p:childTnLst>
                        <p:par>
                          <p:cTn id="140" fill="hold">
                            <p:stCondLst>
                              <p:cond delay="0"/>
                            </p:stCondLst>
                            <p:childTnLst>
                              <p:par>
                                <p:cTn id="141" presetID="22" presetClass="entr" presetSubtype="2" fill="hold" nodeType="clickEffect">
                                  <p:stCondLst>
                                    <p:cond delay="0"/>
                                  </p:stCondLst>
                                  <p:childTnLst>
                                    <p:set>
                                      <p:cBhvr>
                                        <p:cTn id="142" dur="1" fill="hold">
                                          <p:stCondLst>
                                            <p:cond delay="0"/>
                                          </p:stCondLst>
                                        </p:cTn>
                                        <p:tgtEl>
                                          <p:spTgt spid="60"/>
                                        </p:tgtEl>
                                        <p:attrNameLst>
                                          <p:attrName>style.visibility</p:attrName>
                                        </p:attrNameLst>
                                      </p:cBhvr>
                                      <p:to>
                                        <p:strVal val="visible"/>
                                      </p:to>
                                    </p:set>
                                    <p:animEffect transition="in" filter="wipe(right)">
                                      <p:cBhvr>
                                        <p:cTn id="143" dur="500"/>
                                        <p:tgtEl>
                                          <p:spTgt spid="60"/>
                                        </p:tgtEl>
                                      </p:cBhvr>
                                    </p:animEffect>
                                  </p:childTnLst>
                                </p:cTn>
                              </p:par>
                            </p:childTnLst>
                          </p:cTn>
                        </p:par>
                      </p:childTnLst>
                    </p:cTn>
                  </p:par>
                  <p:par>
                    <p:cTn id="144" fill="hold">
                      <p:stCondLst>
                        <p:cond delay="indefinite"/>
                      </p:stCondLst>
                      <p:childTnLst>
                        <p:par>
                          <p:cTn id="145" fill="hold">
                            <p:stCondLst>
                              <p:cond delay="0"/>
                            </p:stCondLst>
                            <p:childTnLst>
                              <p:par>
                                <p:cTn id="146" presetID="12" presetClass="entr" presetSubtype="8" fill="hold" nodeType="clickEffect">
                                  <p:stCondLst>
                                    <p:cond delay="0"/>
                                  </p:stCondLst>
                                  <p:childTnLst>
                                    <p:set>
                                      <p:cBhvr>
                                        <p:cTn id="147" dur="1" fill="hold">
                                          <p:stCondLst>
                                            <p:cond delay="0"/>
                                          </p:stCondLst>
                                        </p:cTn>
                                        <p:tgtEl>
                                          <p:spTgt spid="63"/>
                                        </p:tgtEl>
                                        <p:attrNameLst>
                                          <p:attrName>style.visibility</p:attrName>
                                        </p:attrNameLst>
                                      </p:cBhvr>
                                      <p:to>
                                        <p:strVal val="visible"/>
                                      </p:to>
                                    </p:set>
                                    <p:animEffect transition="in" filter="slide(fromLeft)">
                                      <p:cBhvr>
                                        <p:cTn id="148" dur="500"/>
                                        <p:tgtEl>
                                          <p:spTgt spid="63"/>
                                        </p:tgtEl>
                                      </p:cBhvr>
                                    </p:animEffect>
                                  </p:childTnLst>
                                </p:cTn>
                              </p:par>
                            </p:childTnLst>
                          </p:cTn>
                        </p:par>
                      </p:childTnLst>
                    </p:cTn>
                  </p:par>
                  <p:par>
                    <p:cTn id="149" fill="hold">
                      <p:stCondLst>
                        <p:cond delay="indefinite"/>
                      </p:stCondLst>
                      <p:childTnLst>
                        <p:par>
                          <p:cTn id="150" fill="hold">
                            <p:stCondLst>
                              <p:cond delay="0"/>
                            </p:stCondLst>
                            <p:childTnLst>
                              <p:par>
                                <p:cTn id="151" presetID="2" presetClass="entr" presetSubtype="2" fill="hold" grpId="0" nodeType="clickEffect">
                                  <p:stCondLst>
                                    <p:cond delay="0"/>
                                  </p:stCondLst>
                                  <p:childTnLst>
                                    <p:set>
                                      <p:cBhvr>
                                        <p:cTn id="152" dur="1" fill="hold">
                                          <p:stCondLst>
                                            <p:cond delay="0"/>
                                          </p:stCondLst>
                                        </p:cTn>
                                        <p:tgtEl>
                                          <p:spTgt spid="66"/>
                                        </p:tgtEl>
                                        <p:attrNameLst>
                                          <p:attrName>style.visibility</p:attrName>
                                        </p:attrNameLst>
                                      </p:cBhvr>
                                      <p:to>
                                        <p:strVal val="visible"/>
                                      </p:to>
                                    </p:set>
                                    <p:anim calcmode="lin" valueType="num">
                                      <p:cBhvr additive="base">
                                        <p:cTn id="153" dur="500" fill="hold"/>
                                        <p:tgtEl>
                                          <p:spTgt spid="66"/>
                                        </p:tgtEl>
                                        <p:attrNameLst>
                                          <p:attrName>ppt_x</p:attrName>
                                        </p:attrNameLst>
                                      </p:cBhvr>
                                      <p:tavLst>
                                        <p:tav tm="0">
                                          <p:val>
                                            <p:strVal val="1+#ppt_w/2"/>
                                          </p:val>
                                        </p:tav>
                                        <p:tav tm="100000">
                                          <p:val>
                                            <p:strVal val="#ppt_x"/>
                                          </p:val>
                                        </p:tav>
                                      </p:tavLst>
                                    </p:anim>
                                    <p:anim calcmode="lin" valueType="num">
                                      <p:cBhvr additive="base">
                                        <p:cTn id="154" dur="500" fill="hold"/>
                                        <p:tgtEl>
                                          <p:spTgt spid="66"/>
                                        </p:tgtEl>
                                        <p:attrNameLst>
                                          <p:attrName>ppt_y</p:attrName>
                                        </p:attrNameLst>
                                      </p:cBhvr>
                                      <p:tavLst>
                                        <p:tav tm="0">
                                          <p:val>
                                            <p:strVal val="#ppt_y"/>
                                          </p:val>
                                        </p:tav>
                                        <p:tav tm="100000">
                                          <p:val>
                                            <p:strVal val="#ppt_y"/>
                                          </p:val>
                                        </p:tav>
                                      </p:tavLst>
                                    </p:anim>
                                  </p:childTnLst>
                                </p:cTn>
                              </p:par>
                            </p:childTnLst>
                          </p:cTn>
                        </p:par>
                      </p:childTnLst>
                    </p:cTn>
                  </p:par>
                  <p:par>
                    <p:cTn id="155" fill="hold">
                      <p:stCondLst>
                        <p:cond delay="indefinite"/>
                      </p:stCondLst>
                      <p:childTnLst>
                        <p:par>
                          <p:cTn id="156" fill="hold">
                            <p:stCondLst>
                              <p:cond delay="0"/>
                            </p:stCondLst>
                            <p:childTnLst>
                              <p:par>
                                <p:cTn id="157" presetID="23" presetClass="entr" presetSubtype="288" fill="hold" grpId="0" nodeType="clickEffect">
                                  <p:stCondLst>
                                    <p:cond delay="0"/>
                                  </p:stCondLst>
                                  <p:childTnLst>
                                    <p:set>
                                      <p:cBhvr>
                                        <p:cTn id="158" dur="1" fill="hold">
                                          <p:stCondLst>
                                            <p:cond delay="0"/>
                                          </p:stCondLst>
                                        </p:cTn>
                                        <p:tgtEl>
                                          <p:spTgt spid="67"/>
                                        </p:tgtEl>
                                        <p:attrNameLst>
                                          <p:attrName>style.visibility</p:attrName>
                                        </p:attrNameLst>
                                      </p:cBhvr>
                                      <p:to>
                                        <p:strVal val="visible"/>
                                      </p:to>
                                    </p:set>
                                    <p:anim calcmode="lin" valueType="num">
                                      <p:cBhvr>
                                        <p:cTn id="159" dur="500" fill="hold"/>
                                        <p:tgtEl>
                                          <p:spTgt spid="67"/>
                                        </p:tgtEl>
                                        <p:attrNameLst>
                                          <p:attrName>ppt_w</p:attrName>
                                        </p:attrNameLst>
                                      </p:cBhvr>
                                      <p:tavLst>
                                        <p:tav tm="0">
                                          <p:val>
                                            <p:strVal val="4/3*#ppt_w"/>
                                          </p:val>
                                        </p:tav>
                                        <p:tav tm="100000">
                                          <p:val>
                                            <p:strVal val="#ppt_w"/>
                                          </p:val>
                                        </p:tav>
                                      </p:tavLst>
                                    </p:anim>
                                    <p:anim calcmode="lin" valueType="num">
                                      <p:cBhvr>
                                        <p:cTn id="160" dur="500" fill="hold"/>
                                        <p:tgtEl>
                                          <p:spTgt spid="67"/>
                                        </p:tgtEl>
                                        <p:attrNameLst>
                                          <p:attrName>ppt_h</p:attrName>
                                        </p:attrNameLst>
                                      </p:cBhvr>
                                      <p:tavLst>
                                        <p:tav tm="0">
                                          <p:val>
                                            <p:strVal val="4/3*#ppt_h"/>
                                          </p:val>
                                        </p:tav>
                                        <p:tav tm="100000">
                                          <p:val>
                                            <p:strVal val="#ppt_h"/>
                                          </p:val>
                                        </p:tav>
                                      </p:tavLst>
                                    </p:anim>
                                  </p:childTnLst>
                                </p:cTn>
                              </p:par>
                            </p:childTnLst>
                          </p:cTn>
                        </p:par>
                      </p:childTnLst>
                    </p:cTn>
                  </p:par>
                  <p:par>
                    <p:cTn id="161" fill="hold">
                      <p:stCondLst>
                        <p:cond delay="indefinite"/>
                      </p:stCondLst>
                      <p:childTnLst>
                        <p:par>
                          <p:cTn id="162" fill="hold">
                            <p:stCondLst>
                              <p:cond delay="0"/>
                            </p:stCondLst>
                            <p:childTnLst>
                              <p:par>
                                <p:cTn id="163" presetID="22" presetClass="entr" presetSubtype="8" fill="hold" nodeType="clickEffect">
                                  <p:stCondLst>
                                    <p:cond delay="0"/>
                                  </p:stCondLst>
                                  <p:childTnLst>
                                    <p:set>
                                      <p:cBhvr>
                                        <p:cTn id="164" dur="1" fill="hold">
                                          <p:stCondLst>
                                            <p:cond delay="0"/>
                                          </p:stCondLst>
                                        </p:cTn>
                                        <p:tgtEl>
                                          <p:spTgt spid="68"/>
                                        </p:tgtEl>
                                        <p:attrNameLst>
                                          <p:attrName>style.visibility</p:attrName>
                                        </p:attrNameLst>
                                      </p:cBhvr>
                                      <p:to>
                                        <p:strVal val="visible"/>
                                      </p:to>
                                    </p:set>
                                    <p:animEffect transition="in" filter="wipe(left)">
                                      <p:cBhvr>
                                        <p:cTn id="165" dur="500"/>
                                        <p:tgtEl>
                                          <p:spTgt spid="68"/>
                                        </p:tgtEl>
                                      </p:cBhvr>
                                    </p:animEffect>
                                  </p:childTnLst>
                                </p:cTn>
                              </p:par>
                            </p:childTnLst>
                          </p:cTn>
                        </p:par>
                      </p:childTnLst>
                    </p:cTn>
                  </p:par>
                  <p:par>
                    <p:cTn id="166" fill="hold">
                      <p:stCondLst>
                        <p:cond delay="indefinite"/>
                      </p:stCondLst>
                      <p:childTnLst>
                        <p:par>
                          <p:cTn id="167" fill="hold">
                            <p:stCondLst>
                              <p:cond delay="0"/>
                            </p:stCondLst>
                            <p:childTnLst>
                              <p:par>
                                <p:cTn id="168" presetID="22" presetClass="entr" presetSubtype="2" fill="hold" nodeType="clickEffect">
                                  <p:stCondLst>
                                    <p:cond delay="0"/>
                                  </p:stCondLst>
                                  <p:childTnLst>
                                    <p:set>
                                      <p:cBhvr>
                                        <p:cTn id="169" dur="1" fill="hold">
                                          <p:stCondLst>
                                            <p:cond delay="0"/>
                                          </p:stCondLst>
                                        </p:cTn>
                                        <p:tgtEl>
                                          <p:spTgt spid="71"/>
                                        </p:tgtEl>
                                        <p:attrNameLst>
                                          <p:attrName>style.visibility</p:attrName>
                                        </p:attrNameLst>
                                      </p:cBhvr>
                                      <p:to>
                                        <p:strVal val="visible"/>
                                      </p:to>
                                    </p:set>
                                    <p:animEffect transition="in" filter="wipe(right)">
                                      <p:cBhvr>
                                        <p:cTn id="170" dur="500"/>
                                        <p:tgtEl>
                                          <p:spTgt spid="71"/>
                                        </p:tgtEl>
                                      </p:cBhvr>
                                    </p:animEffect>
                                  </p:childTnLst>
                                </p:cTn>
                              </p:par>
                            </p:childTnLst>
                          </p:cTn>
                        </p:par>
                      </p:childTnLst>
                    </p:cTn>
                  </p:par>
                  <p:par>
                    <p:cTn id="171" fill="hold">
                      <p:stCondLst>
                        <p:cond delay="indefinite"/>
                      </p:stCondLst>
                      <p:childTnLst>
                        <p:par>
                          <p:cTn id="172" fill="hold">
                            <p:stCondLst>
                              <p:cond delay="0"/>
                            </p:stCondLst>
                            <p:childTnLst>
                              <p:par>
                                <p:cTn id="173" presetID="15" presetClass="entr" presetSubtype="0" fill="hold" nodeType="clickEffect">
                                  <p:stCondLst>
                                    <p:cond delay="0"/>
                                  </p:stCondLst>
                                  <p:childTnLst>
                                    <p:set>
                                      <p:cBhvr>
                                        <p:cTn id="174" dur="1" fill="hold">
                                          <p:stCondLst>
                                            <p:cond delay="0"/>
                                          </p:stCondLst>
                                        </p:cTn>
                                        <p:tgtEl>
                                          <p:spTgt spid="74"/>
                                        </p:tgtEl>
                                        <p:attrNameLst>
                                          <p:attrName>style.visibility</p:attrName>
                                        </p:attrNameLst>
                                      </p:cBhvr>
                                      <p:to>
                                        <p:strVal val="visible"/>
                                      </p:to>
                                    </p:set>
                                    <p:anim calcmode="lin" valueType="num">
                                      <p:cBhvr>
                                        <p:cTn id="175" dur="1000" fill="hold"/>
                                        <p:tgtEl>
                                          <p:spTgt spid="74"/>
                                        </p:tgtEl>
                                        <p:attrNameLst>
                                          <p:attrName>ppt_w</p:attrName>
                                        </p:attrNameLst>
                                      </p:cBhvr>
                                      <p:tavLst>
                                        <p:tav tm="0">
                                          <p:val>
                                            <p:fltVal val="0"/>
                                          </p:val>
                                        </p:tav>
                                        <p:tav tm="100000">
                                          <p:val>
                                            <p:strVal val="#ppt_w"/>
                                          </p:val>
                                        </p:tav>
                                      </p:tavLst>
                                    </p:anim>
                                    <p:anim calcmode="lin" valueType="num">
                                      <p:cBhvr>
                                        <p:cTn id="176" dur="1000" fill="hold"/>
                                        <p:tgtEl>
                                          <p:spTgt spid="74"/>
                                        </p:tgtEl>
                                        <p:attrNameLst>
                                          <p:attrName>ppt_h</p:attrName>
                                        </p:attrNameLst>
                                      </p:cBhvr>
                                      <p:tavLst>
                                        <p:tav tm="0">
                                          <p:val>
                                            <p:fltVal val="0"/>
                                          </p:val>
                                        </p:tav>
                                        <p:tav tm="100000">
                                          <p:val>
                                            <p:strVal val="#ppt_h"/>
                                          </p:val>
                                        </p:tav>
                                      </p:tavLst>
                                    </p:anim>
                                    <p:anim calcmode="lin" valueType="num">
                                      <p:cBhvr>
                                        <p:cTn id="177" dur="1000" fill="hold"/>
                                        <p:tgtEl>
                                          <p:spTgt spid="74"/>
                                        </p:tgtEl>
                                        <p:attrNameLst>
                                          <p:attrName>ppt_x</p:attrName>
                                        </p:attrNameLst>
                                      </p:cBhvr>
                                      <p:tavLst>
                                        <p:tav tm="0" fmla="#ppt_x+(cos(-2*pi*(1-$))*-#ppt_x-sin(-2*pi*(1-$))*(1-#ppt_y))*(1-$)">
                                          <p:val>
                                            <p:fltVal val="0"/>
                                          </p:val>
                                        </p:tav>
                                        <p:tav tm="100000">
                                          <p:val>
                                            <p:fltVal val="1"/>
                                          </p:val>
                                        </p:tav>
                                      </p:tavLst>
                                    </p:anim>
                                    <p:anim calcmode="lin" valueType="num">
                                      <p:cBhvr>
                                        <p:cTn id="178" dur="1000" fill="hold"/>
                                        <p:tgtEl>
                                          <p:spTgt spid="7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79" fill="hold">
                      <p:stCondLst>
                        <p:cond delay="indefinite"/>
                      </p:stCondLst>
                      <p:childTnLst>
                        <p:par>
                          <p:cTn id="180" fill="hold">
                            <p:stCondLst>
                              <p:cond delay="0"/>
                            </p:stCondLst>
                            <p:childTnLst>
                              <p:par>
                                <p:cTn id="181" presetID="15" presetClass="entr" presetSubtype="0" fill="hold" nodeType="clickEffect">
                                  <p:stCondLst>
                                    <p:cond delay="0"/>
                                  </p:stCondLst>
                                  <p:childTnLst>
                                    <p:set>
                                      <p:cBhvr>
                                        <p:cTn id="182" dur="1" fill="hold">
                                          <p:stCondLst>
                                            <p:cond delay="0"/>
                                          </p:stCondLst>
                                        </p:cTn>
                                        <p:tgtEl>
                                          <p:spTgt spid="77"/>
                                        </p:tgtEl>
                                        <p:attrNameLst>
                                          <p:attrName>style.visibility</p:attrName>
                                        </p:attrNameLst>
                                      </p:cBhvr>
                                      <p:to>
                                        <p:strVal val="visible"/>
                                      </p:to>
                                    </p:set>
                                    <p:anim calcmode="lin" valueType="num">
                                      <p:cBhvr>
                                        <p:cTn id="183" dur="1000" fill="hold"/>
                                        <p:tgtEl>
                                          <p:spTgt spid="77"/>
                                        </p:tgtEl>
                                        <p:attrNameLst>
                                          <p:attrName>ppt_w</p:attrName>
                                        </p:attrNameLst>
                                      </p:cBhvr>
                                      <p:tavLst>
                                        <p:tav tm="0">
                                          <p:val>
                                            <p:fltVal val="0"/>
                                          </p:val>
                                        </p:tav>
                                        <p:tav tm="100000">
                                          <p:val>
                                            <p:strVal val="#ppt_w"/>
                                          </p:val>
                                        </p:tav>
                                      </p:tavLst>
                                    </p:anim>
                                    <p:anim calcmode="lin" valueType="num">
                                      <p:cBhvr>
                                        <p:cTn id="184" dur="1000" fill="hold"/>
                                        <p:tgtEl>
                                          <p:spTgt spid="77"/>
                                        </p:tgtEl>
                                        <p:attrNameLst>
                                          <p:attrName>ppt_h</p:attrName>
                                        </p:attrNameLst>
                                      </p:cBhvr>
                                      <p:tavLst>
                                        <p:tav tm="0">
                                          <p:val>
                                            <p:fltVal val="0"/>
                                          </p:val>
                                        </p:tav>
                                        <p:tav tm="100000">
                                          <p:val>
                                            <p:strVal val="#ppt_h"/>
                                          </p:val>
                                        </p:tav>
                                      </p:tavLst>
                                    </p:anim>
                                    <p:anim calcmode="lin" valueType="num">
                                      <p:cBhvr>
                                        <p:cTn id="185" dur="1000" fill="hold"/>
                                        <p:tgtEl>
                                          <p:spTgt spid="77"/>
                                        </p:tgtEl>
                                        <p:attrNameLst>
                                          <p:attrName>ppt_x</p:attrName>
                                        </p:attrNameLst>
                                      </p:cBhvr>
                                      <p:tavLst>
                                        <p:tav tm="0" fmla="#ppt_x+(cos(-2*pi*(1-$))*-#ppt_x-sin(-2*pi*(1-$))*(1-#ppt_y))*(1-$)">
                                          <p:val>
                                            <p:fltVal val="0"/>
                                          </p:val>
                                        </p:tav>
                                        <p:tav tm="100000">
                                          <p:val>
                                            <p:fltVal val="1"/>
                                          </p:val>
                                        </p:tav>
                                      </p:tavLst>
                                    </p:anim>
                                    <p:anim calcmode="lin" valueType="num">
                                      <p:cBhvr>
                                        <p:cTn id="186" dur="1000" fill="hold"/>
                                        <p:tgtEl>
                                          <p:spTgt spid="7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87" fill="hold">
                      <p:stCondLst>
                        <p:cond delay="indefinite"/>
                      </p:stCondLst>
                      <p:childTnLst>
                        <p:par>
                          <p:cTn id="188" fill="hold">
                            <p:stCondLst>
                              <p:cond delay="0"/>
                            </p:stCondLst>
                            <p:childTnLst>
                              <p:par>
                                <p:cTn id="189" presetID="22" presetClass="entr" presetSubtype="8" fill="hold" nodeType="clickEffect">
                                  <p:stCondLst>
                                    <p:cond delay="0"/>
                                  </p:stCondLst>
                                  <p:childTnLst>
                                    <p:set>
                                      <p:cBhvr>
                                        <p:cTn id="190" dur="1" fill="hold">
                                          <p:stCondLst>
                                            <p:cond delay="0"/>
                                          </p:stCondLst>
                                        </p:cTn>
                                        <p:tgtEl>
                                          <p:spTgt spid="80"/>
                                        </p:tgtEl>
                                        <p:attrNameLst>
                                          <p:attrName>style.visibility</p:attrName>
                                        </p:attrNameLst>
                                      </p:cBhvr>
                                      <p:to>
                                        <p:strVal val="visible"/>
                                      </p:to>
                                    </p:set>
                                    <p:animEffect transition="in" filter="wipe(left)">
                                      <p:cBhvr>
                                        <p:cTn id="191" dur="500"/>
                                        <p:tgtEl>
                                          <p:spTgt spid="80"/>
                                        </p:tgtEl>
                                      </p:cBhvr>
                                    </p:animEffect>
                                  </p:childTnLst>
                                </p:cTn>
                              </p:par>
                            </p:childTnLst>
                          </p:cTn>
                        </p:par>
                      </p:childTnLst>
                    </p:cTn>
                  </p:par>
                  <p:par>
                    <p:cTn id="192" fill="hold">
                      <p:stCondLst>
                        <p:cond delay="indefinite"/>
                      </p:stCondLst>
                      <p:childTnLst>
                        <p:par>
                          <p:cTn id="193" fill="hold">
                            <p:stCondLst>
                              <p:cond delay="0"/>
                            </p:stCondLst>
                            <p:childTnLst>
                              <p:par>
                                <p:cTn id="194" presetID="22" presetClass="entr" presetSubtype="2" fill="hold" nodeType="clickEffect">
                                  <p:stCondLst>
                                    <p:cond delay="0"/>
                                  </p:stCondLst>
                                  <p:childTnLst>
                                    <p:set>
                                      <p:cBhvr>
                                        <p:cTn id="195" dur="1" fill="hold">
                                          <p:stCondLst>
                                            <p:cond delay="0"/>
                                          </p:stCondLst>
                                        </p:cTn>
                                        <p:tgtEl>
                                          <p:spTgt spid="83"/>
                                        </p:tgtEl>
                                        <p:attrNameLst>
                                          <p:attrName>style.visibility</p:attrName>
                                        </p:attrNameLst>
                                      </p:cBhvr>
                                      <p:to>
                                        <p:strVal val="visible"/>
                                      </p:to>
                                    </p:set>
                                    <p:animEffect transition="in" filter="wipe(right)">
                                      <p:cBhvr>
                                        <p:cTn id="196" dur="500"/>
                                        <p:tgtEl>
                                          <p:spTgt spid="83"/>
                                        </p:tgtEl>
                                      </p:cBhvr>
                                    </p:animEffect>
                                  </p:childTnLst>
                                </p:cTn>
                              </p:par>
                            </p:childTnLst>
                          </p:cTn>
                        </p:par>
                      </p:childTnLst>
                    </p:cTn>
                  </p:par>
                  <p:par>
                    <p:cTn id="197" fill="hold">
                      <p:stCondLst>
                        <p:cond delay="indefinite"/>
                      </p:stCondLst>
                      <p:childTnLst>
                        <p:par>
                          <p:cTn id="198" fill="hold">
                            <p:stCondLst>
                              <p:cond delay="0"/>
                            </p:stCondLst>
                            <p:childTnLst>
                              <p:par>
                                <p:cTn id="199" presetID="15" presetClass="entr" presetSubtype="0" fill="hold" nodeType="clickEffect">
                                  <p:stCondLst>
                                    <p:cond delay="0"/>
                                  </p:stCondLst>
                                  <p:childTnLst>
                                    <p:set>
                                      <p:cBhvr>
                                        <p:cTn id="200" dur="1" fill="hold">
                                          <p:stCondLst>
                                            <p:cond delay="0"/>
                                          </p:stCondLst>
                                        </p:cTn>
                                        <p:tgtEl>
                                          <p:spTgt spid="86"/>
                                        </p:tgtEl>
                                        <p:attrNameLst>
                                          <p:attrName>style.visibility</p:attrName>
                                        </p:attrNameLst>
                                      </p:cBhvr>
                                      <p:to>
                                        <p:strVal val="visible"/>
                                      </p:to>
                                    </p:set>
                                    <p:anim calcmode="lin" valueType="num">
                                      <p:cBhvr>
                                        <p:cTn id="201" dur="1000" fill="hold"/>
                                        <p:tgtEl>
                                          <p:spTgt spid="86"/>
                                        </p:tgtEl>
                                        <p:attrNameLst>
                                          <p:attrName>ppt_w</p:attrName>
                                        </p:attrNameLst>
                                      </p:cBhvr>
                                      <p:tavLst>
                                        <p:tav tm="0">
                                          <p:val>
                                            <p:fltVal val="0"/>
                                          </p:val>
                                        </p:tav>
                                        <p:tav tm="100000">
                                          <p:val>
                                            <p:strVal val="#ppt_w"/>
                                          </p:val>
                                        </p:tav>
                                      </p:tavLst>
                                    </p:anim>
                                    <p:anim calcmode="lin" valueType="num">
                                      <p:cBhvr>
                                        <p:cTn id="202" dur="1000" fill="hold"/>
                                        <p:tgtEl>
                                          <p:spTgt spid="86"/>
                                        </p:tgtEl>
                                        <p:attrNameLst>
                                          <p:attrName>ppt_h</p:attrName>
                                        </p:attrNameLst>
                                      </p:cBhvr>
                                      <p:tavLst>
                                        <p:tav tm="0">
                                          <p:val>
                                            <p:fltVal val="0"/>
                                          </p:val>
                                        </p:tav>
                                        <p:tav tm="100000">
                                          <p:val>
                                            <p:strVal val="#ppt_h"/>
                                          </p:val>
                                        </p:tav>
                                      </p:tavLst>
                                    </p:anim>
                                    <p:anim calcmode="lin" valueType="num">
                                      <p:cBhvr>
                                        <p:cTn id="203" dur="1000" fill="hold"/>
                                        <p:tgtEl>
                                          <p:spTgt spid="86"/>
                                        </p:tgtEl>
                                        <p:attrNameLst>
                                          <p:attrName>ppt_x</p:attrName>
                                        </p:attrNameLst>
                                      </p:cBhvr>
                                      <p:tavLst>
                                        <p:tav tm="0" fmla="#ppt_x+(cos(-2*pi*(1-$))*-#ppt_x-sin(-2*pi*(1-$))*(1-#ppt_y))*(1-$)">
                                          <p:val>
                                            <p:fltVal val="0"/>
                                          </p:val>
                                        </p:tav>
                                        <p:tav tm="100000">
                                          <p:val>
                                            <p:fltVal val="1"/>
                                          </p:val>
                                        </p:tav>
                                      </p:tavLst>
                                    </p:anim>
                                    <p:anim calcmode="lin" valueType="num">
                                      <p:cBhvr>
                                        <p:cTn id="204" dur="1000" fill="hold"/>
                                        <p:tgtEl>
                                          <p:spTgt spid="8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05" fill="hold">
                      <p:stCondLst>
                        <p:cond delay="indefinite"/>
                      </p:stCondLst>
                      <p:childTnLst>
                        <p:par>
                          <p:cTn id="206" fill="hold">
                            <p:stCondLst>
                              <p:cond delay="0"/>
                            </p:stCondLst>
                            <p:childTnLst>
                              <p:par>
                                <p:cTn id="207" presetID="15" presetClass="entr" presetSubtype="0" fill="hold" nodeType="clickEffect">
                                  <p:stCondLst>
                                    <p:cond delay="0"/>
                                  </p:stCondLst>
                                  <p:childTnLst>
                                    <p:set>
                                      <p:cBhvr>
                                        <p:cTn id="208" dur="1" fill="hold">
                                          <p:stCondLst>
                                            <p:cond delay="0"/>
                                          </p:stCondLst>
                                        </p:cTn>
                                        <p:tgtEl>
                                          <p:spTgt spid="89"/>
                                        </p:tgtEl>
                                        <p:attrNameLst>
                                          <p:attrName>style.visibility</p:attrName>
                                        </p:attrNameLst>
                                      </p:cBhvr>
                                      <p:to>
                                        <p:strVal val="visible"/>
                                      </p:to>
                                    </p:set>
                                    <p:anim calcmode="lin" valueType="num">
                                      <p:cBhvr>
                                        <p:cTn id="209" dur="1000" fill="hold"/>
                                        <p:tgtEl>
                                          <p:spTgt spid="89"/>
                                        </p:tgtEl>
                                        <p:attrNameLst>
                                          <p:attrName>ppt_w</p:attrName>
                                        </p:attrNameLst>
                                      </p:cBhvr>
                                      <p:tavLst>
                                        <p:tav tm="0">
                                          <p:val>
                                            <p:fltVal val="0"/>
                                          </p:val>
                                        </p:tav>
                                        <p:tav tm="100000">
                                          <p:val>
                                            <p:strVal val="#ppt_w"/>
                                          </p:val>
                                        </p:tav>
                                      </p:tavLst>
                                    </p:anim>
                                    <p:anim calcmode="lin" valueType="num">
                                      <p:cBhvr>
                                        <p:cTn id="210" dur="1000" fill="hold"/>
                                        <p:tgtEl>
                                          <p:spTgt spid="89"/>
                                        </p:tgtEl>
                                        <p:attrNameLst>
                                          <p:attrName>ppt_h</p:attrName>
                                        </p:attrNameLst>
                                      </p:cBhvr>
                                      <p:tavLst>
                                        <p:tav tm="0">
                                          <p:val>
                                            <p:fltVal val="0"/>
                                          </p:val>
                                        </p:tav>
                                        <p:tav tm="100000">
                                          <p:val>
                                            <p:strVal val="#ppt_h"/>
                                          </p:val>
                                        </p:tav>
                                      </p:tavLst>
                                    </p:anim>
                                    <p:anim calcmode="lin" valueType="num">
                                      <p:cBhvr>
                                        <p:cTn id="211" dur="1000" fill="hold"/>
                                        <p:tgtEl>
                                          <p:spTgt spid="89"/>
                                        </p:tgtEl>
                                        <p:attrNameLst>
                                          <p:attrName>ppt_x</p:attrName>
                                        </p:attrNameLst>
                                      </p:cBhvr>
                                      <p:tavLst>
                                        <p:tav tm="0" fmla="#ppt_x+(cos(-2*pi*(1-$))*-#ppt_x-sin(-2*pi*(1-$))*(1-#ppt_y))*(1-$)">
                                          <p:val>
                                            <p:fltVal val="0"/>
                                          </p:val>
                                        </p:tav>
                                        <p:tav tm="100000">
                                          <p:val>
                                            <p:fltVal val="1"/>
                                          </p:val>
                                        </p:tav>
                                      </p:tavLst>
                                    </p:anim>
                                    <p:anim calcmode="lin" valueType="num">
                                      <p:cBhvr>
                                        <p:cTn id="212" dur="1000" fill="hold"/>
                                        <p:tgtEl>
                                          <p:spTgt spid="8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13" fill="hold">
                      <p:stCondLst>
                        <p:cond delay="indefinite"/>
                      </p:stCondLst>
                      <p:childTnLst>
                        <p:par>
                          <p:cTn id="214" fill="hold">
                            <p:stCondLst>
                              <p:cond delay="0"/>
                            </p:stCondLst>
                            <p:childTnLst>
                              <p:par>
                                <p:cTn id="215" presetID="17" presetClass="entr" presetSubtype="10" fill="hold" nodeType="clickEffect">
                                  <p:stCondLst>
                                    <p:cond delay="0"/>
                                  </p:stCondLst>
                                  <p:childTnLst>
                                    <p:set>
                                      <p:cBhvr>
                                        <p:cTn id="216" dur="1" fill="hold">
                                          <p:stCondLst>
                                            <p:cond delay="0"/>
                                          </p:stCondLst>
                                        </p:cTn>
                                        <p:tgtEl>
                                          <p:spTgt spid="92"/>
                                        </p:tgtEl>
                                        <p:attrNameLst>
                                          <p:attrName>style.visibility</p:attrName>
                                        </p:attrNameLst>
                                      </p:cBhvr>
                                      <p:to>
                                        <p:strVal val="visible"/>
                                      </p:to>
                                    </p:set>
                                    <p:anim calcmode="lin" valueType="num">
                                      <p:cBhvr>
                                        <p:cTn id="217" dur="500" fill="hold"/>
                                        <p:tgtEl>
                                          <p:spTgt spid="92"/>
                                        </p:tgtEl>
                                        <p:attrNameLst>
                                          <p:attrName>ppt_w</p:attrName>
                                        </p:attrNameLst>
                                      </p:cBhvr>
                                      <p:tavLst>
                                        <p:tav tm="0">
                                          <p:val>
                                            <p:fltVal val="0"/>
                                          </p:val>
                                        </p:tav>
                                        <p:tav tm="100000">
                                          <p:val>
                                            <p:strVal val="#ppt_w"/>
                                          </p:val>
                                        </p:tav>
                                      </p:tavLst>
                                    </p:anim>
                                    <p:anim calcmode="lin" valueType="num">
                                      <p:cBhvr>
                                        <p:cTn id="218" dur="500" fill="hold"/>
                                        <p:tgtEl>
                                          <p:spTgt spid="92"/>
                                        </p:tgtEl>
                                        <p:attrNameLst>
                                          <p:attrName>ppt_h</p:attrName>
                                        </p:attrNameLst>
                                      </p:cBhvr>
                                      <p:tavLst>
                                        <p:tav tm="0">
                                          <p:val>
                                            <p:strVal val="#ppt_h"/>
                                          </p:val>
                                        </p:tav>
                                        <p:tav tm="100000">
                                          <p:val>
                                            <p:strVal val="#ppt_h"/>
                                          </p:val>
                                        </p:tav>
                                      </p:tavLst>
                                    </p:anim>
                                  </p:childTnLst>
                                </p:cTn>
                              </p:par>
                            </p:childTnLst>
                          </p:cTn>
                        </p:par>
                      </p:childTnLst>
                    </p:cTn>
                  </p:par>
                  <p:par>
                    <p:cTn id="219" fill="hold">
                      <p:stCondLst>
                        <p:cond delay="indefinite"/>
                      </p:stCondLst>
                      <p:childTnLst>
                        <p:par>
                          <p:cTn id="220" fill="hold">
                            <p:stCondLst>
                              <p:cond delay="0"/>
                            </p:stCondLst>
                            <p:childTnLst>
                              <p:par>
                                <p:cTn id="221" presetID="22" presetClass="entr" presetSubtype="8" fill="hold" nodeType="clickEffect">
                                  <p:stCondLst>
                                    <p:cond delay="0"/>
                                  </p:stCondLst>
                                  <p:childTnLst>
                                    <p:set>
                                      <p:cBhvr>
                                        <p:cTn id="222" dur="1" fill="hold">
                                          <p:stCondLst>
                                            <p:cond delay="0"/>
                                          </p:stCondLst>
                                        </p:cTn>
                                        <p:tgtEl>
                                          <p:spTgt spid="99"/>
                                        </p:tgtEl>
                                        <p:attrNameLst>
                                          <p:attrName>style.visibility</p:attrName>
                                        </p:attrNameLst>
                                      </p:cBhvr>
                                      <p:to>
                                        <p:strVal val="visible"/>
                                      </p:to>
                                    </p:set>
                                    <p:animEffect transition="in" filter="wipe(left)">
                                      <p:cBhvr>
                                        <p:cTn id="223" dur="500"/>
                                        <p:tgtEl>
                                          <p:spTgt spid="99"/>
                                        </p:tgtEl>
                                      </p:cBhvr>
                                    </p:animEffect>
                                  </p:childTnLst>
                                </p:cTn>
                              </p:par>
                            </p:childTnLst>
                          </p:cTn>
                        </p:par>
                      </p:childTnLst>
                    </p:cTn>
                  </p:par>
                  <p:par>
                    <p:cTn id="224" fill="hold">
                      <p:stCondLst>
                        <p:cond delay="indefinite"/>
                      </p:stCondLst>
                      <p:childTnLst>
                        <p:par>
                          <p:cTn id="225" fill="hold">
                            <p:stCondLst>
                              <p:cond delay="0"/>
                            </p:stCondLst>
                            <p:childTnLst>
                              <p:par>
                                <p:cTn id="226" presetID="12" presetClass="entr" presetSubtype="8" fill="hold" grpId="0" nodeType="clickEffect">
                                  <p:stCondLst>
                                    <p:cond delay="0"/>
                                  </p:stCondLst>
                                  <p:childTnLst>
                                    <p:set>
                                      <p:cBhvr>
                                        <p:cTn id="227" dur="1" fill="hold">
                                          <p:stCondLst>
                                            <p:cond delay="0"/>
                                          </p:stCondLst>
                                        </p:cTn>
                                        <p:tgtEl>
                                          <p:spTgt spid="103"/>
                                        </p:tgtEl>
                                        <p:attrNameLst>
                                          <p:attrName>style.visibility</p:attrName>
                                        </p:attrNameLst>
                                      </p:cBhvr>
                                      <p:to>
                                        <p:strVal val="visible"/>
                                      </p:to>
                                    </p:set>
                                    <p:animEffect transition="in" filter="slide(fromLeft)">
                                      <p:cBhvr>
                                        <p:cTn id="228" dur="500"/>
                                        <p:tgtEl>
                                          <p:spTgt spid="103"/>
                                        </p:tgtEl>
                                      </p:cBhvr>
                                    </p:animEffect>
                                  </p:childTnLst>
                                </p:cTn>
                              </p:par>
                            </p:childTnLst>
                          </p:cTn>
                        </p:par>
                      </p:childTnLst>
                    </p:cTn>
                  </p:par>
                  <p:par>
                    <p:cTn id="229" fill="hold">
                      <p:stCondLst>
                        <p:cond delay="indefinite"/>
                      </p:stCondLst>
                      <p:childTnLst>
                        <p:par>
                          <p:cTn id="230" fill="hold">
                            <p:stCondLst>
                              <p:cond delay="0"/>
                            </p:stCondLst>
                            <p:childTnLst>
                              <p:par>
                                <p:cTn id="231" presetID="2" presetClass="entr" presetSubtype="2" fill="hold" grpId="0" nodeType="clickEffect">
                                  <p:stCondLst>
                                    <p:cond delay="0"/>
                                  </p:stCondLst>
                                  <p:childTnLst>
                                    <p:set>
                                      <p:cBhvr>
                                        <p:cTn id="232" dur="1" fill="hold">
                                          <p:stCondLst>
                                            <p:cond delay="0"/>
                                          </p:stCondLst>
                                        </p:cTn>
                                        <p:tgtEl>
                                          <p:spTgt spid="104"/>
                                        </p:tgtEl>
                                        <p:attrNameLst>
                                          <p:attrName>style.visibility</p:attrName>
                                        </p:attrNameLst>
                                      </p:cBhvr>
                                      <p:to>
                                        <p:strVal val="visible"/>
                                      </p:to>
                                    </p:set>
                                    <p:anim calcmode="lin" valueType="num">
                                      <p:cBhvr additive="base">
                                        <p:cTn id="233" dur="500" fill="hold"/>
                                        <p:tgtEl>
                                          <p:spTgt spid="104"/>
                                        </p:tgtEl>
                                        <p:attrNameLst>
                                          <p:attrName>ppt_x</p:attrName>
                                        </p:attrNameLst>
                                      </p:cBhvr>
                                      <p:tavLst>
                                        <p:tav tm="0">
                                          <p:val>
                                            <p:strVal val="1+#ppt_w/2"/>
                                          </p:val>
                                        </p:tav>
                                        <p:tav tm="100000">
                                          <p:val>
                                            <p:strVal val="#ppt_x"/>
                                          </p:val>
                                        </p:tav>
                                      </p:tavLst>
                                    </p:anim>
                                    <p:anim calcmode="lin" valueType="num">
                                      <p:cBhvr additive="base">
                                        <p:cTn id="234" dur="500" fill="hold"/>
                                        <p:tgtEl>
                                          <p:spTgt spid="104"/>
                                        </p:tgtEl>
                                        <p:attrNameLst>
                                          <p:attrName>ppt_y</p:attrName>
                                        </p:attrNameLst>
                                      </p:cBhvr>
                                      <p:tavLst>
                                        <p:tav tm="0">
                                          <p:val>
                                            <p:strVal val="#ppt_y"/>
                                          </p:val>
                                        </p:tav>
                                        <p:tav tm="100000">
                                          <p:val>
                                            <p:strVal val="#ppt_y"/>
                                          </p:val>
                                        </p:tav>
                                      </p:tavLst>
                                    </p:anim>
                                  </p:childTnLst>
                                </p:cTn>
                              </p:par>
                            </p:childTnLst>
                          </p:cTn>
                        </p:par>
                      </p:childTnLst>
                    </p:cTn>
                  </p:par>
                  <p:par>
                    <p:cTn id="235" fill="hold">
                      <p:stCondLst>
                        <p:cond delay="indefinite"/>
                      </p:stCondLst>
                      <p:childTnLst>
                        <p:par>
                          <p:cTn id="236" fill="hold">
                            <p:stCondLst>
                              <p:cond delay="0"/>
                            </p:stCondLst>
                            <p:childTnLst>
                              <p:par>
                                <p:cTn id="237" presetID="23" presetClass="entr" presetSubtype="288" fill="hold" grpId="0" nodeType="clickEffect">
                                  <p:stCondLst>
                                    <p:cond delay="0"/>
                                  </p:stCondLst>
                                  <p:childTnLst>
                                    <p:set>
                                      <p:cBhvr>
                                        <p:cTn id="238" dur="1" fill="hold">
                                          <p:stCondLst>
                                            <p:cond delay="0"/>
                                          </p:stCondLst>
                                        </p:cTn>
                                        <p:tgtEl>
                                          <p:spTgt spid="105"/>
                                        </p:tgtEl>
                                        <p:attrNameLst>
                                          <p:attrName>style.visibility</p:attrName>
                                        </p:attrNameLst>
                                      </p:cBhvr>
                                      <p:to>
                                        <p:strVal val="visible"/>
                                      </p:to>
                                    </p:set>
                                    <p:anim calcmode="lin" valueType="num">
                                      <p:cBhvr>
                                        <p:cTn id="239" dur="500" fill="hold"/>
                                        <p:tgtEl>
                                          <p:spTgt spid="105"/>
                                        </p:tgtEl>
                                        <p:attrNameLst>
                                          <p:attrName>ppt_w</p:attrName>
                                        </p:attrNameLst>
                                      </p:cBhvr>
                                      <p:tavLst>
                                        <p:tav tm="0">
                                          <p:val>
                                            <p:strVal val="4/3*#ppt_w"/>
                                          </p:val>
                                        </p:tav>
                                        <p:tav tm="100000">
                                          <p:val>
                                            <p:strVal val="#ppt_w"/>
                                          </p:val>
                                        </p:tav>
                                      </p:tavLst>
                                    </p:anim>
                                    <p:anim calcmode="lin" valueType="num">
                                      <p:cBhvr>
                                        <p:cTn id="240" dur="500" fill="hold"/>
                                        <p:tgtEl>
                                          <p:spTgt spid="105"/>
                                        </p:tgtEl>
                                        <p:attrNameLst>
                                          <p:attrName>ppt_h</p:attrName>
                                        </p:attrNameLst>
                                      </p:cBhvr>
                                      <p:tavLst>
                                        <p:tav tm="0">
                                          <p:val>
                                            <p:strVal val="4/3*#ppt_h"/>
                                          </p:val>
                                        </p:tav>
                                        <p:tav tm="100000">
                                          <p:val>
                                            <p:strVal val="#ppt_h"/>
                                          </p:val>
                                        </p:tav>
                                      </p:tavLst>
                                    </p:anim>
                                  </p:childTnLst>
                                </p:cTn>
                              </p:par>
                            </p:childTnLst>
                          </p:cTn>
                        </p:par>
                      </p:childTnLst>
                    </p:cTn>
                  </p:par>
                  <p:par>
                    <p:cTn id="241" fill="hold">
                      <p:stCondLst>
                        <p:cond delay="indefinite"/>
                      </p:stCondLst>
                      <p:childTnLst>
                        <p:par>
                          <p:cTn id="242" fill="hold">
                            <p:stCondLst>
                              <p:cond delay="0"/>
                            </p:stCondLst>
                            <p:childTnLst>
                              <p:par>
                                <p:cTn id="243" presetID="22" presetClass="entr" presetSubtype="8" fill="hold" nodeType="clickEffect">
                                  <p:stCondLst>
                                    <p:cond delay="0"/>
                                  </p:stCondLst>
                                  <p:childTnLst>
                                    <p:set>
                                      <p:cBhvr>
                                        <p:cTn id="244" dur="1" fill="hold">
                                          <p:stCondLst>
                                            <p:cond delay="0"/>
                                          </p:stCondLst>
                                        </p:cTn>
                                        <p:tgtEl>
                                          <p:spTgt spid="106"/>
                                        </p:tgtEl>
                                        <p:attrNameLst>
                                          <p:attrName>style.visibility</p:attrName>
                                        </p:attrNameLst>
                                      </p:cBhvr>
                                      <p:to>
                                        <p:strVal val="visible"/>
                                      </p:to>
                                    </p:set>
                                    <p:animEffect transition="in" filter="wipe(left)">
                                      <p:cBhvr>
                                        <p:cTn id="245" dur="500"/>
                                        <p:tgtEl>
                                          <p:spTgt spid="106"/>
                                        </p:tgtEl>
                                      </p:cBhvr>
                                    </p:animEffect>
                                  </p:childTnLst>
                                </p:cTn>
                              </p:par>
                            </p:childTnLst>
                          </p:cTn>
                        </p:par>
                      </p:childTnLst>
                    </p:cTn>
                  </p:par>
                  <p:par>
                    <p:cTn id="246" fill="hold">
                      <p:stCondLst>
                        <p:cond delay="indefinite"/>
                      </p:stCondLst>
                      <p:childTnLst>
                        <p:par>
                          <p:cTn id="247" fill="hold">
                            <p:stCondLst>
                              <p:cond delay="0"/>
                            </p:stCondLst>
                            <p:childTnLst>
                              <p:par>
                                <p:cTn id="248" presetID="22" presetClass="entr" presetSubtype="2" fill="hold" nodeType="clickEffect">
                                  <p:stCondLst>
                                    <p:cond delay="0"/>
                                  </p:stCondLst>
                                  <p:childTnLst>
                                    <p:set>
                                      <p:cBhvr>
                                        <p:cTn id="249" dur="1" fill="hold">
                                          <p:stCondLst>
                                            <p:cond delay="0"/>
                                          </p:stCondLst>
                                        </p:cTn>
                                        <p:tgtEl>
                                          <p:spTgt spid="109"/>
                                        </p:tgtEl>
                                        <p:attrNameLst>
                                          <p:attrName>style.visibility</p:attrName>
                                        </p:attrNameLst>
                                      </p:cBhvr>
                                      <p:to>
                                        <p:strVal val="visible"/>
                                      </p:to>
                                    </p:set>
                                    <p:animEffect transition="in" filter="wipe(right)">
                                      <p:cBhvr>
                                        <p:cTn id="250" dur="500"/>
                                        <p:tgtEl>
                                          <p:spTgt spid="109"/>
                                        </p:tgtEl>
                                      </p:cBhvr>
                                    </p:animEffect>
                                  </p:childTnLst>
                                </p:cTn>
                              </p:par>
                            </p:childTnLst>
                          </p:cTn>
                        </p:par>
                      </p:childTnLst>
                    </p:cTn>
                  </p:par>
                  <p:par>
                    <p:cTn id="251" fill="hold">
                      <p:stCondLst>
                        <p:cond delay="indefinite"/>
                      </p:stCondLst>
                      <p:childTnLst>
                        <p:par>
                          <p:cTn id="252" fill="hold">
                            <p:stCondLst>
                              <p:cond delay="0"/>
                            </p:stCondLst>
                            <p:childTnLst>
                              <p:par>
                                <p:cTn id="253" presetID="15" presetClass="entr" presetSubtype="0" fill="hold" nodeType="clickEffect">
                                  <p:stCondLst>
                                    <p:cond delay="0"/>
                                  </p:stCondLst>
                                  <p:childTnLst>
                                    <p:set>
                                      <p:cBhvr>
                                        <p:cTn id="254" dur="1" fill="hold">
                                          <p:stCondLst>
                                            <p:cond delay="0"/>
                                          </p:stCondLst>
                                        </p:cTn>
                                        <p:tgtEl>
                                          <p:spTgt spid="112"/>
                                        </p:tgtEl>
                                        <p:attrNameLst>
                                          <p:attrName>style.visibility</p:attrName>
                                        </p:attrNameLst>
                                      </p:cBhvr>
                                      <p:to>
                                        <p:strVal val="visible"/>
                                      </p:to>
                                    </p:set>
                                    <p:anim calcmode="lin" valueType="num">
                                      <p:cBhvr>
                                        <p:cTn id="255" dur="1000" fill="hold"/>
                                        <p:tgtEl>
                                          <p:spTgt spid="112"/>
                                        </p:tgtEl>
                                        <p:attrNameLst>
                                          <p:attrName>ppt_w</p:attrName>
                                        </p:attrNameLst>
                                      </p:cBhvr>
                                      <p:tavLst>
                                        <p:tav tm="0">
                                          <p:val>
                                            <p:fltVal val="0"/>
                                          </p:val>
                                        </p:tav>
                                        <p:tav tm="100000">
                                          <p:val>
                                            <p:strVal val="#ppt_w"/>
                                          </p:val>
                                        </p:tav>
                                      </p:tavLst>
                                    </p:anim>
                                    <p:anim calcmode="lin" valueType="num">
                                      <p:cBhvr>
                                        <p:cTn id="256" dur="1000" fill="hold"/>
                                        <p:tgtEl>
                                          <p:spTgt spid="112"/>
                                        </p:tgtEl>
                                        <p:attrNameLst>
                                          <p:attrName>ppt_h</p:attrName>
                                        </p:attrNameLst>
                                      </p:cBhvr>
                                      <p:tavLst>
                                        <p:tav tm="0">
                                          <p:val>
                                            <p:fltVal val="0"/>
                                          </p:val>
                                        </p:tav>
                                        <p:tav tm="100000">
                                          <p:val>
                                            <p:strVal val="#ppt_h"/>
                                          </p:val>
                                        </p:tav>
                                      </p:tavLst>
                                    </p:anim>
                                    <p:anim calcmode="lin" valueType="num">
                                      <p:cBhvr>
                                        <p:cTn id="257" dur="1000" fill="hold"/>
                                        <p:tgtEl>
                                          <p:spTgt spid="112"/>
                                        </p:tgtEl>
                                        <p:attrNameLst>
                                          <p:attrName>ppt_x</p:attrName>
                                        </p:attrNameLst>
                                      </p:cBhvr>
                                      <p:tavLst>
                                        <p:tav tm="0" fmla="#ppt_x+(cos(-2*pi*(1-$))*-#ppt_x-sin(-2*pi*(1-$))*(1-#ppt_y))*(1-$)">
                                          <p:val>
                                            <p:fltVal val="0"/>
                                          </p:val>
                                        </p:tav>
                                        <p:tav tm="100000">
                                          <p:val>
                                            <p:fltVal val="1"/>
                                          </p:val>
                                        </p:tav>
                                      </p:tavLst>
                                    </p:anim>
                                    <p:anim calcmode="lin" valueType="num">
                                      <p:cBhvr>
                                        <p:cTn id="258" dur="1000" fill="hold"/>
                                        <p:tgtEl>
                                          <p:spTgt spid="11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59" fill="hold">
                      <p:stCondLst>
                        <p:cond delay="indefinite"/>
                      </p:stCondLst>
                      <p:childTnLst>
                        <p:par>
                          <p:cTn id="260" fill="hold">
                            <p:stCondLst>
                              <p:cond delay="0"/>
                            </p:stCondLst>
                            <p:childTnLst>
                              <p:par>
                                <p:cTn id="261" presetID="15" presetClass="entr" presetSubtype="0" fill="hold" nodeType="clickEffect">
                                  <p:stCondLst>
                                    <p:cond delay="0"/>
                                  </p:stCondLst>
                                  <p:childTnLst>
                                    <p:set>
                                      <p:cBhvr>
                                        <p:cTn id="262" dur="1" fill="hold">
                                          <p:stCondLst>
                                            <p:cond delay="0"/>
                                          </p:stCondLst>
                                        </p:cTn>
                                        <p:tgtEl>
                                          <p:spTgt spid="115"/>
                                        </p:tgtEl>
                                        <p:attrNameLst>
                                          <p:attrName>style.visibility</p:attrName>
                                        </p:attrNameLst>
                                      </p:cBhvr>
                                      <p:to>
                                        <p:strVal val="visible"/>
                                      </p:to>
                                    </p:set>
                                    <p:anim calcmode="lin" valueType="num">
                                      <p:cBhvr>
                                        <p:cTn id="263" dur="1000" fill="hold"/>
                                        <p:tgtEl>
                                          <p:spTgt spid="115"/>
                                        </p:tgtEl>
                                        <p:attrNameLst>
                                          <p:attrName>ppt_w</p:attrName>
                                        </p:attrNameLst>
                                      </p:cBhvr>
                                      <p:tavLst>
                                        <p:tav tm="0">
                                          <p:val>
                                            <p:fltVal val="0"/>
                                          </p:val>
                                        </p:tav>
                                        <p:tav tm="100000">
                                          <p:val>
                                            <p:strVal val="#ppt_w"/>
                                          </p:val>
                                        </p:tav>
                                      </p:tavLst>
                                    </p:anim>
                                    <p:anim calcmode="lin" valueType="num">
                                      <p:cBhvr>
                                        <p:cTn id="264" dur="1000" fill="hold"/>
                                        <p:tgtEl>
                                          <p:spTgt spid="115"/>
                                        </p:tgtEl>
                                        <p:attrNameLst>
                                          <p:attrName>ppt_h</p:attrName>
                                        </p:attrNameLst>
                                      </p:cBhvr>
                                      <p:tavLst>
                                        <p:tav tm="0">
                                          <p:val>
                                            <p:fltVal val="0"/>
                                          </p:val>
                                        </p:tav>
                                        <p:tav tm="100000">
                                          <p:val>
                                            <p:strVal val="#ppt_h"/>
                                          </p:val>
                                        </p:tav>
                                      </p:tavLst>
                                    </p:anim>
                                    <p:anim calcmode="lin" valueType="num">
                                      <p:cBhvr>
                                        <p:cTn id="265" dur="1000" fill="hold"/>
                                        <p:tgtEl>
                                          <p:spTgt spid="115"/>
                                        </p:tgtEl>
                                        <p:attrNameLst>
                                          <p:attrName>ppt_x</p:attrName>
                                        </p:attrNameLst>
                                      </p:cBhvr>
                                      <p:tavLst>
                                        <p:tav tm="0" fmla="#ppt_x+(cos(-2*pi*(1-$))*-#ppt_x-sin(-2*pi*(1-$))*(1-#ppt_y))*(1-$)">
                                          <p:val>
                                            <p:fltVal val="0"/>
                                          </p:val>
                                        </p:tav>
                                        <p:tav tm="100000">
                                          <p:val>
                                            <p:fltVal val="1"/>
                                          </p:val>
                                        </p:tav>
                                      </p:tavLst>
                                    </p:anim>
                                    <p:anim calcmode="lin" valueType="num">
                                      <p:cBhvr>
                                        <p:cTn id="266" dur="1000" fill="hold"/>
                                        <p:tgtEl>
                                          <p:spTgt spid="11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67" fill="hold">
                      <p:stCondLst>
                        <p:cond delay="indefinite"/>
                      </p:stCondLst>
                      <p:childTnLst>
                        <p:par>
                          <p:cTn id="268" fill="hold">
                            <p:stCondLst>
                              <p:cond delay="0"/>
                            </p:stCondLst>
                            <p:childTnLst>
                              <p:par>
                                <p:cTn id="269" presetID="22" presetClass="entr" presetSubtype="8" fill="hold" nodeType="clickEffect">
                                  <p:stCondLst>
                                    <p:cond delay="0"/>
                                  </p:stCondLst>
                                  <p:childTnLst>
                                    <p:set>
                                      <p:cBhvr>
                                        <p:cTn id="270" dur="1" fill="hold">
                                          <p:stCondLst>
                                            <p:cond delay="0"/>
                                          </p:stCondLst>
                                        </p:cTn>
                                        <p:tgtEl>
                                          <p:spTgt spid="118"/>
                                        </p:tgtEl>
                                        <p:attrNameLst>
                                          <p:attrName>style.visibility</p:attrName>
                                        </p:attrNameLst>
                                      </p:cBhvr>
                                      <p:to>
                                        <p:strVal val="visible"/>
                                      </p:to>
                                    </p:set>
                                    <p:animEffect transition="in" filter="wipe(left)">
                                      <p:cBhvr>
                                        <p:cTn id="271" dur="500"/>
                                        <p:tgtEl>
                                          <p:spTgt spid="118"/>
                                        </p:tgtEl>
                                      </p:cBhvr>
                                    </p:animEffect>
                                  </p:childTnLst>
                                </p:cTn>
                              </p:par>
                            </p:childTnLst>
                          </p:cTn>
                        </p:par>
                      </p:childTnLst>
                    </p:cTn>
                  </p:par>
                  <p:par>
                    <p:cTn id="272" fill="hold">
                      <p:stCondLst>
                        <p:cond delay="indefinite"/>
                      </p:stCondLst>
                      <p:childTnLst>
                        <p:par>
                          <p:cTn id="273" fill="hold">
                            <p:stCondLst>
                              <p:cond delay="0"/>
                            </p:stCondLst>
                            <p:childTnLst>
                              <p:par>
                                <p:cTn id="274" presetID="22" presetClass="entr" presetSubtype="8" fill="hold" nodeType="clickEffect">
                                  <p:stCondLst>
                                    <p:cond delay="0"/>
                                  </p:stCondLst>
                                  <p:childTnLst>
                                    <p:set>
                                      <p:cBhvr>
                                        <p:cTn id="275" dur="1" fill="hold">
                                          <p:stCondLst>
                                            <p:cond delay="0"/>
                                          </p:stCondLst>
                                        </p:cTn>
                                        <p:tgtEl>
                                          <p:spTgt spid="121"/>
                                        </p:tgtEl>
                                        <p:attrNameLst>
                                          <p:attrName>style.visibility</p:attrName>
                                        </p:attrNameLst>
                                      </p:cBhvr>
                                      <p:to>
                                        <p:strVal val="visible"/>
                                      </p:to>
                                    </p:set>
                                    <p:animEffect transition="in" filter="wipe(left)">
                                      <p:cBhvr>
                                        <p:cTn id="276" dur="500"/>
                                        <p:tgtEl>
                                          <p:spTgt spid="121"/>
                                        </p:tgtEl>
                                      </p:cBhvr>
                                    </p:animEffect>
                                  </p:childTnLst>
                                </p:cTn>
                              </p:par>
                            </p:childTnLst>
                          </p:cTn>
                        </p:par>
                      </p:childTnLst>
                    </p:cTn>
                  </p:par>
                  <p:par>
                    <p:cTn id="277" fill="hold">
                      <p:stCondLst>
                        <p:cond delay="indefinite"/>
                      </p:stCondLst>
                      <p:childTnLst>
                        <p:par>
                          <p:cTn id="278" fill="hold">
                            <p:stCondLst>
                              <p:cond delay="0"/>
                            </p:stCondLst>
                            <p:childTnLst>
                              <p:par>
                                <p:cTn id="279" presetID="22" presetClass="entr" presetSubtype="2" fill="hold" nodeType="clickEffect">
                                  <p:stCondLst>
                                    <p:cond delay="0"/>
                                  </p:stCondLst>
                                  <p:childTnLst>
                                    <p:set>
                                      <p:cBhvr>
                                        <p:cTn id="280" dur="1" fill="hold">
                                          <p:stCondLst>
                                            <p:cond delay="0"/>
                                          </p:stCondLst>
                                        </p:cTn>
                                        <p:tgtEl>
                                          <p:spTgt spid="124"/>
                                        </p:tgtEl>
                                        <p:attrNameLst>
                                          <p:attrName>style.visibility</p:attrName>
                                        </p:attrNameLst>
                                      </p:cBhvr>
                                      <p:to>
                                        <p:strVal val="visible"/>
                                      </p:to>
                                    </p:set>
                                    <p:animEffect transition="in" filter="wipe(right)">
                                      <p:cBhvr>
                                        <p:cTn id="281" dur="500"/>
                                        <p:tgtEl>
                                          <p:spTgt spid="124"/>
                                        </p:tgtEl>
                                      </p:cBhvr>
                                    </p:animEffect>
                                  </p:childTnLst>
                                </p:cTn>
                              </p:par>
                            </p:childTnLst>
                          </p:cTn>
                        </p:par>
                      </p:childTnLst>
                    </p:cTn>
                  </p:par>
                  <p:par>
                    <p:cTn id="282" fill="hold">
                      <p:stCondLst>
                        <p:cond delay="indefinite"/>
                      </p:stCondLst>
                      <p:childTnLst>
                        <p:par>
                          <p:cTn id="283" fill="hold">
                            <p:stCondLst>
                              <p:cond delay="0"/>
                            </p:stCondLst>
                            <p:childTnLst>
                              <p:par>
                                <p:cTn id="284" presetID="15" presetClass="entr" presetSubtype="0" fill="hold" nodeType="clickEffect">
                                  <p:stCondLst>
                                    <p:cond delay="0"/>
                                  </p:stCondLst>
                                  <p:childTnLst>
                                    <p:set>
                                      <p:cBhvr>
                                        <p:cTn id="285" dur="1" fill="hold">
                                          <p:stCondLst>
                                            <p:cond delay="0"/>
                                          </p:stCondLst>
                                        </p:cTn>
                                        <p:tgtEl>
                                          <p:spTgt spid="127"/>
                                        </p:tgtEl>
                                        <p:attrNameLst>
                                          <p:attrName>style.visibility</p:attrName>
                                        </p:attrNameLst>
                                      </p:cBhvr>
                                      <p:to>
                                        <p:strVal val="visible"/>
                                      </p:to>
                                    </p:set>
                                    <p:anim calcmode="lin" valueType="num">
                                      <p:cBhvr>
                                        <p:cTn id="286" dur="1000" fill="hold"/>
                                        <p:tgtEl>
                                          <p:spTgt spid="127"/>
                                        </p:tgtEl>
                                        <p:attrNameLst>
                                          <p:attrName>ppt_w</p:attrName>
                                        </p:attrNameLst>
                                      </p:cBhvr>
                                      <p:tavLst>
                                        <p:tav tm="0">
                                          <p:val>
                                            <p:fltVal val="0"/>
                                          </p:val>
                                        </p:tav>
                                        <p:tav tm="100000">
                                          <p:val>
                                            <p:strVal val="#ppt_w"/>
                                          </p:val>
                                        </p:tav>
                                      </p:tavLst>
                                    </p:anim>
                                    <p:anim calcmode="lin" valueType="num">
                                      <p:cBhvr>
                                        <p:cTn id="287" dur="1000" fill="hold"/>
                                        <p:tgtEl>
                                          <p:spTgt spid="127"/>
                                        </p:tgtEl>
                                        <p:attrNameLst>
                                          <p:attrName>ppt_h</p:attrName>
                                        </p:attrNameLst>
                                      </p:cBhvr>
                                      <p:tavLst>
                                        <p:tav tm="0">
                                          <p:val>
                                            <p:fltVal val="0"/>
                                          </p:val>
                                        </p:tav>
                                        <p:tav tm="100000">
                                          <p:val>
                                            <p:strVal val="#ppt_h"/>
                                          </p:val>
                                        </p:tav>
                                      </p:tavLst>
                                    </p:anim>
                                    <p:anim calcmode="lin" valueType="num">
                                      <p:cBhvr>
                                        <p:cTn id="288" dur="1000" fill="hold"/>
                                        <p:tgtEl>
                                          <p:spTgt spid="127"/>
                                        </p:tgtEl>
                                        <p:attrNameLst>
                                          <p:attrName>ppt_x</p:attrName>
                                        </p:attrNameLst>
                                      </p:cBhvr>
                                      <p:tavLst>
                                        <p:tav tm="0" fmla="#ppt_x+(cos(-2*pi*(1-$))*-#ppt_x-sin(-2*pi*(1-$))*(1-#ppt_y))*(1-$)">
                                          <p:val>
                                            <p:fltVal val="0"/>
                                          </p:val>
                                        </p:tav>
                                        <p:tav tm="100000">
                                          <p:val>
                                            <p:fltVal val="1"/>
                                          </p:val>
                                        </p:tav>
                                      </p:tavLst>
                                    </p:anim>
                                    <p:anim calcmode="lin" valueType="num">
                                      <p:cBhvr>
                                        <p:cTn id="289" dur="1000" fill="hold"/>
                                        <p:tgtEl>
                                          <p:spTgt spid="12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90" fill="hold">
                      <p:stCondLst>
                        <p:cond delay="indefinite"/>
                      </p:stCondLst>
                      <p:childTnLst>
                        <p:par>
                          <p:cTn id="291" fill="hold">
                            <p:stCondLst>
                              <p:cond delay="0"/>
                            </p:stCondLst>
                            <p:childTnLst>
                              <p:par>
                                <p:cTn id="292" presetID="15" presetClass="entr" presetSubtype="0" fill="hold" nodeType="clickEffect">
                                  <p:stCondLst>
                                    <p:cond delay="0"/>
                                  </p:stCondLst>
                                  <p:childTnLst>
                                    <p:set>
                                      <p:cBhvr>
                                        <p:cTn id="293" dur="1" fill="hold">
                                          <p:stCondLst>
                                            <p:cond delay="0"/>
                                          </p:stCondLst>
                                        </p:cTn>
                                        <p:tgtEl>
                                          <p:spTgt spid="130"/>
                                        </p:tgtEl>
                                        <p:attrNameLst>
                                          <p:attrName>style.visibility</p:attrName>
                                        </p:attrNameLst>
                                      </p:cBhvr>
                                      <p:to>
                                        <p:strVal val="visible"/>
                                      </p:to>
                                    </p:set>
                                    <p:anim calcmode="lin" valueType="num">
                                      <p:cBhvr>
                                        <p:cTn id="294" dur="1000" fill="hold"/>
                                        <p:tgtEl>
                                          <p:spTgt spid="130"/>
                                        </p:tgtEl>
                                        <p:attrNameLst>
                                          <p:attrName>ppt_w</p:attrName>
                                        </p:attrNameLst>
                                      </p:cBhvr>
                                      <p:tavLst>
                                        <p:tav tm="0">
                                          <p:val>
                                            <p:fltVal val="0"/>
                                          </p:val>
                                        </p:tav>
                                        <p:tav tm="100000">
                                          <p:val>
                                            <p:strVal val="#ppt_w"/>
                                          </p:val>
                                        </p:tav>
                                      </p:tavLst>
                                    </p:anim>
                                    <p:anim calcmode="lin" valueType="num">
                                      <p:cBhvr>
                                        <p:cTn id="295" dur="1000" fill="hold"/>
                                        <p:tgtEl>
                                          <p:spTgt spid="130"/>
                                        </p:tgtEl>
                                        <p:attrNameLst>
                                          <p:attrName>ppt_h</p:attrName>
                                        </p:attrNameLst>
                                      </p:cBhvr>
                                      <p:tavLst>
                                        <p:tav tm="0">
                                          <p:val>
                                            <p:fltVal val="0"/>
                                          </p:val>
                                        </p:tav>
                                        <p:tav tm="100000">
                                          <p:val>
                                            <p:strVal val="#ppt_h"/>
                                          </p:val>
                                        </p:tav>
                                      </p:tavLst>
                                    </p:anim>
                                    <p:anim calcmode="lin" valueType="num">
                                      <p:cBhvr>
                                        <p:cTn id="296" dur="1000" fill="hold"/>
                                        <p:tgtEl>
                                          <p:spTgt spid="130"/>
                                        </p:tgtEl>
                                        <p:attrNameLst>
                                          <p:attrName>ppt_x</p:attrName>
                                        </p:attrNameLst>
                                      </p:cBhvr>
                                      <p:tavLst>
                                        <p:tav tm="0" fmla="#ppt_x+(cos(-2*pi*(1-$))*-#ppt_x-sin(-2*pi*(1-$))*(1-#ppt_y))*(1-$)">
                                          <p:val>
                                            <p:fltVal val="0"/>
                                          </p:val>
                                        </p:tav>
                                        <p:tav tm="100000">
                                          <p:val>
                                            <p:fltVal val="1"/>
                                          </p:val>
                                        </p:tav>
                                      </p:tavLst>
                                    </p:anim>
                                    <p:anim calcmode="lin" valueType="num">
                                      <p:cBhvr>
                                        <p:cTn id="297" dur="1000" fill="hold"/>
                                        <p:tgtEl>
                                          <p:spTgt spid="13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98" fill="hold">
                      <p:stCondLst>
                        <p:cond delay="indefinite"/>
                      </p:stCondLst>
                      <p:childTnLst>
                        <p:par>
                          <p:cTn id="299" fill="hold">
                            <p:stCondLst>
                              <p:cond delay="0"/>
                            </p:stCondLst>
                            <p:childTnLst>
                              <p:par>
                                <p:cTn id="300" presetID="17" presetClass="entr" presetSubtype="10" fill="hold" nodeType="clickEffect">
                                  <p:stCondLst>
                                    <p:cond delay="0"/>
                                  </p:stCondLst>
                                  <p:childTnLst>
                                    <p:set>
                                      <p:cBhvr>
                                        <p:cTn id="301" dur="1" fill="hold">
                                          <p:stCondLst>
                                            <p:cond delay="0"/>
                                          </p:stCondLst>
                                        </p:cTn>
                                        <p:tgtEl>
                                          <p:spTgt spid="133"/>
                                        </p:tgtEl>
                                        <p:attrNameLst>
                                          <p:attrName>style.visibility</p:attrName>
                                        </p:attrNameLst>
                                      </p:cBhvr>
                                      <p:to>
                                        <p:strVal val="visible"/>
                                      </p:to>
                                    </p:set>
                                    <p:anim calcmode="lin" valueType="num">
                                      <p:cBhvr>
                                        <p:cTn id="302" dur="500" fill="hold"/>
                                        <p:tgtEl>
                                          <p:spTgt spid="133"/>
                                        </p:tgtEl>
                                        <p:attrNameLst>
                                          <p:attrName>ppt_w</p:attrName>
                                        </p:attrNameLst>
                                      </p:cBhvr>
                                      <p:tavLst>
                                        <p:tav tm="0">
                                          <p:val>
                                            <p:fltVal val="0"/>
                                          </p:val>
                                        </p:tav>
                                        <p:tav tm="100000">
                                          <p:val>
                                            <p:strVal val="#ppt_w"/>
                                          </p:val>
                                        </p:tav>
                                      </p:tavLst>
                                    </p:anim>
                                    <p:anim calcmode="lin" valueType="num">
                                      <p:cBhvr>
                                        <p:cTn id="303" dur="500" fill="hold"/>
                                        <p:tgtEl>
                                          <p:spTgt spid="133"/>
                                        </p:tgtEl>
                                        <p:attrNameLst>
                                          <p:attrName>ppt_h</p:attrName>
                                        </p:attrNameLst>
                                      </p:cBhvr>
                                      <p:tavLst>
                                        <p:tav tm="0">
                                          <p:val>
                                            <p:strVal val="#ppt_h"/>
                                          </p:val>
                                        </p:tav>
                                        <p:tav tm="100000">
                                          <p:val>
                                            <p:strVal val="#ppt_h"/>
                                          </p:val>
                                        </p:tav>
                                      </p:tavLst>
                                    </p:anim>
                                  </p:childTnLst>
                                </p:cTn>
                              </p:par>
                            </p:childTnLst>
                          </p:cTn>
                        </p:par>
                      </p:childTnLst>
                    </p:cTn>
                  </p:par>
                  <p:par>
                    <p:cTn id="304" fill="hold">
                      <p:stCondLst>
                        <p:cond delay="indefinite"/>
                      </p:stCondLst>
                      <p:childTnLst>
                        <p:par>
                          <p:cTn id="305" fill="hold">
                            <p:stCondLst>
                              <p:cond delay="0"/>
                            </p:stCondLst>
                            <p:childTnLst>
                              <p:par>
                                <p:cTn id="306" presetID="22" presetClass="entr" presetSubtype="2" fill="hold" nodeType="clickEffect">
                                  <p:stCondLst>
                                    <p:cond delay="0"/>
                                  </p:stCondLst>
                                  <p:childTnLst>
                                    <p:set>
                                      <p:cBhvr>
                                        <p:cTn id="307" dur="1" fill="hold">
                                          <p:stCondLst>
                                            <p:cond delay="0"/>
                                          </p:stCondLst>
                                        </p:cTn>
                                        <p:tgtEl>
                                          <p:spTgt spid="140"/>
                                        </p:tgtEl>
                                        <p:attrNameLst>
                                          <p:attrName>style.visibility</p:attrName>
                                        </p:attrNameLst>
                                      </p:cBhvr>
                                      <p:to>
                                        <p:strVal val="visible"/>
                                      </p:to>
                                    </p:set>
                                    <p:animEffect transition="in" filter="wipe(right)">
                                      <p:cBhvr>
                                        <p:cTn id="308" dur="500"/>
                                        <p:tgtEl>
                                          <p:spTgt spid="140"/>
                                        </p:tgtEl>
                                      </p:cBhvr>
                                    </p:animEffect>
                                  </p:childTnLst>
                                </p:cTn>
                              </p:par>
                            </p:childTnLst>
                          </p:cTn>
                        </p:par>
                      </p:childTnLst>
                    </p:cTn>
                  </p:par>
                  <p:par>
                    <p:cTn id="309" fill="hold">
                      <p:stCondLst>
                        <p:cond delay="indefinite"/>
                      </p:stCondLst>
                      <p:childTnLst>
                        <p:par>
                          <p:cTn id="310" fill="hold">
                            <p:stCondLst>
                              <p:cond delay="0"/>
                            </p:stCondLst>
                            <p:childTnLst>
                              <p:par>
                                <p:cTn id="311" presetID="12" presetClass="entr" presetSubtype="8" fill="hold" grpId="0" nodeType="clickEffect">
                                  <p:stCondLst>
                                    <p:cond delay="0"/>
                                  </p:stCondLst>
                                  <p:childTnLst>
                                    <p:set>
                                      <p:cBhvr>
                                        <p:cTn id="312" dur="1" fill="hold">
                                          <p:stCondLst>
                                            <p:cond delay="0"/>
                                          </p:stCondLst>
                                        </p:cTn>
                                        <p:tgtEl>
                                          <p:spTgt spid="137"/>
                                        </p:tgtEl>
                                        <p:attrNameLst>
                                          <p:attrName>style.visibility</p:attrName>
                                        </p:attrNameLst>
                                      </p:cBhvr>
                                      <p:to>
                                        <p:strVal val="visible"/>
                                      </p:to>
                                    </p:set>
                                    <p:animEffect transition="in" filter="slide(fromLeft)">
                                      <p:cBhvr>
                                        <p:cTn id="313" dur="500"/>
                                        <p:tgtEl>
                                          <p:spTgt spid="137"/>
                                        </p:tgtEl>
                                      </p:cBhvr>
                                    </p:animEffect>
                                  </p:childTnLst>
                                </p:cTn>
                              </p:par>
                            </p:childTnLst>
                          </p:cTn>
                        </p:par>
                      </p:childTnLst>
                    </p:cTn>
                  </p:par>
                  <p:par>
                    <p:cTn id="314" fill="hold">
                      <p:stCondLst>
                        <p:cond delay="indefinite"/>
                      </p:stCondLst>
                      <p:childTnLst>
                        <p:par>
                          <p:cTn id="315" fill="hold">
                            <p:stCondLst>
                              <p:cond delay="0"/>
                            </p:stCondLst>
                            <p:childTnLst>
                              <p:par>
                                <p:cTn id="316" presetID="12" presetClass="entr" presetSubtype="2" fill="hold" grpId="0" nodeType="clickEffect">
                                  <p:stCondLst>
                                    <p:cond delay="0"/>
                                  </p:stCondLst>
                                  <p:childTnLst>
                                    <p:set>
                                      <p:cBhvr>
                                        <p:cTn id="317" dur="1" fill="hold">
                                          <p:stCondLst>
                                            <p:cond delay="0"/>
                                          </p:stCondLst>
                                        </p:cTn>
                                        <p:tgtEl>
                                          <p:spTgt spid="138"/>
                                        </p:tgtEl>
                                        <p:attrNameLst>
                                          <p:attrName>style.visibility</p:attrName>
                                        </p:attrNameLst>
                                      </p:cBhvr>
                                      <p:to>
                                        <p:strVal val="visible"/>
                                      </p:to>
                                    </p:set>
                                    <p:animEffect transition="in" filter="slide(fromRight)">
                                      <p:cBhvr>
                                        <p:cTn id="318" dur="500"/>
                                        <p:tgtEl>
                                          <p:spTgt spid="138"/>
                                        </p:tgtEl>
                                      </p:cBhvr>
                                    </p:animEffect>
                                  </p:childTnLst>
                                </p:cTn>
                              </p:par>
                            </p:childTnLst>
                          </p:cTn>
                        </p:par>
                      </p:childTnLst>
                    </p:cTn>
                  </p:par>
                  <p:par>
                    <p:cTn id="319" fill="hold">
                      <p:stCondLst>
                        <p:cond delay="indefinite"/>
                      </p:stCondLst>
                      <p:childTnLst>
                        <p:par>
                          <p:cTn id="320" fill="hold">
                            <p:stCondLst>
                              <p:cond delay="0"/>
                            </p:stCondLst>
                            <p:childTnLst>
                              <p:par>
                                <p:cTn id="321" presetID="23" presetClass="entr" presetSubtype="288" fill="hold" grpId="0" nodeType="clickEffect">
                                  <p:stCondLst>
                                    <p:cond delay="0"/>
                                  </p:stCondLst>
                                  <p:childTnLst>
                                    <p:set>
                                      <p:cBhvr>
                                        <p:cTn id="322" dur="1" fill="hold">
                                          <p:stCondLst>
                                            <p:cond delay="0"/>
                                          </p:stCondLst>
                                        </p:cTn>
                                        <p:tgtEl>
                                          <p:spTgt spid="139"/>
                                        </p:tgtEl>
                                        <p:attrNameLst>
                                          <p:attrName>style.visibility</p:attrName>
                                        </p:attrNameLst>
                                      </p:cBhvr>
                                      <p:to>
                                        <p:strVal val="visible"/>
                                      </p:to>
                                    </p:set>
                                    <p:anim calcmode="lin" valueType="num">
                                      <p:cBhvr>
                                        <p:cTn id="323" dur="500" fill="hold"/>
                                        <p:tgtEl>
                                          <p:spTgt spid="139"/>
                                        </p:tgtEl>
                                        <p:attrNameLst>
                                          <p:attrName>ppt_w</p:attrName>
                                        </p:attrNameLst>
                                      </p:cBhvr>
                                      <p:tavLst>
                                        <p:tav tm="0">
                                          <p:val>
                                            <p:strVal val="4/3*#ppt_w"/>
                                          </p:val>
                                        </p:tav>
                                        <p:tav tm="100000">
                                          <p:val>
                                            <p:strVal val="#ppt_w"/>
                                          </p:val>
                                        </p:tav>
                                      </p:tavLst>
                                    </p:anim>
                                    <p:anim calcmode="lin" valueType="num">
                                      <p:cBhvr>
                                        <p:cTn id="324" dur="500" fill="hold"/>
                                        <p:tgtEl>
                                          <p:spTgt spid="139"/>
                                        </p:tgtEl>
                                        <p:attrNameLst>
                                          <p:attrName>ppt_h</p:attrName>
                                        </p:attrNameLst>
                                      </p:cBhvr>
                                      <p:tavLst>
                                        <p:tav tm="0">
                                          <p:val>
                                            <p:strVal val="4/3*#ppt_h"/>
                                          </p:val>
                                        </p:tav>
                                        <p:tav tm="100000">
                                          <p:val>
                                            <p:strVal val="#ppt_h"/>
                                          </p:val>
                                        </p:tav>
                                      </p:tavLst>
                                    </p:anim>
                                  </p:childTnLst>
                                </p:cTn>
                              </p:par>
                            </p:childTnLst>
                          </p:cTn>
                        </p:par>
                      </p:childTnLst>
                    </p:cTn>
                  </p:par>
                  <p:par>
                    <p:cTn id="325" fill="hold">
                      <p:stCondLst>
                        <p:cond delay="indefinite"/>
                      </p:stCondLst>
                      <p:childTnLst>
                        <p:par>
                          <p:cTn id="326" fill="hold">
                            <p:stCondLst>
                              <p:cond delay="0"/>
                            </p:stCondLst>
                            <p:childTnLst>
                              <p:par>
                                <p:cTn id="327" presetID="22" presetClass="entr" presetSubtype="8" fill="hold" nodeType="clickEffect">
                                  <p:stCondLst>
                                    <p:cond delay="0"/>
                                  </p:stCondLst>
                                  <p:childTnLst>
                                    <p:set>
                                      <p:cBhvr>
                                        <p:cTn id="328" dur="1" fill="hold">
                                          <p:stCondLst>
                                            <p:cond delay="0"/>
                                          </p:stCondLst>
                                        </p:cTn>
                                        <p:tgtEl>
                                          <p:spTgt spid="143"/>
                                        </p:tgtEl>
                                        <p:attrNameLst>
                                          <p:attrName>style.visibility</p:attrName>
                                        </p:attrNameLst>
                                      </p:cBhvr>
                                      <p:to>
                                        <p:strVal val="visible"/>
                                      </p:to>
                                    </p:set>
                                    <p:animEffect transition="in" filter="wipe(left)">
                                      <p:cBhvr>
                                        <p:cTn id="329" dur="500"/>
                                        <p:tgtEl>
                                          <p:spTgt spid="143"/>
                                        </p:tgtEl>
                                      </p:cBhvr>
                                    </p:animEffect>
                                  </p:childTnLst>
                                </p:cTn>
                              </p:par>
                            </p:childTnLst>
                          </p:cTn>
                        </p:par>
                      </p:childTnLst>
                    </p:cTn>
                  </p:par>
                  <p:par>
                    <p:cTn id="330" fill="hold">
                      <p:stCondLst>
                        <p:cond delay="indefinite"/>
                      </p:stCondLst>
                      <p:childTnLst>
                        <p:par>
                          <p:cTn id="331" fill="hold">
                            <p:stCondLst>
                              <p:cond delay="0"/>
                            </p:stCondLst>
                            <p:childTnLst>
                              <p:par>
                                <p:cTn id="332" presetID="22" presetClass="entr" presetSubtype="2" fill="hold" nodeType="clickEffect">
                                  <p:stCondLst>
                                    <p:cond delay="0"/>
                                  </p:stCondLst>
                                  <p:childTnLst>
                                    <p:set>
                                      <p:cBhvr>
                                        <p:cTn id="333" dur="1" fill="hold">
                                          <p:stCondLst>
                                            <p:cond delay="0"/>
                                          </p:stCondLst>
                                        </p:cTn>
                                        <p:tgtEl>
                                          <p:spTgt spid="146"/>
                                        </p:tgtEl>
                                        <p:attrNameLst>
                                          <p:attrName>style.visibility</p:attrName>
                                        </p:attrNameLst>
                                      </p:cBhvr>
                                      <p:to>
                                        <p:strVal val="visible"/>
                                      </p:to>
                                    </p:set>
                                    <p:animEffect transition="in" filter="wipe(right)">
                                      <p:cBhvr>
                                        <p:cTn id="334" dur="500"/>
                                        <p:tgtEl>
                                          <p:spTgt spid="146"/>
                                        </p:tgtEl>
                                      </p:cBhvr>
                                    </p:animEffect>
                                  </p:childTnLst>
                                </p:cTn>
                              </p:par>
                            </p:childTnLst>
                          </p:cTn>
                        </p:par>
                      </p:childTnLst>
                    </p:cTn>
                  </p:par>
                  <p:par>
                    <p:cTn id="335" fill="hold">
                      <p:stCondLst>
                        <p:cond delay="indefinite"/>
                      </p:stCondLst>
                      <p:childTnLst>
                        <p:par>
                          <p:cTn id="336" fill="hold">
                            <p:stCondLst>
                              <p:cond delay="0"/>
                            </p:stCondLst>
                            <p:childTnLst>
                              <p:par>
                                <p:cTn id="337" presetID="15" presetClass="entr" presetSubtype="0" fill="hold" nodeType="clickEffect">
                                  <p:stCondLst>
                                    <p:cond delay="0"/>
                                  </p:stCondLst>
                                  <p:childTnLst>
                                    <p:set>
                                      <p:cBhvr>
                                        <p:cTn id="338" dur="1" fill="hold">
                                          <p:stCondLst>
                                            <p:cond delay="0"/>
                                          </p:stCondLst>
                                        </p:cTn>
                                        <p:tgtEl>
                                          <p:spTgt spid="149"/>
                                        </p:tgtEl>
                                        <p:attrNameLst>
                                          <p:attrName>style.visibility</p:attrName>
                                        </p:attrNameLst>
                                      </p:cBhvr>
                                      <p:to>
                                        <p:strVal val="visible"/>
                                      </p:to>
                                    </p:set>
                                    <p:anim calcmode="lin" valueType="num">
                                      <p:cBhvr>
                                        <p:cTn id="339" dur="1000" fill="hold"/>
                                        <p:tgtEl>
                                          <p:spTgt spid="149"/>
                                        </p:tgtEl>
                                        <p:attrNameLst>
                                          <p:attrName>ppt_w</p:attrName>
                                        </p:attrNameLst>
                                      </p:cBhvr>
                                      <p:tavLst>
                                        <p:tav tm="0">
                                          <p:val>
                                            <p:fltVal val="0"/>
                                          </p:val>
                                        </p:tav>
                                        <p:tav tm="100000">
                                          <p:val>
                                            <p:strVal val="#ppt_w"/>
                                          </p:val>
                                        </p:tav>
                                      </p:tavLst>
                                    </p:anim>
                                    <p:anim calcmode="lin" valueType="num">
                                      <p:cBhvr>
                                        <p:cTn id="340" dur="1000" fill="hold"/>
                                        <p:tgtEl>
                                          <p:spTgt spid="149"/>
                                        </p:tgtEl>
                                        <p:attrNameLst>
                                          <p:attrName>ppt_h</p:attrName>
                                        </p:attrNameLst>
                                      </p:cBhvr>
                                      <p:tavLst>
                                        <p:tav tm="0">
                                          <p:val>
                                            <p:fltVal val="0"/>
                                          </p:val>
                                        </p:tav>
                                        <p:tav tm="100000">
                                          <p:val>
                                            <p:strVal val="#ppt_h"/>
                                          </p:val>
                                        </p:tav>
                                      </p:tavLst>
                                    </p:anim>
                                    <p:anim calcmode="lin" valueType="num">
                                      <p:cBhvr>
                                        <p:cTn id="341" dur="1000" fill="hold"/>
                                        <p:tgtEl>
                                          <p:spTgt spid="149"/>
                                        </p:tgtEl>
                                        <p:attrNameLst>
                                          <p:attrName>ppt_x</p:attrName>
                                        </p:attrNameLst>
                                      </p:cBhvr>
                                      <p:tavLst>
                                        <p:tav tm="0" fmla="#ppt_x+(cos(-2*pi*(1-$))*-#ppt_x-sin(-2*pi*(1-$))*(1-#ppt_y))*(1-$)">
                                          <p:val>
                                            <p:fltVal val="0"/>
                                          </p:val>
                                        </p:tav>
                                        <p:tav tm="100000">
                                          <p:val>
                                            <p:fltVal val="1"/>
                                          </p:val>
                                        </p:tav>
                                      </p:tavLst>
                                    </p:anim>
                                    <p:anim calcmode="lin" valueType="num">
                                      <p:cBhvr>
                                        <p:cTn id="342" dur="1000" fill="hold"/>
                                        <p:tgtEl>
                                          <p:spTgt spid="14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43" fill="hold">
                      <p:stCondLst>
                        <p:cond delay="indefinite"/>
                      </p:stCondLst>
                      <p:childTnLst>
                        <p:par>
                          <p:cTn id="344" fill="hold">
                            <p:stCondLst>
                              <p:cond delay="0"/>
                            </p:stCondLst>
                            <p:childTnLst>
                              <p:par>
                                <p:cTn id="345" presetID="15" presetClass="entr" presetSubtype="0" fill="hold" nodeType="clickEffect">
                                  <p:stCondLst>
                                    <p:cond delay="0"/>
                                  </p:stCondLst>
                                  <p:childTnLst>
                                    <p:set>
                                      <p:cBhvr>
                                        <p:cTn id="346" dur="1" fill="hold">
                                          <p:stCondLst>
                                            <p:cond delay="0"/>
                                          </p:stCondLst>
                                        </p:cTn>
                                        <p:tgtEl>
                                          <p:spTgt spid="163"/>
                                        </p:tgtEl>
                                        <p:attrNameLst>
                                          <p:attrName>style.visibility</p:attrName>
                                        </p:attrNameLst>
                                      </p:cBhvr>
                                      <p:to>
                                        <p:strVal val="visible"/>
                                      </p:to>
                                    </p:set>
                                    <p:anim calcmode="lin" valueType="num">
                                      <p:cBhvr>
                                        <p:cTn id="347" dur="1000" fill="hold"/>
                                        <p:tgtEl>
                                          <p:spTgt spid="163"/>
                                        </p:tgtEl>
                                        <p:attrNameLst>
                                          <p:attrName>ppt_w</p:attrName>
                                        </p:attrNameLst>
                                      </p:cBhvr>
                                      <p:tavLst>
                                        <p:tav tm="0">
                                          <p:val>
                                            <p:fltVal val="0"/>
                                          </p:val>
                                        </p:tav>
                                        <p:tav tm="100000">
                                          <p:val>
                                            <p:strVal val="#ppt_w"/>
                                          </p:val>
                                        </p:tav>
                                      </p:tavLst>
                                    </p:anim>
                                    <p:anim calcmode="lin" valueType="num">
                                      <p:cBhvr>
                                        <p:cTn id="348" dur="1000" fill="hold"/>
                                        <p:tgtEl>
                                          <p:spTgt spid="163"/>
                                        </p:tgtEl>
                                        <p:attrNameLst>
                                          <p:attrName>ppt_h</p:attrName>
                                        </p:attrNameLst>
                                      </p:cBhvr>
                                      <p:tavLst>
                                        <p:tav tm="0">
                                          <p:val>
                                            <p:fltVal val="0"/>
                                          </p:val>
                                        </p:tav>
                                        <p:tav tm="100000">
                                          <p:val>
                                            <p:strVal val="#ppt_h"/>
                                          </p:val>
                                        </p:tav>
                                      </p:tavLst>
                                    </p:anim>
                                    <p:anim calcmode="lin" valueType="num">
                                      <p:cBhvr>
                                        <p:cTn id="349" dur="1000" fill="hold"/>
                                        <p:tgtEl>
                                          <p:spTgt spid="163"/>
                                        </p:tgtEl>
                                        <p:attrNameLst>
                                          <p:attrName>ppt_x</p:attrName>
                                        </p:attrNameLst>
                                      </p:cBhvr>
                                      <p:tavLst>
                                        <p:tav tm="0" fmla="#ppt_x+(cos(-2*pi*(1-$))*-#ppt_x-sin(-2*pi*(1-$))*(1-#ppt_y))*(1-$)">
                                          <p:val>
                                            <p:fltVal val="0"/>
                                          </p:val>
                                        </p:tav>
                                        <p:tav tm="100000">
                                          <p:val>
                                            <p:fltVal val="1"/>
                                          </p:val>
                                        </p:tav>
                                      </p:tavLst>
                                    </p:anim>
                                    <p:anim calcmode="lin" valueType="num">
                                      <p:cBhvr>
                                        <p:cTn id="350" dur="1000" fill="hold"/>
                                        <p:tgtEl>
                                          <p:spTgt spid="16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51" fill="hold">
                      <p:stCondLst>
                        <p:cond delay="indefinite"/>
                      </p:stCondLst>
                      <p:childTnLst>
                        <p:par>
                          <p:cTn id="352" fill="hold">
                            <p:stCondLst>
                              <p:cond delay="0"/>
                            </p:stCondLst>
                            <p:childTnLst>
                              <p:par>
                                <p:cTn id="353" presetID="22" presetClass="entr" presetSubtype="8" fill="hold" nodeType="clickEffect">
                                  <p:stCondLst>
                                    <p:cond delay="0"/>
                                  </p:stCondLst>
                                  <p:childTnLst>
                                    <p:set>
                                      <p:cBhvr>
                                        <p:cTn id="354" dur="1" fill="hold">
                                          <p:stCondLst>
                                            <p:cond delay="0"/>
                                          </p:stCondLst>
                                        </p:cTn>
                                        <p:tgtEl>
                                          <p:spTgt spid="153"/>
                                        </p:tgtEl>
                                        <p:attrNameLst>
                                          <p:attrName>style.visibility</p:attrName>
                                        </p:attrNameLst>
                                      </p:cBhvr>
                                      <p:to>
                                        <p:strVal val="visible"/>
                                      </p:to>
                                    </p:set>
                                    <p:animEffect transition="in" filter="wipe(left)">
                                      <p:cBhvr>
                                        <p:cTn id="355" dur="500"/>
                                        <p:tgtEl>
                                          <p:spTgt spid="153"/>
                                        </p:tgtEl>
                                      </p:cBhvr>
                                    </p:animEffect>
                                  </p:childTnLst>
                                </p:cTn>
                              </p:par>
                            </p:childTnLst>
                          </p:cTn>
                        </p:par>
                      </p:childTnLst>
                    </p:cTn>
                  </p:par>
                  <p:par>
                    <p:cTn id="356" fill="hold">
                      <p:stCondLst>
                        <p:cond delay="indefinite"/>
                      </p:stCondLst>
                      <p:childTnLst>
                        <p:par>
                          <p:cTn id="357" fill="hold">
                            <p:stCondLst>
                              <p:cond delay="0"/>
                            </p:stCondLst>
                            <p:childTnLst>
                              <p:par>
                                <p:cTn id="358" presetID="22" presetClass="entr" presetSubtype="4" fill="hold" grpId="0" nodeType="clickEffect">
                                  <p:stCondLst>
                                    <p:cond delay="0"/>
                                  </p:stCondLst>
                                  <p:childTnLst>
                                    <p:set>
                                      <p:cBhvr>
                                        <p:cTn id="359" dur="1" fill="hold">
                                          <p:stCondLst>
                                            <p:cond delay="0"/>
                                          </p:stCondLst>
                                        </p:cTn>
                                        <p:tgtEl>
                                          <p:spTgt spid="152"/>
                                        </p:tgtEl>
                                        <p:attrNameLst>
                                          <p:attrName>style.visibility</p:attrName>
                                        </p:attrNameLst>
                                      </p:cBhvr>
                                      <p:to>
                                        <p:strVal val="visible"/>
                                      </p:to>
                                    </p:set>
                                    <p:animEffect transition="in" filter="wipe(down)">
                                      <p:cBhvr>
                                        <p:cTn id="360" dur="50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autoUpdateAnimBg="0"/>
      <p:bldP spid="10" grpId="0" autoUpdateAnimBg="0"/>
      <p:bldP spid="11" grpId="0" autoUpdateAnimBg="0"/>
      <p:bldP spid="12" grpId="0" animBg="1"/>
      <p:bldP spid="58" grpId="0" animBg="1"/>
      <p:bldP spid="59" grpId="0" animBg="1"/>
      <p:bldP spid="66" grpId="0" autoUpdateAnimBg="0"/>
      <p:bldP spid="67" grpId="0" animBg="1"/>
      <p:bldP spid="103" grpId="0" autoUpdateAnimBg="0"/>
      <p:bldP spid="104" grpId="0" autoUpdateAnimBg="0"/>
      <p:bldP spid="105" grpId="0" animBg="1"/>
      <p:bldP spid="137" grpId="0" autoUpdateAnimBg="0"/>
      <p:bldP spid="138" grpId="0" autoUpdateAnimBg="0"/>
      <p:bldP spid="139" grpId="0" animBg="1"/>
      <p:bldP spid="15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排序性能</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6</a:t>
            </a:fld>
            <a:endParaRPr lang="zh-CN" altLang="en-US"/>
          </a:p>
        </p:txBody>
      </p:sp>
      <p:sp>
        <p:nvSpPr>
          <p:cNvPr id="4" name="文本占位符 3"/>
          <p:cNvSpPr>
            <a:spLocks noGrp="1"/>
          </p:cNvSpPr>
          <p:nvPr>
            <p:ph type="body" sz="quarter" idx="11"/>
          </p:nvPr>
        </p:nvSpPr>
        <p:spPr/>
        <p:txBody>
          <a:bodyPr>
            <a:normAutofit fontScale="92500"/>
          </a:bodyPr>
          <a:lstStyle/>
          <a:p>
            <a:r>
              <a:rPr lang="zh-CN" altLang="en-US" dirty="0"/>
              <a:t>排序操作的性能评价主要包括</a:t>
            </a:r>
            <a:r>
              <a:rPr lang="en-US" altLang="zh-CN" dirty="0"/>
              <a:t>:</a:t>
            </a:r>
          </a:p>
          <a:p>
            <a:pPr lvl="1"/>
            <a:r>
              <a:rPr lang="zh-CN" altLang="en-US" dirty="0"/>
              <a:t>时间性能</a:t>
            </a:r>
          </a:p>
          <a:p>
            <a:pPr lvl="1"/>
            <a:r>
              <a:rPr lang="zh-CN" altLang="en-US" dirty="0"/>
              <a:t>空间性能</a:t>
            </a:r>
          </a:p>
          <a:p>
            <a:pPr lvl="1"/>
            <a:r>
              <a:rPr lang="zh-CN" altLang="en-US" dirty="0"/>
              <a:t>稳定性</a:t>
            </a:r>
            <a:endParaRPr lang="en-US" altLang="zh-CN" dirty="0"/>
          </a:p>
          <a:p>
            <a:r>
              <a:rPr lang="zh-CN" altLang="en-US" dirty="0">
                <a:solidFill>
                  <a:srgbClr val="3333CC"/>
                </a:solidFill>
              </a:rPr>
              <a:t>时间性能</a:t>
            </a:r>
            <a:r>
              <a:rPr lang="zh-CN" altLang="en-US" dirty="0"/>
              <a:t>：排序过程中元素之间的比较次数与元素的移动次数</a:t>
            </a:r>
            <a:endParaRPr lang="en-US" altLang="zh-CN" dirty="0"/>
          </a:p>
          <a:p>
            <a:pPr lvl="1"/>
            <a:r>
              <a:rPr lang="zh-CN" altLang="en-US" dirty="0"/>
              <a:t>本章主要考虑最差情况的比较次数</a:t>
            </a:r>
            <a:endParaRPr lang="en-US" altLang="zh-CN" dirty="0"/>
          </a:p>
          <a:p>
            <a:r>
              <a:rPr lang="zh-CN" altLang="en-US" dirty="0">
                <a:solidFill>
                  <a:srgbClr val="3333CC"/>
                </a:solidFill>
              </a:rPr>
              <a:t>空间性能</a:t>
            </a:r>
            <a:r>
              <a:rPr lang="zh-CN" altLang="en-US" dirty="0"/>
              <a:t>：除了存放参加排序的元素之外，排序过程中所需要的其他辅助空间</a:t>
            </a:r>
            <a:endParaRPr lang="en-US" altLang="zh-CN" dirty="0"/>
          </a:p>
          <a:p>
            <a:r>
              <a:rPr lang="zh-CN" altLang="en-US" dirty="0">
                <a:solidFill>
                  <a:srgbClr val="3333CC"/>
                </a:solidFill>
              </a:rPr>
              <a:t>稳定性</a:t>
            </a:r>
            <a:r>
              <a:rPr lang="zh-CN" altLang="en-US" dirty="0"/>
              <a:t>：对于值相同的两个元素，</a:t>
            </a:r>
            <a:r>
              <a:rPr lang="zh-CN" altLang="en-US" dirty="0">
                <a:solidFill>
                  <a:srgbClr val="FF0000"/>
                </a:solidFill>
              </a:rPr>
              <a:t>排序前后的先后次序</a:t>
            </a:r>
            <a:r>
              <a:rPr lang="zh-CN" altLang="en-US" dirty="0"/>
              <a:t>不变，则称该方法为稳定性排序方法， 否则，称为非稳定性排序方法</a:t>
            </a:r>
          </a:p>
          <a:p>
            <a:pPr lvl="1"/>
            <a:endParaRPr lang="zh-CN" altLang="en-US" dirty="0"/>
          </a:p>
          <a:p>
            <a:endParaRPr lang="zh-CN" altLang="en-US" dirty="0"/>
          </a:p>
        </p:txBody>
      </p:sp>
    </p:spTree>
    <p:extLst>
      <p:ext uri="{BB962C8B-B14F-4D97-AF65-F5344CB8AC3E}">
        <p14:creationId xmlns:p14="http://schemas.microsoft.com/office/powerpoint/2010/main" val="23874924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算法实现</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60</a:t>
            </a:fld>
            <a:endParaRPr lang="zh-CN" altLang="en-US"/>
          </a:p>
        </p:txBody>
      </p:sp>
      <p:sp>
        <p:nvSpPr>
          <p:cNvPr id="19" name="Rectangle 5"/>
          <p:cNvSpPr>
            <a:spLocks noChangeArrowheads="1"/>
          </p:cNvSpPr>
          <p:nvPr/>
        </p:nvSpPr>
        <p:spPr bwMode="auto">
          <a:xfrm>
            <a:off x="1799863" y="1050473"/>
            <a:ext cx="7777163" cy="4801503"/>
          </a:xfrm>
          <a:prstGeom prst="rect">
            <a:avLst/>
          </a:prstGeom>
          <a:solidFill>
            <a:srgbClr val="43DBFF"/>
          </a:solidFill>
          <a:ln w="12700" cap="sq">
            <a:noFill/>
            <a:miter lim="800000"/>
            <a:headEnd type="none" w="sm" len="sm"/>
            <a:tailEnd type="none" w="sm" len="sm"/>
          </a:ln>
          <a:effectLst>
            <a:outerShdw dist="161645" dir="2700000" algn="ctr" rotWithShape="0">
              <a:srgbClr val="777777"/>
            </a:outerShdw>
          </a:effectLst>
        </p:spPr>
        <p:txBody>
          <a:bodyPr wrap="none" anchor="ctr"/>
          <a:lstStyle/>
          <a:p>
            <a:pPr eaLnBrk="1" hangingPunct="1"/>
            <a:endParaRPr lang="zh-CN" altLang="en-US"/>
          </a:p>
        </p:txBody>
      </p:sp>
      <p:sp>
        <p:nvSpPr>
          <p:cNvPr id="20" name="Text Box 6"/>
          <p:cNvSpPr txBox="1">
            <a:spLocks noChangeArrowheads="1"/>
          </p:cNvSpPr>
          <p:nvPr/>
        </p:nvSpPr>
        <p:spPr bwMode="auto">
          <a:xfrm>
            <a:off x="1799863" y="975236"/>
            <a:ext cx="7777163" cy="4524315"/>
          </a:xfrm>
          <a:prstGeom prst="rect">
            <a:avLst/>
          </a:prstGeom>
          <a:noFill/>
          <a:ln w="12700" cap="sq">
            <a:noFill/>
            <a:miter lim="800000"/>
            <a:headEnd type="none" w="sm" len="sm"/>
            <a:tailEnd type="none" w="sm" len="sm"/>
          </a:ln>
        </p:spPr>
        <p:txBody>
          <a:bodyPr wrap="square">
            <a:spAutoFit/>
          </a:bodyPr>
          <a:lstStyle/>
          <a:p>
            <a:pPr eaLnBrk="1" hangingPunct="1">
              <a:lnSpc>
                <a:spcPct val="80000"/>
              </a:lnSpc>
            </a:pPr>
            <a:r>
              <a:rPr lang="en-US" altLang="zh-CN" sz="2400" b="1" dirty="0">
                <a:solidFill>
                  <a:srgbClr val="00007E"/>
                </a:solidFill>
                <a:latin typeface="Times New Roman" pitchFamily="18" charset="0"/>
                <a:ea typeface="宋体" charset="-122"/>
              </a:rPr>
              <a:t>void </a:t>
            </a:r>
            <a:r>
              <a:rPr lang="en-US" altLang="zh-CN" sz="2400" b="1" dirty="0" err="1">
                <a:solidFill>
                  <a:srgbClr val="00007E"/>
                </a:solidFill>
                <a:latin typeface="Times New Roman" pitchFamily="18" charset="0"/>
                <a:ea typeface="宋体" charset="-122"/>
              </a:rPr>
              <a:t>qsort</a:t>
            </a:r>
            <a:r>
              <a:rPr lang="en-US" altLang="zh-CN" sz="2400" b="1" dirty="0">
                <a:solidFill>
                  <a:srgbClr val="00007E"/>
                </a:solidFill>
                <a:latin typeface="Times New Roman" pitchFamily="18" charset="0"/>
                <a:ea typeface="宋体" charset="-122"/>
              </a:rPr>
              <a:t>(</a:t>
            </a:r>
            <a:r>
              <a:rPr lang="en-US" altLang="zh-CN" sz="2400" b="1" dirty="0" err="1">
                <a:solidFill>
                  <a:srgbClr val="00007E"/>
                </a:solidFill>
                <a:latin typeface="Times New Roman" pitchFamily="18" charset="0"/>
                <a:ea typeface="宋体" charset="-122"/>
              </a:rPr>
              <a:t>keytype</a:t>
            </a:r>
            <a:r>
              <a:rPr lang="en-US" altLang="zh-CN" sz="2400" b="1" dirty="0">
                <a:solidFill>
                  <a:srgbClr val="00007E"/>
                </a:solidFill>
                <a:latin typeface="Times New Roman" pitchFamily="18" charset="0"/>
                <a:ea typeface="宋体" charset="-122"/>
              </a:rPr>
              <a:t> v[ ],</a:t>
            </a:r>
            <a:r>
              <a:rPr lang="en-US" altLang="zh-CN" sz="2400" b="1" dirty="0" err="1">
                <a:solidFill>
                  <a:srgbClr val="00007E"/>
                </a:solidFill>
                <a:latin typeface="Times New Roman" pitchFamily="18" charset="0"/>
                <a:ea typeface="宋体" charset="-122"/>
              </a:rPr>
              <a:t>int</a:t>
            </a:r>
            <a:r>
              <a:rPr lang="en-US" altLang="zh-CN" sz="2400" b="1" dirty="0">
                <a:solidFill>
                  <a:srgbClr val="00007E"/>
                </a:solidFill>
                <a:latin typeface="Times New Roman" pitchFamily="18" charset="0"/>
                <a:ea typeface="宋体" charset="-122"/>
              </a:rPr>
              <a:t> left, </a:t>
            </a:r>
            <a:r>
              <a:rPr lang="en-US" altLang="zh-CN" sz="2400" b="1" dirty="0" err="1">
                <a:solidFill>
                  <a:srgbClr val="00007E"/>
                </a:solidFill>
                <a:latin typeface="Times New Roman" pitchFamily="18" charset="0"/>
                <a:ea typeface="宋体" charset="-122"/>
              </a:rPr>
              <a:t>int</a:t>
            </a:r>
            <a:r>
              <a:rPr lang="en-US" altLang="zh-CN" sz="2400" b="1" dirty="0">
                <a:solidFill>
                  <a:srgbClr val="00007E"/>
                </a:solidFill>
                <a:latin typeface="Times New Roman" pitchFamily="18" charset="0"/>
                <a:ea typeface="宋体" charset="-122"/>
              </a:rPr>
              <a:t> right)</a:t>
            </a:r>
          </a:p>
          <a:p>
            <a:pPr eaLnBrk="1" hangingPunct="1">
              <a:lnSpc>
                <a:spcPct val="80000"/>
              </a:lnSpc>
            </a:pPr>
            <a:r>
              <a:rPr lang="en-US" altLang="zh-CN" sz="2400" b="1" dirty="0">
                <a:solidFill>
                  <a:srgbClr val="00007E"/>
                </a:solidFill>
                <a:latin typeface="Times New Roman" pitchFamily="18" charset="0"/>
                <a:ea typeface="宋体" charset="-122"/>
              </a:rPr>
              <a:t>{</a:t>
            </a:r>
          </a:p>
          <a:p>
            <a:pPr eaLnBrk="1" hangingPunct="1">
              <a:lnSpc>
                <a:spcPct val="80000"/>
              </a:lnSpc>
            </a:pPr>
            <a:r>
              <a:rPr lang="en-US" altLang="zh-CN" sz="2400" b="1" dirty="0">
                <a:solidFill>
                  <a:srgbClr val="00007E"/>
                </a:solidFill>
                <a:latin typeface="Times New Roman" pitchFamily="18" charset="0"/>
                <a:ea typeface="宋体" charset="-122"/>
              </a:rPr>
              <a:t>    </a:t>
            </a:r>
            <a:r>
              <a:rPr lang="en-US" altLang="zh-CN" sz="2400" b="1" dirty="0" err="1">
                <a:solidFill>
                  <a:srgbClr val="00007E"/>
                </a:solidFill>
                <a:latin typeface="Times New Roman" pitchFamily="18" charset="0"/>
                <a:ea typeface="宋体" charset="-122"/>
              </a:rPr>
              <a:t>int</a:t>
            </a:r>
            <a:r>
              <a:rPr lang="en-US" altLang="zh-CN" sz="2400" b="1" dirty="0">
                <a:solidFill>
                  <a:srgbClr val="00007E"/>
                </a:solidFill>
                <a:latin typeface="Times New Roman" pitchFamily="18" charset="0"/>
                <a:ea typeface="宋体" charset="-122"/>
              </a:rPr>
              <a:t> </a:t>
            </a:r>
            <a:r>
              <a:rPr lang="en-US" altLang="zh-CN" sz="2400" b="1" dirty="0" err="1">
                <a:solidFill>
                  <a:srgbClr val="00007E"/>
                </a:solidFill>
                <a:latin typeface="Times New Roman" pitchFamily="18" charset="0"/>
                <a:ea typeface="宋体" charset="-122"/>
              </a:rPr>
              <a:t>i</a:t>
            </a:r>
            <a:r>
              <a:rPr lang="en-US" altLang="zh-CN" sz="2400" b="1" dirty="0">
                <a:solidFill>
                  <a:srgbClr val="00007E"/>
                </a:solidFill>
                <a:latin typeface="Times New Roman" pitchFamily="18" charset="0"/>
                <a:ea typeface="宋体" charset="-122"/>
              </a:rPr>
              <a:t>, last;</a:t>
            </a:r>
          </a:p>
          <a:p>
            <a:pPr eaLnBrk="1" hangingPunct="1">
              <a:lnSpc>
                <a:spcPct val="80000"/>
              </a:lnSpc>
            </a:pPr>
            <a:endParaRPr lang="en-US" altLang="zh-CN" sz="2400" b="1" dirty="0">
              <a:solidFill>
                <a:srgbClr val="00007E"/>
              </a:solidFill>
              <a:latin typeface="Times New Roman" pitchFamily="18" charset="0"/>
              <a:ea typeface="宋体" charset="-122"/>
            </a:endParaRPr>
          </a:p>
          <a:p>
            <a:pPr eaLnBrk="1" hangingPunct="1">
              <a:lnSpc>
                <a:spcPct val="80000"/>
              </a:lnSpc>
            </a:pPr>
            <a:r>
              <a:rPr lang="en-US" altLang="zh-CN" sz="2400" b="1" dirty="0">
                <a:solidFill>
                  <a:srgbClr val="00007E"/>
                </a:solidFill>
                <a:latin typeface="Times New Roman" pitchFamily="18" charset="0"/>
                <a:ea typeface="宋体" charset="-122"/>
              </a:rPr>
              <a:t>    if(left &gt;= right)</a:t>
            </a:r>
          </a:p>
          <a:p>
            <a:pPr eaLnBrk="1" hangingPunct="1">
              <a:lnSpc>
                <a:spcPct val="80000"/>
              </a:lnSpc>
            </a:pPr>
            <a:r>
              <a:rPr lang="en-US" altLang="zh-CN" sz="2400" b="1" dirty="0">
                <a:solidFill>
                  <a:srgbClr val="00007E"/>
                </a:solidFill>
                <a:latin typeface="Times New Roman" pitchFamily="18" charset="0"/>
                <a:ea typeface="宋体" charset="-122"/>
              </a:rPr>
              <a:t>        return;</a:t>
            </a:r>
          </a:p>
          <a:p>
            <a:pPr eaLnBrk="1" hangingPunct="1">
              <a:lnSpc>
                <a:spcPct val="80000"/>
              </a:lnSpc>
            </a:pPr>
            <a:r>
              <a:rPr lang="en-US" altLang="zh-CN" sz="2400" b="1" dirty="0">
                <a:solidFill>
                  <a:srgbClr val="FF0000"/>
                </a:solidFill>
                <a:latin typeface="Times New Roman" pitchFamily="18" charset="0"/>
                <a:ea typeface="宋体" charset="-122"/>
              </a:rPr>
              <a:t>    swap(v, left, (</a:t>
            </a:r>
            <a:r>
              <a:rPr lang="en-US" altLang="zh-CN" sz="2400" b="1" dirty="0" err="1">
                <a:solidFill>
                  <a:srgbClr val="FF0000"/>
                </a:solidFill>
                <a:latin typeface="Times New Roman" pitchFamily="18" charset="0"/>
                <a:ea typeface="宋体" charset="-122"/>
              </a:rPr>
              <a:t>left+right</a:t>
            </a:r>
            <a:r>
              <a:rPr lang="en-US" altLang="zh-CN" sz="2400" b="1" dirty="0">
                <a:solidFill>
                  <a:srgbClr val="FF0000"/>
                </a:solidFill>
                <a:latin typeface="Times New Roman" pitchFamily="18" charset="0"/>
                <a:ea typeface="宋体" charset="-122"/>
              </a:rPr>
              <a:t>)/2);</a:t>
            </a:r>
            <a:r>
              <a:rPr lang="en-US" altLang="zh-CN" sz="2400" b="1" dirty="0">
                <a:solidFill>
                  <a:srgbClr val="00007E"/>
                </a:solidFill>
                <a:latin typeface="Times New Roman" pitchFamily="18" charset="0"/>
                <a:ea typeface="宋体" charset="-122"/>
              </a:rPr>
              <a:t> //move partition </a:t>
            </a:r>
            <a:r>
              <a:rPr lang="en-US" altLang="zh-CN" sz="2400" b="1" dirty="0" err="1">
                <a:solidFill>
                  <a:srgbClr val="00007E"/>
                </a:solidFill>
                <a:latin typeface="Times New Roman" pitchFamily="18" charset="0"/>
                <a:ea typeface="宋体" charset="-122"/>
              </a:rPr>
              <a:t>elem</a:t>
            </a:r>
            <a:r>
              <a:rPr lang="en-US" altLang="zh-CN" sz="2400" b="1" dirty="0">
                <a:solidFill>
                  <a:srgbClr val="00007E"/>
                </a:solidFill>
                <a:latin typeface="Times New Roman" pitchFamily="18" charset="0"/>
                <a:ea typeface="宋体" charset="-122"/>
              </a:rPr>
              <a:t> to v[0]</a:t>
            </a:r>
          </a:p>
          <a:p>
            <a:pPr eaLnBrk="1" hangingPunct="1">
              <a:lnSpc>
                <a:spcPct val="80000"/>
              </a:lnSpc>
            </a:pPr>
            <a:r>
              <a:rPr lang="en-US" altLang="zh-CN" sz="2400" b="1" dirty="0">
                <a:solidFill>
                  <a:srgbClr val="00007E"/>
                </a:solidFill>
                <a:latin typeface="Times New Roman" pitchFamily="18" charset="0"/>
                <a:ea typeface="宋体" charset="-122"/>
              </a:rPr>
              <a:t>    last = left;</a:t>
            </a:r>
          </a:p>
          <a:p>
            <a:pPr eaLnBrk="1" hangingPunct="1">
              <a:lnSpc>
                <a:spcPct val="80000"/>
              </a:lnSpc>
            </a:pPr>
            <a:r>
              <a:rPr lang="en-US" altLang="zh-CN" sz="2400" b="1" dirty="0">
                <a:solidFill>
                  <a:srgbClr val="00007E"/>
                </a:solidFill>
                <a:latin typeface="Times New Roman" pitchFamily="18" charset="0"/>
                <a:ea typeface="宋体" charset="-122"/>
              </a:rPr>
              <a:t>    for(</a:t>
            </a:r>
            <a:r>
              <a:rPr lang="en-US" altLang="zh-CN" sz="2400" b="1" dirty="0" err="1">
                <a:solidFill>
                  <a:srgbClr val="00007E"/>
                </a:solidFill>
                <a:latin typeface="Times New Roman" pitchFamily="18" charset="0"/>
                <a:ea typeface="宋体" charset="-122"/>
              </a:rPr>
              <a:t>i</a:t>
            </a:r>
            <a:r>
              <a:rPr lang="en-US" altLang="zh-CN" sz="2400" b="1" dirty="0">
                <a:solidFill>
                  <a:srgbClr val="00007E"/>
                </a:solidFill>
                <a:latin typeface="Times New Roman" pitchFamily="18" charset="0"/>
                <a:ea typeface="宋体" charset="-122"/>
              </a:rPr>
              <a:t>=left+1; </a:t>
            </a:r>
            <a:r>
              <a:rPr lang="en-US" altLang="zh-CN" sz="2400" b="1" dirty="0" err="1">
                <a:solidFill>
                  <a:srgbClr val="00007E"/>
                </a:solidFill>
                <a:latin typeface="Times New Roman" pitchFamily="18" charset="0"/>
                <a:ea typeface="宋体" charset="-122"/>
              </a:rPr>
              <a:t>i</a:t>
            </a:r>
            <a:r>
              <a:rPr lang="en-US" altLang="zh-CN" sz="2400" b="1" dirty="0">
                <a:solidFill>
                  <a:srgbClr val="00007E"/>
                </a:solidFill>
                <a:latin typeface="Times New Roman" pitchFamily="18" charset="0"/>
                <a:ea typeface="宋体" charset="-122"/>
              </a:rPr>
              <a:t>&lt;=right; </a:t>
            </a:r>
            <a:r>
              <a:rPr lang="en-US" altLang="zh-CN" sz="2400" b="1" dirty="0" err="1">
                <a:solidFill>
                  <a:srgbClr val="00007E"/>
                </a:solidFill>
                <a:latin typeface="Times New Roman" pitchFamily="18" charset="0"/>
                <a:ea typeface="宋体" charset="-122"/>
              </a:rPr>
              <a:t>i</a:t>
            </a:r>
            <a:r>
              <a:rPr lang="en-US" altLang="zh-CN" sz="2400" b="1" dirty="0">
                <a:solidFill>
                  <a:srgbClr val="00007E"/>
                </a:solidFill>
                <a:latin typeface="Times New Roman" pitchFamily="18" charset="0"/>
                <a:ea typeface="宋体" charset="-122"/>
              </a:rPr>
              <a:t>++)  //partition</a:t>
            </a:r>
          </a:p>
          <a:p>
            <a:pPr eaLnBrk="1" hangingPunct="1">
              <a:lnSpc>
                <a:spcPct val="80000"/>
              </a:lnSpc>
            </a:pPr>
            <a:r>
              <a:rPr lang="en-US" altLang="zh-CN" sz="2400" b="1" dirty="0">
                <a:solidFill>
                  <a:srgbClr val="00007E"/>
                </a:solidFill>
                <a:latin typeface="Times New Roman" pitchFamily="18" charset="0"/>
                <a:ea typeface="宋体" charset="-122"/>
              </a:rPr>
              <a:t>        if(v[</a:t>
            </a:r>
            <a:r>
              <a:rPr lang="en-US" altLang="zh-CN" sz="2400" b="1" dirty="0" err="1">
                <a:solidFill>
                  <a:srgbClr val="00007E"/>
                </a:solidFill>
                <a:latin typeface="Times New Roman" pitchFamily="18" charset="0"/>
                <a:ea typeface="宋体" charset="-122"/>
              </a:rPr>
              <a:t>i</a:t>
            </a:r>
            <a:r>
              <a:rPr lang="en-US" altLang="zh-CN" sz="2400" b="1" dirty="0">
                <a:solidFill>
                  <a:srgbClr val="00007E"/>
                </a:solidFill>
                <a:latin typeface="Times New Roman" pitchFamily="18" charset="0"/>
                <a:ea typeface="宋体" charset="-122"/>
              </a:rPr>
              <a:t>] &lt; v[left])</a:t>
            </a:r>
          </a:p>
          <a:p>
            <a:pPr>
              <a:lnSpc>
                <a:spcPct val="80000"/>
              </a:lnSpc>
            </a:pPr>
            <a:r>
              <a:rPr lang="en-US" altLang="zh-CN" sz="2400" b="1" dirty="0">
                <a:solidFill>
                  <a:srgbClr val="00007E"/>
                </a:solidFill>
                <a:latin typeface="Times New Roman" pitchFamily="18" charset="0"/>
                <a:ea typeface="宋体" charset="-122"/>
              </a:rPr>
              <a:t>            swap(v, ++last, </a:t>
            </a:r>
            <a:r>
              <a:rPr lang="en-US" altLang="zh-CN" sz="2400" b="1" dirty="0" err="1">
                <a:solidFill>
                  <a:srgbClr val="00007E"/>
                </a:solidFill>
                <a:latin typeface="Times New Roman" pitchFamily="18" charset="0"/>
                <a:ea typeface="宋体" charset="-122"/>
              </a:rPr>
              <a:t>i</a:t>
            </a:r>
            <a:r>
              <a:rPr lang="en-US" altLang="zh-CN" sz="2400" b="1" dirty="0">
                <a:solidFill>
                  <a:srgbClr val="00007E"/>
                </a:solidFill>
                <a:latin typeface="Times New Roman" pitchFamily="18" charset="0"/>
                <a:ea typeface="宋体" charset="-122"/>
              </a:rPr>
              <a:t>);</a:t>
            </a:r>
          </a:p>
          <a:p>
            <a:pPr>
              <a:lnSpc>
                <a:spcPct val="80000"/>
              </a:lnSpc>
            </a:pPr>
            <a:r>
              <a:rPr lang="en-US" altLang="zh-CN" sz="2400" b="1" dirty="0">
                <a:solidFill>
                  <a:srgbClr val="00007E"/>
                </a:solidFill>
                <a:latin typeface="Times New Roman" pitchFamily="18" charset="0"/>
                <a:ea typeface="宋体" charset="-122"/>
              </a:rPr>
              <a:t>    swap(</a:t>
            </a:r>
            <a:r>
              <a:rPr lang="en-US" altLang="zh-CN" sz="2400" b="1" dirty="0" err="1">
                <a:solidFill>
                  <a:srgbClr val="00007E"/>
                </a:solidFill>
                <a:latin typeface="Times New Roman" pitchFamily="18" charset="0"/>
                <a:ea typeface="宋体" charset="-122"/>
              </a:rPr>
              <a:t>v,left</a:t>
            </a:r>
            <a:r>
              <a:rPr lang="en-US" altLang="zh-CN" sz="2400" b="1" dirty="0">
                <a:solidFill>
                  <a:srgbClr val="00007E"/>
                </a:solidFill>
                <a:latin typeface="Times New Roman" pitchFamily="18" charset="0"/>
                <a:ea typeface="宋体" charset="-122"/>
              </a:rPr>
              <a:t>, last); //restore partition </a:t>
            </a:r>
            <a:r>
              <a:rPr lang="en-US" altLang="zh-CN" sz="2400" b="1" dirty="0" err="1">
                <a:solidFill>
                  <a:srgbClr val="00007E"/>
                </a:solidFill>
                <a:latin typeface="Times New Roman" pitchFamily="18" charset="0"/>
                <a:ea typeface="宋体" charset="-122"/>
              </a:rPr>
              <a:t>elem</a:t>
            </a:r>
            <a:endParaRPr lang="en-US" altLang="zh-CN" sz="2400" b="1" dirty="0">
              <a:solidFill>
                <a:srgbClr val="00007E"/>
              </a:solidFill>
              <a:latin typeface="Times New Roman" pitchFamily="18" charset="0"/>
              <a:ea typeface="宋体" charset="-122"/>
            </a:endParaRPr>
          </a:p>
          <a:p>
            <a:pPr eaLnBrk="1" hangingPunct="1">
              <a:lnSpc>
                <a:spcPct val="80000"/>
              </a:lnSpc>
            </a:pPr>
            <a:r>
              <a:rPr lang="en-US" altLang="zh-CN" sz="2400" b="1" dirty="0">
                <a:solidFill>
                  <a:srgbClr val="00007E"/>
                </a:solidFill>
                <a:latin typeface="Times New Roman" pitchFamily="18" charset="0"/>
                <a:ea typeface="宋体" charset="-122"/>
              </a:rPr>
              <a:t>    </a:t>
            </a:r>
            <a:r>
              <a:rPr lang="en-US" altLang="zh-CN" sz="2400" b="1" dirty="0" err="1">
                <a:solidFill>
                  <a:srgbClr val="00007E"/>
                </a:solidFill>
                <a:latin typeface="Times New Roman" pitchFamily="18" charset="0"/>
                <a:ea typeface="宋体" charset="-122"/>
              </a:rPr>
              <a:t>qsort</a:t>
            </a:r>
            <a:r>
              <a:rPr lang="en-US" altLang="zh-CN" sz="2400" b="1" dirty="0">
                <a:solidFill>
                  <a:srgbClr val="00007E"/>
                </a:solidFill>
                <a:latin typeface="Times New Roman" pitchFamily="18" charset="0"/>
                <a:ea typeface="宋体" charset="-122"/>
              </a:rPr>
              <a:t>(v, left, last);  </a:t>
            </a:r>
          </a:p>
          <a:p>
            <a:pPr eaLnBrk="1" hangingPunct="1">
              <a:lnSpc>
                <a:spcPct val="80000"/>
              </a:lnSpc>
            </a:pPr>
            <a:r>
              <a:rPr lang="en-US" altLang="zh-CN" sz="2400" b="1" dirty="0">
                <a:solidFill>
                  <a:srgbClr val="00007E"/>
                </a:solidFill>
                <a:latin typeface="Times New Roman" pitchFamily="18" charset="0"/>
                <a:ea typeface="宋体" charset="-122"/>
              </a:rPr>
              <a:t>    </a:t>
            </a:r>
            <a:r>
              <a:rPr lang="en-US" altLang="zh-CN" sz="2400" b="1" dirty="0" err="1">
                <a:solidFill>
                  <a:srgbClr val="00007E"/>
                </a:solidFill>
                <a:latin typeface="Times New Roman" pitchFamily="18" charset="0"/>
                <a:ea typeface="宋体" charset="-122"/>
              </a:rPr>
              <a:t>qsort</a:t>
            </a:r>
            <a:r>
              <a:rPr lang="en-US" altLang="zh-CN" sz="2400" b="1" dirty="0">
                <a:solidFill>
                  <a:srgbClr val="00007E"/>
                </a:solidFill>
                <a:latin typeface="Times New Roman" pitchFamily="18" charset="0"/>
                <a:ea typeface="宋体" charset="-122"/>
              </a:rPr>
              <a:t>(v, last+1, right);</a:t>
            </a:r>
          </a:p>
          <a:p>
            <a:pPr eaLnBrk="1" hangingPunct="1">
              <a:lnSpc>
                <a:spcPct val="80000"/>
              </a:lnSpc>
            </a:pPr>
            <a:r>
              <a:rPr lang="en-US" altLang="zh-CN" sz="2400" b="1" dirty="0">
                <a:solidFill>
                  <a:srgbClr val="00007E"/>
                </a:solidFill>
                <a:latin typeface="Times New Roman" pitchFamily="18" charset="0"/>
                <a:ea typeface="宋体" charset="-122"/>
              </a:rPr>
              <a:t>}</a:t>
            </a:r>
          </a:p>
        </p:txBody>
      </p:sp>
      <p:grpSp>
        <p:nvGrpSpPr>
          <p:cNvPr id="24" name="Group 34"/>
          <p:cNvGrpSpPr>
            <a:grpSpLocks/>
          </p:cNvGrpSpPr>
          <p:nvPr/>
        </p:nvGrpSpPr>
        <p:grpSpPr bwMode="auto">
          <a:xfrm>
            <a:off x="6874260" y="4625299"/>
            <a:ext cx="4968552" cy="1547812"/>
            <a:chOff x="2653" y="693"/>
            <a:chExt cx="3175" cy="975"/>
          </a:xfrm>
        </p:grpSpPr>
        <p:sp>
          <p:nvSpPr>
            <p:cNvPr id="25" name="Rectangle 14"/>
            <p:cNvSpPr>
              <a:spLocks noChangeArrowheads="1"/>
            </p:cNvSpPr>
            <p:nvPr/>
          </p:nvSpPr>
          <p:spPr bwMode="auto">
            <a:xfrm>
              <a:off x="2653" y="709"/>
              <a:ext cx="2819" cy="861"/>
            </a:xfrm>
            <a:prstGeom prst="rect">
              <a:avLst/>
            </a:prstGeom>
            <a:gradFill rotWithShape="1">
              <a:gsLst>
                <a:gs pos="0">
                  <a:schemeClr val="accent2"/>
                </a:gs>
                <a:gs pos="50000">
                  <a:schemeClr val="accent2">
                    <a:gamma/>
                    <a:shade val="46275"/>
                    <a:invGamma/>
                  </a:schemeClr>
                </a:gs>
                <a:gs pos="100000">
                  <a:schemeClr val="accent2"/>
                </a:gs>
              </a:gsLst>
              <a:lin ang="5400000" scaled="1"/>
            </a:gradFill>
            <a:ln w="12700" cap="sq">
              <a:noFill/>
              <a:miter lim="800000"/>
              <a:headEnd type="none" w="sm" len="sm"/>
              <a:tailEnd type="none" w="sm" len="sm"/>
            </a:ln>
            <a:effectLst>
              <a:outerShdw dist="81320" dir="2319588" algn="ctr" rotWithShape="0">
                <a:srgbClr val="B2B2B2"/>
              </a:outerShdw>
            </a:effectLst>
          </p:spPr>
          <p:txBody>
            <a:bodyPr wrap="none" anchor="ctr"/>
            <a:lstStyle/>
            <a:p>
              <a:pPr eaLnBrk="1" hangingPunct="1">
                <a:defRPr/>
              </a:pPr>
              <a:endParaRPr lang="zh-CN" altLang="en-US"/>
            </a:p>
          </p:txBody>
        </p:sp>
        <p:sp>
          <p:nvSpPr>
            <p:cNvPr id="26" name="Text Box 15"/>
            <p:cNvSpPr txBox="1">
              <a:spLocks noChangeArrowheads="1"/>
            </p:cNvSpPr>
            <p:nvPr/>
          </p:nvSpPr>
          <p:spPr bwMode="auto">
            <a:xfrm>
              <a:off x="3072" y="931"/>
              <a:ext cx="2756" cy="737"/>
            </a:xfrm>
            <a:prstGeom prst="rect">
              <a:avLst/>
            </a:prstGeom>
            <a:noFill/>
            <a:ln w="12700" cap="sq">
              <a:noFill/>
              <a:miter lim="800000"/>
              <a:headEnd type="none" w="sm" len="sm"/>
              <a:tailEnd type="none" w="sm" len="sm"/>
            </a:ln>
          </p:spPr>
          <p:txBody>
            <a:bodyPr>
              <a:spAutoFit/>
            </a:bodyPr>
            <a:lstStyle/>
            <a:p>
              <a:pPr eaLnBrk="1" hangingPunct="1">
                <a:lnSpc>
                  <a:spcPct val="70000"/>
                </a:lnSpc>
              </a:pPr>
              <a:r>
                <a:rPr lang="en-US" altLang="zh-CN" sz="2000" b="1" dirty="0">
                  <a:solidFill>
                    <a:srgbClr val="FFFF00"/>
                  </a:solidFill>
                  <a:latin typeface="Times New Roman" pitchFamily="18" charset="0"/>
                  <a:ea typeface="宋体" charset="-122"/>
                </a:rPr>
                <a:t>void </a:t>
              </a:r>
              <a:r>
                <a:rPr lang="en-US" altLang="zh-CN" sz="2000" b="1" dirty="0" err="1">
                  <a:solidFill>
                    <a:srgbClr val="FFFF00"/>
                  </a:solidFill>
                  <a:latin typeface="Times New Roman" pitchFamily="18" charset="0"/>
                  <a:ea typeface="宋体" charset="-122"/>
                </a:rPr>
                <a:t>quickSort</a:t>
              </a:r>
              <a:r>
                <a:rPr lang="en-US" altLang="zh-CN" sz="2000" b="1" dirty="0">
                  <a:solidFill>
                    <a:srgbClr val="FFFF00"/>
                  </a:solidFill>
                  <a:latin typeface="Times New Roman" pitchFamily="18" charset="0"/>
                  <a:ea typeface="宋体" charset="-122"/>
                </a:rPr>
                <a:t>(</a:t>
              </a:r>
              <a:r>
                <a:rPr lang="en-US" altLang="zh-CN" sz="2000" b="1" dirty="0" err="1">
                  <a:solidFill>
                    <a:srgbClr val="FFFF00"/>
                  </a:solidFill>
                  <a:latin typeface="Times New Roman" pitchFamily="18" charset="0"/>
                  <a:ea typeface="宋体" charset="-122"/>
                </a:rPr>
                <a:t>keytype</a:t>
              </a:r>
              <a:r>
                <a:rPr lang="en-US" altLang="zh-CN" sz="2000" b="1" dirty="0">
                  <a:solidFill>
                    <a:srgbClr val="FFFF00"/>
                  </a:solidFill>
                  <a:latin typeface="Times New Roman" pitchFamily="18" charset="0"/>
                  <a:ea typeface="宋体" charset="-122"/>
                </a:rPr>
                <a:t> k[],</a:t>
              </a:r>
              <a:r>
                <a:rPr lang="en-US" altLang="zh-CN" sz="2000" b="1" dirty="0" err="1">
                  <a:solidFill>
                    <a:srgbClr val="FFFF00"/>
                  </a:solidFill>
                  <a:latin typeface="Times New Roman" pitchFamily="18" charset="0"/>
                  <a:ea typeface="宋体" charset="-122"/>
                </a:rPr>
                <a:t>int</a:t>
              </a:r>
              <a:r>
                <a:rPr lang="en-US" altLang="zh-CN" sz="2000" b="1" dirty="0">
                  <a:solidFill>
                    <a:srgbClr val="FFFF00"/>
                  </a:solidFill>
                  <a:latin typeface="Times New Roman" pitchFamily="18" charset="0"/>
                  <a:ea typeface="宋体" charset="-122"/>
                </a:rPr>
                <a:t> n)</a:t>
              </a:r>
            </a:p>
            <a:p>
              <a:pPr eaLnBrk="1" hangingPunct="1">
                <a:lnSpc>
                  <a:spcPct val="70000"/>
                </a:lnSpc>
              </a:pPr>
              <a:r>
                <a:rPr lang="en-US" altLang="zh-CN" sz="2000" b="1" dirty="0">
                  <a:solidFill>
                    <a:srgbClr val="FFFF00"/>
                  </a:solidFill>
                  <a:latin typeface="Times New Roman" pitchFamily="18" charset="0"/>
                  <a:ea typeface="宋体" charset="-122"/>
                </a:rPr>
                <a:t>{</a:t>
              </a:r>
            </a:p>
            <a:p>
              <a:pPr eaLnBrk="1" hangingPunct="1">
                <a:lnSpc>
                  <a:spcPct val="70000"/>
                </a:lnSpc>
              </a:pPr>
              <a:r>
                <a:rPr lang="en-US" altLang="zh-CN" sz="2000" b="1" dirty="0">
                  <a:solidFill>
                    <a:srgbClr val="FFFF00"/>
                  </a:solidFill>
                  <a:latin typeface="Times New Roman" pitchFamily="18" charset="0"/>
                  <a:ea typeface="宋体" charset="-122"/>
                </a:rPr>
                <a:t>       </a:t>
              </a:r>
              <a:r>
                <a:rPr lang="en-US" altLang="zh-CN" sz="2000" b="1" dirty="0" err="1">
                  <a:solidFill>
                    <a:srgbClr val="CCFFFF"/>
                  </a:solidFill>
                  <a:latin typeface="Times New Roman" pitchFamily="18" charset="0"/>
                  <a:ea typeface="宋体" charset="-122"/>
                </a:rPr>
                <a:t>qsort</a:t>
              </a:r>
              <a:r>
                <a:rPr lang="en-US" altLang="zh-CN" sz="2000" b="1" dirty="0">
                  <a:solidFill>
                    <a:srgbClr val="CCFFFF"/>
                  </a:solidFill>
                  <a:latin typeface="Times New Roman" pitchFamily="18" charset="0"/>
                  <a:ea typeface="宋体" charset="-122"/>
                </a:rPr>
                <a:t>(k,0,n-1);</a:t>
              </a:r>
            </a:p>
            <a:p>
              <a:pPr eaLnBrk="1" hangingPunct="1">
                <a:lnSpc>
                  <a:spcPct val="70000"/>
                </a:lnSpc>
              </a:pPr>
              <a:r>
                <a:rPr lang="en-US" altLang="zh-CN" sz="2000" b="1" dirty="0">
                  <a:solidFill>
                    <a:srgbClr val="FFFF00"/>
                  </a:solidFill>
                  <a:latin typeface="Times New Roman" pitchFamily="18" charset="0"/>
                  <a:ea typeface="宋体" charset="-122"/>
                </a:rPr>
                <a:t>}</a:t>
              </a:r>
            </a:p>
            <a:p>
              <a:pPr eaLnBrk="1" hangingPunct="1">
                <a:lnSpc>
                  <a:spcPct val="70000"/>
                </a:lnSpc>
              </a:pPr>
              <a:endParaRPr lang="en-US" altLang="zh-CN" sz="2000" b="1" dirty="0">
                <a:solidFill>
                  <a:srgbClr val="FFFF00"/>
                </a:solidFill>
                <a:latin typeface="Times New Roman" pitchFamily="18" charset="0"/>
                <a:ea typeface="宋体" charset="-122"/>
              </a:endParaRPr>
            </a:p>
          </p:txBody>
        </p:sp>
        <p:sp>
          <p:nvSpPr>
            <p:cNvPr id="27" name="Text Box 16"/>
            <p:cNvSpPr txBox="1">
              <a:spLocks noChangeArrowheads="1"/>
            </p:cNvSpPr>
            <p:nvPr/>
          </p:nvSpPr>
          <p:spPr bwMode="auto">
            <a:xfrm>
              <a:off x="2681" y="693"/>
              <a:ext cx="919" cy="288"/>
            </a:xfrm>
            <a:prstGeom prst="rect">
              <a:avLst/>
            </a:prstGeom>
            <a:noFill/>
            <a:ln w="12700" cap="sq">
              <a:noFill/>
              <a:miter lim="800000"/>
              <a:headEnd/>
              <a:tailEnd/>
            </a:ln>
            <a:effectLst>
              <a:outerShdw dist="17961" dir="2700000" algn="ctr" rotWithShape="0">
                <a:schemeClr val="bg1"/>
              </a:outerShdw>
            </a:effectLst>
          </p:spPr>
          <p:txBody>
            <a:bodyPr>
              <a:spAutoFit/>
            </a:bodyPr>
            <a:lstStyle/>
            <a:p>
              <a:pPr eaLnBrk="1" hangingPunct="1"/>
              <a:r>
                <a:rPr lang="zh-CN" altLang="en-US" sz="2400" b="1">
                  <a:solidFill>
                    <a:srgbClr val="FFFFFF"/>
                  </a:solidFill>
                </a:rPr>
                <a:t>主算法</a:t>
              </a:r>
            </a:p>
          </p:txBody>
        </p:sp>
      </p:grpSp>
      <p:sp>
        <p:nvSpPr>
          <p:cNvPr id="38" name="TextBox 25"/>
          <p:cNvSpPr txBox="1"/>
          <p:nvPr/>
        </p:nvSpPr>
        <p:spPr>
          <a:xfrm>
            <a:off x="7261315" y="1179155"/>
            <a:ext cx="3672408" cy="1477328"/>
          </a:xfrm>
          <a:prstGeom prst="rect">
            <a:avLst/>
          </a:prstGeom>
          <a:solidFill>
            <a:srgbClr val="00B0F0"/>
          </a:solidFill>
          <a:ln>
            <a:solidFill>
              <a:srgbClr val="00B0F0"/>
            </a:solidFill>
          </a:ln>
        </p:spPr>
        <p:txBody>
          <a:bodyPr wrap="square" rtlCol="0">
            <a:spAutoFit/>
          </a:bodyPr>
          <a:lstStyle/>
          <a:p>
            <a:r>
              <a:rPr lang="en-US" altLang="zh-CN" b="1" dirty="0"/>
              <a:t>void swap(</a:t>
            </a:r>
            <a:r>
              <a:rPr lang="en-US" altLang="zh-CN" b="1" dirty="0" err="1">
                <a:solidFill>
                  <a:srgbClr val="00007E"/>
                </a:solidFill>
                <a:latin typeface="Times New Roman" pitchFamily="18" charset="0"/>
                <a:ea typeface="宋体" charset="-122"/>
              </a:rPr>
              <a:t>keytype</a:t>
            </a:r>
            <a:r>
              <a:rPr lang="en-US" altLang="zh-CN" b="1" dirty="0">
                <a:solidFill>
                  <a:srgbClr val="00007E"/>
                </a:solidFill>
                <a:latin typeface="Times New Roman" pitchFamily="18" charset="0"/>
                <a:ea typeface="宋体" charset="-122"/>
              </a:rPr>
              <a:t> v[ ],</a:t>
            </a:r>
            <a:r>
              <a:rPr lang="en-US" altLang="zh-CN" b="1" dirty="0" err="1">
                <a:solidFill>
                  <a:srgbClr val="00007E"/>
                </a:solidFill>
                <a:latin typeface="Times New Roman" pitchFamily="18" charset="0"/>
                <a:ea typeface="宋体" charset="-122"/>
              </a:rPr>
              <a:t>int</a:t>
            </a:r>
            <a:r>
              <a:rPr lang="en-US" altLang="zh-CN" b="1" dirty="0">
                <a:solidFill>
                  <a:srgbClr val="00007E"/>
                </a:solidFill>
                <a:latin typeface="Times New Roman" pitchFamily="18" charset="0"/>
                <a:ea typeface="宋体" charset="-122"/>
              </a:rPr>
              <a:t> </a:t>
            </a:r>
            <a:r>
              <a:rPr lang="en-US" altLang="zh-CN" b="1" dirty="0" err="1">
                <a:solidFill>
                  <a:srgbClr val="00007E"/>
                </a:solidFill>
                <a:latin typeface="Times New Roman" pitchFamily="18" charset="0"/>
                <a:ea typeface="宋体" charset="-122"/>
              </a:rPr>
              <a:t>i</a:t>
            </a:r>
            <a:r>
              <a:rPr lang="en-US" altLang="zh-CN" b="1" dirty="0">
                <a:solidFill>
                  <a:srgbClr val="00007E"/>
                </a:solidFill>
                <a:latin typeface="Times New Roman" pitchFamily="18" charset="0"/>
                <a:ea typeface="宋体" charset="-122"/>
              </a:rPr>
              <a:t>, </a:t>
            </a:r>
            <a:r>
              <a:rPr lang="en-US" altLang="zh-CN" b="1" dirty="0" err="1">
                <a:solidFill>
                  <a:srgbClr val="00007E"/>
                </a:solidFill>
                <a:latin typeface="Times New Roman" pitchFamily="18" charset="0"/>
                <a:ea typeface="宋体" charset="-122"/>
              </a:rPr>
              <a:t>int</a:t>
            </a:r>
            <a:r>
              <a:rPr lang="en-US" altLang="zh-CN" b="1" dirty="0">
                <a:solidFill>
                  <a:srgbClr val="00007E"/>
                </a:solidFill>
                <a:latin typeface="Times New Roman" pitchFamily="18" charset="0"/>
                <a:ea typeface="宋体" charset="-122"/>
              </a:rPr>
              <a:t> j)</a:t>
            </a:r>
          </a:p>
          <a:p>
            <a:r>
              <a:rPr lang="en-US" altLang="zh-CN" b="1" dirty="0">
                <a:solidFill>
                  <a:srgbClr val="00007E"/>
                </a:solidFill>
                <a:latin typeface="Times New Roman" pitchFamily="18" charset="0"/>
                <a:ea typeface="宋体" charset="-122"/>
              </a:rPr>
              <a:t>{</a:t>
            </a:r>
          </a:p>
          <a:p>
            <a:r>
              <a:rPr lang="en-US" altLang="zh-CN" b="1" dirty="0">
                <a:solidFill>
                  <a:srgbClr val="00007E"/>
                </a:solidFill>
                <a:latin typeface="Times New Roman" pitchFamily="18" charset="0"/>
                <a:ea typeface="宋体" charset="-122"/>
              </a:rPr>
              <a:t>        </a:t>
            </a:r>
            <a:r>
              <a:rPr lang="en-US" altLang="zh-CN" b="1" dirty="0" err="1">
                <a:solidFill>
                  <a:srgbClr val="00007E"/>
                </a:solidFill>
                <a:latin typeface="Times New Roman" pitchFamily="18" charset="0"/>
                <a:ea typeface="宋体" charset="-122"/>
              </a:rPr>
              <a:t>keytype</a:t>
            </a:r>
            <a:r>
              <a:rPr lang="en-US" altLang="zh-CN" b="1" dirty="0">
                <a:solidFill>
                  <a:srgbClr val="00007E"/>
                </a:solidFill>
                <a:latin typeface="Times New Roman" pitchFamily="18" charset="0"/>
                <a:ea typeface="宋体" charset="-122"/>
              </a:rPr>
              <a:t> </a:t>
            </a:r>
            <a:r>
              <a:rPr lang="en-US" altLang="zh-CN" b="1" dirty="0" err="1">
                <a:solidFill>
                  <a:srgbClr val="00007E"/>
                </a:solidFill>
                <a:latin typeface="Times New Roman" pitchFamily="18" charset="0"/>
                <a:ea typeface="宋体" charset="-122"/>
              </a:rPr>
              <a:t>tmp</a:t>
            </a:r>
            <a:r>
              <a:rPr lang="en-US" altLang="zh-CN" b="1" dirty="0">
                <a:solidFill>
                  <a:srgbClr val="00007E"/>
                </a:solidFill>
                <a:latin typeface="Times New Roman" pitchFamily="18" charset="0"/>
                <a:ea typeface="宋体" charset="-122"/>
              </a:rPr>
              <a:t>;</a:t>
            </a:r>
          </a:p>
          <a:p>
            <a:r>
              <a:rPr lang="en-US" altLang="zh-CN" b="1" dirty="0">
                <a:solidFill>
                  <a:srgbClr val="00007E"/>
                </a:solidFill>
                <a:latin typeface="Times New Roman" pitchFamily="18" charset="0"/>
                <a:ea typeface="宋体" charset="-122"/>
              </a:rPr>
              <a:t>        </a:t>
            </a:r>
            <a:r>
              <a:rPr lang="en-US" altLang="zh-CN" b="1" dirty="0" err="1">
                <a:solidFill>
                  <a:srgbClr val="00007E"/>
                </a:solidFill>
                <a:latin typeface="Times New Roman" pitchFamily="18" charset="0"/>
                <a:ea typeface="宋体" charset="-122"/>
              </a:rPr>
              <a:t>tmp</a:t>
            </a:r>
            <a:r>
              <a:rPr lang="en-US" altLang="zh-CN" b="1" dirty="0">
                <a:solidFill>
                  <a:srgbClr val="00007E"/>
                </a:solidFill>
                <a:latin typeface="Times New Roman" pitchFamily="18" charset="0"/>
                <a:ea typeface="宋体" charset="-122"/>
              </a:rPr>
              <a:t> = v[</a:t>
            </a:r>
            <a:r>
              <a:rPr lang="en-US" altLang="zh-CN" b="1" dirty="0" err="1">
                <a:solidFill>
                  <a:srgbClr val="00007E"/>
                </a:solidFill>
                <a:latin typeface="Times New Roman" pitchFamily="18" charset="0"/>
                <a:ea typeface="宋体" charset="-122"/>
              </a:rPr>
              <a:t>i</a:t>
            </a:r>
            <a:r>
              <a:rPr lang="en-US" altLang="zh-CN" b="1" dirty="0">
                <a:solidFill>
                  <a:srgbClr val="00007E"/>
                </a:solidFill>
                <a:latin typeface="Times New Roman" pitchFamily="18" charset="0"/>
                <a:ea typeface="宋体" charset="-122"/>
              </a:rPr>
              <a:t>]; v[</a:t>
            </a:r>
            <a:r>
              <a:rPr lang="en-US" altLang="zh-CN" b="1" dirty="0" err="1">
                <a:solidFill>
                  <a:srgbClr val="00007E"/>
                </a:solidFill>
                <a:latin typeface="Times New Roman" pitchFamily="18" charset="0"/>
                <a:ea typeface="宋体" charset="-122"/>
              </a:rPr>
              <a:t>i</a:t>
            </a:r>
            <a:r>
              <a:rPr lang="en-US" altLang="zh-CN" b="1" dirty="0">
                <a:solidFill>
                  <a:srgbClr val="00007E"/>
                </a:solidFill>
                <a:latin typeface="Times New Roman" pitchFamily="18" charset="0"/>
                <a:ea typeface="宋体" charset="-122"/>
              </a:rPr>
              <a:t>] = v[j]; v[j]=</a:t>
            </a:r>
            <a:r>
              <a:rPr lang="en-US" altLang="zh-CN" b="1" dirty="0" err="1">
                <a:solidFill>
                  <a:srgbClr val="00007E"/>
                </a:solidFill>
                <a:latin typeface="Times New Roman" pitchFamily="18" charset="0"/>
                <a:ea typeface="宋体" charset="-122"/>
              </a:rPr>
              <a:t>tmp</a:t>
            </a:r>
            <a:r>
              <a:rPr lang="en-US" altLang="zh-CN" b="1" dirty="0">
                <a:solidFill>
                  <a:srgbClr val="00007E"/>
                </a:solidFill>
                <a:latin typeface="Times New Roman" pitchFamily="18" charset="0"/>
                <a:ea typeface="宋体" charset="-122"/>
              </a:rPr>
              <a:t>;</a:t>
            </a:r>
          </a:p>
          <a:p>
            <a:r>
              <a:rPr lang="en-US" altLang="zh-CN" b="1" dirty="0"/>
              <a:t> }</a:t>
            </a:r>
            <a:endParaRPr lang="zh-CN" altLang="en-US" b="1" dirty="0"/>
          </a:p>
        </p:txBody>
      </p:sp>
    </p:spTree>
    <p:extLst>
      <p:ext uri="{BB962C8B-B14F-4D97-AF65-F5344CB8AC3E}">
        <p14:creationId xmlns:p14="http://schemas.microsoft.com/office/powerpoint/2010/main" val="3109223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up)">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blinds(horizontal)">
                                      <p:cBhvr>
                                        <p:cTn id="1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快速排序算法分析</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61</a:t>
            </a:fld>
            <a:endParaRPr lang="zh-CN" altLang="en-US"/>
          </a:p>
        </p:txBody>
      </p:sp>
      <p:graphicFrame>
        <p:nvGraphicFramePr>
          <p:cNvPr id="6" name="表格 5"/>
          <p:cNvGraphicFramePr>
            <a:graphicFrameLocks noGrp="1"/>
          </p:cNvGraphicFramePr>
          <p:nvPr>
            <p:extLst>
              <p:ext uri="{D42A27DB-BD31-4B8C-83A1-F6EECF244321}">
                <p14:modId xmlns:p14="http://schemas.microsoft.com/office/powerpoint/2010/main" val="3739812447"/>
              </p:ext>
            </p:extLst>
          </p:nvPr>
        </p:nvGraphicFramePr>
        <p:xfrm>
          <a:off x="732130" y="1218529"/>
          <a:ext cx="7560840" cy="3901440"/>
        </p:xfrm>
        <a:graphic>
          <a:graphicData uri="http://schemas.openxmlformats.org/drawingml/2006/table">
            <a:tbl>
              <a:tblPr firstRow="1" bandRow="1"/>
              <a:tblGrid>
                <a:gridCol w="1982836">
                  <a:extLst>
                    <a:ext uri="{9D8B030D-6E8A-4147-A177-3AD203B41FA5}">
                      <a16:colId xmlns:a16="http://schemas.microsoft.com/office/drawing/2014/main" val="20000"/>
                    </a:ext>
                  </a:extLst>
                </a:gridCol>
                <a:gridCol w="5578004">
                  <a:extLst>
                    <a:ext uri="{9D8B030D-6E8A-4147-A177-3AD203B41FA5}">
                      <a16:colId xmlns:a16="http://schemas.microsoft.com/office/drawing/2014/main" val="20001"/>
                    </a:ext>
                  </a:extLst>
                </a:gridCol>
              </a:tblGrid>
              <a:tr h="370840">
                <a:tc>
                  <a:txBody>
                    <a:bodyPr/>
                    <a:lstStyle>
                      <a:lvl1pPr marL="0" algn="l" defTabSz="914400" rtl="0" eaLnBrk="1" latinLnBrk="0" hangingPunct="1">
                        <a:defRPr sz="1800" b="1" kern="1200">
                          <a:solidFill>
                            <a:schemeClr val="lt1"/>
                          </a:solidFill>
                          <a:latin typeface="Arial Narrow"/>
                        </a:defRPr>
                      </a:lvl1pPr>
                      <a:lvl2pPr marL="457200" algn="l" defTabSz="914400" rtl="0" eaLnBrk="1" latinLnBrk="0" hangingPunct="1">
                        <a:defRPr sz="1800" b="1" kern="1200">
                          <a:solidFill>
                            <a:schemeClr val="lt1"/>
                          </a:solidFill>
                          <a:latin typeface="Arial Narrow"/>
                        </a:defRPr>
                      </a:lvl2pPr>
                      <a:lvl3pPr marL="914400" algn="l" defTabSz="914400" rtl="0" eaLnBrk="1" latinLnBrk="0" hangingPunct="1">
                        <a:defRPr sz="1800" b="1" kern="1200">
                          <a:solidFill>
                            <a:schemeClr val="lt1"/>
                          </a:solidFill>
                          <a:latin typeface="Arial Narrow"/>
                        </a:defRPr>
                      </a:lvl3pPr>
                      <a:lvl4pPr marL="1371600" algn="l" defTabSz="914400" rtl="0" eaLnBrk="1" latinLnBrk="0" hangingPunct="1">
                        <a:defRPr sz="1800" b="1" kern="1200">
                          <a:solidFill>
                            <a:schemeClr val="lt1"/>
                          </a:solidFill>
                          <a:latin typeface="Arial Narrow"/>
                        </a:defRPr>
                      </a:lvl4pPr>
                      <a:lvl5pPr marL="1828800" algn="l" defTabSz="914400" rtl="0" eaLnBrk="1" latinLnBrk="0" hangingPunct="1">
                        <a:defRPr sz="1800" b="1" kern="1200">
                          <a:solidFill>
                            <a:schemeClr val="lt1"/>
                          </a:solidFill>
                          <a:latin typeface="Arial Narrow"/>
                        </a:defRPr>
                      </a:lvl5pPr>
                      <a:lvl6pPr marL="2286000" algn="l" defTabSz="914400" rtl="0" eaLnBrk="1" latinLnBrk="0" hangingPunct="1">
                        <a:defRPr sz="1800" b="1" kern="1200">
                          <a:solidFill>
                            <a:schemeClr val="lt1"/>
                          </a:solidFill>
                          <a:latin typeface="Arial Narrow"/>
                        </a:defRPr>
                      </a:lvl6pPr>
                      <a:lvl7pPr marL="2743200" algn="l" defTabSz="914400" rtl="0" eaLnBrk="1" latinLnBrk="0" hangingPunct="1">
                        <a:defRPr sz="1800" b="1" kern="1200">
                          <a:solidFill>
                            <a:schemeClr val="lt1"/>
                          </a:solidFill>
                          <a:latin typeface="Arial Narrow"/>
                        </a:defRPr>
                      </a:lvl7pPr>
                      <a:lvl8pPr marL="3200400" algn="l" defTabSz="914400" rtl="0" eaLnBrk="1" latinLnBrk="0" hangingPunct="1">
                        <a:defRPr sz="1800" b="1" kern="1200">
                          <a:solidFill>
                            <a:schemeClr val="lt1"/>
                          </a:solidFill>
                          <a:latin typeface="Arial Narrow"/>
                        </a:defRPr>
                      </a:lvl8pPr>
                      <a:lvl9pPr marL="3657600" algn="l" defTabSz="914400" rtl="0" eaLnBrk="1" latinLnBrk="0" hangingPunct="1">
                        <a:defRPr sz="1800" b="1" kern="1200">
                          <a:solidFill>
                            <a:schemeClr val="lt1"/>
                          </a:solidFill>
                          <a:latin typeface="Arial Narrow"/>
                        </a:defRPr>
                      </a:lvl9pPr>
                    </a:lstStyle>
                    <a:p>
                      <a:r>
                        <a:rPr lang="zh-CN" altLang="en-US" sz="2400" dirty="0">
                          <a:solidFill>
                            <a:schemeClr val="tx1"/>
                          </a:solidFill>
                        </a:rPr>
                        <a:t>稳定性：</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C1FEF9"/>
                    </a:solidFill>
                  </a:tcPr>
                </a:tc>
                <a:tc>
                  <a:txBody>
                    <a:bodyPr/>
                    <a:lstStyle>
                      <a:lvl1pPr marL="0" algn="l" defTabSz="914400" rtl="0" eaLnBrk="1" latinLnBrk="0" hangingPunct="1">
                        <a:defRPr sz="1800" b="1" kern="1200">
                          <a:solidFill>
                            <a:schemeClr val="lt1"/>
                          </a:solidFill>
                          <a:latin typeface="Arial Narrow"/>
                        </a:defRPr>
                      </a:lvl1pPr>
                      <a:lvl2pPr marL="457200" algn="l" defTabSz="914400" rtl="0" eaLnBrk="1" latinLnBrk="0" hangingPunct="1">
                        <a:defRPr sz="1800" b="1" kern="1200">
                          <a:solidFill>
                            <a:schemeClr val="lt1"/>
                          </a:solidFill>
                          <a:latin typeface="Arial Narrow"/>
                        </a:defRPr>
                      </a:lvl2pPr>
                      <a:lvl3pPr marL="914400" algn="l" defTabSz="914400" rtl="0" eaLnBrk="1" latinLnBrk="0" hangingPunct="1">
                        <a:defRPr sz="1800" b="1" kern="1200">
                          <a:solidFill>
                            <a:schemeClr val="lt1"/>
                          </a:solidFill>
                          <a:latin typeface="Arial Narrow"/>
                        </a:defRPr>
                      </a:lvl3pPr>
                      <a:lvl4pPr marL="1371600" algn="l" defTabSz="914400" rtl="0" eaLnBrk="1" latinLnBrk="0" hangingPunct="1">
                        <a:defRPr sz="1800" b="1" kern="1200">
                          <a:solidFill>
                            <a:schemeClr val="lt1"/>
                          </a:solidFill>
                          <a:latin typeface="Arial Narrow"/>
                        </a:defRPr>
                      </a:lvl4pPr>
                      <a:lvl5pPr marL="1828800" algn="l" defTabSz="914400" rtl="0" eaLnBrk="1" latinLnBrk="0" hangingPunct="1">
                        <a:defRPr sz="1800" b="1" kern="1200">
                          <a:solidFill>
                            <a:schemeClr val="lt1"/>
                          </a:solidFill>
                          <a:latin typeface="Arial Narrow"/>
                        </a:defRPr>
                      </a:lvl5pPr>
                      <a:lvl6pPr marL="2286000" algn="l" defTabSz="914400" rtl="0" eaLnBrk="1" latinLnBrk="0" hangingPunct="1">
                        <a:defRPr sz="1800" b="1" kern="1200">
                          <a:solidFill>
                            <a:schemeClr val="lt1"/>
                          </a:solidFill>
                          <a:latin typeface="Arial Narrow"/>
                        </a:defRPr>
                      </a:lvl6pPr>
                      <a:lvl7pPr marL="2743200" algn="l" defTabSz="914400" rtl="0" eaLnBrk="1" latinLnBrk="0" hangingPunct="1">
                        <a:defRPr sz="1800" b="1" kern="1200">
                          <a:solidFill>
                            <a:schemeClr val="lt1"/>
                          </a:solidFill>
                          <a:latin typeface="Arial Narrow"/>
                        </a:defRPr>
                      </a:lvl7pPr>
                      <a:lvl8pPr marL="3200400" algn="l" defTabSz="914400" rtl="0" eaLnBrk="1" latinLnBrk="0" hangingPunct="1">
                        <a:defRPr sz="1800" b="1" kern="1200">
                          <a:solidFill>
                            <a:schemeClr val="lt1"/>
                          </a:solidFill>
                          <a:latin typeface="Arial Narrow"/>
                        </a:defRPr>
                      </a:lvl8pPr>
                      <a:lvl9pPr marL="3657600" algn="l" defTabSz="914400" rtl="0" eaLnBrk="1" latinLnBrk="0" hangingPunct="1">
                        <a:defRPr sz="1800" b="1" kern="1200">
                          <a:solidFill>
                            <a:schemeClr val="lt1"/>
                          </a:solidFill>
                          <a:latin typeface="Arial Narrow"/>
                        </a:defRPr>
                      </a:lvl9pPr>
                    </a:lstStyle>
                    <a:p>
                      <a:r>
                        <a:rPr lang="zh-CN" altLang="en-US" sz="2400" b="1" dirty="0">
                          <a:solidFill>
                            <a:srgbClr val="FF0000"/>
                          </a:solidFill>
                          <a:latin typeface="楷体" pitchFamily="49" charset="-122"/>
                          <a:ea typeface="楷体" pitchFamily="49" charset="-122"/>
                        </a:rPr>
                        <a:t>不稳定</a:t>
                      </a:r>
                      <a:endParaRPr lang="en-US" altLang="zh-CN" sz="2400" b="1" dirty="0">
                        <a:solidFill>
                          <a:srgbClr val="FF0000"/>
                        </a:solidFill>
                        <a:latin typeface="楷体" pitchFamily="49" charset="-122"/>
                        <a:ea typeface="楷体" pitchFamily="49" charset="-122"/>
                      </a:endParaRPr>
                    </a:p>
                    <a:p>
                      <a:endParaRPr lang="zh-CN" altLang="en-US" sz="2400" dirty="0">
                        <a:solidFill>
                          <a:srgbClr val="7030A0"/>
                        </a:solidFill>
                        <a:latin typeface="楷体" pitchFamily="49" charset="-122"/>
                        <a:ea typeface="楷体" pitchFamily="49" charset="-122"/>
                      </a:endParaRP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C1FEF9"/>
                    </a:solidFill>
                  </a:tcPr>
                </a:tc>
                <a:extLst>
                  <a:ext uri="{0D108BD9-81ED-4DB2-BD59-A6C34878D82A}">
                    <a16:rowId xmlns:a16="http://schemas.microsoft.com/office/drawing/2014/main" val="10000"/>
                  </a:ext>
                </a:extLst>
              </a:tr>
              <a:tr h="370840">
                <a:tc>
                  <a:txBody>
                    <a:bodyPr/>
                    <a:lstStyle>
                      <a:lvl1pPr marL="0" algn="l" defTabSz="914400" rtl="0" eaLnBrk="1" latinLnBrk="0" hangingPunct="1">
                        <a:defRPr sz="1800" kern="1200">
                          <a:solidFill>
                            <a:schemeClr val="dk1"/>
                          </a:solidFill>
                          <a:latin typeface="Arial Narrow"/>
                        </a:defRPr>
                      </a:lvl1pPr>
                      <a:lvl2pPr marL="457200" algn="l" defTabSz="914400" rtl="0" eaLnBrk="1" latinLnBrk="0" hangingPunct="1">
                        <a:defRPr sz="1800" kern="1200">
                          <a:solidFill>
                            <a:schemeClr val="dk1"/>
                          </a:solidFill>
                          <a:latin typeface="Arial Narrow"/>
                        </a:defRPr>
                      </a:lvl2pPr>
                      <a:lvl3pPr marL="914400" algn="l" defTabSz="914400" rtl="0" eaLnBrk="1" latinLnBrk="0" hangingPunct="1">
                        <a:defRPr sz="1800" kern="1200">
                          <a:solidFill>
                            <a:schemeClr val="dk1"/>
                          </a:solidFill>
                          <a:latin typeface="Arial Narrow"/>
                        </a:defRPr>
                      </a:lvl3pPr>
                      <a:lvl4pPr marL="1371600" algn="l" defTabSz="914400" rtl="0" eaLnBrk="1" latinLnBrk="0" hangingPunct="1">
                        <a:defRPr sz="1800" kern="1200">
                          <a:solidFill>
                            <a:schemeClr val="dk1"/>
                          </a:solidFill>
                          <a:latin typeface="Arial Narrow"/>
                        </a:defRPr>
                      </a:lvl4pPr>
                      <a:lvl5pPr marL="1828800" algn="l" defTabSz="914400" rtl="0" eaLnBrk="1" latinLnBrk="0" hangingPunct="1">
                        <a:defRPr sz="1800" kern="1200">
                          <a:solidFill>
                            <a:schemeClr val="dk1"/>
                          </a:solidFill>
                          <a:latin typeface="Arial Narrow"/>
                        </a:defRPr>
                      </a:lvl5pPr>
                      <a:lvl6pPr marL="2286000" algn="l" defTabSz="914400" rtl="0" eaLnBrk="1" latinLnBrk="0" hangingPunct="1">
                        <a:defRPr sz="1800" kern="1200">
                          <a:solidFill>
                            <a:schemeClr val="dk1"/>
                          </a:solidFill>
                          <a:latin typeface="Arial Narrow"/>
                        </a:defRPr>
                      </a:lvl6pPr>
                      <a:lvl7pPr marL="2743200" algn="l" defTabSz="914400" rtl="0" eaLnBrk="1" latinLnBrk="0" hangingPunct="1">
                        <a:defRPr sz="1800" kern="1200">
                          <a:solidFill>
                            <a:schemeClr val="dk1"/>
                          </a:solidFill>
                          <a:latin typeface="Arial Narrow"/>
                        </a:defRPr>
                      </a:lvl7pPr>
                      <a:lvl8pPr marL="3200400" algn="l" defTabSz="914400" rtl="0" eaLnBrk="1" latinLnBrk="0" hangingPunct="1">
                        <a:defRPr sz="1800" kern="1200">
                          <a:solidFill>
                            <a:schemeClr val="dk1"/>
                          </a:solidFill>
                          <a:latin typeface="Arial Narrow"/>
                        </a:defRPr>
                      </a:lvl8pPr>
                      <a:lvl9pPr marL="3657600" algn="l" defTabSz="914400" rtl="0" eaLnBrk="1" latinLnBrk="0" hangingPunct="1">
                        <a:defRPr sz="1800" kern="1200">
                          <a:solidFill>
                            <a:schemeClr val="dk1"/>
                          </a:solidFill>
                          <a:latin typeface="Arial Narrow"/>
                        </a:defRPr>
                      </a:lvl9pPr>
                    </a:lstStyle>
                    <a:p>
                      <a:r>
                        <a:rPr lang="zh-CN" altLang="en-US" sz="2400" b="1" dirty="0">
                          <a:solidFill>
                            <a:schemeClr val="tx1"/>
                          </a:solidFill>
                        </a:rPr>
                        <a:t>最差情况：</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C1FEF9">
                        <a:tint val="40000"/>
                      </a:srgbClr>
                    </a:solidFill>
                  </a:tcPr>
                </a:tc>
                <a:tc>
                  <a:txBody>
                    <a:bodyPr/>
                    <a:lstStyle>
                      <a:lvl1pPr marL="0" algn="l" defTabSz="914400" rtl="0" eaLnBrk="1" latinLnBrk="0" hangingPunct="1">
                        <a:defRPr sz="1800" kern="1200">
                          <a:solidFill>
                            <a:schemeClr val="dk1"/>
                          </a:solidFill>
                          <a:latin typeface="Arial Narrow"/>
                        </a:defRPr>
                      </a:lvl1pPr>
                      <a:lvl2pPr marL="457200" algn="l" defTabSz="914400" rtl="0" eaLnBrk="1" latinLnBrk="0" hangingPunct="1">
                        <a:defRPr sz="1800" kern="1200">
                          <a:solidFill>
                            <a:schemeClr val="dk1"/>
                          </a:solidFill>
                          <a:latin typeface="Arial Narrow"/>
                        </a:defRPr>
                      </a:lvl2pPr>
                      <a:lvl3pPr marL="914400" algn="l" defTabSz="914400" rtl="0" eaLnBrk="1" latinLnBrk="0" hangingPunct="1">
                        <a:defRPr sz="1800" kern="1200">
                          <a:solidFill>
                            <a:schemeClr val="dk1"/>
                          </a:solidFill>
                          <a:latin typeface="Arial Narrow"/>
                        </a:defRPr>
                      </a:lvl3pPr>
                      <a:lvl4pPr marL="1371600" algn="l" defTabSz="914400" rtl="0" eaLnBrk="1" latinLnBrk="0" hangingPunct="1">
                        <a:defRPr sz="1800" kern="1200">
                          <a:solidFill>
                            <a:schemeClr val="dk1"/>
                          </a:solidFill>
                          <a:latin typeface="Arial Narrow"/>
                        </a:defRPr>
                      </a:lvl4pPr>
                      <a:lvl5pPr marL="1828800" algn="l" defTabSz="914400" rtl="0" eaLnBrk="1" latinLnBrk="0" hangingPunct="1">
                        <a:defRPr sz="1800" kern="1200">
                          <a:solidFill>
                            <a:schemeClr val="dk1"/>
                          </a:solidFill>
                          <a:latin typeface="Arial Narrow"/>
                        </a:defRPr>
                      </a:lvl5pPr>
                      <a:lvl6pPr marL="2286000" algn="l" defTabSz="914400" rtl="0" eaLnBrk="1" latinLnBrk="0" hangingPunct="1">
                        <a:defRPr sz="1800" kern="1200">
                          <a:solidFill>
                            <a:schemeClr val="dk1"/>
                          </a:solidFill>
                          <a:latin typeface="Arial Narrow"/>
                        </a:defRPr>
                      </a:lvl6pPr>
                      <a:lvl7pPr marL="2743200" algn="l" defTabSz="914400" rtl="0" eaLnBrk="1" latinLnBrk="0" hangingPunct="1">
                        <a:defRPr sz="1800" kern="1200">
                          <a:solidFill>
                            <a:schemeClr val="dk1"/>
                          </a:solidFill>
                          <a:latin typeface="Arial Narrow"/>
                        </a:defRPr>
                      </a:lvl7pPr>
                      <a:lvl8pPr marL="3200400" algn="l" defTabSz="914400" rtl="0" eaLnBrk="1" latinLnBrk="0" hangingPunct="1">
                        <a:defRPr sz="1800" kern="1200">
                          <a:solidFill>
                            <a:schemeClr val="dk1"/>
                          </a:solidFill>
                          <a:latin typeface="Arial Narrow"/>
                        </a:defRPr>
                      </a:lvl8pPr>
                      <a:lvl9pPr marL="3657600" algn="l" defTabSz="914400" rtl="0" eaLnBrk="1" latinLnBrk="0" hangingPunct="1">
                        <a:defRPr sz="1800" kern="1200">
                          <a:solidFill>
                            <a:schemeClr val="dk1"/>
                          </a:solidFill>
                          <a:latin typeface="Arial Narrow"/>
                        </a:defRPr>
                      </a:lvl9pPr>
                    </a:lstStyle>
                    <a:p>
                      <a:pPr marL="0" marR="0" indent="0" algn="l" defTabSz="914400" rtl="0" eaLnBrk="1" fontAlgn="auto" latinLnBrk="0" hangingPunct="1">
                        <a:lnSpc>
                          <a:spcPct val="100000"/>
                        </a:lnSpc>
                        <a:spcBef>
                          <a:spcPts val="0"/>
                        </a:spcBef>
                        <a:spcAft>
                          <a:spcPts val="0"/>
                        </a:spcAft>
                        <a:buClrTx/>
                        <a:buSzTx/>
                        <a:buFont typeface="Wingdings" pitchFamily="2" charset="2"/>
                        <a:buChar char="u"/>
                        <a:tabLst/>
                        <a:defRPr/>
                      </a:pPr>
                      <a:r>
                        <a:rPr lang="en-US" altLang="zh-CN" sz="2800" b="1" dirty="0">
                          <a:solidFill>
                            <a:schemeClr val="tx1"/>
                          </a:solidFill>
                          <a:latin typeface="Times New Roman" pitchFamily="18" charset="0"/>
                          <a:ea typeface="宋体" charset="-122"/>
                          <a:cs typeface="Times New Roman" pitchFamily="18" charset="0"/>
                        </a:rPr>
                        <a:t> </a:t>
                      </a:r>
                      <a:r>
                        <a:rPr lang="zh-CN" altLang="en-US" sz="2400" b="1" dirty="0">
                          <a:solidFill>
                            <a:schemeClr val="tx1"/>
                          </a:solidFill>
                          <a:latin typeface="楷体" pitchFamily="49" charset="-122"/>
                          <a:ea typeface="楷体" pitchFamily="49" charset="-122"/>
                          <a:cs typeface="Times New Roman" pitchFamily="18" charset="0"/>
                        </a:rPr>
                        <a:t>时间代价：</a:t>
                      </a:r>
                      <a:r>
                        <a:rPr lang="en-US" altLang="zh-CN" sz="2800" b="1" dirty="0">
                          <a:solidFill>
                            <a:schemeClr val="tx1"/>
                          </a:solidFill>
                          <a:latin typeface="Times New Roman" pitchFamily="18" charset="0"/>
                          <a:ea typeface="宋体" charset="-122"/>
                          <a:cs typeface="Times New Roman" pitchFamily="18" charset="0"/>
                        </a:rPr>
                        <a:t>O</a:t>
                      </a:r>
                      <a:r>
                        <a:rPr lang="en-US" altLang="zh-CN" sz="2400" b="1" dirty="0">
                          <a:solidFill>
                            <a:schemeClr val="tx1"/>
                          </a:solidFill>
                          <a:latin typeface="Times New Roman" pitchFamily="18" charset="0"/>
                          <a:ea typeface="宋体" charset="-122"/>
                          <a:cs typeface="Times New Roman" pitchFamily="18" charset="0"/>
                        </a:rPr>
                        <a:t>(n</a:t>
                      </a:r>
                      <a:r>
                        <a:rPr lang="en-US" altLang="zh-CN" sz="2400" b="1" baseline="30000" dirty="0">
                          <a:solidFill>
                            <a:schemeClr val="tx1"/>
                          </a:solidFill>
                          <a:latin typeface="Times New Roman" pitchFamily="18" charset="0"/>
                          <a:ea typeface="宋体" charset="-122"/>
                          <a:cs typeface="Times New Roman" pitchFamily="18" charset="0"/>
                        </a:rPr>
                        <a:t>2</a:t>
                      </a:r>
                      <a:r>
                        <a:rPr lang="en-US" altLang="zh-CN" sz="2400" b="1" dirty="0">
                          <a:solidFill>
                            <a:schemeClr val="tx1"/>
                          </a:solidFill>
                          <a:latin typeface="Times New Roman" pitchFamily="18" charset="0"/>
                          <a:ea typeface="宋体" charset="-122"/>
                          <a:cs typeface="Times New Roman" pitchFamily="18" charset="0"/>
                        </a:rPr>
                        <a:t>)</a:t>
                      </a:r>
                      <a:endParaRPr lang="en-US" altLang="zh-CN" sz="2000" b="1" dirty="0">
                        <a:solidFill>
                          <a:schemeClr val="tx1"/>
                        </a:solidFill>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 typeface="Wingdings" pitchFamily="2" charset="2"/>
                        <a:buChar char="u"/>
                        <a:tabLst/>
                        <a:defRPr/>
                      </a:pPr>
                      <a:r>
                        <a:rPr lang="en-US" altLang="zh-CN" sz="2400" b="1" baseline="0" dirty="0">
                          <a:solidFill>
                            <a:schemeClr val="tx1"/>
                          </a:solidFill>
                          <a:latin typeface="楷体" pitchFamily="49" charset="-122"/>
                          <a:ea typeface="楷体" pitchFamily="49" charset="-122"/>
                          <a:cs typeface="Times New Roman" pitchFamily="18" charset="0"/>
                        </a:rPr>
                        <a:t> </a:t>
                      </a:r>
                      <a:r>
                        <a:rPr lang="zh-CN" altLang="en-US" sz="2400" b="1" baseline="0" dirty="0">
                          <a:solidFill>
                            <a:schemeClr val="tx1"/>
                          </a:solidFill>
                          <a:latin typeface="楷体" pitchFamily="49" charset="-122"/>
                          <a:ea typeface="楷体" pitchFamily="49" charset="-122"/>
                          <a:cs typeface="Times New Roman" pitchFamily="18" charset="0"/>
                        </a:rPr>
                        <a:t>空间代价：</a:t>
                      </a:r>
                      <a:r>
                        <a:rPr lang="en-US" altLang="zh-CN" sz="2800" b="1" dirty="0">
                          <a:solidFill>
                            <a:schemeClr val="tx1"/>
                          </a:solidFill>
                          <a:latin typeface="Times New Roman" pitchFamily="18" charset="0"/>
                          <a:ea typeface="宋体" charset="-122"/>
                          <a:cs typeface="Times New Roman" pitchFamily="18" charset="0"/>
                        </a:rPr>
                        <a:t>O</a:t>
                      </a:r>
                      <a:r>
                        <a:rPr lang="en-US" altLang="zh-CN" sz="2400" b="1" dirty="0">
                          <a:solidFill>
                            <a:schemeClr val="tx1"/>
                          </a:solidFill>
                          <a:latin typeface="Times New Roman" pitchFamily="18" charset="0"/>
                          <a:ea typeface="宋体" charset="-122"/>
                          <a:cs typeface="Times New Roman" pitchFamily="18" charset="0"/>
                        </a:rPr>
                        <a:t>(n)</a:t>
                      </a:r>
                      <a:endParaRPr lang="en-US" altLang="zh-CN" sz="2400" b="1" dirty="0">
                        <a:solidFill>
                          <a:schemeClr val="tx1"/>
                        </a:solidFill>
                        <a:latin typeface="楷体" pitchFamily="49" charset="-122"/>
                        <a:ea typeface="楷体" pitchFamily="49" charset="-122"/>
                        <a:cs typeface="Times New Roman" pitchFamily="18" charset="0"/>
                      </a:endParaRP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C1FEF9">
                        <a:tint val="40000"/>
                      </a:srgbClr>
                    </a:solidFill>
                  </a:tcPr>
                </a:tc>
                <a:extLst>
                  <a:ext uri="{0D108BD9-81ED-4DB2-BD59-A6C34878D82A}">
                    <a16:rowId xmlns:a16="http://schemas.microsoft.com/office/drawing/2014/main" val="10001"/>
                  </a:ext>
                </a:extLst>
              </a:tr>
              <a:tr h="370840">
                <a:tc>
                  <a:txBody>
                    <a:bodyPr/>
                    <a:lstStyle>
                      <a:lvl1pPr marL="0" algn="l" defTabSz="914400" rtl="0" eaLnBrk="1" latinLnBrk="0" hangingPunct="1">
                        <a:defRPr sz="1800" kern="1200">
                          <a:solidFill>
                            <a:schemeClr val="dk1"/>
                          </a:solidFill>
                          <a:latin typeface="Arial Narrow"/>
                        </a:defRPr>
                      </a:lvl1pPr>
                      <a:lvl2pPr marL="457200" algn="l" defTabSz="914400" rtl="0" eaLnBrk="1" latinLnBrk="0" hangingPunct="1">
                        <a:defRPr sz="1800" kern="1200">
                          <a:solidFill>
                            <a:schemeClr val="dk1"/>
                          </a:solidFill>
                          <a:latin typeface="Arial Narrow"/>
                        </a:defRPr>
                      </a:lvl2pPr>
                      <a:lvl3pPr marL="914400" algn="l" defTabSz="914400" rtl="0" eaLnBrk="1" latinLnBrk="0" hangingPunct="1">
                        <a:defRPr sz="1800" kern="1200">
                          <a:solidFill>
                            <a:schemeClr val="dk1"/>
                          </a:solidFill>
                          <a:latin typeface="Arial Narrow"/>
                        </a:defRPr>
                      </a:lvl3pPr>
                      <a:lvl4pPr marL="1371600" algn="l" defTabSz="914400" rtl="0" eaLnBrk="1" latinLnBrk="0" hangingPunct="1">
                        <a:defRPr sz="1800" kern="1200">
                          <a:solidFill>
                            <a:schemeClr val="dk1"/>
                          </a:solidFill>
                          <a:latin typeface="Arial Narrow"/>
                        </a:defRPr>
                      </a:lvl4pPr>
                      <a:lvl5pPr marL="1828800" algn="l" defTabSz="914400" rtl="0" eaLnBrk="1" latinLnBrk="0" hangingPunct="1">
                        <a:defRPr sz="1800" kern="1200">
                          <a:solidFill>
                            <a:schemeClr val="dk1"/>
                          </a:solidFill>
                          <a:latin typeface="Arial Narrow"/>
                        </a:defRPr>
                      </a:lvl5pPr>
                      <a:lvl6pPr marL="2286000" algn="l" defTabSz="914400" rtl="0" eaLnBrk="1" latinLnBrk="0" hangingPunct="1">
                        <a:defRPr sz="1800" kern="1200">
                          <a:solidFill>
                            <a:schemeClr val="dk1"/>
                          </a:solidFill>
                          <a:latin typeface="Arial Narrow"/>
                        </a:defRPr>
                      </a:lvl6pPr>
                      <a:lvl7pPr marL="2743200" algn="l" defTabSz="914400" rtl="0" eaLnBrk="1" latinLnBrk="0" hangingPunct="1">
                        <a:defRPr sz="1800" kern="1200">
                          <a:solidFill>
                            <a:schemeClr val="dk1"/>
                          </a:solidFill>
                          <a:latin typeface="Arial Narrow"/>
                        </a:defRPr>
                      </a:lvl7pPr>
                      <a:lvl8pPr marL="3200400" algn="l" defTabSz="914400" rtl="0" eaLnBrk="1" latinLnBrk="0" hangingPunct="1">
                        <a:defRPr sz="1800" kern="1200">
                          <a:solidFill>
                            <a:schemeClr val="dk1"/>
                          </a:solidFill>
                          <a:latin typeface="Arial Narrow"/>
                        </a:defRPr>
                      </a:lvl8pPr>
                      <a:lvl9pPr marL="3657600" algn="l" defTabSz="914400" rtl="0" eaLnBrk="1" latinLnBrk="0" hangingPunct="1">
                        <a:defRPr sz="1800" kern="1200">
                          <a:solidFill>
                            <a:schemeClr val="dk1"/>
                          </a:solidFill>
                          <a:latin typeface="Arial Narrow"/>
                        </a:defRPr>
                      </a:lvl9pPr>
                    </a:lstStyle>
                    <a:p>
                      <a:r>
                        <a:rPr lang="zh-CN" altLang="en-US" sz="2400" b="1" dirty="0">
                          <a:solidFill>
                            <a:schemeClr val="tx1"/>
                          </a:solidFill>
                        </a:rPr>
                        <a:t>最佳情况：</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C1FEF9">
                        <a:tint val="20000"/>
                      </a:srgbClr>
                    </a:solidFill>
                  </a:tcPr>
                </a:tc>
                <a:tc>
                  <a:txBody>
                    <a:bodyPr/>
                    <a:lstStyle>
                      <a:lvl1pPr marL="0" algn="l" defTabSz="914400" rtl="0" eaLnBrk="1" latinLnBrk="0" hangingPunct="1">
                        <a:defRPr sz="1800" kern="1200">
                          <a:solidFill>
                            <a:schemeClr val="dk1"/>
                          </a:solidFill>
                          <a:latin typeface="Arial Narrow"/>
                        </a:defRPr>
                      </a:lvl1pPr>
                      <a:lvl2pPr marL="457200" algn="l" defTabSz="914400" rtl="0" eaLnBrk="1" latinLnBrk="0" hangingPunct="1">
                        <a:defRPr sz="1800" kern="1200">
                          <a:solidFill>
                            <a:schemeClr val="dk1"/>
                          </a:solidFill>
                          <a:latin typeface="Arial Narrow"/>
                        </a:defRPr>
                      </a:lvl2pPr>
                      <a:lvl3pPr marL="914400" algn="l" defTabSz="914400" rtl="0" eaLnBrk="1" latinLnBrk="0" hangingPunct="1">
                        <a:defRPr sz="1800" kern="1200">
                          <a:solidFill>
                            <a:schemeClr val="dk1"/>
                          </a:solidFill>
                          <a:latin typeface="Arial Narrow"/>
                        </a:defRPr>
                      </a:lvl3pPr>
                      <a:lvl4pPr marL="1371600" algn="l" defTabSz="914400" rtl="0" eaLnBrk="1" latinLnBrk="0" hangingPunct="1">
                        <a:defRPr sz="1800" kern="1200">
                          <a:solidFill>
                            <a:schemeClr val="dk1"/>
                          </a:solidFill>
                          <a:latin typeface="Arial Narrow"/>
                        </a:defRPr>
                      </a:lvl4pPr>
                      <a:lvl5pPr marL="1828800" algn="l" defTabSz="914400" rtl="0" eaLnBrk="1" latinLnBrk="0" hangingPunct="1">
                        <a:defRPr sz="1800" kern="1200">
                          <a:solidFill>
                            <a:schemeClr val="dk1"/>
                          </a:solidFill>
                          <a:latin typeface="Arial Narrow"/>
                        </a:defRPr>
                      </a:lvl5pPr>
                      <a:lvl6pPr marL="2286000" algn="l" defTabSz="914400" rtl="0" eaLnBrk="1" latinLnBrk="0" hangingPunct="1">
                        <a:defRPr sz="1800" kern="1200">
                          <a:solidFill>
                            <a:schemeClr val="dk1"/>
                          </a:solidFill>
                          <a:latin typeface="Arial Narrow"/>
                        </a:defRPr>
                      </a:lvl6pPr>
                      <a:lvl7pPr marL="2743200" algn="l" defTabSz="914400" rtl="0" eaLnBrk="1" latinLnBrk="0" hangingPunct="1">
                        <a:defRPr sz="1800" kern="1200">
                          <a:solidFill>
                            <a:schemeClr val="dk1"/>
                          </a:solidFill>
                          <a:latin typeface="Arial Narrow"/>
                        </a:defRPr>
                      </a:lvl7pPr>
                      <a:lvl8pPr marL="3200400" algn="l" defTabSz="914400" rtl="0" eaLnBrk="1" latinLnBrk="0" hangingPunct="1">
                        <a:defRPr sz="1800" kern="1200">
                          <a:solidFill>
                            <a:schemeClr val="dk1"/>
                          </a:solidFill>
                          <a:latin typeface="Arial Narrow"/>
                        </a:defRPr>
                      </a:lvl8pPr>
                      <a:lvl9pPr marL="3657600" algn="l" defTabSz="914400" rtl="0" eaLnBrk="1" latinLnBrk="0" hangingPunct="1">
                        <a:defRPr sz="1800" kern="1200">
                          <a:solidFill>
                            <a:schemeClr val="dk1"/>
                          </a:solidFill>
                          <a:latin typeface="Arial Narrow"/>
                        </a:defRPr>
                      </a:lvl9pPr>
                    </a:lstStyle>
                    <a:p>
                      <a:pPr marL="0" marR="0" indent="0" algn="l" defTabSz="914400" rtl="0" eaLnBrk="1" fontAlgn="auto" latinLnBrk="0" hangingPunct="1">
                        <a:lnSpc>
                          <a:spcPct val="100000"/>
                        </a:lnSpc>
                        <a:spcBef>
                          <a:spcPts val="0"/>
                        </a:spcBef>
                        <a:spcAft>
                          <a:spcPts val="0"/>
                        </a:spcAft>
                        <a:buClrTx/>
                        <a:buSzTx/>
                        <a:buFont typeface="Wingdings" pitchFamily="2" charset="2"/>
                        <a:buChar char="u"/>
                        <a:tabLst/>
                        <a:defRPr/>
                      </a:pPr>
                      <a:r>
                        <a:rPr lang="en-US" altLang="zh-CN" sz="2800" b="1" dirty="0">
                          <a:solidFill>
                            <a:schemeClr val="tx1"/>
                          </a:solidFill>
                          <a:latin typeface="Times New Roman" pitchFamily="18" charset="0"/>
                          <a:ea typeface="宋体" charset="-122"/>
                          <a:cs typeface="Times New Roman" pitchFamily="18" charset="0"/>
                        </a:rPr>
                        <a:t> </a:t>
                      </a:r>
                      <a:r>
                        <a:rPr lang="zh-CN" altLang="en-US" sz="2400" b="1" dirty="0">
                          <a:solidFill>
                            <a:schemeClr val="tx1"/>
                          </a:solidFill>
                          <a:latin typeface="楷体" pitchFamily="49" charset="-122"/>
                          <a:ea typeface="楷体" pitchFamily="49" charset="-122"/>
                          <a:cs typeface="Times New Roman" pitchFamily="18" charset="0"/>
                        </a:rPr>
                        <a:t>时间代价：</a:t>
                      </a:r>
                      <a:r>
                        <a:rPr lang="en-US" altLang="zh-CN" sz="3200" b="1" dirty="0">
                          <a:solidFill>
                            <a:schemeClr val="tx1"/>
                          </a:solidFill>
                          <a:latin typeface="Times New Roman" pitchFamily="18" charset="0"/>
                          <a:ea typeface="宋体" charset="-122"/>
                          <a:cs typeface="Times New Roman" pitchFamily="18" charset="0"/>
                        </a:rPr>
                        <a:t>O</a:t>
                      </a:r>
                      <a:r>
                        <a:rPr lang="en-US" altLang="zh-CN" sz="2800" b="1" dirty="0">
                          <a:solidFill>
                            <a:schemeClr val="tx1"/>
                          </a:solidFill>
                          <a:latin typeface="Times New Roman" pitchFamily="18" charset="0"/>
                          <a:ea typeface="宋体" charset="-122"/>
                          <a:cs typeface="Times New Roman" pitchFamily="18" charset="0"/>
                        </a:rPr>
                        <a:t>(nlog</a:t>
                      </a:r>
                      <a:r>
                        <a:rPr lang="en-US" altLang="zh-CN" sz="2800" b="1" baseline="-18000" dirty="0">
                          <a:solidFill>
                            <a:schemeClr val="tx1"/>
                          </a:solidFill>
                          <a:latin typeface="Times New Roman" pitchFamily="18" charset="0"/>
                          <a:ea typeface="宋体" charset="-122"/>
                          <a:cs typeface="Times New Roman" pitchFamily="18" charset="0"/>
                        </a:rPr>
                        <a:t>2</a:t>
                      </a:r>
                      <a:r>
                        <a:rPr lang="en-US" altLang="zh-CN" sz="2800" b="1" dirty="0">
                          <a:solidFill>
                            <a:schemeClr val="tx1"/>
                          </a:solidFill>
                          <a:latin typeface="Times New Roman" pitchFamily="18" charset="0"/>
                          <a:ea typeface="宋体" charset="-122"/>
                          <a:cs typeface="Times New Roman" pitchFamily="18" charset="0"/>
                        </a:rPr>
                        <a:t>n)</a:t>
                      </a:r>
                      <a:endParaRPr lang="en-US" altLang="zh-CN" sz="2400" b="1" dirty="0">
                        <a:solidFill>
                          <a:schemeClr val="tx1"/>
                        </a:solidFill>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 typeface="Wingdings" pitchFamily="2" charset="2"/>
                        <a:buChar char="u"/>
                        <a:tabLst/>
                        <a:defRPr/>
                      </a:pPr>
                      <a:r>
                        <a:rPr lang="en-US" altLang="zh-CN" sz="2400" b="1" baseline="0" dirty="0">
                          <a:solidFill>
                            <a:schemeClr val="tx1"/>
                          </a:solidFill>
                          <a:latin typeface="楷体" pitchFamily="49" charset="-122"/>
                          <a:ea typeface="楷体" pitchFamily="49" charset="-122"/>
                          <a:cs typeface="Times New Roman" pitchFamily="18" charset="0"/>
                        </a:rPr>
                        <a:t> </a:t>
                      </a:r>
                      <a:r>
                        <a:rPr lang="zh-CN" altLang="en-US" sz="2400" b="1" baseline="0" dirty="0">
                          <a:solidFill>
                            <a:schemeClr val="tx1"/>
                          </a:solidFill>
                          <a:latin typeface="楷体" pitchFamily="49" charset="-122"/>
                          <a:ea typeface="楷体" pitchFamily="49" charset="-122"/>
                          <a:cs typeface="Times New Roman" pitchFamily="18" charset="0"/>
                        </a:rPr>
                        <a:t>空间代价：</a:t>
                      </a:r>
                      <a:r>
                        <a:rPr lang="en-US" altLang="zh-CN" sz="3200" b="1" dirty="0">
                          <a:solidFill>
                            <a:schemeClr val="tx1"/>
                          </a:solidFill>
                          <a:latin typeface="Times New Roman" pitchFamily="18" charset="0"/>
                          <a:ea typeface="宋体" charset="-122"/>
                          <a:cs typeface="Times New Roman" pitchFamily="18" charset="0"/>
                        </a:rPr>
                        <a:t>O</a:t>
                      </a:r>
                      <a:r>
                        <a:rPr lang="en-US" altLang="zh-CN" sz="2800" b="1" dirty="0">
                          <a:solidFill>
                            <a:schemeClr val="tx1"/>
                          </a:solidFill>
                          <a:latin typeface="Times New Roman" pitchFamily="18" charset="0"/>
                          <a:ea typeface="宋体" charset="-122"/>
                          <a:cs typeface="Times New Roman" pitchFamily="18" charset="0"/>
                        </a:rPr>
                        <a:t>(log</a:t>
                      </a:r>
                      <a:r>
                        <a:rPr lang="en-US" altLang="zh-CN" sz="2800" b="1" baseline="-18000" dirty="0">
                          <a:solidFill>
                            <a:schemeClr val="tx1"/>
                          </a:solidFill>
                          <a:latin typeface="Times New Roman" pitchFamily="18" charset="0"/>
                          <a:ea typeface="宋体" charset="-122"/>
                          <a:cs typeface="Times New Roman" pitchFamily="18" charset="0"/>
                        </a:rPr>
                        <a:t>2</a:t>
                      </a:r>
                      <a:r>
                        <a:rPr lang="en-US" altLang="zh-CN" sz="2800" b="1" dirty="0">
                          <a:solidFill>
                            <a:schemeClr val="tx1"/>
                          </a:solidFill>
                          <a:latin typeface="Times New Roman" pitchFamily="18" charset="0"/>
                          <a:ea typeface="宋体" charset="-122"/>
                          <a:cs typeface="Times New Roman" pitchFamily="18" charset="0"/>
                        </a:rPr>
                        <a:t>n)</a:t>
                      </a:r>
                      <a:endParaRPr lang="en-US" altLang="zh-CN" sz="2400" b="1" dirty="0">
                        <a:solidFill>
                          <a:schemeClr val="tx1"/>
                        </a:solidFill>
                        <a:latin typeface="Times New Roman" pitchFamily="18" charset="0"/>
                        <a:cs typeface="Times New Roman" pitchFamily="18" charset="0"/>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C1FEF9">
                        <a:tint val="20000"/>
                      </a:srgbClr>
                    </a:solidFill>
                  </a:tcPr>
                </a:tc>
                <a:extLst>
                  <a:ext uri="{0D108BD9-81ED-4DB2-BD59-A6C34878D82A}">
                    <a16:rowId xmlns:a16="http://schemas.microsoft.com/office/drawing/2014/main" val="10002"/>
                  </a:ext>
                </a:extLst>
              </a:tr>
              <a:tr h="370840">
                <a:tc>
                  <a:txBody>
                    <a:bodyPr/>
                    <a:lstStyle>
                      <a:lvl1pPr marL="0" algn="l" defTabSz="914400" rtl="0" eaLnBrk="1" latinLnBrk="0" hangingPunct="1">
                        <a:defRPr sz="1800" kern="1200">
                          <a:solidFill>
                            <a:schemeClr val="dk1"/>
                          </a:solidFill>
                          <a:latin typeface="Arial Narrow"/>
                        </a:defRPr>
                      </a:lvl1pPr>
                      <a:lvl2pPr marL="457200" algn="l" defTabSz="914400" rtl="0" eaLnBrk="1" latinLnBrk="0" hangingPunct="1">
                        <a:defRPr sz="1800" kern="1200">
                          <a:solidFill>
                            <a:schemeClr val="dk1"/>
                          </a:solidFill>
                          <a:latin typeface="Arial Narrow"/>
                        </a:defRPr>
                      </a:lvl2pPr>
                      <a:lvl3pPr marL="914400" algn="l" defTabSz="914400" rtl="0" eaLnBrk="1" latinLnBrk="0" hangingPunct="1">
                        <a:defRPr sz="1800" kern="1200">
                          <a:solidFill>
                            <a:schemeClr val="dk1"/>
                          </a:solidFill>
                          <a:latin typeface="Arial Narrow"/>
                        </a:defRPr>
                      </a:lvl3pPr>
                      <a:lvl4pPr marL="1371600" algn="l" defTabSz="914400" rtl="0" eaLnBrk="1" latinLnBrk="0" hangingPunct="1">
                        <a:defRPr sz="1800" kern="1200">
                          <a:solidFill>
                            <a:schemeClr val="dk1"/>
                          </a:solidFill>
                          <a:latin typeface="Arial Narrow"/>
                        </a:defRPr>
                      </a:lvl4pPr>
                      <a:lvl5pPr marL="1828800" algn="l" defTabSz="914400" rtl="0" eaLnBrk="1" latinLnBrk="0" hangingPunct="1">
                        <a:defRPr sz="1800" kern="1200">
                          <a:solidFill>
                            <a:schemeClr val="dk1"/>
                          </a:solidFill>
                          <a:latin typeface="Arial Narrow"/>
                        </a:defRPr>
                      </a:lvl5pPr>
                      <a:lvl6pPr marL="2286000" algn="l" defTabSz="914400" rtl="0" eaLnBrk="1" latinLnBrk="0" hangingPunct="1">
                        <a:defRPr sz="1800" kern="1200">
                          <a:solidFill>
                            <a:schemeClr val="dk1"/>
                          </a:solidFill>
                          <a:latin typeface="Arial Narrow"/>
                        </a:defRPr>
                      </a:lvl6pPr>
                      <a:lvl7pPr marL="2743200" algn="l" defTabSz="914400" rtl="0" eaLnBrk="1" latinLnBrk="0" hangingPunct="1">
                        <a:defRPr sz="1800" kern="1200">
                          <a:solidFill>
                            <a:schemeClr val="dk1"/>
                          </a:solidFill>
                          <a:latin typeface="Arial Narrow"/>
                        </a:defRPr>
                      </a:lvl7pPr>
                      <a:lvl8pPr marL="3200400" algn="l" defTabSz="914400" rtl="0" eaLnBrk="1" latinLnBrk="0" hangingPunct="1">
                        <a:defRPr sz="1800" kern="1200">
                          <a:solidFill>
                            <a:schemeClr val="dk1"/>
                          </a:solidFill>
                          <a:latin typeface="Arial Narrow"/>
                        </a:defRPr>
                      </a:lvl8pPr>
                      <a:lvl9pPr marL="3657600" algn="l" defTabSz="914400" rtl="0" eaLnBrk="1" latinLnBrk="0" hangingPunct="1">
                        <a:defRPr sz="1800" kern="1200">
                          <a:solidFill>
                            <a:schemeClr val="dk1"/>
                          </a:solidFill>
                          <a:latin typeface="Arial Narrow"/>
                        </a:defRPr>
                      </a:lvl9pPr>
                    </a:lstStyle>
                    <a:p>
                      <a:r>
                        <a:rPr lang="zh-CN" altLang="en-US" sz="2400" b="1" dirty="0">
                          <a:solidFill>
                            <a:schemeClr val="tx1"/>
                          </a:solidFill>
                        </a:rPr>
                        <a:t>平均情况：</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C1FEF9">
                        <a:tint val="40000"/>
                      </a:srgbClr>
                    </a:solidFill>
                  </a:tcPr>
                </a:tc>
                <a:tc>
                  <a:txBody>
                    <a:bodyPr/>
                    <a:lstStyle>
                      <a:lvl1pPr marL="0" algn="l" defTabSz="914400" rtl="0" eaLnBrk="1" latinLnBrk="0" hangingPunct="1">
                        <a:defRPr sz="1800" kern="1200">
                          <a:solidFill>
                            <a:schemeClr val="dk1"/>
                          </a:solidFill>
                          <a:latin typeface="Arial Narrow"/>
                        </a:defRPr>
                      </a:lvl1pPr>
                      <a:lvl2pPr marL="457200" algn="l" defTabSz="914400" rtl="0" eaLnBrk="1" latinLnBrk="0" hangingPunct="1">
                        <a:defRPr sz="1800" kern="1200">
                          <a:solidFill>
                            <a:schemeClr val="dk1"/>
                          </a:solidFill>
                          <a:latin typeface="Arial Narrow"/>
                        </a:defRPr>
                      </a:lvl2pPr>
                      <a:lvl3pPr marL="914400" algn="l" defTabSz="914400" rtl="0" eaLnBrk="1" latinLnBrk="0" hangingPunct="1">
                        <a:defRPr sz="1800" kern="1200">
                          <a:solidFill>
                            <a:schemeClr val="dk1"/>
                          </a:solidFill>
                          <a:latin typeface="Arial Narrow"/>
                        </a:defRPr>
                      </a:lvl3pPr>
                      <a:lvl4pPr marL="1371600" algn="l" defTabSz="914400" rtl="0" eaLnBrk="1" latinLnBrk="0" hangingPunct="1">
                        <a:defRPr sz="1800" kern="1200">
                          <a:solidFill>
                            <a:schemeClr val="dk1"/>
                          </a:solidFill>
                          <a:latin typeface="Arial Narrow"/>
                        </a:defRPr>
                      </a:lvl4pPr>
                      <a:lvl5pPr marL="1828800" algn="l" defTabSz="914400" rtl="0" eaLnBrk="1" latinLnBrk="0" hangingPunct="1">
                        <a:defRPr sz="1800" kern="1200">
                          <a:solidFill>
                            <a:schemeClr val="dk1"/>
                          </a:solidFill>
                          <a:latin typeface="Arial Narrow"/>
                        </a:defRPr>
                      </a:lvl5pPr>
                      <a:lvl6pPr marL="2286000" algn="l" defTabSz="914400" rtl="0" eaLnBrk="1" latinLnBrk="0" hangingPunct="1">
                        <a:defRPr sz="1800" kern="1200">
                          <a:solidFill>
                            <a:schemeClr val="dk1"/>
                          </a:solidFill>
                          <a:latin typeface="Arial Narrow"/>
                        </a:defRPr>
                      </a:lvl6pPr>
                      <a:lvl7pPr marL="2743200" algn="l" defTabSz="914400" rtl="0" eaLnBrk="1" latinLnBrk="0" hangingPunct="1">
                        <a:defRPr sz="1800" kern="1200">
                          <a:solidFill>
                            <a:schemeClr val="dk1"/>
                          </a:solidFill>
                          <a:latin typeface="Arial Narrow"/>
                        </a:defRPr>
                      </a:lvl7pPr>
                      <a:lvl8pPr marL="3200400" algn="l" defTabSz="914400" rtl="0" eaLnBrk="1" latinLnBrk="0" hangingPunct="1">
                        <a:defRPr sz="1800" kern="1200">
                          <a:solidFill>
                            <a:schemeClr val="dk1"/>
                          </a:solidFill>
                          <a:latin typeface="Arial Narrow"/>
                        </a:defRPr>
                      </a:lvl8pPr>
                      <a:lvl9pPr marL="3657600" algn="l" defTabSz="914400" rtl="0" eaLnBrk="1" latinLnBrk="0" hangingPunct="1">
                        <a:defRPr sz="1800" kern="1200">
                          <a:solidFill>
                            <a:schemeClr val="dk1"/>
                          </a:solidFill>
                          <a:latin typeface="Arial Narrow"/>
                        </a:defRPr>
                      </a:lvl9pPr>
                    </a:lstStyle>
                    <a:p>
                      <a:pPr marL="0" marR="0" indent="0" algn="l" defTabSz="914400" rtl="0" eaLnBrk="1" fontAlgn="auto" latinLnBrk="0" hangingPunct="1">
                        <a:lnSpc>
                          <a:spcPct val="100000"/>
                        </a:lnSpc>
                        <a:spcBef>
                          <a:spcPts val="0"/>
                        </a:spcBef>
                        <a:spcAft>
                          <a:spcPts val="0"/>
                        </a:spcAft>
                        <a:buClrTx/>
                        <a:buSzTx/>
                        <a:buFont typeface="Wingdings" pitchFamily="2" charset="2"/>
                        <a:buChar char="u"/>
                        <a:tabLst/>
                        <a:defRPr/>
                      </a:pPr>
                      <a:r>
                        <a:rPr lang="en-US" altLang="zh-CN" sz="2800" b="1" dirty="0">
                          <a:solidFill>
                            <a:schemeClr val="tx1"/>
                          </a:solidFill>
                          <a:latin typeface="Times New Roman" pitchFamily="18" charset="0"/>
                          <a:ea typeface="宋体" charset="-122"/>
                          <a:cs typeface="Times New Roman" pitchFamily="18" charset="0"/>
                        </a:rPr>
                        <a:t> </a:t>
                      </a:r>
                      <a:r>
                        <a:rPr lang="zh-CN" altLang="en-US" sz="2400" b="1" dirty="0">
                          <a:solidFill>
                            <a:schemeClr val="tx1"/>
                          </a:solidFill>
                          <a:latin typeface="楷体" pitchFamily="49" charset="-122"/>
                          <a:ea typeface="楷体" pitchFamily="49" charset="-122"/>
                          <a:cs typeface="Times New Roman" pitchFamily="18" charset="0"/>
                        </a:rPr>
                        <a:t>时间代价：</a:t>
                      </a:r>
                      <a:r>
                        <a:rPr lang="en-US" altLang="zh-CN" sz="3200" b="1" dirty="0">
                          <a:solidFill>
                            <a:schemeClr val="tx1"/>
                          </a:solidFill>
                          <a:latin typeface="Times New Roman" pitchFamily="18" charset="0"/>
                          <a:ea typeface="宋体" charset="-122"/>
                          <a:cs typeface="Times New Roman" pitchFamily="18" charset="0"/>
                        </a:rPr>
                        <a:t>O</a:t>
                      </a:r>
                      <a:r>
                        <a:rPr lang="en-US" altLang="zh-CN" sz="2800" b="1" dirty="0">
                          <a:solidFill>
                            <a:schemeClr val="tx1"/>
                          </a:solidFill>
                          <a:latin typeface="Times New Roman" pitchFamily="18" charset="0"/>
                          <a:ea typeface="宋体" charset="-122"/>
                          <a:cs typeface="Times New Roman" pitchFamily="18" charset="0"/>
                        </a:rPr>
                        <a:t>(nlog</a:t>
                      </a:r>
                      <a:r>
                        <a:rPr lang="en-US" altLang="zh-CN" sz="2800" b="1" baseline="-18000" dirty="0">
                          <a:solidFill>
                            <a:schemeClr val="tx1"/>
                          </a:solidFill>
                          <a:latin typeface="Times New Roman" pitchFamily="18" charset="0"/>
                          <a:ea typeface="宋体" charset="-122"/>
                          <a:cs typeface="Times New Roman" pitchFamily="18" charset="0"/>
                        </a:rPr>
                        <a:t>2</a:t>
                      </a:r>
                      <a:r>
                        <a:rPr lang="en-US" altLang="zh-CN" sz="2800" b="1" dirty="0">
                          <a:solidFill>
                            <a:schemeClr val="tx1"/>
                          </a:solidFill>
                          <a:latin typeface="Times New Roman" pitchFamily="18" charset="0"/>
                          <a:ea typeface="宋体" charset="-122"/>
                          <a:cs typeface="Times New Roman" pitchFamily="18" charset="0"/>
                        </a:rPr>
                        <a:t>n)</a:t>
                      </a:r>
                      <a:endParaRPr lang="en-US" altLang="zh-CN" sz="2400" b="1" dirty="0">
                        <a:solidFill>
                          <a:schemeClr val="tx1"/>
                        </a:solidFill>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 typeface="Wingdings" pitchFamily="2" charset="2"/>
                        <a:buChar char="u"/>
                        <a:tabLst/>
                        <a:defRPr/>
                      </a:pPr>
                      <a:r>
                        <a:rPr lang="en-US" altLang="zh-CN" sz="2400" b="1" baseline="0" dirty="0">
                          <a:solidFill>
                            <a:schemeClr val="tx1"/>
                          </a:solidFill>
                          <a:latin typeface="楷体" pitchFamily="49" charset="-122"/>
                          <a:ea typeface="楷体" pitchFamily="49" charset="-122"/>
                          <a:cs typeface="Times New Roman" pitchFamily="18" charset="0"/>
                        </a:rPr>
                        <a:t> </a:t>
                      </a:r>
                      <a:r>
                        <a:rPr lang="zh-CN" altLang="en-US" sz="2400" b="1" baseline="0" dirty="0">
                          <a:solidFill>
                            <a:schemeClr val="tx1"/>
                          </a:solidFill>
                          <a:latin typeface="楷体" pitchFamily="49" charset="-122"/>
                          <a:ea typeface="楷体" pitchFamily="49" charset="-122"/>
                          <a:cs typeface="Times New Roman" pitchFamily="18" charset="0"/>
                        </a:rPr>
                        <a:t>空间代价：</a:t>
                      </a:r>
                      <a:r>
                        <a:rPr lang="en-US" altLang="zh-CN" sz="3200" b="1" dirty="0">
                          <a:solidFill>
                            <a:schemeClr val="tx1"/>
                          </a:solidFill>
                          <a:latin typeface="Times New Roman" pitchFamily="18" charset="0"/>
                          <a:ea typeface="宋体" charset="-122"/>
                          <a:cs typeface="Times New Roman" pitchFamily="18" charset="0"/>
                        </a:rPr>
                        <a:t>O</a:t>
                      </a:r>
                      <a:r>
                        <a:rPr lang="en-US" altLang="zh-CN" sz="2800" b="1" dirty="0">
                          <a:solidFill>
                            <a:schemeClr val="tx1"/>
                          </a:solidFill>
                          <a:latin typeface="Times New Roman" pitchFamily="18" charset="0"/>
                          <a:ea typeface="宋体" charset="-122"/>
                          <a:cs typeface="Times New Roman" pitchFamily="18" charset="0"/>
                        </a:rPr>
                        <a:t>(log</a:t>
                      </a:r>
                      <a:r>
                        <a:rPr lang="en-US" altLang="zh-CN" sz="2800" b="1" baseline="-18000" dirty="0">
                          <a:solidFill>
                            <a:schemeClr val="tx1"/>
                          </a:solidFill>
                          <a:latin typeface="Times New Roman" pitchFamily="18" charset="0"/>
                          <a:ea typeface="宋体" charset="-122"/>
                          <a:cs typeface="Times New Roman" pitchFamily="18" charset="0"/>
                        </a:rPr>
                        <a:t>2</a:t>
                      </a:r>
                      <a:r>
                        <a:rPr lang="en-US" altLang="zh-CN" sz="2800" b="1" dirty="0">
                          <a:solidFill>
                            <a:schemeClr val="tx1"/>
                          </a:solidFill>
                          <a:latin typeface="Times New Roman" pitchFamily="18" charset="0"/>
                          <a:ea typeface="宋体" charset="-122"/>
                          <a:cs typeface="Times New Roman" pitchFamily="18" charset="0"/>
                        </a:rPr>
                        <a:t>n)</a:t>
                      </a:r>
                      <a:endParaRPr lang="en-US" altLang="zh-CN" sz="2400" b="1" dirty="0">
                        <a:solidFill>
                          <a:schemeClr val="tx1"/>
                        </a:solidFill>
                        <a:latin typeface="Times New Roman" pitchFamily="18" charset="0"/>
                        <a:cs typeface="Times New Roman" pitchFamily="18" charset="0"/>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C1FEF9">
                        <a:tint val="40000"/>
                      </a:srgb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8112102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使用库函数</a:t>
            </a:r>
            <a:r>
              <a:rPr lang="en-US" altLang="zh-CN" dirty="0" err="1"/>
              <a:t>qsort</a:t>
            </a:r>
            <a:r>
              <a:rPr lang="zh-CN" altLang="en-US" dirty="0"/>
              <a:t>进行快速排序</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62</a:t>
            </a:fld>
            <a:endParaRPr lang="zh-CN" altLang="en-US"/>
          </a:p>
        </p:txBody>
      </p:sp>
      <p:sp>
        <p:nvSpPr>
          <p:cNvPr id="5" name="Text Box 4">
            <a:extLst>
              <a:ext uri="{FF2B5EF4-FFF2-40B4-BE49-F238E27FC236}">
                <a16:creationId xmlns:a16="http://schemas.microsoft.com/office/drawing/2014/main" id="{752D50F9-6D12-484A-89C5-59A1E82353F4}"/>
              </a:ext>
            </a:extLst>
          </p:cNvPr>
          <p:cNvSpPr txBox="1">
            <a:spLocks noChangeArrowheads="1"/>
          </p:cNvSpPr>
          <p:nvPr/>
        </p:nvSpPr>
        <p:spPr bwMode="auto">
          <a:xfrm>
            <a:off x="1996156" y="1234890"/>
            <a:ext cx="7413434" cy="904863"/>
          </a:xfrm>
          <a:prstGeom prst="rect">
            <a:avLst/>
          </a:prstGeom>
          <a:solidFill>
            <a:schemeClr val="accent6">
              <a:lumMod val="20000"/>
              <a:lumOff val="80000"/>
            </a:schemeClr>
          </a:solidFill>
          <a:ln w="12700" cap="sq">
            <a:solidFill>
              <a:srgbClr val="FF9900"/>
            </a:solidFill>
            <a:miter lim="800000"/>
            <a:headEnd type="none" w="sm" len="sm"/>
            <a:tailEnd type="none" w="sm" len="sm"/>
          </a:ln>
        </p:spPr>
        <p:txBody>
          <a:bodyPr wrap="square">
            <a:spAutoFit/>
          </a:bodyPr>
          <a:lstStyle/>
          <a:p>
            <a:pPr marL="285750" indent="-285750" eaLnBrk="1" hangingPunct="1">
              <a:spcBef>
                <a:spcPct val="20000"/>
              </a:spcBef>
              <a:buClr>
                <a:schemeClr val="folHlink"/>
              </a:buClr>
              <a:buSzPct val="45000"/>
              <a:buFont typeface="Wingdings" panose="05000000000000000000" pitchFamily="2" charset="2"/>
              <a:buNone/>
              <a:defRPr/>
            </a:pPr>
            <a:r>
              <a:rPr kumimoji="1" lang="en-US" altLang="zh-CN" sz="2400" b="1" dirty="0">
                <a:latin typeface="Times New Roman" panose="02020603050405020304" pitchFamily="18" charset="0"/>
              </a:rPr>
              <a:t>void </a:t>
            </a:r>
            <a:r>
              <a:rPr kumimoji="1" lang="en-US" altLang="zh-CN" sz="2400" b="1" dirty="0" err="1">
                <a:latin typeface="Times New Roman" panose="02020603050405020304" pitchFamily="18" charset="0"/>
              </a:rPr>
              <a:t>qsort</a:t>
            </a:r>
            <a:r>
              <a:rPr kumimoji="1" lang="en-US" altLang="zh-CN" sz="2400" b="1" dirty="0">
                <a:latin typeface="Times New Roman" panose="02020603050405020304" pitchFamily="18" charset="0"/>
              </a:rPr>
              <a:t>(void *base, </a:t>
            </a:r>
            <a:r>
              <a:rPr kumimoji="1" lang="en-US" altLang="zh-CN" sz="2400" b="1" dirty="0" err="1">
                <a:latin typeface="Times New Roman" panose="02020603050405020304" pitchFamily="18" charset="0"/>
              </a:rPr>
              <a:t>size_t</a:t>
            </a:r>
            <a:r>
              <a:rPr kumimoji="1" lang="en-US" altLang="zh-CN" sz="2400" b="1" dirty="0">
                <a:latin typeface="Times New Roman" panose="02020603050405020304" pitchFamily="18" charset="0"/>
              </a:rPr>
              <a:t> </a:t>
            </a:r>
            <a:r>
              <a:rPr kumimoji="1" lang="en-US" altLang="zh-CN" sz="2400" b="1" dirty="0" err="1">
                <a:latin typeface="Times New Roman" panose="02020603050405020304" pitchFamily="18" charset="0"/>
              </a:rPr>
              <a:t>num</a:t>
            </a:r>
            <a:r>
              <a:rPr kumimoji="1" lang="en-US" altLang="zh-CN" sz="2400" b="1" dirty="0">
                <a:latin typeface="Times New Roman" panose="02020603050405020304" pitchFamily="18" charset="0"/>
              </a:rPr>
              <a:t>, </a:t>
            </a:r>
            <a:r>
              <a:rPr kumimoji="1" lang="en-US" altLang="zh-CN" sz="2400" b="1" dirty="0" err="1">
                <a:latin typeface="Times New Roman" panose="02020603050405020304" pitchFamily="18" charset="0"/>
              </a:rPr>
              <a:t>size_t</a:t>
            </a:r>
            <a:r>
              <a:rPr kumimoji="1" lang="en-US" altLang="zh-CN" sz="2400" b="1" dirty="0">
                <a:latin typeface="Times New Roman" panose="02020603050405020304" pitchFamily="18" charset="0"/>
              </a:rPr>
              <a:t> </a:t>
            </a:r>
            <a:r>
              <a:rPr kumimoji="1" lang="en-US" altLang="zh-CN" sz="2400" b="1" dirty="0" err="1">
                <a:latin typeface="Times New Roman" panose="02020603050405020304" pitchFamily="18" charset="0"/>
              </a:rPr>
              <a:t>wid</a:t>
            </a:r>
            <a:r>
              <a:rPr kumimoji="1" lang="en-US" altLang="zh-CN" sz="2400" b="1" dirty="0">
                <a:latin typeface="Times New Roman" panose="02020603050405020304" pitchFamily="18" charset="0"/>
              </a:rPr>
              <a:t>, </a:t>
            </a:r>
          </a:p>
          <a:p>
            <a:pPr marL="285750" indent="-285750" eaLnBrk="1" hangingPunct="1">
              <a:spcBef>
                <a:spcPct val="20000"/>
              </a:spcBef>
              <a:buClr>
                <a:schemeClr val="folHlink"/>
              </a:buClr>
              <a:buSzPct val="45000"/>
              <a:buFont typeface="Wingdings" panose="05000000000000000000" pitchFamily="2" charset="2"/>
              <a:buNone/>
              <a:defRPr/>
            </a:pPr>
            <a:r>
              <a:rPr kumimoji="1" lang="en-US" altLang="zh-CN" sz="2400" b="1" dirty="0">
                <a:latin typeface="Times New Roman" panose="02020603050405020304" pitchFamily="18" charset="0"/>
              </a:rPr>
              <a:t>                 </a:t>
            </a:r>
            <a:r>
              <a:rPr kumimoji="1" lang="en-US" altLang="zh-CN" sz="2400" b="1" dirty="0" err="1">
                <a:solidFill>
                  <a:srgbClr val="FF0000"/>
                </a:solidFill>
                <a:latin typeface="Times New Roman" panose="02020603050405020304" pitchFamily="18" charset="0"/>
              </a:rPr>
              <a:t>int</a:t>
            </a:r>
            <a:r>
              <a:rPr kumimoji="1" lang="en-US" altLang="zh-CN" sz="2400" b="1" dirty="0">
                <a:solidFill>
                  <a:srgbClr val="FF0000"/>
                </a:solidFill>
                <a:latin typeface="Times New Roman" panose="02020603050405020304" pitchFamily="18" charset="0"/>
              </a:rPr>
              <a:t> (*comp)(</a:t>
            </a:r>
            <a:r>
              <a:rPr kumimoji="1" lang="en-US" altLang="zh-CN" sz="2400" b="1" dirty="0" err="1">
                <a:solidFill>
                  <a:srgbClr val="FF0000"/>
                </a:solidFill>
                <a:latin typeface="Times New Roman" panose="02020603050405020304" pitchFamily="18" charset="0"/>
              </a:rPr>
              <a:t>const</a:t>
            </a:r>
            <a:r>
              <a:rPr kumimoji="1" lang="en-US" altLang="zh-CN" sz="2400" b="1" dirty="0">
                <a:solidFill>
                  <a:srgbClr val="FF0000"/>
                </a:solidFill>
                <a:latin typeface="Times New Roman" panose="02020603050405020304" pitchFamily="18" charset="0"/>
              </a:rPr>
              <a:t> void *e1, </a:t>
            </a:r>
            <a:r>
              <a:rPr kumimoji="1" lang="en-US" altLang="zh-CN" sz="2400" b="1" dirty="0" err="1">
                <a:solidFill>
                  <a:srgbClr val="FF0000"/>
                </a:solidFill>
                <a:latin typeface="Times New Roman" panose="02020603050405020304" pitchFamily="18" charset="0"/>
              </a:rPr>
              <a:t>const</a:t>
            </a:r>
            <a:r>
              <a:rPr kumimoji="1" lang="en-US" altLang="zh-CN" sz="2400" b="1" dirty="0">
                <a:solidFill>
                  <a:srgbClr val="FF0000"/>
                </a:solidFill>
                <a:latin typeface="Times New Roman" panose="02020603050405020304" pitchFamily="18" charset="0"/>
              </a:rPr>
              <a:t> void *e2)</a:t>
            </a:r>
            <a:r>
              <a:rPr kumimoji="1" lang="en-US" altLang="zh-CN" sz="2400" b="1" dirty="0">
                <a:latin typeface="Times New Roman" panose="02020603050405020304" pitchFamily="18" charset="0"/>
              </a:rPr>
              <a:t>);</a:t>
            </a:r>
          </a:p>
        </p:txBody>
      </p:sp>
      <p:sp>
        <p:nvSpPr>
          <p:cNvPr id="6" name="Rectangle 4">
            <a:extLst>
              <a:ext uri="{FF2B5EF4-FFF2-40B4-BE49-F238E27FC236}">
                <a16:creationId xmlns:a16="http://schemas.microsoft.com/office/drawing/2014/main" id="{972D3E81-0ECD-498E-A39F-41FBB18E8D7B}"/>
              </a:ext>
            </a:extLst>
          </p:cNvPr>
          <p:cNvSpPr>
            <a:spLocks noChangeArrowheads="1"/>
          </p:cNvSpPr>
          <p:nvPr/>
        </p:nvSpPr>
        <p:spPr bwMode="auto">
          <a:xfrm>
            <a:off x="582223" y="2409470"/>
            <a:ext cx="11221046" cy="3945739"/>
          </a:xfrm>
          <a:prstGeom prst="rect">
            <a:avLst/>
          </a:prstGeom>
          <a:solidFill>
            <a:schemeClr val="bg1"/>
          </a:solidFill>
          <a:ln w="9525">
            <a:solidFill>
              <a:srgbClr val="FF9900"/>
            </a:solidFill>
            <a:miter lim="800000"/>
            <a:headEnd/>
            <a:tailEnd/>
          </a:ln>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marL="342900" indent="-342900">
              <a:lnSpc>
                <a:spcPct val="150000"/>
              </a:lnSpc>
              <a:buFont typeface="Wingdings" panose="05000000000000000000" pitchFamily="2" charset="2"/>
              <a:buChar char="p"/>
            </a:pPr>
            <a:r>
              <a:rPr lang="en-US" altLang="zh-CN" b="1" dirty="0" err="1">
                <a:latin typeface="Times New Roman" panose="02020603050405020304" pitchFamily="18" charset="0"/>
                <a:sym typeface="宋体" panose="02010600030101010101" pitchFamily="2" charset="-122"/>
              </a:rPr>
              <a:t>qsort</a:t>
            </a:r>
            <a:r>
              <a:rPr lang="zh-CN" altLang="en-US" b="1" dirty="0">
                <a:latin typeface="Times New Roman" panose="02020603050405020304" pitchFamily="18" charset="0"/>
                <a:sym typeface="宋体" panose="02010600030101010101" pitchFamily="2" charset="-122"/>
              </a:rPr>
              <a:t>：快速排序函数，可以对一组数据进行排序（头文件：</a:t>
            </a:r>
            <a:r>
              <a:rPr lang="en-US" altLang="zh-CN" b="1" dirty="0" err="1">
                <a:latin typeface="Times New Roman" panose="02020603050405020304" pitchFamily="18" charset="0"/>
                <a:sym typeface="宋体" panose="02010600030101010101" pitchFamily="2" charset="-122"/>
              </a:rPr>
              <a:t>stdlib.h</a:t>
            </a:r>
            <a:r>
              <a:rPr lang="zh-CN" altLang="en-US" b="1" dirty="0">
                <a:latin typeface="Times New Roman" panose="02020603050405020304" pitchFamily="18" charset="0"/>
                <a:sym typeface="宋体" panose="02010600030101010101" pitchFamily="2" charset="-122"/>
              </a:rPr>
              <a:t>）</a:t>
            </a:r>
            <a:endParaRPr lang="en-US" altLang="zh-CN" b="1" dirty="0">
              <a:latin typeface="Times New Roman" panose="02020603050405020304" pitchFamily="18" charset="0"/>
              <a:sym typeface="宋体" panose="02010600030101010101" pitchFamily="2" charset="-122"/>
            </a:endParaRPr>
          </a:p>
          <a:p>
            <a:pPr marL="1085850" lvl="1" indent="-342900">
              <a:lnSpc>
                <a:spcPct val="150000"/>
              </a:lnSpc>
              <a:buFont typeface="Wingdings" panose="05000000000000000000" pitchFamily="2" charset="2"/>
              <a:buChar char="u"/>
            </a:pPr>
            <a:r>
              <a:rPr lang="en-US" altLang="zh-CN" b="1" dirty="0">
                <a:latin typeface="Times New Roman" panose="02020603050405020304" pitchFamily="18" charset="0"/>
                <a:sym typeface="宋体" panose="02010600030101010101" pitchFamily="2" charset="-122"/>
              </a:rPr>
              <a:t>base: </a:t>
            </a:r>
            <a:r>
              <a:rPr lang="zh-CN" altLang="en-US" b="1" dirty="0">
                <a:latin typeface="Times New Roman" panose="02020603050405020304" pitchFamily="18" charset="0"/>
                <a:sym typeface="宋体" panose="02010600030101010101" pitchFamily="2" charset="-122"/>
              </a:rPr>
              <a:t>需要排序的数组首地址</a:t>
            </a:r>
            <a:endParaRPr lang="en-US" altLang="zh-CN" b="1" dirty="0">
              <a:latin typeface="Times New Roman" panose="02020603050405020304" pitchFamily="18" charset="0"/>
              <a:sym typeface="宋体" panose="02010600030101010101" pitchFamily="2" charset="-122"/>
            </a:endParaRPr>
          </a:p>
          <a:p>
            <a:pPr marL="1085850" lvl="1" indent="-342900">
              <a:lnSpc>
                <a:spcPct val="150000"/>
              </a:lnSpc>
              <a:buFont typeface="Wingdings" panose="05000000000000000000" pitchFamily="2" charset="2"/>
              <a:buChar char="u"/>
            </a:pPr>
            <a:r>
              <a:rPr lang="en-US" altLang="zh-CN" b="1" dirty="0" err="1">
                <a:latin typeface="Times New Roman" panose="02020603050405020304" pitchFamily="18" charset="0"/>
                <a:sym typeface="宋体" panose="02010600030101010101" pitchFamily="2" charset="-122"/>
              </a:rPr>
              <a:t>num</a:t>
            </a:r>
            <a:r>
              <a:rPr lang="en-US" altLang="zh-CN" b="1" dirty="0">
                <a:latin typeface="Times New Roman" panose="02020603050405020304" pitchFamily="18" charset="0"/>
                <a:sym typeface="宋体" panose="02010600030101010101" pitchFamily="2" charset="-122"/>
              </a:rPr>
              <a:t>: </a:t>
            </a:r>
            <a:r>
              <a:rPr lang="zh-CN" altLang="en-US" b="1" dirty="0">
                <a:latin typeface="Times New Roman" panose="02020603050405020304" pitchFamily="18" charset="0"/>
                <a:sym typeface="宋体" panose="02010600030101010101" pitchFamily="2" charset="-122"/>
              </a:rPr>
              <a:t>需要排序的数组有效成员的个数</a:t>
            </a:r>
            <a:endParaRPr lang="en-US" altLang="zh-CN" b="1" dirty="0">
              <a:latin typeface="Times New Roman" panose="02020603050405020304" pitchFamily="18" charset="0"/>
              <a:sym typeface="宋体" panose="02010600030101010101" pitchFamily="2" charset="-122"/>
            </a:endParaRPr>
          </a:p>
          <a:p>
            <a:pPr marL="1085850" lvl="1" indent="-342900">
              <a:lnSpc>
                <a:spcPct val="150000"/>
              </a:lnSpc>
              <a:buFont typeface="Wingdings" panose="05000000000000000000" pitchFamily="2" charset="2"/>
              <a:buChar char="u"/>
            </a:pPr>
            <a:r>
              <a:rPr lang="en-US" altLang="zh-CN" b="1" dirty="0" err="1">
                <a:latin typeface="Times New Roman" panose="02020603050405020304" pitchFamily="18" charset="0"/>
                <a:sym typeface="宋体" panose="02010600030101010101" pitchFamily="2" charset="-122"/>
              </a:rPr>
              <a:t>wid</a:t>
            </a:r>
            <a:r>
              <a:rPr lang="en-US" altLang="zh-CN" b="1" dirty="0">
                <a:latin typeface="Times New Roman" panose="02020603050405020304" pitchFamily="18" charset="0"/>
                <a:sym typeface="宋体" panose="02010600030101010101" pitchFamily="2" charset="-122"/>
              </a:rPr>
              <a:t>: </a:t>
            </a:r>
            <a:r>
              <a:rPr lang="zh-CN" altLang="en-US" b="1" dirty="0">
                <a:latin typeface="Times New Roman" panose="02020603050405020304" pitchFamily="18" charset="0"/>
                <a:sym typeface="宋体" panose="02010600030101010101" pitchFamily="2" charset="-122"/>
              </a:rPr>
              <a:t>每个数组成员的字节数</a:t>
            </a:r>
            <a:endParaRPr lang="en-US" altLang="zh-CN" b="1" dirty="0">
              <a:latin typeface="Times New Roman" panose="02020603050405020304" pitchFamily="18" charset="0"/>
              <a:sym typeface="宋体" panose="02010600030101010101" pitchFamily="2" charset="-122"/>
            </a:endParaRPr>
          </a:p>
          <a:p>
            <a:pPr marL="1085850" lvl="1" indent="-342900">
              <a:lnSpc>
                <a:spcPct val="150000"/>
              </a:lnSpc>
              <a:buFont typeface="Wingdings" panose="05000000000000000000" pitchFamily="2" charset="2"/>
              <a:buChar char="u"/>
            </a:pPr>
            <a:r>
              <a:rPr lang="en-US" altLang="zh-CN" b="1" dirty="0">
                <a:latin typeface="Times New Roman" panose="02020603050405020304" pitchFamily="18" charset="0"/>
                <a:sym typeface="宋体" panose="02010600030101010101" pitchFamily="2" charset="-122"/>
              </a:rPr>
              <a:t>comp: </a:t>
            </a:r>
            <a:r>
              <a:rPr lang="zh-CN" altLang="en-US" b="1" dirty="0">
                <a:latin typeface="Times New Roman" panose="02020603050405020304" pitchFamily="18" charset="0"/>
                <a:sym typeface="宋体" panose="02010600030101010101" pitchFamily="2" charset="-122"/>
              </a:rPr>
              <a:t>比较函数指针，传递自己编写的比较函数，根据该函数的返回值决定如何移动数组：返回负数、正数和</a:t>
            </a:r>
            <a:r>
              <a:rPr lang="en-US" altLang="zh-CN" b="1" dirty="0">
                <a:latin typeface="Times New Roman" panose="02020603050405020304" pitchFamily="18" charset="0"/>
                <a:sym typeface="宋体" panose="02010600030101010101" pitchFamily="2" charset="-122"/>
              </a:rPr>
              <a:t>0</a:t>
            </a:r>
            <a:r>
              <a:rPr lang="zh-CN" altLang="en-US" b="1" dirty="0">
                <a:latin typeface="Times New Roman" panose="02020603050405020304" pitchFamily="18" charset="0"/>
                <a:sym typeface="宋体" panose="02010600030101010101" pitchFamily="2" charset="-122"/>
              </a:rPr>
              <a:t>，分别表示第一个参数先于、后于和等于第二个参数</a:t>
            </a:r>
            <a:endParaRPr lang="en-US" altLang="zh-CN" b="1" dirty="0">
              <a:latin typeface="Times New Roman" panose="02020603050405020304" pitchFamily="18" charset="0"/>
              <a:sym typeface="宋体" panose="02010600030101010101" pitchFamily="2" charset="-122"/>
            </a:endParaRPr>
          </a:p>
        </p:txBody>
      </p:sp>
    </p:spTree>
    <p:extLst>
      <p:ext uri="{BB962C8B-B14F-4D97-AF65-F5344CB8AC3E}">
        <p14:creationId xmlns:p14="http://schemas.microsoft.com/office/powerpoint/2010/main" val="277463960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七种排序算法比较</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63</a:t>
            </a:fld>
            <a:endParaRPr lang="zh-CN" altLang="en-US"/>
          </a:p>
        </p:txBody>
      </p:sp>
      <p:pic>
        <p:nvPicPr>
          <p:cNvPr id="5" name="Picture 2"/>
          <p:cNvPicPr>
            <a:picLocks noChangeAspect="1" noChangeArrowheads="1"/>
          </p:cNvPicPr>
          <p:nvPr/>
        </p:nvPicPr>
        <p:blipFill>
          <a:blip r:embed="rId2" cstate="print"/>
          <a:srcRect/>
          <a:stretch>
            <a:fillRect/>
          </a:stretch>
        </p:blipFill>
        <p:spPr bwMode="auto">
          <a:xfrm>
            <a:off x="1495244" y="305228"/>
            <a:ext cx="9144000" cy="2790825"/>
          </a:xfrm>
          <a:prstGeom prst="rect">
            <a:avLst/>
          </a:prstGeom>
          <a:noFill/>
          <a:ln w="9525">
            <a:noFill/>
            <a:miter lim="800000"/>
            <a:headEnd/>
            <a:tailEnd/>
          </a:ln>
        </p:spPr>
      </p:pic>
      <p:sp>
        <p:nvSpPr>
          <p:cNvPr id="6" name="Rectangle 102"/>
          <p:cNvSpPr>
            <a:spLocks noChangeArrowheads="1"/>
          </p:cNvSpPr>
          <p:nvPr/>
        </p:nvSpPr>
        <p:spPr bwMode="auto">
          <a:xfrm>
            <a:off x="1389003" y="3096053"/>
            <a:ext cx="9732290" cy="3477875"/>
          </a:xfrm>
          <a:prstGeom prst="rect">
            <a:avLst/>
          </a:prstGeom>
          <a:noFill/>
          <a:ln w="12700" cap="sq">
            <a:noFill/>
            <a:miter lim="800000"/>
            <a:headEnd/>
            <a:tailEnd/>
          </a:ln>
        </p:spPr>
        <p:txBody>
          <a:bodyPr wrap="square">
            <a:spAutoFit/>
          </a:bodyPr>
          <a:lstStyle/>
          <a:p>
            <a:pPr eaLnBrk="1" hangingPunct="1"/>
            <a:r>
              <a:rPr lang="zh-CN" altLang="en-US" sz="2000" dirty="0">
                <a:solidFill>
                  <a:srgbClr val="002D86"/>
                </a:solidFill>
                <a:latin typeface="Times New Roman" pitchFamily="18" charset="0"/>
                <a:ea typeface="微软雅黑" panose="020B0503020204020204" pitchFamily="34" charset="-122"/>
              </a:rPr>
              <a:t>从算法性质来看：</a:t>
            </a:r>
            <a:endParaRPr lang="en-US" altLang="zh-CN" sz="2000" dirty="0">
              <a:solidFill>
                <a:srgbClr val="002D86"/>
              </a:solidFill>
              <a:latin typeface="Times New Roman" pitchFamily="18" charset="0"/>
              <a:ea typeface="微软雅黑" panose="020B0503020204020204" pitchFamily="34" charset="-122"/>
            </a:endParaRPr>
          </a:p>
          <a:p>
            <a:pPr lvl="1">
              <a:buFont typeface="Wingdings" pitchFamily="2" charset="2"/>
              <a:buChar char="u"/>
            </a:pPr>
            <a:r>
              <a:rPr lang="en-US" altLang="zh-CN" sz="2000" dirty="0">
                <a:solidFill>
                  <a:srgbClr val="002D86"/>
                </a:solidFill>
                <a:latin typeface="微软雅黑" panose="020B0503020204020204" pitchFamily="34" charset="-122"/>
                <a:ea typeface="微软雅黑" panose="020B0503020204020204" pitchFamily="34" charset="-122"/>
              </a:rPr>
              <a:t> </a:t>
            </a:r>
            <a:r>
              <a:rPr lang="zh-CN" altLang="en-US" sz="2000" dirty="0">
                <a:solidFill>
                  <a:srgbClr val="002D86"/>
                </a:solidFill>
                <a:latin typeface="微软雅黑" panose="020B0503020204020204" pitchFamily="34" charset="-122"/>
                <a:ea typeface="微软雅黑" panose="020B0503020204020204" pitchFamily="34" charset="-122"/>
              </a:rPr>
              <a:t>简单算法：冒泡、选择、插入</a:t>
            </a:r>
            <a:endParaRPr lang="en-US" altLang="zh-CN" sz="2000" dirty="0">
              <a:solidFill>
                <a:srgbClr val="002D86"/>
              </a:solidFill>
              <a:latin typeface="微软雅黑" panose="020B0503020204020204" pitchFamily="34" charset="-122"/>
              <a:ea typeface="微软雅黑" panose="020B0503020204020204" pitchFamily="34" charset="-122"/>
            </a:endParaRPr>
          </a:p>
          <a:p>
            <a:pPr lvl="1">
              <a:buFont typeface="Wingdings" pitchFamily="2" charset="2"/>
              <a:buChar char="u"/>
            </a:pPr>
            <a:r>
              <a:rPr lang="en-US" altLang="zh-CN" sz="2000" dirty="0">
                <a:solidFill>
                  <a:srgbClr val="002D86"/>
                </a:solidFill>
                <a:latin typeface="微软雅黑" panose="020B0503020204020204" pitchFamily="34" charset="-122"/>
                <a:ea typeface="微软雅黑" panose="020B0503020204020204" pitchFamily="34" charset="-122"/>
              </a:rPr>
              <a:t> </a:t>
            </a:r>
            <a:r>
              <a:rPr lang="zh-CN" altLang="en-US" sz="2000" dirty="0">
                <a:solidFill>
                  <a:srgbClr val="002D86"/>
                </a:solidFill>
                <a:latin typeface="微软雅黑" panose="020B0503020204020204" pitchFamily="34" charset="-122"/>
                <a:ea typeface="微软雅黑" panose="020B0503020204020204" pitchFamily="34" charset="-122"/>
              </a:rPr>
              <a:t>改进算法：谢尔、堆、归并、快速</a:t>
            </a:r>
            <a:endParaRPr lang="en-US" altLang="zh-CN" sz="2000" dirty="0">
              <a:solidFill>
                <a:srgbClr val="002D86"/>
              </a:solidFill>
              <a:latin typeface="微软雅黑" panose="020B0503020204020204" pitchFamily="34" charset="-122"/>
              <a:ea typeface="微软雅黑" panose="020B0503020204020204" pitchFamily="34" charset="-122"/>
            </a:endParaRPr>
          </a:p>
          <a:p>
            <a:r>
              <a:rPr lang="zh-CN" altLang="en-US" sz="2000" dirty="0">
                <a:solidFill>
                  <a:srgbClr val="002D86"/>
                </a:solidFill>
                <a:latin typeface="Times New Roman" pitchFamily="18" charset="0"/>
                <a:ea typeface="微软雅黑" panose="020B0503020204020204" pitchFamily="34" charset="-122"/>
              </a:rPr>
              <a:t>从时间复杂度来看</a:t>
            </a:r>
            <a:r>
              <a:rPr lang="zh-CN" altLang="en-US" sz="2000" dirty="0">
                <a:solidFill>
                  <a:srgbClr val="002D86"/>
                </a:solidFill>
                <a:latin typeface="微软雅黑" panose="020B0503020204020204" pitchFamily="34" charset="-122"/>
                <a:ea typeface="微软雅黑" panose="020B0503020204020204" pitchFamily="34" charset="-122"/>
              </a:rPr>
              <a:t>：</a:t>
            </a:r>
            <a:endParaRPr lang="en-US" altLang="zh-CN" sz="2000" dirty="0">
              <a:solidFill>
                <a:srgbClr val="002D86"/>
              </a:solidFill>
              <a:latin typeface="微软雅黑" panose="020B0503020204020204" pitchFamily="34" charset="-122"/>
              <a:ea typeface="微软雅黑" panose="020B0503020204020204" pitchFamily="34" charset="-122"/>
            </a:endParaRPr>
          </a:p>
          <a:p>
            <a:pPr lvl="1">
              <a:buFont typeface="Wingdings" pitchFamily="2" charset="2"/>
              <a:buChar char="u"/>
            </a:pPr>
            <a:r>
              <a:rPr lang="en-US" altLang="zh-CN" sz="2000" dirty="0">
                <a:solidFill>
                  <a:srgbClr val="002D86"/>
                </a:solidFill>
                <a:latin typeface="微软雅黑" panose="020B0503020204020204" pitchFamily="34" charset="-122"/>
                <a:ea typeface="微软雅黑" panose="020B0503020204020204" pitchFamily="34" charset="-122"/>
              </a:rPr>
              <a:t> </a:t>
            </a:r>
            <a:r>
              <a:rPr lang="zh-CN" altLang="en-US" sz="2000" dirty="0">
                <a:solidFill>
                  <a:srgbClr val="002D86"/>
                </a:solidFill>
                <a:latin typeface="微软雅黑" panose="020B0503020204020204" pitchFamily="34" charset="-122"/>
                <a:ea typeface="微软雅黑" panose="020B0503020204020204" pitchFamily="34" charset="-122"/>
              </a:rPr>
              <a:t>平均情况：后</a:t>
            </a:r>
            <a:r>
              <a:rPr lang="en-US" altLang="zh-CN" sz="2000" dirty="0">
                <a:solidFill>
                  <a:srgbClr val="002D86"/>
                </a:solidFill>
                <a:latin typeface="微软雅黑" panose="020B0503020204020204" pitchFamily="34" charset="-122"/>
                <a:ea typeface="微软雅黑" panose="020B0503020204020204" pitchFamily="34" charset="-122"/>
              </a:rPr>
              <a:t>3</a:t>
            </a:r>
            <a:r>
              <a:rPr lang="zh-CN" altLang="en-US" sz="2000" dirty="0">
                <a:solidFill>
                  <a:srgbClr val="002D86"/>
                </a:solidFill>
                <a:latin typeface="微软雅黑" panose="020B0503020204020204" pitchFamily="34" charset="-122"/>
                <a:ea typeface="微软雅黑" panose="020B0503020204020204" pitchFamily="34" charset="-122"/>
              </a:rPr>
              <a:t>种改进算法 </a:t>
            </a:r>
            <a:r>
              <a:rPr lang="en-US" altLang="zh-CN" sz="2000" dirty="0">
                <a:solidFill>
                  <a:srgbClr val="002D86"/>
                </a:solidFill>
                <a:latin typeface="微软雅黑" panose="020B0503020204020204" pitchFamily="34" charset="-122"/>
                <a:ea typeface="微软雅黑" panose="020B0503020204020204" pitchFamily="34" charset="-122"/>
              </a:rPr>
              <a:t>&gt; </a:t>
            </a:r>
            <a:r>
              <a:rPr lang="zh-CN" altLang="en-US" sz="2000" dirty="0">
                <a:solidFill>
                  <a:srgbClr val="002D86"/>
                </a:solidFill>
                <a:latin typeface="微软雅黑" panose="020B0503020204020204" pitchFamily="34" charset="-122"/>
                <a:ea typeface="微软雅黑" panose="020B0503020204020204" pitchFamily="34" charset="-122"/>
              </a:rPr>
              <a:t>谢尔 </a:t>
            </a:r>
            <a:r>
              <a:rPr lang="en-US" altLang="zh-CN" sz="2000" dirty="0">
                <a:solidFill>
                  <a:srgbClr val="002D86"/>
                </a:solidFill>
                <a:latin typeface="微软雅黑" panose="020B0503020204020204" pitchFamily="34" charset="-122"/>
                <a:ea typeface="微软雅黑" panose="020B0503020204020204" pitchFamily="34" charset="-122"/>
              </a:rPr>
              <a:t>&gt;&gt; </a:t>
            </a:r>
            <a:r>
              <a:rPr lang="zh-CN" altLang="en-US" sz="2000" dirty="0">
                <a:solidFill>
                  <a:srgbClr val="002D86"/>
                </a:solidFill>
                <a:latin typeface="微软雅黑" panose="020B0503020204020204" pitchFamily="34" charset="-122"/>
                <a:ea typeface="微软雅黑" panose="020B0503020204020204" pitchFamily="34" charset="-122"/>
              </a:rPr>
              <a:t>简单算法</a:t>
            </a:r>
            <a:endParaRPr lang="en-US" altLang="zh-CN" sz="2000" dirty="0">
              <a:solidFill>
                <a:srgbClr val="002D86"/>
              </a:solidFill>
              <a:latin typeface="微软雅黑" panose="020B0503020204020204" pitchFamily="34" charset="-122"/>
              <a:ea typeface="微软雅黑" panose="020B0503020204020204" pitchFamily="34" charset="-122"/>
            </a:endParaRPr>
          </a:p>
          <a:p>
            <a:pPr lvl="1">
              <a:buFont typeface="Wingdings" pitchFamily="2" charset="2"/>
              <a:buChar char="u"/>
            </a:pPr>
            <a:r>
              <a:rPr lang="en-US" altLang="zh-CN" sz="2000" dirty="0">
                <a:solidFill>
                  <a:srgbClr val="002D86"/>
                </a:solidFill>
                <a:latin typeface="微软雅黑" panose="020B0503020204020204" pitchFamily="34" charset="-122"/>
                <a:ea typeface="微软雅黑" panose="020B0503020204020204" pitchFamily="34" charset="-122"/>
              </a:rPr>
              <a:t> </a:t>
            </a:r>
            <a:r>
              <a:rPr lang="zh-CN" altLang="en-US" sz="2000" dirty="0">
                <a:solidFill>
                  <a:srgbClr val="002D86"/>
                </a:solidFill>
                <a:latin typeface="微软雅黑" panose="020B0503020204020204" pitchFamily="34" charset="-122"/>
                <a:ea typeface="微软雅黑" panose="020B0503020204020204" pitchFamily="34" charset="-122"/>
              </a:rPr>
              <a:t>最好情况：冒泡和插入排序要更好一些</a:t>
            </a:r>
            <a:endParaRPr lang="en-US" altLang="zh-CN" sz="2000" dirty="0">
              <a:solidFill>
                <a:srgbClr val="002D86"/>
              </a:solidFill>
              <a:latin typeface="微软雅黑" panose="020B0503020204020204" pitchFamily="34" charset="-122"/>
              <a:ea typeface="微软雅黑" panose="020B0503020204020204" pitchFamily="34" charset="-122"/>
            </a:endParaRPr>
          </a:p>
          <a:p>
            <a:pPr lvl="1">
              <a:buFont typeface="Wingdings" pitchFamily="2" charset="2"/>
              <a:buChar char="u"/>
            </a:pPr>
            <a:r>
              <a:rPr lang="en-US" altLang="zh-CN" sz="2000" dirty="0">
                <a:solidFill>
                  <a:srgbClr val="002D86"/>
                </a:solidFill>
                <a:latin typeface="微软雅黑" panose="020B0503020204020204" pitchFamily="34" charset="-122"/>
                <a:ea typeface="微软雅黑" panose="020B0503020204020204" pitchFamily="34" charset="-122"/>
              </a:rPr>
              <a:t> </a:t>
            </a:r>
            <a:r>
              <a:rPr lang="zh-CN" altLang="en-US" sz="2000" dirty="0">
                <a:solidFill>
                  <a:srgbClr val="002D86"/>
                </a:solidFill>
                <a:latin typeface="微软雅黑" panose="020B0503020204020204" pitchFamily="34" charset="-122"/>
                <a:ea typeface="微软雅黑" panose="020B0503020204020204" pitchFamily="34" charset="-122"/>
              </a:rPr>
              <a:t>最坏情况：堆和归并排序要好于快速排序及简单排序</a:t>
            </a:r>
            <a:endParaRPr lang="en-US" altLang="zh-CN" sz="2000" dirty="0">
              <a:solidFill>
                <a:srgbClr val="002D86"/>
              </a:solidFill>
              <a:latin typeface="微软雅黑" panose="020B0503020204020204" pitchFamily="34" charset="-122"/>
              <a:ea typeface="微软雅黑" panose="020B0503020204020204" pitchFamily="34" charset="-122"/>
            </a:endParaRPr>
          </a:p>
          <a:p>
            <a:r>
              <a:rPr lang="zh-CN" altLang="en-US" sz="2000" dirty="0">
                <a:solidFill>
                  <a:srgbClr val="002D86"/>
                </a:solidFill>
                <a:latin typeface="Times New Roman" pitchFamily="18" charset="0"/>
                <a:ea typeface="微软雅黑" panose="020B0503020204020204" pitchFamily="34" charset="-122"/>
              </a:rPr>
              <a:t>从空间复杂度来看</a:t>
            </a:r>
            <a:r>
              <a:rPr lang="zh-CN" altLang="en-US" sz="2000" dirty="0">
                <a:solidFill>
                  <a:srgbClr val="002D86"/>
                </a:solidFill>
                <a:latin typeface="微软雅黑" panose="020B0503020204020204" pitchFamily="34" charset="-122"/>
                <a:ea typeface="微软雅黑" panose="020B0503020204020204" pitchFamily="34" charset="-122"/>
              </a:rPr>
              <a:t>：</a:t>
            </a:r>
            <a:endParaRPr lang="en-US" altLang="zh-CN" sz="2000" dirty="0">
              <a:solidFill>
                <a:srgbClr val="002D86"/>
              </a:solidFill>
              <a:latin typeface="微软雅黑" panose="020B0503020204020204" pitchFamily="34" charset="-122"/>
              <a:ea typeface="微软雅黑" panose="020B0503020204020204" pitchFamily="34" charset="-122"/>
            </a:endParaRPr>
          </a:p>
          <a:p>
            <a:pPr lvl="1">
              <a:buFont typeface="Wingdings" pitchFamily="2" charset="2"/>
              <a:buChar char="u"/>
            </a:pPr>
            <a:r>
              <a:rPr lang="en-US" altLang="zh-CN" sz="2000" dirty="0">
                <a:solidFill>
                  <a:srgbClr val="002D86"/>
                </a:solidFill>
                <a:latin typeface="微软雅黑" panose="020B0503020204020204" pitchFamily="34" charset="-122"/>
                <a:ea typeface="微软雅黑" panose="020B0503020204020204" pitchFamily="34" charset="-122"/>
              </a:rPr>
              <a:t> </a:t>
            </a:r>
            <a:r>
              <a:rPr lang="zh-CN" altLang="en-US" sz="2000" dirty="0">
                <a:solidFill>
                  <a:srgbClr val="002D86"/>
                </a:solidFill>
                <a:latin typeface="微软雅黑" panose="020B0503020204020204" pitchFamily="34" charset="-122"/>
                <a:ea typeface="微软雅黑" panose="020B0503020204020204" pitchFamily="34" charset="-122"/>
              </a:rPr>
              <a:t>归并排序有额外空间要求，快速排序也有相应空间要求，堆排序则基本没有</a:t>
            </a:r>
            <a:endParaRPr lang="en-US" altLang="zh-CN" sz="2000" dirty="0">
              <a:solidFill>
                <a:srgbClr val="002D86"/>
              </a:solidFill>
              <a:latin typeface="微软雅黑" panose="020B0503020204020204" pitchFamily="34" charset="-122"/>
              <a:ea typeface="微软雅黑" panose="020B0503020204020204" pitchFamily="34" charset="-122"/>
            </a:endParaRPr>
          </a:p>
          <a:p>
            <a:r>
              <a:rPr lang="zh-CN" altLang="en-US" sz="2000" dirty="0">
                <a:solidFill>
                  <a:srgbClr val="002D86"/>
                </a:solidFill>
                <a:latin typeface="Times New Roman" pitchFamily="18" charset="0"/>
                <a:ea typeface="微软雅黑" panose="020B0503020204020204" pitchFamily="34" charset="-122"/>
              </a:rPr>
              <a:t>从稳定性来看</a:t>
            </a:r>
            <a:r>
              <a:rPr lang="zh-CN" altLang="en-US" sz="2000" dirty="0">
                <a:solidFill>
                  <a:srgbClr val="002D86"/>
                </a:solidFill>
                <a:latin typeface="微软雅黑" panose="020B0503020204020204" pitchFamily="34" charset="-122"/>
                <a:ea typeface="微软雅黑" panose="020B0503020204020204" pitchFamily="34" charset="-122"/>
              </a:rPr>
              <a:t>：</a:t>
            </a:r>
            <a:endParaRPr lang="en-US" altLang="zh-CN" sz="2000" dirty="0">
              <a:solidFill>
                <a:srgbClr val="002D86"/>
              </a:solidFill>
              <a:latin typeface="微软雅黑" panose="020B0503020204020204" pitchFamily="34" charset="-122"/>
              <a:ea typeface="微软雅黑" panose="020B0503020204020204" pitchFamily="34" charset="-122"/>
            </a:endParaRPr>
          </a:p>
          <a:p>
            <a:pPr lvl="1">
              <a:buFont typeface="Wingdings" pitchFamily="2" charset="2"/>
              <a:buChar char="u"/>
            </a:pPr>
            <a:r>
              <a:rPr lang="en-US" altLang="zh-CN" sz="2000" dirty="0">
                <a:solidFill>
                  <a:srgbClr val="002D86"/>
                </a:solidFill>
                <a:latin typeface="微软雅黑" panose="020B0503020204020204" pitchFamily="34" charset="-122"/>
                <a:ea typeface="微软雅黑" panose="020B0503020204020204" pitchFamily="34" charset="-122"/>
              </a:rPr>
              <a:t> </a:t>
            </a:r>
            <a:r>
              <a:rPr lang="zh-CN" altLang="en-US" sz="2000" dirty="0">
                <a:solidFill>
                  <a:srgbClr val="002D86"/>
                </a:solidFill>
                <a:latin typeface="微软雅黑" panose="020B0503020204020204" pitchFamily="34" charset="-122"/>
                <a:ea typeface="微软雅黑" panose="020B0503020204020204" pitchFamily="34" charset="-122"/>
              </a:rPr>
              <a:t>除了简单排序，归并排序不仅速度快，而且还稳定</a:t>
            </a:r>
            <a:endParaRPr lang="en-US" altLang="zh-CN" sz="2000" dirty="0">
              <a:solidFill>
                <a:srgbClr val="002D8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83384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其他排序算法：桶</a:t>
            </a:r>
            <a:r>
              <a:rPr lang="en-US" altLang="zh-CN" dirty="0"/>
              <a:t>(Bucket)</a:t>
            </a:r>
            <a:r>
              <a:rPr lang="zh-CN" altLang="en-US" dirty="0"/>
              <a:t>排序法*（计数排序）</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64</a:t>
            </a:fld>
            <a:endParaRPr lang="zh-CN" altLang="en-US"/>
          </a:p>
        </p:txBody>
      </p:sp>
      <p:grpSp>
        <p:nvGrpSpPr>
          <p:cNvPr id="5" name="Group 5"/>
          <p:cNvGrpSpPr>
            <a:grpSpLocks/>
          </p:cNvGrpSpPr>
          <p:nvPr/>
        </p:nvGrpSpPr>
        <p:grpSpPr bwMode="auto">
          <a:xfrm>
            <a:off x="775432" y="1181491"/>
            <a:ext cx="3786188" cy="579438"/>
            <a:chOff x="390" y="758"/>
            <a:chExt cx="2385" cy="365"/>
          </a:xfrm>
        </p:grpSpPr>
        <p:sp>
          <p:nvSpPr>
            <p:cNvPr id="6" name="Oval 6"/>
            <p:cNvSpPr>
              <a:spLocks noChangeArrowheads="1"/>
            </p:cNvSpPr>
            <p:nvPr/>
          </p:nvSpPr>
          <p:spPr bwMode="auto">
            <a:xfrm>
              <a:off x="403" y="774"/>
              <a:ext cx="1751" cy="343"/>
            </a:xfrm>
            <a:prstGeom prst="ellipse">
              <a:avLst/>
            </a:prstGeom>
            <a:solidFill>
              <a:srgbClr val="FFCC99"/>
            </a:solidFill>
            <a:ln w="12700" cap="sq">
              <a:noFill/>
              <a:round/>
              <a:headEnd type="none" w="sm" len="sm"/>
              <a:tailEnd type="none" w="sm" len="sm"/>
            </a:ln>
            <a:effectLst>
              <a:outerShdw dist="45791" dir="2021404" algn="ctr" rotWithShape="0">
                <a:srgbClr val="B2B2B2"/>
              </a:outerShdw>
            </a:effectLst>
          </p:spPr>
          <p:txBody>
            <a:bodyPr wrap="none" anchor="ctr"/>
            <a:lstStyle/>
            <a:p>
              <a:pPr eaLnBrk="1" hangingPunct="1"/>
              <a:endParaRPr lang="zh-CN" altLang="en-US"/>
            </a:p>
          </p:txBody>
        </p:sp>
        <p:sp>
          <p:nvSpPr>
            <p:cNvPr id="7" name="Text Box 7"/>
            <p:cNvSpPr txBox="1">
              <a:spLocks noChangeArrowheads="1"/>
            </p:cNvSpPr>
            <p:nvPr/>
          </p:nvSpPr>
          <p:spPr bwMode="auto">
            <a:xfrm>
              <a:off x="390" y="758"/>
              <a:ext cx="2385" cy="365"/>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r>
                <a:rPr lang="zh-CN" altLang="en-US" sz="3200" b="1">
                  <a:solidFill>
                    <a:srgbClr val="FF3300"/>
                  </a:solidFill>
                  <a:latin typeface="Times New Roman" pitchFamily="18" charset="0"/>
                  <a:ea typeface="华文行楷" pitchFamily="2" charset="-122"/>
                </a:rPr>
                <a:t>一、核心思想</a:t>
              </a:r>
            </a:p>
          </p:txBody>
        </p:sp>
      </p:grpSp>
      <p:grpSp>
        <p:nvGrpSpPr>
          <p:cNvPr id="8" name="Group 8"/>
          <p:cNvGrpSpPr>
            <a:grpSpLocks/>
          </p:cNvGrpSpPr>
          <p:nvPr/>
        </p:nvGrpSpPr>
        <p:grpSpPr bwMode="auto">
          <a:xfrm>
            <a:off x="1199915" y="1967007"/>
            <a:ext cx="9405938" cy="1550165"/>
            <a:chOff x="748" y="1427"/>
            <a:chExt cx="5925" cy="1622"/>
          </a:xfrm>
        </p:grpSpPr>
        <p:sp>
          <p:nvSpPr>
            <p:cNvPr id="9" name="Rectangle 9"/>
            <p:cNvSpPr>
              <a:spLocks noChangeArrowheads="1"/>
            </p:cNvSpPr>
            <p:nvPr/>
          </p:nvSpPr>
          <p:spPr bwMode="auto">
            <a:xfrm>
              <a:off x="748" y="1427"/>
              <a:ext cx="5925" cy="1622"/>
            </a:xfrm>
            <a:prstGeom prst="rect">
              <a:avLst/>
            </a:prstGeom>
            <a:noFill/>
            <a:ln w="114300" cap="sq">
              <a:solidFill>
                <a:srgbClr val="99CCFF"/>
              </a:solidFill>
              <a:miter lim="800000"/>
              <a:headEnd type="none" w="sm" len="sm"/>
              <a:tailEnd type="none" w="sm" len="sm"/>
            </a:ln>
            <a:effectLst>
              <a:outerShdw dist="89803" dir="2700000" algn="ctr" rotWithShape="0">
                <a:srgbClr val="969696"/>
              </a:outerShdw>
            </a:effectLst>
          </p:spPr>
          <p:txBody>
            <a:bodyPr wrap="none" anchor="ctr"/>
            <a:lstStyle/>
            <a:p>
              <a:pPr eaLnBrk="1" hangingPunct="1"/>
              <a:endParaRPr lang="zh-CN" altLang="en-US"/>
            </a:p>
          </p:txBody>
        </p:sp>
        <p:sp>
          <p:nvSpPr>
            <p:cNvPr id="10" name="Text Box 10"/>
            <p:cNvSpPr txBox="1">
              <a:spLocks noChangeArrowheads="1"/>
            </p:cNvSpPr>
            <p:nvPr/>
          </p:nvSpPr>
          <p:spPr bwMode="auto">
            <a:xfrm>
              <a:off x="884" y="1654"/>
              <a:ext cx="5651" cy="1208"/>
            </a:xfrm>
            <a:prstGeom prst="rect">
              <a:avLst/>
            </a:prstGeom>
            <a:noFill/>
            <a:ln w="12700" cap="sq">
              <a:noFill/>
              <a:miter lim="800000"/>
              <a:headEnd type="none" w="sm" len="sm"/>
              <a:tailEnd type="none" w="sm" len="sm"/>
            </a:ln>
          </p:spPr>
          <p:txBody>
            <a:bodyPr wrap="square">
              <a:spAutoFit/>
            </a:bodyPr>
            <a:lstStyle/>
            <a:p>
              <a:pPr eaLnBrk="1" hangingPunct="1"/>
              <a:r>
                <a:rPr lang="zh-CN" altLang="en-US" sz="2300" dirty="0">
                  <a:solidFill>
                    <a:srgbClr val="002F8C"/>
                  </a:solidFill>
                  <a:latin typeface="微软雅黑" panose="020B0503020204020204" pitchFamily="34" charset="-122"/>
                  <a:ea typeface="微软雅黑" panose="020B0503020204020204" pitchFamily="34" charset="-122"/>
                </a:rPr>
                <a:t>假设</a:t>
              </a:r>
              <a:r>
                <a:rPr lang="en-US" altLang="zh-CN" sz="2300" dirty="0">
                  <a:solidFill>
                    <a:srgbClr val="002F8C"/>
                  </a:solidFill>
                  <a:latin typeface="微软雅黑" panose="020B0503020204020204" pitchFamily="34" charset="-122"/>
                  <a:ea typeface="微软雅黑" panose="020B0503020204020204" pitchFamily="34" charset="-122"/>
                </a:rPr>
                <a:t>a</a:t>
              </a:r>
              <a:r>
                <a:rPr lang="en-US" altLang="zh-CN" sz="2300" baseline="-25000" dirty="0">
                  <a:solidFill>
                    <a:srgbClr val="002F8C"/>
                  </a:solidFill>
                  <a:latin typeface="微软雅黑" panose="020B0503020204020204" pitchFamily="34" charset="-122"/>
                  <a:ea typeface="微软雅黑" panose="020B0503020204020204" pitchFamily="34" charset="-122"/>
                </a:rPr>
                <a:t>1</a:t>
              </a:r>
              <a:r>
                <a:rPr lang="en-US" altLang="zh-CN" sz="2300" dirty="0">
                  <a:solidFill>
                    <a:srgbClr val="002F8C"/>
                  </a:solidFill>
                  <a:latin typeface="微软雅黑" panose="020B0503020204020204" pitchFamily="34" charset="-122"/>
                  <a:ea typeface="微软雅黑" panose="020B0503020204020204" pitchFamily="34" charset="-122"/>
                </a:rPr>
                <a:t>,a</a:t>
              </a:r>
              <a:r>
                <a:rPr lang="en-US" altLang="zh-CN" sz="2300" baseline="-25000" dirty="0">
                  <a:solidFill>
                    <a:srgbClr val="002F8C"/>
                  </a:solidFill>
                  <a:latin typeface="微软雅黑" panose="020B0503020204020204" pitchFamily="34" charset="-122"/>
                  <a:ea typeface="微软雅黑" panose="020B0503020204020204" pitchFamily="34" charset="-122"/>
                </a:rPr>
                <a:t>2</a:t>
              </a:r>
              <a:r>
                <a:rPr lang="en-US" altLang="zh-CN" sz="2300" dirty="0">
                  <a:solidFill>
                    <a:srgbClr val="002F8C"/>
                  </a:solidFill>
                  <a:latin typeface="微软雅黑" panose="020B0503020204020204" pitchFamily="34" charset="-122"/>
                  <a:ea typeface="微软雅黑" panose="020B0503020204020204" pitchFamily="34" charset="-122"/>
                </a:rPr>
                <a:t>…a</a:t>
              </a:r>
              <a:r>
                <a:rPr lang="en-US" altLang="zh-CN" sz="2300" baseline="-25000" dirty="0">
                  <a:solidFill>
                    <a:srgbClr val="002F8C"/>
                  </a:solidFill>
                  <a:latin typeface="微软雅黑" panose="020B0503020204020204" pitchFamily="34" charset="-122"/>
                  <a:ea typeface="微软雅黑" panose="020B0503020204020204" pitchFamily="34" charset="-122"/>
                </a:rPr>
                <a:t>n</a:t>
              </a:r>
              <a:r>
                <a:rPr lang="zh-CN" altLang="en-US" sz="2300" dirty="0">
                  <a:solidFill>
                    <a:srgbClr val="002F8C"/>
                  </a:solidFill>
                  <a:latin typeface="微软雅黑" panose="020B0503020204020204" pitchFamily="34" charset="-122"/>
                  <a:ea typeface="微软雅黑" panose="020B0503020204020204" pitchFamily="34" charset="-122"/>
                </a:rPr>
                <a:t>由小于</a:t>
              </a:r>
              <a:r>
                <a:rPr lang="en-US" altLang="zh-CN" sz="2300" dirty="0">
                  <a:solidFill>
                    <a:srgbClr val="002F8C"/>
                  </a:solidFill>
                  <a:latin typeface="微软雅黑" panose="020B0503020204020204" pitchFamily="34" charset="-122"/>
                  <a:ea typeface="微软雅黑" panose="020B0503020204020204" pitchFamily="34" charset="-122"/>
                </a:rPr>
                <a:t>M</a:t>
              </a:r>
              <a:r>
                <a:rPr lang="zh-CN" altLang="en-US" sz="2300" dirty="0">
                  <a:solidFill>
                    <a:srgbClr val="002F8C"/>
                  </a:solidFill>
                  <a:latin typeface="微软雅黑" panose="020B0503020204020204" pitchFamily="34" charset="-122"/>
                  <a:ea typeface="微软雅黑" panose="020B0503020204020204" pitchFamily="34" charset="-122"/>
                </a:rPr>
                <a:t>的正整数组成，桶排序的基本原理是使用一个大小为</a:t>
              </a:r>
              <a:r>
                <a:rPr lang="en-US" altLang="zh-CN" sz="2300" dirty="0">
                  <a:solidFill>
                    <a:srgbClr val="002F8C"/>
                  </a:solidFill>
                  <a:latin typeface="微软雅黑" panose="020B0503020204020204" pitchFamily="34" charset="-122"/>
                  <a:ea typeface="微软雅黑" panose="020B0503020204020204" pitchFamily="34" charset="-122"/>
                </a:rPr>
                <a:t>M</a:t>
              </a:r>
              <a:r>
                <a:rPr lang="zh-CN" altLang="en-US" sz="2300" dirty="0">
                  <a:solidFill>
                    <a:srgbClr val="002F8C"/>
                  </a:solidFill>
                  <a:latin typeface="微软雅黑" panose="020B0503020204020204" pitchFamily="34" charset="-122"/>
                  <a:ea typeface="微软雅黑" panose="020B0503020204020204" pitchFamily="34" charset="-122"/>
                </a:rPr>
                <a:t>的数组</a:t>
              </a:r>
              <a:r>
                <a:rPr lang="en-US" altLang="zh-CN" sz="2300" dirty="0">
                  <a:solidFill>
                    <a:srgbClr val="002F8C"/>
                  </a:solidFill>
                  <a:latin typeface="微软雅黑" panose="020B0503020204020204" pitchFamily="34" charset="-122"/>
                  <a:ea typeface="微软雅黑" panose="020B0503020204020204" pitchFamily="34" charset="-122"/>
                </a:rPr>
                <a:t>C(</a:t>
              </a:r>
              <a:r>
                <a:rPr lang="zh-CN" altLang="en-US" sz="2300" dirty="0">
                  <a:solidFill>
                    <a:srgbClr val="002F8C"/>
                  </a:solidFill>
                  <a:latin typeface="微软雅黑" panose="020B0503020204020204" pitchFamily="34" charset="-122"/>
                  <a:ea typeface="微软雅黑" panose="020B0503020204020204" pitchFamily="34" charset="-122"/>
                </a:rPr>
                <a:t>初始化为</a:t>
              </a:r>
              <a:r>
                <a:rPr lang="en-US" altLang="zh-CN" sz="2300" dirty="0">
                  <a:solidFill>
                    <a:srgbClr val="002F8C"/>
                  </a:solidFill>
                  <a:latin typeface="微软雅黑" panose="020B0503020204020204" pitchFamily="34" charset="-122"/>
                  <a:ea typeface="微软雅黑" panose="020B0503020204020204" pitchFamily="34" charset="-122"/>
                </a:rPr>
                <a:t>0</a:t>
              </a:r>
              <a:r>
                <a:rPr lang="zh-CN" altLang="en-US" sz="2300" dirty="0">
                  <a:solidFill>
                    <a:srgbClr val="002F8C"/>
                  </a:solidFill>
                  <a:latin typeface="微软雅黑" panose="020B0503020204020204" pitchFamily="34" charset="-122"/>
                  <a:ea typeface="微软雅黑" panose="020B0503020204020204" pitchFamily="34" charset="-122"/>
                </a:rPr>
                <a:t>，称为桶</a:t>
              </a:r>
              <a:r>
                <a:rPr lang="en-US" altLang="zh-CN" sz="2300" dirty="0">
                  <a:solidFill>
                    <a:srgbClr val="002F8C"/>
                  </a:solidFill>
                  <a:latin typeface="微软雅黑" panose="020B0503020204020204" pitchFamily="34" charset="-122"/>
                  <a:ea typeface="微软雅黑" panose="020B0503020204020204" pitchFamily="34" charset="-122"/>
                </a:rPr>
                <a:t>bucket)</a:t>
              </a:r>
              <a:r>
                <a:rPr lang="zh-CN" altLang="en-US" sz="2300" dirty="0">
                  <a:solidFill>
                    <a:srgbClr val="002F8C"/>
                  </a:solidFill>
                  <a:latin typeface="微软雅黑" panose="020B0503020204020204" pitchFamily="34" charset="-122"/>
                  <a:ea typeface="微软雅黑" panose="020B0503020204020204" pitchFamily="34" charset="-122"/>
                </a:rPr>
                <a:t>，当处理</a:t>
              </a:r>
              <a:r>
                <a:rPr lang="en-US" altLang="zh-CN" sz="2300" dirty="0" err="1">
                  <a:solidFill>
                    <a:srgbClr val="002F8C"/>
                  </a:solidFill>
                  <a:latin typeface="微软雅黑" panose="020B0503020204020204" pitchFamily="34" charset="-122"/>
                  <a:ea typeface="微软雅黑" panose="020B0503020204020204" pitchFamily="34" charset="-122"/>
                </a:rPr>
                <a:t>a</a:t>
              </a:r>
              <a:r>
                <a:rPr lang="en-US" altLang="zh-CN" sz="2300" baseline="-25000" dirty="0" err="1">
                  <a:solidFill>
                    <a:srgbClr val="002F8C"/>
                  </a:solidFill>
                  <a:latin typeface="微软雅黑" panose="020B0503020204020204" pitchFamily="34" charset="-122"/>
                  <a:ea typeface="微软雅黑" panose="020B0503020204020204" pitchFamily="34" charset="-122"/>
                </a:rPr>
                <a:t>i</a:t>
              </a:r>
              <a:r>
                <a:rPr lang="zh-CN" altLang="en-US" sz="2300" dirty="0">
                  <a:solidFill>
                    <a:srgbClr val="002F8C"/>
                  </a:solidFill>
                  <a:latin typeface="微软雅黑" panose="020B0503020204020204" pitchFamily="34" charset="-122"/>
                  <a:ea typeface="微软雅黑" panose="020B0503020204020204" pitchFamily="34" charset="-122"/>
                </a:rPr>
                <a:t>时，使</a:t>
              </a:r>
              <a:r>
                <a:rPr lang="en-US" altLang="zh-CN" sz="2300" dirty="0">
                  <a:solidFill>
                    <a:srgbClr val="002F8C"/>
                  </a:solidFill>
                  <a:latin typeface="微软雅黑" panose="020B0503020204020204" pitchFamily="34" charset="-122"/>
                  <a:ea typeface="微软雅黑" panose="020B0503020204020204" pitchFamily="34" charset="-122"/>
                </a:rPr>
                <a:t>C[</a:t>
              </a:r>
              <a:r>
                <a:rPr lang="en-US" altLang="zh-CN" sz="2300" dirty="0" err="1">
                  <a:solidFill>
                    <a:srgbClr val="002F8C"/>
                  </a:solidFill>
                  <a:latin typeface="微软雅黑" panose="020B0503020204020204" pitchFamily="34" charset="-122"/>
                  <a:ea typeface="微软雅黑" panose="020B0503020204020204" pitchFamily="34" charset="-122"/>
                </a:rPr>
                <a:t>a</a:t>
              </a:r>
              <a:r>
                <a:rPr lang="en-US" altLang="zh-CN" sz="2300" baseline="-25000" dirty="0" err="1">
                  <a:solidFill>
                    <a:srgbClr val="002F8C"/>
                  </a:solidFill>
                  <a:latin typeface="微软雅黑" panose="020B0503020204020204" pitchFamily="34" charset="-122"/>
                  <a:ea typeface="微软雅黑" panose="020B0503020204020204" pitchFamily="34" charset="-122"/>
                </a:rPr>
                <a:t>i</a:t>
              </a:r>
              <a:r>
                <a:rPr lang="en-US" altLang="zh-CN" sz="2300" dirty="0">
                  <a:solidFill>
                    <a:srgbClr val="002F8C"/>
                  </a:solidFill>
                  <a:latin typeface="微软雅黑" panose="020B0503020204020204" pitchFamily="34" charset="-122"/>
                  <a:ea typeface="微软雅黑" panose="020B0503020204020204" pitchFamily="34" charset="-122"/>
                </a:rPr>
                <a:t>]</a:t>
              </a:r>
              <a:r>
                <a:rPr lang="zh-CN" altLang="en-US" sz="2300" dirty="0">
                  <a:solidFill>
                    <a:srgbClr val="002F8C"/>
                  </a:solidFill>
                  <a:latin typeface="微软雅黑" panose="020B0503020204020204" pitchFamily="34" charset="-122"/>
                  <a:ea typeface="微软雅黑" panose="020B0503020204020204" pitchFamily="34" charset="-122"/>
                </a:rPr>
                <a:t>增</a:t>
              </a:r>
              <a:r>
                <a:rPr lang="en-US" altLang="zh-CN" sz="2300" dirty="0">
                  <a:solidFill>
                    <a:srgbClr val="002F8C"/>
                  </a:solidFill>
                  <a:latin typeface="微软雅黑" panose="020B0503020204020204" pitchFamily="34" charset="-122"/>
                  <a:ea typeface="微软雅黑" panose="020B0503020204020204" pitchFamily="34" charset="-122"/>
                </a:rPr>
                <a:t>1</a:t>
              </a:r>
              <a:r>
                <a:rPr lang="zh-CN" altLang="en-US" sz="2300" dirty="0">
                  <a:solidFill>
                    <a:srgbClr val="002F8C"/>
                  </a:solidFill>
                  <a:latin typeface="微软雅黑" panose="020B0503020204020204" pitchFamily="34" charset="-122"/>
                  <a:ea typeface="微软雅黑" panose="020B0503020204020204" pitchFamily="34" charset="-122"/>
                </a:rPr>
                <a:t>。最后遍历数组</a:t>
              </a:r>
              <a:r>
                <a:rPr lang="en-US" altLang="zh-CN" sz="2300" dirty="0">
                  <a:solidFill>
                    <a:srgbClr val="002F8C"/>
                  </a:solidFill>
                  <a:latin typeface="微软雅黑" panose="020B0503020204020204" pitchFamily="34" charset="-122"/>
                  <a:ea typeface="微软雅黑" panose="020B0503020204020204" pitchFamily="34" charset="-122"/>
                </a:rPr>
                <a:t>C</a:t>
              </a:r>
              <a:r>
                <a:rPr lang="zh-CN" altLang="en-US" sz="2300" dirty="0">
                  <a:solidFill>
                    <a:srgbClr val="002F8C"/>
                  </a:solidFill>
                  <a:latin typeface="微软雅黑" panose="020B0503020204020204" pitchFamily="34" charset="-122"/>
                  <a:ea typeface="微软雅黑" panose="020B0503020204020204" pitchFamily="34" charset="-122"/>
                </a:rPr>
                <a:t>输出排序后的表。</a:t>
              </a:r>
            </a:p>
          </p:txBody>
        </p:sp>
      </p:grpSp>
      <p:grpSp>
        <p:nvGrpSpPr>
          <p:cNvPr id="11" name="Group 120"/>
          <p:cNvGrpSpPr>
            <a:grpSpLocks/>
          </p:cNvGrpSpPr>
          <p:nvPr/>
        </p:nvGrpSpPr>
        <p:grpSpPr bwMode="auto">
          <a:xfrm>
            <a:off x="1840434" y="3856977"/>
            <a:ext cx="8880215" cy="1765798"/>
            <a:chOff x="3627" y="2918"/>
            <a:chExt cx="1873" cy="456"/>
          </a:xfrm>
        </p:grpSpPr>
        <p:sp>
          <p:nvSpPr>
            <p:cNvPr id="12" name="Freeform 121"/>
            <p:cNvSpPr>
              <a:spLocks/>
            </p:cNvSpPr>
            <p:nvPr/>
          </p:nvSpPr>
          <p:spPr bwMode="auto">
            <a:xfrm>
              <a:off x="3627" y="2918"/>
              <a:ext cx="1873" cy="456"/>
            </a:xfrm>
            <a:custGeom>
              <a:avLst/>
              <a:gdLst>
                <a:gd name="T0" fmla="*/ 104 w 1635"/>
                <a:gd name="T1" fmla="*/ 81 h 504"/>
                <a:gd name="T2" fmla="*/ 118 w 1635"/>
                <a:gd name="T3" fmla="*/ 61 h 504"/>
                <a:gd name="T4" fmla="*/ 163 w 1635"/>
                <a:gd name="T5" fmla="*/ 55 h 504"/>
                <a:gd name="T6" fmla="*/ 534 w 1635"/>
                <a:gd name="T7" fmla="*/ 24 h 504"/>
                <a:gd name="T8" fmla="*/ 1052 w 1635"/>
                <a:gd name="T9" fmla="*/ 24 h 504"/>
                <a:gd name="T10" fmla="*/ 1970 w 1635"/>
                <a:gd name="T11" fmla="*/ 49 h 504"/>
                <a:gd name="T12" fmla="*/ 2029 w 1635"/>
                <a:gd name="T13" fmla="*/ 130 h 504"/>
                <a:gd name="T14" fmla="*/ 2062 w 1635"/>
                <a:gd name="T15" fmla="*/ 168 h 504"/>
                <a:gd name="T16" fmla="*/ 2015 w 1635"/>
                <a:gd name="T17" fmla="*/ 207 h 504"/>
                <a:gd name="T18" fmla="*/ 1999 w 1635"/>
                <a:gd name="T19" fmla="*/ 233 h 504"/>
                <a:gd name="T20" fmla="*/ 1927 w 1635"/>
                <a:gd name="T21" fmla="*/ 238 h 504"/>
                <a:gd name="T22" fmla="*/ 1794 w 1635"/>
                <a:gd name="T23" fmla="*/ 245 h 504"/>
                <a:gd name="T24" fmla="*/ 1690 w 1635"/>
                <a:gd name="T25" fmla="*/ 263 h 504"/>
                <a:gd name="T26" fmla="*/ 1570 w 1635"/>
                <a:gd name="T27" fmla="*/ 277 h 504"/>
                <a:gd name="T28" fmla="*/ 1244 w 1635"/>
                <a:gd name="T29" fmla="*/ 257 h 504"/>
                <a:gd name="T30" fmla="*/ 474 w 1635"/>
                <a:gd name="T31" fmla="*/ 277 h 504"/>
                <a:gd name="T32" fmla="*/ 268 w 1635"/>
                <a:gd name="T33" fmla="*/ 271 h 504"/>
                <a:gd name="T34" fmla="*/ 88 w 1635"/>
                <a:gd name="T35" fmla="*/ 233 h 504"/>
                <a:gd name="T36" fmla="*/ 0 w 1635"/>
                <a:gd name="T37" fmla="*/ 176 h 504"/>
                <a:gd name="T38" fmla="*/ 104 w 1635"/>
                <a:gd name="T39" fmla="*/ 125 h 504"/>
                <a:gd name="T40" fmla="*/ 118 w 1635"/>
                <a:gd name="T41" fmla="*/ 106 h 504"/>
                <a:gd name="T42" fmla="*/ 104 w 1635"/>
                <a:gd name="T43" fmla="*/ 81 h 5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635" h="504">
                  <a:moveTo>
                    <a:pt x="81" y="147"/>
                  </a:moveTo>
                  <a:cubicBezTo>
                    <a:pt x="85" y="135"/>
                    <a:pt x="83" y="121"/>
                    <a:pt x="92" y="112"/>
                  </a:cubicBezTo>
                  <a:cubicBezTo>
                    <a:pt x="101" y="103"/>
                    <a:pt x="116" y="106"/>
                    <a:pt x="127" y="101"/>
                  </a:cubicBezTo>
                  <a:cubicBezTo>
                    <a:pt x="225" y="53"/>
                    <a:pt x="303" y="54"/>
                    <a:pt x="415" y="43"/>
                  </a:cubicBezTo>
                  <a:cubicBezTo>
                    <a:pt x="552" y="0"/>
                    <a:pt x="681" y="31"/>
                    <a:pt x="818" y="43"/>
                  </a:cubicBezTo>
                  <a:cubicBezTo>
                    <a:pt x="1050" y="91"/>
                    <a:pt x="1296" y="80"/>
                    <a:pt x="1532" y="89"/>
                  </a:cubicBezTo>
                  <a:cubicBezTo>
                    <a:pt x="1601" y="158"/>
                    <a:pt x="1550" y="92"/>
                    <a:pt x="1578" y="239"/>
                  </a:cubicBezTo>
                  <a:cubicBezTo>
                    <a:pt x="1583" y="263"/>
                    <a:pt x="1602" y="308"/>
                    <a:pt x="1602" y="308"/>
                  </a:cubicBezTo>
                  <a:cubicBezTo>
                    <a:pt x="1551" y="457"/>
                    <a:pt x="1635" y="221"/>
                    <a:pt x="1567" y="377"/>
                  </a:cubicBezTo>
                  <a:cubicBezTo>
                    <a:pt x="1561" y="392"/>
                    <a:pt x="1567" y="413"/>
                    <a:pt x="1555" y="423"/>
                  </a:cubicBezTo>
                  <a:cubicBezTo>
                    <a:pt x="1540" y="435"/>
                    <a:pt x="1517" y="432"/>
                    <a:pt x="1498" y="435"/>
                  </a:cubicBezTo>
                  <a:cubicBezTo>
                    <a:pt x="1463" y="440"/>
                    <a:pt x="1429" y="442"/>
                    <a:pt x="1394" y="446"/>
                  </a:cubicBezTo>
                  <a:cubicBezTo>
                    <a:pt x="1367" y="456"/>
                    <a:pt x="1342" y="472"/>
                    <a:pt x="1314" y="481"/>
                  </a:cubicBezTo>
                  <a:cubicBezTo>
                    <a:pt x="1284" y="491"/>
                    <a:pt x="1221" y="504"/>
                    <a:pt x="1221" y="504"/>
                  </a:cubicBezTo>
                  <a:cubicBezTo>
                    <a:pt x="1127" y="497"/>
                    <a:pt x="1056" y="492"/>
                    <a:pt x="968" y="469"/>
                  </a:cubicBezTo>
                  <a:cubicBezTo>
                    <a:pt x="773" y="481"/>
                    <a:pt x="557" y="459"/>
                    <a:pt x="369" y="504"/>
                  </a:cubicBezTo>
                  <a:cubicBezTo>
                    <a:pt x="315" y="500"/>
                    <a:pt x="261" y="502"/>
                    <a:pt x="208" y="493"/>
                  </a:cubicBezTo>
                  <a:cubicBezTo>
                    <a:pt x="202" y="492"/>
                    <a:pt x="83" y="429"/>
                    <a:pt x="69" y="423"/>
                  </a:cubicBezTo>
                  <a:cubicBezTo>
                    <a:pt x="35" y="389"/>
                    <a:pt x="16" y="365"/>
                    <a:pt x="0" y="320"/>
                  </a:cubicBezTo>
                  <a:cubicBezTo>
                    <a:pt x="17" y="270"/>
                    <a:pt x="43" y="265"/>
                    <a:pt x="81" y="228"/>
                  </a:cubicBezTo>
                  <a:cubicBezTo>
                    <a:pt x="85" y="216"/>
                    <a:pt x="94" y="205"/>
                    <a:pt x="92" y="193"/>
                  </a:cubicBezTo>
                  <a:cubicBezTo>
                    <a:pt x="83" y="138"/>
                    <a:pt x="52" y="173"/>
                    <a:pt x="81" y="147"/>
                  </a:cubicBezTo>
                  <a:close/>
                </a:path>
              </a:pathLst>
            </a:custGeom>
            <a:solidFill>
              <a:srgbClr val="FFFF99"/>
            </a:solidFill>
            <a:ln w="12700" cap="sq" cmpd="sng">
              <a:noFill/>
              <a:prstDash val="solid"/>
              <a:round/>
              <a:headEnd/>
              <a:tailEnd/>
            </a:ln>
            <a:effectLst>
              <a:outerShdw dist="71842" dir="2700000" algn="ctr" rotWithShape="0">
                <a:srgbClr val="B2B2B2"/>
              </a:outerShdw>
            </a:effectLst>
          </p:spPr>
          <p:txBody>
            <a:bodyPr wrap="none" anchor="ctr"/>
            <a:lstStyle/>
            <a:p>
              <a:endParaRPr lang="zh-CN" altLang="en-US"/>
            </a:p>
          </p:txBody>
        </p:sp>
        <p:sp>
          <p:nvSpPr>
            <p:cNvPr id="13" name="Rectangle 122"/>
            <p:cNvSpPr>
              <a:spLocks noChangeArrowheads="1"/>
            </p:cNvSpPr>
            <p:nvPr/>
          </p:nvSpPr>
          <p:spPr bwMode="auto">
            <a:xfrm rot="21569806">
              <a:off x="3743" y="3005"/>
              <a:ext cx="1686" cy="310"/>
            </a:xfrm>
            <a:prstGeom prst="rect">
              <a:avLst/>
            </a:prstGeom>
            <a:noFill/>
            <a:ln w="12700" cap="sq">
              <a:noFill/>
              <a:miter lim="800000"/>
              <a:headEnd/>
              <a:tailEnd/>
            </a:ln>
            <a:effectLst>
              <a:outerShdw dist="12700" dir="5400000" algn="ctr" rotWithShape="0">
                <a:srgbClr val="000000"/>
              </a:outerShdw>
            </a:effectLst>
          </p:spPr>
          <p:txBody>
            <a:bodyPr wrap="square">
              <a:spAutoFit/>
            </a:bodyPr>
            <a:lstStyle/>
            <a:p>
              <a:r>
                <a:rPr lang="zh-CN" altLang="en-US" sz="2400" dirty="0">
                  <a:solidFill>
                    <a:srgbClr val="3333CC"/>
                  </a:solidFill>
                </a:rPr>
                <a:t>基本思想是由</a:t>
              </a:r>
              <a:r>
                <a:rPr lang="en-US" altLang="zh-CN" sz="2400" dirty="0" err="1">
                  <a:solidFill>
                    <a:srgbClr val="3333CC"/>
                  </a:solidFill>
                </a:rPr>
                <a:t>E.J.Issac</a:t>
              </a:r>
              <a:r>
                <a:rPr lang="en-US" altLang="zh-CN" sz="2400" dirty="0">
                  <a:solidFill>
                    <a:srgbClr val="3333CC"/>
                  </a:solidFill>
                </a:rPr>
                <a:t>  </a:t>
              </a:r>
              <a:r>
                <a:rPr lang="en-US" altLang="zh-CN" sz="2400" dirty="0" err="1">
                  <a:solidFill>
                    <a:srgbClr val="3333CC"/>
                  </a:solidFill>
                </a:rPr>
                <a:t>R.C.Singleton</a:t>
              </a:r>
              <a:r>
                <a:rPr lang="zh-CN" altLang="en-US" sz="2400" dirty="0">
                  <a:solidFill>
                    <a:srgbClr val="3333CC"/>
                  </a:solidFill>
                </a:rPr>
                <a:t>提出来</a:t>
              </a:r>
              <a:r>
                <a:rPr lang="zh-CN" altLang="en-US" sz="2400" dirty="0">
                  <a:solidFill>
                    <a:srgbClr val="3333CC"/>
                  </a:solidFill>
                  <a:ea typeface="幼圆" pitchFamily="49" charset="-122"/>
                </a:rPr>
                <a:t>。</a:t>
              </a:r>
              <a:r>
                <a:rPr lang="zh-CN" altLang="en-US" sz="2400" dirty="0">
                  <a:solidFill>
                    <a:srgbClr val="3333CC"/>
                  </a:solidFill>
                </a:rPr>
                <a:t>桶排序并不是比较排序，不受到 </a:t>
              </a:r>
              <a:r>
                <a:rPr lang="en-US" altLang="zh-CN" sz="2400" dirty="0">
                  <a:solidFill>
                    <a:srgbClr val="3333CC"/>
                  </a:solidFill>
                </a:rPr>
                <a:t>O(n log n) </a:t>
              </a:r>
              <a:r>
                <a:rPr lang="zh-CN" altLang="en-US" sz="2400" dirty="0">
                  <a:solidFill>
                    <a:srgbClr val="3333CC"/>
                  </a:solidFill>
                  <a:hlinkClick r:id="rId2"/>
                </a:rPr>
                <a:t>下限</a:t>
              </a:r>
              <a:r>
                <a:rPr lang="zh-CN" altLang="en-US" sz="2400" dirty="0">
                  <a:solidFill>
                    <a:srgbClr val="3333CC"/>
                  </a:solidFill>
                </a:rPr>
                <a:t>的影响，是最简单、最快的排序，时间复杂度为</a:t>
              </a:r>
              <a:r>
                <a:rPr lang="en-US" altLang="zh-CN" sz="2400" dirty="0">
                  <a:solidFill>
                    <a:srgbClr val="3333CC"/>
                  </a:solidFill>
                </a:rPr>
                <a:t>O(M+N)</a:t>
              </a:r>
              <a:endParaRPr lang="zh-CN" altLang="en-US" sz="2400" baseline="0" dirty="0">
                <a:solidFill>
                  <a:srgbClr val="3333CC"/>
                </a:solidFill>
                <a:ea typeface="幼圆" pitchFamily="49" charset="-122"/>
              </a:endParaRPr>
            </a:p>
          </p:txBody>
        </p:sp>
      </p:grpSp>
    </p:spTree>
    <p:extLst>
      <p:ext uri="{BB962C8B-B14F-4D97-AF65-F5344CB8AC3E}">
        <p14:creationId xmlns:p14="http://schemas.microsoft.com/office/powerpoint/2010/main" val="1114440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34121" y="2638479"/>
            <a:ext cx="2646878" cy="830997"/>
          </a:xfrm>
          <a:prstGeom prst="rect">
            <a:avLst/>
          </a:prstGeom>
          <a:noFill/>
        </p:spPr>
        <p:txBody>
          <a:bodyPr wrap="none" rtlCol="0">
            <a:spAutoFit/>
            <a:scene3d>
              <a:camera prst="orthographicFront"/>
              <a:lightRig rig="threePt" dir="t"/>
            </a:scene3d>
            <a:sp3d contourW="12700"/>
          </a:bodyPr>
          <a:lstStyle/>
          <a:p>
            <a:pPr algn="ctr"/>
            <a:r>
              <a:rPr lang="zh-CN" altLang="en-US" sz="4800" b="1" dirty="0">
                <a:solidFill>
                  <a:schemeClr val="accent1"/>
                </a:solidFill>
                <a:latin typeface="+mj-ea"/>
                <a:ea typeface="+mj-ea"/>
                <a:cs typeface="经典综艺体简" panose="02010609000101010101" pitchFamily="49" charset="-122"/>
              </a:rPr>
              <a:t>本章小结</a:t>
            </a:r>
          </a:p>
        </p:txBody>
      </p:sp>
      <p:sp>
        <p:nvSpPr>
          <p:cNvPr id="3" name="文本框 2"/>
          <p:cNvSpPr txBox="1"/>
          <p:nvPr/>
        </p:nvSpPr>
        <p:spPr>
          <a:xfrm>
            <a:off x="1916996" y="3471253"/>
            <a:ext cx="1281120" cy="400110"/>
          </a:xfrm>
          <a:prstGeom prst="rect">
            <a:avLst/>
          </a:prstGeom>
          <a:noFill/>
        </p:spPr>
        <p:txBody>
          <a:bodyPr wrap="none" rtlCol="0">
            <a:spAutoFit/>
            <a:scene3d>
              <a:camera prst="orthographicFront"/>
              <a:lightRig rig="threePt" dir="t"/>
            </a:scene3d>
            <a:sp3d contourW="12700"/>
          </a:bodyPr>
          <a:lstStyle/>
          <a:p>
            <a:pPr algn="ctr"/>
            <a:r>
              <a:rPr lang="en-US" altLang="zh-CN" sz="2000" dirty="0">
                <a:solidFill>
                  <a:schemeClr val="accent2"/>
                </a:solidFill>
              </a:rPr>
              <a:t>Summary</a:t>
            </a:r>
          </a:p>
        </p:txBody>
      </p:sp>
      <p:sp>
        <p:nvSpPr>
          <p:cNvPr id="20" name="文本框 19">
            <a:extLst>
              <a:ext uri="{FF2B5EF4-FFF2-40B4-BE49-F238E27FC236}">
                <a16:creationId xmlns:a16="http://schemas.microsoft.com/office/drawing/2014/main" id="{AA228536-E06C-4246-9921-5981D42A0643}"/>
              </a:ext>
            </a:extLst>
          </p:cNvPr>
          <p:cNvSpPr txBox="1"/>
          <p:nvPr/>
        </p:nvSpPr>
        <p:spPr>
          <a:xfrm>
            <a:off x="1476658" y="1920485"/>
            <a:ext cx="1005403" cy="584775"/>
          </a:xfrm>
          <a:prstGeom prst="rect">
            <a:avLst/>
          </a:prstGeom>
          <a:noFill/>
        </p:spPr>
        <p:txBody>
          <a:bodyPr wrap="none" rtlCol="0">
            <a:spAutoFit/>
            <a:scene3d>
              <a:camera prst="orthographicFront"/>
              <a:lightRig rig="threePt" dir="t"/>
            </a:scene3d>
            <a:sp3d contourW="12700"/>
          </a:bodyPr>
          <a:lstStyle/>
          <a:p>
            <a:r>
              <a:rPr lang="zh-CN" altLang="en-US" sz="3200" b="1" dirty="0">
                <a:solidFill>
                  <a:schemeClr val="tx1">
                    <a:lumMod val="75000"/>
                    <a:lumOff val="25000"/>
                  </a:schemeClr>
                </a:solidFill>
                <a:latin typeface="+mn-ea"/>
              </a:rPr>
              <a:t>排序</a:t>
            </a:r>
          </a:p>
        </p:txBody>
      </p:sp>
      <p:sp>
        <p:nvSpPr>
          <p:cNvPr id="21" name="文本框 20">
            <a:extLst>
              <a:ext uri="{FF2B5EF4-FFF2-40B4-BE49-F238E27FC236}">
                <a16:creationId xmlns:a16="http://schemas.microsoft.com/office/drawing/2014/main" id="{241B40FC-AF12-4F69-9B18-F1E03889576A}"/>
              </a:ext>
            </a:extLst>
          </p:cNvPr>
          <p:cNvSpPr txBox="1"/>
          <p:nvPr/>
        </p:nvSpPr>
        <p:spPr>
          <a:xfrm>
            <a:off x="1111173" y="975096"/>
            <a:ext cx="1781257" cy="707886"/>
          </a:xfrm>
          <a:prstGeom prst="rect">
            <a:avLst/>
          </a:prstGeom>
          <a:noFill/>
        </p:spPr>
        <p:txBody>
          <a:bodyPr wrap="none" rtlCol="0">
            <a:spAutoFit/>
            <a:scene3d>
              <a:camera prst="orthographicFront"/>
              <a:lightRig rig="threePt" dir="t"/>
            </a:scene3d>
            <a:sp3d contourW="12700"/>
          </a:bodyPr>
          <a:lstStyle/>
          <a:p>
            <a:r>
              <a:rPr lang="zh-CN" altLang="en-US" sz="4000" b="1" dirty="0">
                <a:solidFill>
                  <a:schemeClr val="accent1"/>
                </a:solidFill>
                <a:ea typeface="时尚中黑简体" panose="01010104010101010101" pitchFamily="2" charset="-122"/>
              </a:rPr>
              <a:t>第 </a:t>
            </a:r>
            <a:r>
              <a:rPr lang="en-US" altLang="zh-CN" sz="4000" b="1" dirty="0">
                <a:solidFill>
                  <a:schemeClr val="accent1"/>
                </a:solidFill>
                <a:ea typeface="时尚中黑简体" panose="01010104010101010101" pitchFamily="2" charset="-122"/>
              </a:rPr>
              <a:t>7 </a:t>
            </a:r>
            <a:r>
              <a:rPr lang="zh-CN" altLang="en-US" sz="4000" b="1" dirty="0">
                <a:solidFill>
                  <a:schemeClr val="accent1"/>
                </a:solidFill>
                <a:ea typeface="时尚中黑简体" panose="01010104010101010101" pitchFamily="2" charset="-122"/>
              </a:rPr>
              <a:t>章</a:t>
            </a:r>
          </a:p>
        </p:txBody>
      </p:sp>
      <p:cxnSp>
        <p:nvCxnSpPr>
          <p:cNvPr id="22" name="直接连接符 21">
            <a:extLst>
              <a:ext uri="{FF2B5EF4-FFF2-40B4-BE49-F238E27FC236}">
                <a16:creationId xmlns:a16="http://schemas.microsoft.com/office/drawing/2014/main" id="{172E9323-792A-4A30-8917-B3C88FBE79C9}"/>
              </a:ext>
            </a:extLst>
          </p:cNvPr>
          <p:cNvCxnSpPr>
            <a:cxnSpLocks/>
          </p:cNvCxnSpPr>
          <p:nvPr/>
        </p:nvCxnSpPr>
        <p:spPr>
          <a:xfrm>
            <a:off x="1250873" y="1787265"/>
            <a:ext cx="709987" cy="0"/>
          </a:xfrm>
          <a:prstGeom prst="line">
            <a:avLst/>
          </a:prstGeom>
          <a:ln w="28575" cap="rnd">
            <a:round/>
          </a:ln>
        </p:spPr>
        <p:style>
          <a:lnRef idx="1">
            <a:schemeClr val="accent1"/>
          </a:lnRef>
          <a:fillRef idx="0">
            <a:schemeClr val="accent1"/>
          </a:fillRef>
          <a:effectRef idx="0">
            <a:schemeClr val="accent1"/>
          </a:effectRef>
          <a:fontRef idx="minor">
            <a:schemeClr val="tx1"/>
          </a:fontRef>
        </p:style>
      </p:cxnSp>
      <p:sp>
        <p:nvSpPr>
          <p:cNvPr id="47" name="文本占位符 3"/>
          <p:cNvSpPr txBox="1">
            <a:spLocks/>
          </p:cNvSpPr>
          <p:nvPr/>
        </p:nvSpPr>
        <p:spPr>
          <a:xfrm>
            <a:off x="4060800" y="777600"/>
            <a:ext cx="7781950" cy="5729564"/>
          </a:xfrm>
          <a:prstGeom prst="rect">
            <a:avLst/>
          </a:prstGeom>
        </p:spPr>
        <p:txBody>
          <a:bodyPr/>
          <a:lstStyle>
            <a:lvl1pPr marL="228600" indent="-228600" algn="l" defTabSz="914400" rtl="0" eaLnBrk="1" latinLnBrk="0" hangingPunct="1">
              <a:lnSpc>
                <a:spcPct val="120000"/>
              </a:lnSpc>
              <a:spcBef>
                <a:spcPts val="0"/>
              </a:spcBef>
              <a:buFont typeface="Wingdings" panose="05000000000000000000" pitchFamily="2" charset="2"/>
              <a:buChar char="p"/>
              <a:defRPr sz="3200" b="1" kern="1200" baseline="0">
                <a:solidFill>
                  <a:schemeClr val="tx1"/>
                </a:solidFill>
                <a:latin typeface="Times New Roman" panose="02020603050405020304" pitchFamily="18" charset="0"/>
                <a:ea typeface="宋体" panose="02010600030101010101" pitchFamily="2" charset="-122"/>
                <a:cs typeface="+mn-cs"/>
              </a:defRPr>
            </a:lvl1pPr>
            <a:lvl2pPr marL="685800" indent="-228600" algn="l" defTabSz="914400" rtl="0" eaLnBrk="1" latinLnBrk="0" hangingPunct="1">
              <a:lnSpc>
                <a:spcPct val="120000"/>
              </a:lnSpc>
              <a:spcBef>
                <a:spcPts val="0"/>
              </a:spcBef>
              <a:buFont typeface="Wingdings" panose="05000000000000000000" pitchFamily="2" charset="2"/>
              <a:buChar char="u"/>
              <a:defRPr sz="2800" b="1" kern="1200" baseline="0">
                <a:solidFill>
                  <a:schemeClr val="tx1"/>
                </a:solidFill>
                <a:latin typeface="Times New Roman" panose="02020603050405020304" pitchFamily="18" charset="0"/>
                <a:ea typeface="宋体" panose="02010600030101010101" pitchFamily="2" charset="-122"/>
                <a:cs typeface="+mn-cs"/>
              </a:defRPr>
            </a:lvl2pPr>
            <a:lvl3pPr marL="1143000" indent="-228600" algn="l" defTabSz="914400" rtl="0" eaLnBrk="1" latinLnBrk="0" hangingPunct="1">
              <a:lnSpc>
                <a:spcPct val="120000"/>
              </a:lnSpc>
              <a:spcBef>
                <a:spcPts val="0"/>
              </a:spcBef>
              <a:buFont typeface="Wingdings" panose="05000000000000000000" pitchFamily="2" charset="2"/>
              <a:buChar char="Ø"/>
              <a:defRPr sz="2400" b="1" kern="1200" baseline="0">
                <a:solidFill>
                  <a:schemeClr val="tx1"/>
                </a:solidFill>
                <a:latin typeface="Times New Roman" panose="02020603050405020304" pitchFamily="18" charset="0"/>
                <a:ea typeface="宋体" panose="02010600030101010101" pitchFamily="2" charset="-122"/>
                <a:cs typeface="+mn-cs"/>
              </a:defRPr>
            </a:lvl3pPr>
            <a:lvl4pPr marL="1600200" indent="-228600" algn="l" defTabSz="914400" rtl="0" eaLnBrk="1" latinLnBrk="0" hangingPunct="1">
              <a:lnSpc>
                <a:spcPct val="120000"/>
              </a:lnSpc>
              <a:spcBef>
                <a:spcPts val="0"/>
              </a:spcBef>
              <a:buFont typeface="Wingdings" panose="05000000000000000000" pitchFamily="2" charset="2"/>
              <a:buChar char="ü"/>
              <a:defRPr sz="2000" b="1" kern="1200" baseline="0">
                <a:solidFill>
                  <a:schemeClr val="tx1"/>
                </a:solidFill>
                <a:latin typeface="Times New Roman" panose="02020603050405020304" pitchFamily="18" charset="0"/>
                <a:ea typeface="宋体" panose="02010600030101010101" pitchFamily="2" charset="-122"/>
                <a:cs typeface="+mn-cs"/>
              </a:defRPr>
            </a:lvl4pPr>
            <a:lvl5pPr marL="2057400" indent="-228600" algn="l" defTabSz="914400" rtl="0" eaLnBrk="1" latinLnBrk="0" hangingPunct="1">
              <a:lnSpc>
                <a:spcPct val="120000"/>
              </a:lnSpc>
              <a:spcBef>
                <a:spcPts val="0"/>
              </a:spcBef>
              <a:buFont typeface="Arial" panose="020B0604020202020204" pitchFamily="34" charset="0"/>
              <a:buChar char="•"/>
              <a:defRPr sz="2000" b="1" kern="1200" baseline="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800" b="0" dirty="0">
                <a:ea typeface="微软雅黑" panose="020B0503020204020204" pitchFamily="34" charset="-122"/>
              </a:rPr>
              <a:t>排序的基本概念</a:t>
            </a:r>
            <a:endParaRPr lang="en-US" altLang="zh-CN" sz="2800" b="0" dirty="0">
              <a:ea typeface="微软雅黑" panose="020B0503020204020204" pitchFamily="34" charset="-122"/>
            </a:endParaRPr>
          </a:p>
          <a:p>
            <a:pPr lvl="1"/>
            <a:r>
              <a:rPr lang="zh-CN" altLang="en-US" sz="2400" b="0" dirty="0">
                <a:ea typeface="微软雅黑" panose="020B0503020204020204" pitchFamily="34" charset="-122"/>
              </a:rPr>
              <a:t>排序</a:t>
            </a:r>
            <a:endParaRPr lang="en-US" altLang="zh-CN" sz="2400" b="0" dirty="0">
              <a:ea typeface="微软雅黑" panose="020B0503020204020204" pitchFamily="34" charset="-122"/>
            </a:endParaRPr>
          </a:p>
          <a:p>
            <a:pPr lvl="1"/>
            <a:r>
              <a:rPr lang="zh-CN" altLang="en-US" sz="2400" b="0" dirty="0">
                <a:ea typeface="微软雅黑" panose="020B0503020204020204" pitchFamily="34" charset="-122"/>
              </a:rPr>
              <a:t>性能分析：稳定性、时间复杂度、空间复杂度</a:t>
            </a:r>
            <a:endParaRPr lang="en-US" altLang="zh-CN" sz="2400" b="0" dirty="0">
              <a:ea typeface="微软雅黑" panose="020B0503020204020204" pitchFamily="34" charset="-122"/>
            </a:endParaRPr>
          </a:p>
          <a:p>
            <a:r>
              <a:rPr lang="zh-CN" altLang="en-US" sz="2800" b="0" dirty="0">
                <a:ea typeface="微软雅黑" panose="020B0503020204020204" pitchFamily="34" charset="-122"/>
              </a:rPr>
              <a:t>简单排序算法</a:t>
            </a:r>
            <a:endParaRPr lang="en-US" altLang="zh-CN" sz="2800" b="0" dirty="0">
              <a:ea typeface="微软雅黑" panose="020B0503020204020204" pitchFamily="34" charset="-122"/>
            </a:endParaRPr>
          </a:p>
          <a:p>
            <a:pPr lvl="1"/>
            <a:r>
              <a:rPr lang="zh-CN" altLang="en-US" sz="2400" b="0" dirty="0">
                <a:ea typeface="微软雅黑" panose="020B0503020204020204" pitchFamily="34" charset="-122"/>
              </a:rPr>
              <a:t>插入排序</a:t>
            </a:r>
            <a:endParaRPr lang="en-US" altLang="zh-CN" sz="2400" b="0" dirty="0">
              <a:ea typeface="微软雅黑" panose="020B0503020204020204" pitchFamily="34" charset="-122"/>
            </a:endParaRPr>
          </a:p>
          <a:p>
            <a:pPr lvl="1"/>
            <a:r>
              <a:rPr lang="zh-CN" altLang="en-US" sz="2400" b="0" dirty="0">
                <a:ea typeface="微软雅黑" panose="020B0503020204020204" pitchFamily="34" charset="-122"/>
              </a:rPr>
              <a:t>选择排序</a:t>
            </a:r>
            <a:endParaRPr lang="en-US" altLang="zh-CN" sz="2400" b="0" dirty="0">
              <a:ea typeface="微软雅黑" panose="020B0503020204020204" pitchFamily="34" charset="-122"/>
            </a:endParaRPr>
          </a:p>
          <a:p>
            <a:pPr lvl="1"/>
            <a:r>
              <a:rPr lang="zh-CN" altLang="en-US" sz="2400" b="0" dirty="0">
                <a:ea typeface="微软雅黑" panose="020B0503020204020204" pitchFamily="34" charset="-122"/>
              </a:rPr>
              <a:t>冒泡排序</a:t>
            </a:r>
            <a:endParaRPr lang="en-US" altLang="zh-CN" sz="2400" b="0" dirty="0">
              <a:ea typeface="微软雅黑" panose="020B0503020204020204" pitchFamily="34" charset="-122"/>
            </a:endParaRPr>
          </a:p>
          <a:p>
            <a:r>
              <a:rPr lang="zh-CN" altLang="en-US" sz="2800" b="0" dirty="0">
                <a:ea typeface="微软雅黑" panose="020B0503020204020204" pitchFamily="34" charset="-122"/>
              </a:rPr>
              <a:t>改进排序算法</a:t>
            </a:r>
            <a:endParaRPr lang="en-US" altLang="zh-CN" sz="2800" b="0" dirty="0">
              <a:ea typeface="微软雅黑" panose="020B0503020204020204" pitchFamily="34" charset="-122"/>
            </a:endParaRPr>
          </a:p>
          <a:p>
            <a:pPr lvl="1"/>
            <a:r>
              <a:rPr lang="zh-CN" altLang="en-US" sz="2400" b="0" dirty="0">
                <a:ea typeface="微软雅黑" panose="020B0503020204020204" pitchFamily="34" charset="-122"/>
              </a:rPr>
              <a:t>谢尔排序</a:t>
            </a:r>
            <a:endParaRPr lang="en-US" altLang="zh-CN" sz="2400" b="0" dirty="0">
              <a:ea typeface="微软雅黑" panose="020B0503020204020204" pitchFamily="34" charset="-122"/>
            </a:endParaRPr>
          </a:p>
          <a:p>
            <a:pPr lvl="1"/>
            <a:r>
              <a:rPr lang="zh-CN" altLang="en-US" sz="2400" b="0" dirty="0">
                <a:ea typeface="微软雅黑" panose="020B0503020204020204" pitchFamily="34" charset="-122"/>
              </a:rPr>
              <a:t>堆排序</a:t>
            </a:r>
            <a:endParaRPr lang="en-US" altLang="zh-CN" sz="2400" b="0" dirty="0">
              <a:ea typeface="微软雅黑" panose="020B0503020204020204" pitchFamily="34" charset="-122"/>
            </a:endParaRPr>
          </a:p>
          <a:p>
            <a:pPr lvl="1"/>
            <a:r>
              <a:rPr lang="zh-CN" altLang="en-US" sz="2400" b="0" dirty="0">
                <a:ea typeface="微软雅黑" panose="020B0503020204020204" pitchFamily="34" charset="-122"/>
              </a:rPr>
              <a:t>二路归并排序</a:t>
            </a:r>
            <a:endParaRPr lang="en-US" altLang="zh-CN" sz="2400" b="0" dirty="0">
              <a:ea typeface="微软雅黑" panose="020B0503020204020204" pitchFamily="34" charset="-122"/>
            </a:endParaRPr>
          </a:p>
          <a:p>
            <a:pPr lvl="1"/>
            <a:r>
              <a:rPr lang="zh-CN" altLang="en-US" sz="2400" b="0" dirty="0">
                <a:ea typeface="微软雅黑" panose="020B0503020204020204" pitchFamily="34" charset="-122"/>
              </a:rPr>
              <a:t>快速排序</a:t>
            </a:r>
          </a:p>
          <a:p>
            <a:endParaRPr lang="zh-CN" altLang="en-US" sz="2800" b="0" dirty="0">
              <a:ea typeface="微软雅黑" panose="020B0503020204020204" pitchFamily="34" charset="-122"/>
            </a:endParaRPr>
          </a:p>
        </p:txBody>
      </p:sp>
    </p:spTree>
    <p:extLst>
      <p:ext uri="{BB962C8B-B14F-4D97-AF65-F5344CB8AC3E}">
        <p14:creationId xmlns:p14="http://schemas.microsoft.com/office/powerpoint/2010/main" val="3159006982"/>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排序中的约定</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7</a:t>
            </a:fld>
            <a:endParaRPr lang="zh-CN" altLang="en-US"/>
          </a:p>
        </p:txBody>
      </p:sp>
      <p:sp>
        <p:nvSpPr>
          <p:cNvPr id="4" name="文本占位符 3"/>
          <p:cNvSpPr>
            <a:spLocks noGrp="1"/>
          </p:cNvSpPr>
          <p:nvPr>
            <p:ph type="body" sz="quarter" idx="11"/>
          </p:nvPr>
        </p:nvSpPr>
        <p:spPr/>
        <p:txBody>
          <a:bodyPr/>
          <a:lstStyle/>
          <a:p>
            <a:r>
              <a:rPr lang="zh-CN" altLang="en-US" dirty="0"/>
              <a:t>只针对一个数据元素（关键字）序列讨论排序方法</a:t>
            </a:r>
            <a:endParaRPr lang="en-US" altLang="zh-CN" dirty="0"/>
          </a:p>
          <a:p>
            <a:r>
              <a:rPr lang="zh-CN" altLang="en-US" dirty="0"/>
              <a:t>假设序列中具有</a:t>
            </a:r>
            <a:r>
              <a:rPr lang="en-US" altLang="zh-CN" dirty="0"/>
              <a:t>n</a:t>
            </a:r>
            <a:r>
              <a:rPr lang="zh-CN" altLang="en-US" dirty="0"/>
              <a:t>个数据元素（关键字），存放在数组元素中：</a:t>
            </a:r>
            <a:r>
              <a:rPr lang="en-US" altLang="zh-CN" dirty="0"/>
              <a:t>k[1], k[2], k[n]</a:t>
            </a:r>
            <a:r>
              <a:rPr lang="zh-CN" altLang="en-US" dirty="0"/>
              <a:t>中：</a:t>
            </a:r>
            <a:r>
              <a:rPr lang="zh-CN" altLang="en-US" dirty="0">
                <a:ea typeface="宋体" charset="-122"/>
              </a:rPr>
              <a:t>（ </a:t>
            </a:r>
            <a:r>
              <a:rPr lang="en-US" altLang="zh-CN" dirty="0">
                <a:ea typeface="宋体" charset="-122"/>
              </a:rPr>
              <a:t>k</a:t>
            </a:r>
            <a:r>
              <a:rPr lang="en-US" altLang="zh-CN" baseline="-20000" dirty="0">
                <a:ea typeface="宋体" charset="-122"/>
              </a:rPr>
              <a:t>1</a:t>
            </a:r>
            <a:r>
              <a:rPr lang="en-US" altLang="zh-CN" dirty="0">
                <a:ea typeface="宋体" charset="-122"/>
              </a:rPr>
              <a:t>, k</a:t>
            </a:r>
            <a:r>
              <a:rPr lang="en-US" altLang="zh-CN" baseline="-20000" dirty="0">
                <a:ea typeface="宋体" charset="-122"/>
              </a:rPr>
              <a:t>2</a:t>
            </a:r>
            <a:r>
              <a:rPr lang="en-US" altLang="zh-CN" dirty="0">
                <a:ea typeface="宋体" charset="-122"/>
              </a:rPr>
              <a:t>, k</a:t>
            </a:r>
            <a:r>
              <a:rPr lang="en-US" altLang="zh-CN" baseline="-20000" dirty="0">
                <a:ea typeface="宋体" charset="-122"/>
              </a:rPr>
              <a:t>3</a:t>
            </a:r>
            <a:r>
              <a:rPr lang="en-US" altLang="zh-CN" dirty="0">
                <a:ea typeface="宋体" charset="-122"/>
              </a:rPr>
              <a:t>, </a:t>
            </a:r>
            <a:r>
              <a:rPr lang="en-US" altLang="zh-CN" dirty="0">
                <a:ea typeface="宋体" charset="-122"/>
                <a:cs typeface="Times New Roman" pitchFamily="18" charset="0"/>
              </a:rPr>
              <a:t>… </a:t>
            </a:r>
            <a:r>
              <a:rPr lang="en-US" altLang="zh-CN" dirty="0">
                <a:ea typeface="宋体" charset="-122"/>
              </a:rPr>
              <a:t>, </a:t>
            </a:r>
            <a:r>
              <a:rPr lang="en-US" altLang="zh-CN" dirty="0" err="1">
                <a:ea typeface="宋体" charset="-122"/>
              </a:rPr>
              <a:t>k</a:t>
            </a:r>
            <a:r>
              <a:rPr lang="en-US" altLang="zh-CN" baseline="-20000" dirty="0" err="1">
                <a:ea typeface="宋体" charset="-122"/>
              </a:rPr>
              <a:t>n</a:t>
            </a:r>
            <a:r>
              <a:rPr lang="en-US" altLang="zh-CN" baseline="-20000" dirty="0">
                <a:ea typeface="宋体" charset="-122"/>
              </a:rPr>
              <a:t>–1</a:t>
            </a:r>
            <a:r>
              <a:rPr lang="en-US" altLang="zh-CN" dirty="0">
                <a:ea typeface="宋体" charset="-122"/>
              </a:rPr>
              <a:t>, </a:t>
            </a:r>
            <a:r>
              <a:rPr lang="en-US" altLang="zh-CN" dirty="0" err="1">
                <a:ea typeface="宋体" charset="-122"/>
              </a:rPr>
              <a:t>k</a:t>
            </a:r>
            <a:r>
              <a:rPr lang="en-US" altLang="zh-CN" baseline="-20000" dirty="0" err="1">
                <a:ea typeface="宋体" charset="-122"/>
              </a:rPr>
              <a:t>n</a:t>
            </a:r>
            <a:r>
              <a:rPr lang="en-US" altLang="zh-CN" baseline="-20000" dirty="0">
                <a:ea typeface="宋体" charset="-122"/>
              </a:rPr>
              <a:t> </a:t>
            </a:r>
            <a:r>
              <a:rPr lang="zh-CN" altLang="en-US" dirty="0">
                <a:ea typeface="宋体" charset="-122"/>
              </a:rPr>
              <a:t>）</a:t>
            </a:r>
            <a:endParaRPr lang="en-US" altLang="zh-CN" dirty="0">
              <a:ea typeface="宋体" charset="-122"/>
            </a:endParaRPr>
          </a:p>
          <a:p>
            <a:r>
              <a:rPr lang="zh-CN" altLang="en-US" dirty="0"/>
              <a:t>排序结果按照数据元素（关键字）值的大小从小到大排列</a:t>
            </a:r>
          </a:p>
        </p:txBody>
      </p:sp>
      <p:grpSp>
        <p:nvGrpSpPr>
          <p:cNvPr id="5" name="组合 4"/>
          <p:cNvGrpSpPr/>
          <p:nvPr/>
        </p:nvGrpSpPr>
        <p:grpSpPr>
          <a:xfrm>
            <a:off x="688604" y="4446403"/>
            <a:ext cx="10642786" cy="1040285"/>
            <a:chOff x="885825" y="4392616"/>
            <a:chExt cx="10642786" cy="1040285"/>
          </a:xfrm>
        </p:grpSpPr>
        <p:sp>
          <p:nvSpPr>
            <p:cNvPr id="10" name="Text Box 16"/>
            <p:cNvSpPr txBox="1">
              <a:spLocks noChangeArrowheads="1"/>
            </p:cNvSpPr>
            <p:nvPr/>
          </p:nvSpPr>
          <p:spPr bwMode="auto">
            <a:xfrm>
              <a:off x="1908175" y="4392616"/>
              <a:ext cx="9620436" cy="1040285"/>
            </a:xfrm>
            <a:prstGeom prst="rect">
              <a:avLst/>
            </a:prstGeom>
            <a:noFill/>
            <a:ln w="12700" cap="sq">
              <a:noFill/>
              <a:miter lim="800000"/>
              <a:headEnd type="none" w="sm" len="sm"/>
              <a:tailEnd type="none" w="sm" len="sm"/>
            </a:ln>
          </p:spPr>
          <p:txBody>
            <a:bodyPr wrap="square">
              <a:spAutoFit/>
            </a:bodyPr>
            <a:lstStyle/>
            <a:p>
              <a:pPr marL="457200" indent="-457200">
                <a:lnSpc>
                  <a:spcPct val="110000"/>
                </a:lnSpc>
              </a:pPr>
              <a:r>
                <a:rPr lang="en-US" altLang="zh-CN" sz="2800" dirty="0">
                  <a:solidFill>
                    <a:srgbClr val="00006C"/>
                  </a:solidFill>
                  <a:latin typeface="Times New Roman" pitchFamily="18" charset="0"/>
                  <a:ea typeface="微软雅黑" panose="020B0503020204020204" pitchFamily="34" charset="-122"/>
                </a:rPr>
                <a:t>—— </a:t>
              </a:r>
              <a:r>
                <a:rPr lang="zh-CN" altLang="en-US" sz="2800" dirty="0">
                  <a:solidFill>
                    <a:srgbClr val="00006C"/>
                  </a:solidFill>
                  <a:latin typeface="Times New Roman" panose="02020603050405020304" pitchFamily="18" charset="0"/>
                  <a:ea typeface="微软雅黑" panose="020B0503020204020204" pitchFamily="34" charset="-122"/>
                </a:rPr>
                <a:t>将具有</a:t>
              </a:r>
              <a:r>
                <a:rPr lang="en-US" altLang="zh-CN" sz="2800" dirty="0">
                  <a:solidFill>
                    <a:srgbClr val="00006C"/>
                  </a:solidFill>
                  <a:latin typeface="Times New Roman" pitchFamily="18" charset="0"/>
                  <a:ea typeface="微软雅黑" panose="020B0503020204020204" pitchFamily="34" charset="-122"/>
                </a:rPr>
                <a:t>n</a:t>
              </a:r>
              <a:r>
                <a:rPr lang="zh-CN" altLang="en-US" sz="2800" dirty="0">
                  <a:solidFill>
                    <a:srgbClr val="00006C"/>
                  </a:solidFill>
                  <a:latin typeface="Times New Roman" panose="02020603050405020304" pitchFamily="18" charset="0"/>
                  <a:ea typeface="微软雅黑" panose="020B0503020204020204" pitchFamily="34" charset="-122"/>
                </a:rPr>
                <a:t>个数据元素（关键字）的序列转换为一个按照值的大小从小到大排列的序列通常要经过若干趟（</a:t>
              </a:r>
              <a:r>
                <a:rPr lang="en-US" altLang="zh-CN" sz="2800" dirty="0">
                  <a:solidFill>
                    <a:srgbClr val="00006C"/>
                  </a:solidFill>
                  <a:latin typeface="Times New Roman" panose="02020603050405020304" pitchFamily="18" charset="0"/>
                  <a:ea typeface="微软雅黑" panose="020B0503020204020204" pitchFamily="34" charset="-122"/>
                </a:rPr>
                <a:t>Pass</a:t>
              </a:r>
              <a:r>
                <a:rPr lang="zh-CN" altLang="en-US" sz="2800" dirty="0">
                  <a:solidFill>
                    <a:srgbClr val="00006C"/>
                  </a:solidFill>
                  <a:latin typeface="Times New Roman" panose="02020603050405020304" pitchFamily="18" charset="0"/>
                  <a:ea typeface="微软雅黑" panose="020B0503020204020204" pitchFamily="34" charset="-122"/>
                </a:rPr>
                <a:t>）</a:t>
              </a:r>
            </a:p>
          </p:txBody>
        </p:sp>
        <p:grpSp>
          <p:nvGrpSpPr>
            <p:cNvPr id="7" name="Group 21"/>
            <p:cNvGrpSpPr>
              <a:grpSpLocks/>
            </p:cNvGrpSpPr>
            <p:nvPr/>
          </p:nvGrpSpPr>
          <p:grpSpPr bwMode="auto">
            <a:xfrm>
              <a:off x="885825" y="4394203"/>
              <a:ext cx="1093788" cy="584201"/>
              <a:chOff x="476" y="2768"/>
              <a:chExt cx="689" cy="368"/>
            </a:xfrm>
          </p:grpSpPr>
          <p:sp>
            <p:nvSpPr>
              <p:cNvPr id="8" name="Oval 19"/>
              <p:cNvSpPr>
                <a:spLocks noChangeArrowheads="1"/>
              </p:cNvSpPr>
              <p:nvPr/>
            </p:nvSpPr>
            <p:spPr bwMode="auto">
              <a:xfrm>
                <a:off x="476" y="2812"/>
                <a:ext cx="544" cy="273"/>
              </a:xfrm>
              <a:prstGeom prst="ellipse">
                <a:avLst/>
              </a:prstGeom>
              <a:gradFill rotWithShape="1">
                <a:gsLst>
                  <a:gs pos="0">
                    <a:srgbClr val="760000"/>
                  </a:gs>
                  <a:gs pos="50000">
                    <a:srgbClr val="FF0000"/>
                  </a:gs>
                  <a:gs pos="100000">
                    <a:srgbClr val="760000"/>
                  </a:gs>
                </a:gsLst>
                <a:lin ang="18900000" scaled="1"/>
              </a:gradFill>
              <a:ln w="76200" cap="sq">
                <a:noFill/>
                <a:round/>
                <a:headEnd/>
                <a:tailEnd/>
              </a:ln>
              <a:effectLst>
                <a:outerShdw dist="35921" dir="2700000" algn="ctr" rotWithShape="0">
                  <a:srgbClr val="D1D1D1"/>
                </a:outerShdw>
              </a:effectLst>
            </p:spPr>
            <p:txBody>
              <a:bodyPr wrap="none" anchor="ctr"/>
              <a:lstStyle/>
              <a:p>
                <a:pPr eaLnBrk="1" hangingPunct="1"/>
                <a:endParaRPr lang="zh-CN" altLang="en-US" sz="2400">
                  <a:latin typeface="Times New Roman" panose="02020603050405020304" pitchFamily="18" charset="0"/>
                </a:endParaRPr>
              </a:p>
            </p:txBody>
          </p:sp>
          <p:sp>
            <p:nvSpPr>
              <p:cNvPr id="9" name="Rectangle 20"/>
              <p:cNvSpPr>
                <a:spLocks noChangeArrowheads="1"/>
              </p:cNvSpPr>
              <p:nvPr/>
            </p:nvSpPr>
            <p:spPr bwMode="auto">
              <a:xfrm>
                <a:off x="567" y="2768"/>
                <a:ext cx="598" cy="368"/>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eaLnBrk="1" hangingPunct="1"/>
                <a:r>
                  <a:rPr lang="zh-CN" altLang="en-US" sz="3200" b="1" dirty="0">
                    <a:solidFill>
                      <a:srgbClr val="FFFF00"/>
                    </a:solidFill>
                    <a:latin typeface="Times New Roman" panose="02020603050405020304" pitchFamily="18" charset="0"/>
                  </a:rPr>
                  <a:t>趟</a:t>
                </a:r>
              </a:p>
            </p:txBody>
          </p:sp>
        </p:grpSp>
      </p:grpSp>
    </p:spTree>
    <p:extLst>
      <p:ext uri="{BB962C8B-B14F-4D97-AF65-F5344CB8AC3E}">
        <p14:creationId xmlns:p14="http://schemas.microsoft.com/office/powerpoint/2010/main" val="2378386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7.2 </a:t>
            </a:r>
            <a:r>
              <a:rPr lang="zh-CN" altLang="en-US" dirty="0"/>
              <a:t>插入（</a:t>
            </a:r>
            <a:r>
              <a:rPr lang="en-US" altLang="zh-CN" dirty="0"/>
              <a:t>Insert</a:t>
            </a:r>
            <a:r>
              <a:rPr lang="zh-CN" altLang="en-US" dirty="0"/>
              <a:t>）排序</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8</a:t>
            </a:fld>
            <a:endParaRPr lang="zh-CN" altLang="en-US"/>
          </a:p>
        </p:txBody>
      </p:sp>
      <p:grpSp>
        <p:nvGrpSpPr>
          <p:cNvPr id="5" name="Group 15"/>
          <p:cNvGrpSpPr>
            <a:grpSpLocks/>
          </p:cNvGrpSpPr>
          <p:nvPr/>
        </p:nvGrpSpPr>
        <p:grpSpPr bwMode="auto">
          <a:xfrm>
            <a:off x="1111250" y="2351088"/>
            <a:ext cx="9101118" cy="2662237"/>
            <a:chOff x="553" y="1020"/>
            <a:chExt cx="4445" cy="1677"/>
          </a:xfrm>
        </p:grpSpPr>
        <p:sp>
          <p:nvSpPr>
            <p:cNvPr id="6" name="Rectangle 10"/>
            <p:cNvSpPr>
              <a:spLocks noChangeArrowheads="1"/>
            </p:cNvSpPr>
            <p:nvPr/>
          </p:nvSpPr>
          <p:spPr bwMode="auto">
            <a:xfrm>
              <a:off x="553" y="1020"/>
              <a:ext cx="4445" cy="1677"/>
            </a:xfrm>
            <a:prstGeom prst="rect">
              <a:avLst/>
            </a:prstGeom>
            <a:gradFill rotWithShape="1">
              <a:gsLst>
                <a:gs pos="0">
                  <a:srgbClr val="6C0036"/>
                </a:gs>
                <a:gs pos="50000">
                  <a:srgbClr val="EA0075"/>
                </a:gs>
                <a:gs pos="100000">
                  <a:srgbClr val="6C0036"/>
                </a:gs>
              </a:gsLst>
              <a:lin ang="18900000" scaled="1"/>
            </a:gradFill>
            <a:ln w="12700" cap="sq">
              <a:noFill/>
              <a:miter lim="800000"/>
              <a:headEnd/>
              <a:tailEnd/>
            </a:ln>
            <a:effectLst>
              <a:outerShdw dist="161645" dir="2700000" algn="ctr" rotWithShape="0">
                <a:srgbClr val="B2B2B2"/>
              </a:outerShdw>
            </a:effectLst>
          </p:spPr>
          <p:txBody>
            <a:bodyPr wrap="none" anchor="ctr"/>
            <a:lstStyle/>
            <a:p>
              <a:pPr eaLnBrk="1" hangingPunct="1"/>
              <a:endParaRPr lang="zh-CN" altLang="en-US"/>
            </a:p>
          </p:txBody>
        </p:sp>
        <p:sp>
          <p:nvSpPr>
            <p:cNvPr id="7" name="Rectangle 12"/>
            <p:cNvSpPr>
              <a:spLocks noChangeArrowheads="1"/>
            </p:cNvSpPr>
            <p:nvPr/>
          </p:nvSpPr>
          <p:spPr bwMode="auto">
            <a:xfrm>
              <a:off x="793" y="1309"/>
              <a:ext cx="3992" cy="1105"/>
            </a:xfrm>
            <a:prstGeom prst="rect">
              <a:avLst/>
            </a:prstGeom>
            <a:noFill/>
            <a:ln w="12700" cap="sq">
              <a:noFill/>
              <a:miter lim="800000"/>
              <a:headEnd/>
              <a:tailEnd/>
            </a:ln>
            <a:effectLst>
              <a:outerShdw dist="17961" dir="2700000" algn="ctr" rotWithShape="0">
                <a:srgbClr val="000000"/>
              </a:outerShdw>
            </a:effectLst>
          </p:spPr>
          <p:txBody>
            <a:bodyPr anchor="ctr">
              <a:spAutoFit/>
            </a:bodyPr>
            <a:lstStyle/>
            <a:p>
              <a:pPr eaLnBrk="1" hangingPunct="1"/>
              <a:r>
                <a:rPr lang="en-US" altLang="zh-CN" sz="2700" b="1" dirty="0">
                  <a:solidFill>
                    <a:srgbClr val="FFFFFF"/>
                  </a:solidFill>
                  <a:latin typeface="幼圆" pitchFamily="49" charset="-122"/>
                  <a:ea typeface="幼圆" pitchFamily="49" charset="-122"/>
                </a:rPr>
                <a:t>   </a:t>
              </a:r>
              <a:r>
                <a:rPr lang="zh-CN" altLang="en-US" sz="2700" b="1" dirty="0">
                  <a:solidFill>
                    <a:srgbClr val="FFFFFF"/>
                  </a:solidFill>
                  <a:latin typeface="幼圆" pitchFamily="49" charset="-122"/>
                  <a:ea typeface="幼圆" pitchFamily="49" charset="-122"/>
                </a:rPr>
                <a:t>第</a:t>
              </a:r>
              <a:r>
                <a:rPr lang="en-US" altLang="zh-CN" sz="2700" b="1" dirty="0" err="1">
                  <a:solidFill>
                    <a:srgbClr val="FFFFFF"/>
                  </a:solidFill>
                  <a:latin typeface="Times New Roman" pitchFamily="18" charset="0"/>
                  <a:ea typeface="幼圆" pitchFamily="49" charset="-122"/>
                </a:rPr>
                <a:t>i</a:t>
              </a:r>
              <a:r>
                <a:rPr lang="zh-CN" altLang="en-US" sz="2700" b="1" dirty="0">
                  <a:solidFill>
                    <a:srgbClr val="FFFFFF"/>
                  </a:solidFill>
                  <a:latin typeface="幼圆" pitchFamily="49" charset="-122"/>
                  <a:ea typeface="幼圆" pitchFamily="49" charset="-122"/>
                </a:rPr>
                <a:t>趟排序将序列的第</a:t>
              </a:r>
              <a:r>
                <a:rPr lang="en-US" altLang="zh-CN" sz="2700" b="1" dirty="0">
                  <a:solidFill>
                    <a:srgbClr val="FFFFFF"/>
                  </a:solidFill>
                  <a:latin typeface="Times New Roman" pitchFamily="18" charset="0"/>
                  <a:ea typeface="幼圆" pitchFamily="49" charset="-122"/>
                </a:rPr>
                <a:t>i+1</a:t>
              </a:r>
              <a:r>
                <a:rPr lang="zh-CN" altLang="en-US" sz="2700" b="1" dirty="0">
                  <a:solidFill>
                    <a:srgbClr val="FFFFFF"/>
                  </a:solidFill>
                  <a:latin typeface="幼圆" pitchFamily="49" charset="-122"/>
                  <a:ea typeface="幼圆" pitchFamily="49" charset="-122"/>
                </a:rPr>
                <a:t>个元素     到一个大小为</a:t>
              </a:r>
              <a:r>
                <a:rPr lang="en-US" altLang="zh-CN" sz="2700" b="1" dirty="0" err="1">
                  <a:solidFill>
                    <a:srgbClr val="FFFFFF"/>
                  </a:solidFill>
                  <a:latin typeface="Times New Roman" pitchFamily="18" charset="0"/>
                  <a:ea typeface="幼圆" pitchFamily="49" charset="-122"/>
                </a:rPr>
                <a:t>i</a:t>
              </a:r>
              <a:r>
                <a:rPr lang="zh-CN" altLang="en-US" sz="2700" b="1" dirty="0">
                  <a:solidFill>
                    <a:srgbClr val="FFFFFF"/>
                  </a:solidFill>
                  <a:latin typeface="幼圆" pitchFamily="49" charset="-122"/>
                  <a:ea typeface="幼圆" pitchFamily="49" charset="-122"/>
                </a:rPr>
                <a:t>、且已经按值有序的子序列</a:t>
              </a:r>
              <a:r>
                <a:rPr lang="en-US" altLang="zh-CN" sz="2700" b="1" dirty="0">
                  <a:solidFill>
                    <a:srgbClr val="FFFFFF"/>
                  </a:solidFill>
                  <a:latin typeface="Times New Roman" pitchFamily="18" charset="0"/>
                  <a:ea typeface="幼圆" pitchFamily="49" charset="-122"/>
                </a:rPr>
                <a:t>(k</a:t>
              </a:r>
              <a:r>
                <a:rPr lang="en-US" altLang="zh-CN" sz="2700" b="1" baseline="-14000" dirty="0">
                  <a:solidFill>
                    <a:srgbClr val="FFFFFF"/>
                  </a:solidFill>
                  <a:latin typeface="Times New Roman" pitchFamily="18" charset="0"/>
                  <a:ea typeface="幼圆" pitchFamily="49" charset="-122"/>
                </a:rPr>
                <a:t>i-1,1</a:t>
              </a:r>
              <a:r>
                <a:rPr lang="en-US" altLang="zh-CN" sz="2700" b="1" dirty="0">
                  <a:solidFill>
                    <a:srgbClr val="FFFFFF"/>
                  </a:solidFill>
                  <a:latin typeface="Times New Roman" pitchFamily="18" charset="0"/>
                  <a:ea typeface="幼圆" pitchFamily="49" charset="-122"/>
                </a:rPr>
                <a:t>, k</a:t>
              </a:r>
              <a:r>
                <a:rPr lang="en-US" altLang="zh-CN" sz="2700" b="1" baseline="-14000" dirty="0">
                  <a:solidFill>
                    <a:srgbClr val="FFFFFF"/>
                  </a:solidFill>
                  <a:latin typeface="Times New Roman" pitchFamily="18" charset="0"/>
                  <a:ea typeface="幼圆" pitchFamily="49" charset="-122"/>
                </a:rPr>
                <a:t>i-1,2</a:t>
              </a:r>
              <a:r>
                <a:rPr lang="en-US" altLang="zh-CN" sz="2700" b="1" dirty="0">
                  <a:solidFill>
                    <a:srgbClr val="FFFFFF"/>
                  </a:solidFill>
                  <a:latin typeface="Times New Roman" pitchFamily="18" charset="0"/>
                  <a:ea typeface="幼圆" pitchFamily="49" charset="-122"/>
                </a:rPr>
                <a:t>, …, k</a:t>
              </a:r>
              <a:r>
                <a:rPr lang="en-US" altLang="zh-CN" sz="2700" b="1" baseline="-14000" dirty="0">
                  <a:solidFill>
                    <a:srgbClr val="FFFFFF"/>
                  </a:solidFill>
                  <a:latin typeface="Times New Roman" pitchFamily="18" charset="0"/>
                  <a:ea typeface="幼圆" pitchFamily="49" charset="-122"/>
                </a:rPr>
                <a:t>i-1,i</a:t>
              </a:r>
              <a:r>
                <a:rPr lang="en-US" altLang="zh-CN" sz="2700" b="1" dirty="0">
                  <a:solidFill>
                    <a:srgbClr val="FFFFFF"/>
                  </a:solidFill>
                  <a:latin typeface="Times New Roman" pitchFamily="18" charset="0"/>
                  <a:ea typeface="幼圆" pitchFamily="49" charset="-122"/>
                </a:rPr>
                <a:t>)</a:t>
              </a:r>
              <a:r>
                <a:rPr lang="zh-CN" altLang="en-US" sz="2700" b="1" dirty="0">
                  <a:solidFill>
                    <a:srgbClr val="FFFFFF"/>
                  </a:solidFill>
                  <a:latin typeface="幼圆" pitchFamily="49" charset="-122"/>
                  <a:ea typeface="幼圆" pitchFamily="49" charset="-122"/>
                </a:rPr>
                <a:t>的         ，得到一个大小为</a:t>
              </a:r>
              <a:r>
                <a:rPr lang="en-US" altLang="zh-CN" sz="2700" b="1" dirty="0">
                  <a:solidFill>
                    <a:srgbClr val="FFFFFF"/>
                  </a:solidFill>
                  <a:latin typeface="Times New Roman" pitchFamily="18" charset="0"/>
                  <a:ea typeface="幼圆" pitchFamily="49" charset="-122"/>
                </a:rPr>
                <a:t>i+1</a:t>
              </a:r>
              <a:r>
                <a:rPr lang="zh-CN" altLang="en-US" sz="2700" b="1" dirty="0">
                  <a:solidFill>
                    <a:srgbClr val="FFFFFF"/>
                  </a:solidFill>
                  <a:latin typeface="幼圆" pitchFamily="49" charset="-122"/>
                  <a:ea typeface="幼圆" pitchFamily="49" charset="-122"/>
                </a:rPr>
                <a:t>、且仍然按值有序的子序列</a:t>
              </a:r>
              <a:r>
                <a:rPr lang="en-US" altLang="zh-CN" sz="2700" b="1" dirty="0">
                  <a:solidFill>
                    <a:srgbClr val="FFFFFF"/>
                  </a:solidFill>
                  <a:latin typeface="幼圆" pitchFamily="49" charset="-122"/>
                  <a:ea typeface="幼圆" pitchFamily="49" charset="-122"/>
                </a:rPr>
                <a:t>(</a:t>
              </a:r>
              <a:r>
                <a:rPr lang="en-US" altLang="zh-CN" sz="2700" b="1" dirty="0">
                  <a:solidFill>
                    <a:srgbClr val="FFFFFF"/>
                  </a:solidFill>
                  <a:latin typeface="Times New Roman" pitchFamily="18" charset="0"/>
                  <a:ea typeface="幼圆" pitchFamily="49" charset="-122"/>
                </a:rPr>
                <a:t>k</a:t>
              </a:r>
              <a:r>
                <a:rPr lang="en-US" altLang="zh-CN" sz="2700" b="1" baseline="-14000" dirty="0">
                  <a:solidFill>
                    <a:srgbClr val="FFFFFF"/>
                  </a:solidFill>
                  <a:latin typeface="Times New Roman" pitchFamily="18" charset="0"/>
                  <a:ea typeface="幼圆" pitchFamily="49" charset="-122"/>
                </a:rPr>
                <a:t>i,1</a:t>
              </a:r>
              <a:r>
                <a:rPr lang="en-US" altLang="zh-CN" sz="2700" b="1" dirty="0">
                  <a:solidFill>
                    <a:srgbClr val="FFFFFF"/>
                  </a:solidFill>
                  <a:latin typeface="Times New Roman" pitchFamily="18" charset="0"/>
                  <a:ea typeface="幼圆" pitchFamily="49" charset="-122"/>
                </a:rPr>
                <a:t>, k</a:t>
              </a:r>
              <a:r>
                <a:rPr lang="en-US" altLang="zh-CN" sz="2700" b="1" baseline="-14000" dirty="0">
                  <a:solidFill>
                    <a:srgbClr val="FFFFFF"/>
                  </a:solidFill>
                  <a:latin typeface="Times New Roman" pitchFamily="18" charset="0"/>
                  <a:ea typeface="幼圆" pitchFamily="49" charset="-122"/>
                </a:rPr>
                <a:t>i,2</a:t>
              </a:r>
              <a:r>
                <a:rPr lang="en-US" altLang="zh-CN" sz="2700" b="1" dirty="0">
                  <a:solidFill>
                    <a:srgbClr val="FFFFFF"/>
                  </a:solidFill>
                  <a:latin typeface="Times New Roman" pitchFamily="18" charset="0"/>
                  <a:ea typeface="幼圆" pitchFamily="49" charset="-122"/>
                </a:rPr>
                <a:t>, …, k</a:t>
              </a:r>
              <a:r>
                <a:rPr lang="en-US" altLang="zh-CN" sz="2700" b="1" baseline="-14000" dirty="0">
                  <a:solidFill>
                    <a:srgbClr val="FFFFFF"/>
                  </a:solidFill>
                  <a:latin typeface="Times New Roman" pitchFamily="18" charset="0"/>
                  <a:ea typeface="幼圆" pitchFamily="49" charset="-122"/>
                </a:rPr>
                <a:t>i,i+1</a:t>
              </a:r>
              <a:r>
                <a:rPr lang="en-US" altLang="zh-CN" sz="2700" b="1" dirty="0">
                  <a:solidFill>
                    <a:srgbClr val="FFFFFF"/>
                  </a:solidFill>
                  <a:latin typeface="Times New Roman" pitchFamily="18" charset="0"/>
                  <a:ea typeface="幼圆" pitchFamily="49" charset="-122"/>
                </a:rPr>
                <a:t>)</a:t>
              </a:r>
              <a:r>
                <a:rPr lang="zh-CN" altLang="en-US" sz="2700" b="1" dirty="0">
                  <a:solidFill>
                    <a:srgbClr val="FFFFFF"/>
                  </a:solidFill>
                  <a:latin typeface="幼圆" pitchFamily="49" charset="-122"/>
                  <a:ea typeface="幼圆" pitchFamily="49" charset="-122"/>
                </a:rPr>
                <a:t>。</a:t>
              </a:r>
            </a:p>
          </p:txBody>
        </p:sp>
        <p:sp>
          <p:nvSpPr>
            <p:cNvPr id="8" name="Rectangle 13"/>
            <p:cNvSpPr>
              <a:spLocks noChangeArrowheads="1"/>
            </p:cNvSpPr>
            <p:nvPr/>
          </p:nvSpPr>
          <p:spPr bwMode="auto">
            <a:xfrm>
              <a:off x="3396" y="1308"/>
              <a:ext cx="953" cy="336"/>
            </a:xfrm>
            <a:prstGeom prst="rect">
              <a:avLst/>
            </a:prstGeom>
            <a:noFill/>
            <a:ln w="12700" cap="sq">
              <a:noFill/>
              <a:miter lim="800000"/>
              <a:headEnd/>
              <a:tailEnd/>
            </a:ln>
            <a:effectLst>
              <a:outerShdw algn="ctr" rotWithShape="0">
                <a:srgbClr val="000000"/>
              </a:outerShdw>
            </a:effectLst>
          </p:spPr>
          <p:txBody>
            <a:bodyPr>
              <a:spAutoFit/>
            </a:bodyPr>
            <a:lstStyle/>
            <a:p>
              <a:pPr eaLnBrk="1" hangingPunct="1"/>
              <a:r>
                <a:rPr lang="zh-CN" altLang="en-US" sz="2900" b="1" dirty="0">
                  <a:solidFill>
                    <a:srgbClr val="FFFF00"/>
                  </a:solidFill>
                </a:rPr>
                <a:t>插入</a:t>
              </a:r>
            </a:p>
          </p:txBody>
        </p:sp>
        <p:sp>
          <p:nvSpPr>
            <p:cNvPr id="9" name="Rectangle 14"/>
            <p:cNvSpPr>
              <a:spLocks noChangeArrowheads="1"/>
            </p:cNvSpPr>
            <p:nvPr/>
          </p:nvSpPr>
          <p:spPr bwMode="auto">
            <a:xfrm>
              <a:off x="981" y="1823"/>
              <a:ext cx="1360" cy="327"/>
            </a:xfrm>
            <a:prstGeom prst="rect">
              <a:avLst/>
            </a:prstGeom>
            <a:noFill/>
            <a:ln w="12700" cap="sq">
              <a:noFill/>
              <a:miter lim="800000"/>
              <a:headEnd/>
              <a:tailEnd/>
            </a:ln>
            <a:effectLst>
              <a:outerShdw dist="17961" dir="2700000" algn="ctr" rotWithShape="0">
                <a:schemeClr val="bg1"/>
              </a:outerShdw>
            </a:effectLst>
          </p:spPr>
          <p:txBody>
            <a:bodyPr>
              <a:spAutoFit/>
            </a:bodyPr>
            <a:lstStyle/>
            <a:p>
              <a:pPr eaLnBrk="1" hangingPunct="1"/>
              <a:r>
                <a:rPr lang="zh-CN" altLang="en-US" sz="2800" b="1" dirty="0">
                  <a:solidFill>
                    <a:srgbClr val="FFFF00"/>
                  </a:solidFill>
                </a:rPr>
                <a:t>合适位置</a:t>
              </a:r>
            </a:p>
          </p:txBody>
        </p:sp>
      </p:grpSp>
      <p:grpSp>
        <p:nvGrpSpPr>
          <p:cNvPr id="10" name="Group 57"/>
          <p:cNvGrpSpPr>
            <a:grpSpLocks/>
          </p:cNvGrpSpPr>
          <p:nvPr/>
        </p:nvGrpSpPr>
        <p:grpSpPr bwMode="auto">
          <a:xfrm>
            <a:off x="6435507" y="897820"/>
            <a:ext cx="3157538" cy="935038"/>
            <a:chOff x="3696" y="437"/>
            <a:chExt cx="1989" cy="589"/>
          </a:xfrm>
        </p:grpSpPr>
        <p:sp>
          <p:nvSpPr>
            <p:cNvPr id="11" name="Rectangle 6"/>
            <p:cNvSpPr>
              <a:spLocks noChangeArrowheads="1"/>
            </p:cNvSpPr>
            <p:nvPr/>
          </p:nvSpPr>
          <p:spPr bwMode="auto">
            <a:xfrm>
              <a:off x="3740" y="473"/>
              <a:ext cx="1945" cy="536"/>
            </a:xfrm>
            <a:prstGeom prst="rect">
              <a:avLst/>
            </a:prstGeom>
            <a:noFill/>
            <a:ln w="12700" cap="sq">
              <a:noFill/>
              <a:miter lim="800000"/>
              <a:headEnd/>
              <a:tailEnd/>
            </a:ln>
          </p:spPr>
          <p:txBody>
            <a:bodyPr>
              <a:spAutoFit/>
            </a:bodyPr>
            <a:lstStyle/>
            <a:p>
              <a:pPr eaLnBrk="1" hangingPunct="1">
                <a:lnSpc>
                  <a:spcPct val="80000"/>
                </a:lnSpc>
              </a:pPr>
              <a:r>
                <a:rPr lang="zh-CN" altLang="en-US" sz="2100" b="1">
                  <a:solidFill>
                    <a:srgbClr val="000068"/>
                  </a:solidFill>
                  <a:latin typeface="幼圆" pitchFamily="49" charset="-122"/>
                  <a:ea typeface="幼圆" pitchFamily="49" charset="-122"/>
                </a:rPr>
                <a:t>表示第</a:t>
              </a:r>
              <a:r>
                <a:rPr lang="en-US" altLang="zh-CN" sz="2100" b="1">
                  <a:solidFill>
                    <a:srgbClr val="000068"/>
                  </a:solidFill>
                  <a:latin typeface="Times New Roman" pitchFamily="18" charset="0"/>
                  <a:ea typeface="幼圆" pitchFamily="49" charset="-122"/>
                </a:rPr>
                <a:t>i</a:t>
              </a:r>
              <a:r>
                <a:rPr lang="zh-CN" altLang="en-US" sz="2100" b="1">
                  <a:solidFill>
                    <a:srgbClr val="000068"/>
                  </a:solidFill>
                  <a:latin typeface="幼圆" pitchFamily="49" charset="-122"/>
                  <a:ea typeface="幼圆" pitchFamily="49" charset="-122"/>
                </a:rPr>
                <a:t>趟排序结束</a:t>
              </a:r>
            </a:p>
            <a:p>
              <a:pPr eaLnBrk="1" hangingPunct="1">
                <a:lnSpc>
                  <a:spcPct val="80000"/>
                </a:lnSpc>
              </a:pPr>
              <a:r>
                <a:rPr lang="zh-CN" altLang="en-US" sz="2100" b="1">
                  <a:solidFill>
                    <a:srgbClr val="000068"/>
                  </a:solidFill>
                  <a:latin typeface="幼圆" pitchFamily="49" charset="-122"/>
                  <a:ea typeface="幼圆" pitchFamily="49" charset="-122"/>
                </a:rPr>
                <a:t>时序列的第</a:t>
              </a:r>
              <a:r>
                <a:rPr lang="en-US" altLang="zh-CN" sz="2100" b="1">
                  <a:solidFill>
                    <a:srgbClr val="000068"/>
                  </a:solidFill>
                  <a:latin typeface="Times New Roman" pitchFamily="18" charset="0"/>
                  <a:ea typeface="幼圆" pitchFamily="49" charset="-122"/>
                </a:rPr>
                <a:t>j</a:t>
              </a:r>
              <a:r>
                <a:rPr lang="zh-CN" altLang="en-US" sz="2100" b="1">
                  <a:solidFill>
                    <a:srgbClr val="000068"/>
                  </a:solidFill>
                  <a:latin typeface="幼圆" pitchFamily="49" charset="-122"/>
                  <a:ea typeface="幼圆" pitchFamily="49" charset="-122"/>
                </a:rPr>
                <a:t>个元素，</a:t>
              </a:r>
            </a:p>
            <a:p>
              <a:pPr eaLnBrk="1" hangingPunct="1">
                <a:lnSpc>
                  <a:spcPct val="80000"/>
                </a:lnSpc>
              </a:pPr>
              <a:r>
                <a:rPr lang="en-US" altLang="zh-CN" sz="2000" b="1">
                  <a:solidFill>
                    <a:srgbClr val="000068"/>
                  </a:solidFill>
                  <a:latin typeface="Times New Roman" pitchFamily="18" charset="0"/>
                  <a:ea typeface="幼圆" pitchFamily="49" charset="-122"/>
                </a:rPr>
                <a:t>1≤i≤n</a:t>
              </a:r>
              <a:r>
                <a:rPr lang="en-US" altLang="zh-CN" sz="2000" b="1">
                  <a:solidFill>
                    <a:srgbClr val="000068"/>
                  </a:solidFill>
                  <a:latin typeface="宋体" charset="-122"/>
                  <a:ea typeface="宋体" charset="-122"/>
                </a:rPr>
                <a:t>-</a:t>
              </a:r>
              <a:r>
                <a:rPr lang="en-US" altLang="zh-CN" sz="2000" b="1">
                  <a:solidFill>
                    <a:srgbClr val="000068"/>
                  </a:solidFill>
                  <a:latin typeface="Times New Roman" pitchFamily="18" charset="0"/>
                  <a:ea typeface="幼圆" pitchFamily="49" charset="-122"/>
                </a:rPr>
                <a:t>1</a:t>
              </a:r>
              <a:r>
                <a:rPr lang="zh-CN" altLang="en-US" sz="2000" b="1">
                  <a:solidFill>
                    <a:srgbClr val="000068"/>
                  </a:solidFill>
                  <a:latin typeface="Times New Roman" pitchFamily="18" charset="0"/>
                  <a:ea typeface="幼圆" pitchFamily="49" charset="-122"/>
                </a:rPr>
                <a:t>，</a:t>
              </a:r>
              <a:r>
                <a:rPr lang="en-US" altLang="zh-CN" sz="2000" b="1">
                  <a:solidFill>
                    <a:srgbClr val="000068"/>
                  </a:solidFill>
                  <a:latin typeface="Times New Roman" pitchFamily="18" charset="0"/>
                  <a:ea typeface="幼圆" pitchFamily="49" charset="-122"/>
                </a:rPr>
                <a:t>1≤j≤n</a:t>
              </a:r>
              <a:endParaRPr lang="en-US" altLang="zh-CN" sz="2000" b="1">
                <a:solidFill>
                  <a:srgbClr val="000068"/>
                </a:solidFill>
                <a:latin typeface="幼圆" pitchFamily="49" charset="-122"/>
                <a:ea typeface="幼圆" pitchFamily="49" charset="-122"/>
              </a:endParaRPr>
            </a:p>
          </p:txBody>
        </p:sp>
        <p:sp>
          <p:nvSpPr>
            <p:cNvPr id="12" name="AutoShape 16"/>
            <p:cNvSpPr>
              <a:spLocks noChangeArrowheads="1"/>
            </p:cNvSpPr>
            <p:nvPr/>
          </p:nvSpPr>
          <p:spPr bwMode="auto">
            <a:xfrm>
              <a:off x="3696" y="437"/>
              <a:ext cx="1633" cy="589"/>
            </a:xfrm>
            <a:prstGeom prst="wedgeRectCallout">
              <a:avLst>
                <a:gd name="adj1" fmla="val -89320"/>
                <a:gd name="adj2" fmla="val 53649"/>
              </a:avLst>
            </a:prstGeom>
            <a:noFill/>
            <a:ln w="66675" cap="sq">
              <a:solidFill>
                <a:srgbClr val="00CCFF"/>
              </a:solidFill>
              <a:miter lim="800000"/>
              <a:headEnd/>
              <a:tailEnd/>
            </a:ln>
            <a:effectLst>
              <a:outerShdw dist="17961" dir="2700000" algn="ctr" rotWithShape="0">
                <a:srgbClr val="B2B2B2"/>
              </a:outerShdw>
            </a:effectLst>
          </p:spPr>
          <p:txBody>
            <a:bodyPr/>
            <a:lstStyle/>
            <a:p>
              <a:pPr algn="ctr" eaLnBrk="1" hangingPunct="1"/>
              <a:endParaRPr lang="zh-CN" altLang="zh-CN"/>
            </a:p>
          </p:txBody>
        </p:sp>
      </p:grpSp>
      <p:sp>
        <p:nvSpPr>
          <p:cNvPr id="13" name="Freeform 19"/>
          <p:cNvSpPr>
            <a:spLocks/>
          </p:cNvSpPr>
          <p:nvPr/>
        </p:nvSpPr>
        <p:spPr bwMode="auto">
          <a:xfrm>
            <a:off x="1987578" y="3582521"/>
            <a:ext cx="1676400" cy="533400"/>
          </a:xfrm>
          <a:custGeom>
            <a:avLst/>
            <a:gdLst>
              <a:gd name="T0" fmla="*/ 2147483646 w 624"/>
              <a:gd name="T1" fmla="*/ 2147483646 h 316"/>
              <a:gd name="T2" fmla="*/ 2147483646 w 624"/>
              <a:gd name="T3" fmla="*/ 2147483646 h 316"/>
              <a:gd name="T4" fmla="*/ 2147483646 w 624"/>
              <a:gd name="T5" fmla="*/ 2147483646 h 316"/>
              <a:gd name="T6" fmla="*/ 2147483646 w 624"/>
              <a:gd name="T7" fmla="*/ 2147483646 h 316"/>
              <a:gd name="T8" fmla="*/ 2147483646 w 624"/>
              <a:gd name="T9" fmla="*/ 2147483646 h 316"/>
              <a:gd name="T10" fmla="*/ 2147483646 w 624"/>
              <a:gd name="T11" fmla="*/ 2147483646 h 316"/>
              <a:gd name="T12" fmla="*/ 2147483646 w 624"/>
              <a:gd name="T13" fmla="*/ 2147483646 h 316"/>
              <a:gd name="T14" fmla="*/ 2147483646 w 624"/>
              <a:gd name="T15" fmla="*/ 2147483646 h 316"/>
              <a:gd name="T16" fmla="*/ 2147483646 w 624"/>
              <a:gd name="T17" fmla="*/ 2147483646 h 316"/>
              <a:gd name="T18" fmla="*/ 2147483646 w 624"/>
              <a:gd name="T19" fmla="*/ 2147483646 h 316"/>
              <a:gd name="T20" fmla="*/ 2147483646 w 624"/>
              <a:gd name="T21" fmla="*/ 2147483646 h 316"/>
              <a:gd name="T22" fmla="*/ 2147483646 w 624"/>
              <a:gd name="T23" fmla="*/ 2147483646 h 3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4"/>
              <a:gd name="T37" fmla="*/ 0 h 316"/>
              <a:gd name="T38" fmla="*/ 624 w 624"/>
              <a:gd name="T39" fmla="*/ 316 h 31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4" h="316">
                <a:moveTo>
                  <a:pt x="356" y="33"/>
                </a:moveTo>
                <a:cubicBezTo>
                  <a:pt x="261" y="2"/>
                  <a:pt x="267" y="0"/>
                  <a:pt x="96" y="33"/>
                </a:cubicBezTo>
                <a:cubicBezTo>
                  <a:pt x="69" y="38"/>
                  <a:pt x="28" y="79"/>
                  <a:pt x="28" y="79"/>
                </a:cubicBezTo>
                <a:cubicBezTo>
                  <a:pt x="6" y="147"/>
                  <a:pt x="0" y="152"/>
                  <a:pt x="28" y="259"/>
                </a:cubicBezTo>
                <a:cubicBezTo>
                  <a:pt x="33" y="277"/>
                  <a:pt x="107" y="297"/>
                  <a:pt x="130" y="305"/>
                </a:cubicBezTo>
                <a:cubicBezTo>
                  <a:pt x="141" y="309"/>
                  <a:pt x="164" y="316"/>
                  <a:pt x="164" y="316"/>
                </a:cubicBezTo>
                <a:cubicBezTo>
                  <a:pt x="325" y="309"/>
                  <a:pt x="384" y="308"/>
                  <a:pt x="514" y="282"/>
                </a:cubicBezTo>
                <a:cubicBezTo>
                  <a:pt x="525" y="274"/>
                  <a:pt x="536" y="265"/>
                  <a:pt x="548" y="259"/>
                </a:cubicBezTo>
                <a:cubicBezTo>
                  <a:pt x="559" y="254"/>
                  <a:pt x="573" y="255"/>
                  <a:pt x="582" y="248"/>
                </a:cubicBezTo>
                <a:cubicBezTo>
                  <a:pt x="600" y="233"/>
                  <a:pt x="609" y="200"/>
                  <a:pt x="616" y="180"/>
                </a:cubicBezTo>
                <a:cubicBezTo>
                  <a:pt x="601" y="51"/>
                  <a:pt x="624" y="78"/>
                  <a:pt x="514" y="56"/>
                </a:cubicBezTo>
                <a:cubicBezTo>
                  <a:pt x="446" y="10"/>
                  <a:pt x="494" y="33"/>
                  <a:pt x="356" y="33"/>
                </a:cubicBezTo>
                <a:close/>
              </a:path>
            </a:pathLst>
          </a:custGeom>
          <a:noFill/>
          <a:ln w="63500" cap="sq" cmpd="sng">
            <a:solidFill>
              <a:srgbClr val="00FFFF"/>
            </a:solidFill>
            <a:prstDash val="solid"/>
            <a:round/>
            <a:headEnd/>
            <a:tailEnd/>
          </a:ln>
        </p:spPr>
        <p:txBody>
          <a:bodyPr/>
          <a:lstStyle/>
          <a:p>
            <a:endParaRPr lang="zh-CN" altLang="en-US"/>
          </a:p>
        </p:txBody>
      </p:sp>
      <p:grpSp>
        <p:nvGrpSpPr>
          <p:cNvPr id="14" name="Group 33"/>
          <p:cNvGrpSpPr>
            <a:grpSpLocks/>
          </p:cNvGrpSpPr>
          <p:nvPr/>
        </p:nvGrpSpPr>
        <p:grpSpPr bwMode="auto">
          <a:xfrm>
            <a:off x="2982033" y="5326178"/>
            <a:ext cx="5232400" cy="620712"/>
            <a:chOff x="1010" y="3203"/>
            <a:chExt cx="3296" cy="391"/>
          </a:xfrm>
        </p:grpSpPr>
        <p:sp>
          <p:nvSpPr>
            <p:cNvPr id="15" name="Text Box 27"/>
            <p:cNvSpPr txBox="1">
              <a:spLocks noChangeArrowheads="1"/>
            </p:cNvSpPr>
            <p:nvPr/>
          </p:nvSpPr>
          <p:spPr bwMode="auto">
            <a:xfrm>
              <a:off x="1010" y="3248"/>
              <a:ext cx="3296" cy="346"/>
            </a:xfrm>
            <a:prstGeom prst="rect">
              <a:avLst/>
            </a:prstGeom>
            <a:noFill/>
            <a:ln w="12700" cap="sq">
              <a:noFill/>
              <a:miter lim="800000"/>
              <a:headEnd/>
              <a:tailEnd/>
            </a:ln>
          </p:spPr>
          <p:txBody>
            <a:bodyPr wrap="none">
              <a:spAutoFit/>
            </a:bodyPr>
            <a:lstStyle/>
            <a:p>
              <a:pPr eaLnBrk="1" hangingPunct="1"/>
              <a:r>
                <a:rPr lang="zh-CN" altLang="en-US" sz="3000" b="1">
                  <a:solidFill>
                    <a:srgbClr val="000068"/>
                  </a:solidFill>
                  <a:latin typeface="Times New Roman" pitchFamily="18" charset="0"/>
                </a:rPr>
                <a:t>（ </a:t>
              </a:r>
              <a:r>
                <a:rPr lang="en-US" altLang="zh-CN" sz="3000" b="1">
                  <a:solidFill>
                    <a:srgbClr val="FF0000"/>
                  </a:solidFill>
                  <a:latin typeface="Times New Roman" pitchFamily="18" charset="0"/>
                </a:rPr>
                <a:t>1</a:t>
              </a:r>
              <a:r>
                <a:rPr lang="zh-CN" altLang="en-US" sz="3000" b="1">
                  <a:solidFill>
                    <a:srgbClr val="FF0000"/>
                  </a:solidFill>
                  <a:latin typeface="Times New Roman" pitchFamily="18" charset="0"/>
                </a:rPr>
                <a:t>，</a:t>
              </a:r>
              <a:r>
                <a:rPr lang="en-US" altLang="zh-CN" sz="3000" b="1">
                  <a:solidFill>
                    <a:srgbClr val="FF0000"/>
                  </a:solidFill>
                  <a:latin typeface="Times New Roman" pitchFamily="18" charset="0"/>
                </a:rPr>
                <a:t>4</a:t>
              </a:r>
              <a:r>
                <a:rPr lang="zh-CN" altLang="en-US" sz="3000" b="1">
                  <a:solidFill>
                    <a:srgbClr val="FF0000"/>
                  </a:solidFill>
                  <a:latin typeface="Times New Roman" pitchFamily="18" charset="0"/>
                </a:rPr>
                <a:t>，</a:t>
              </a:r>
              <a:r>
                <a:rPr lang="en-US" altLang="zh-CN" sz="3000" b="1">
                  <a:solidFill>
                    <a:srgbClr val="FF0000"/>
                  </a:solidFill>
                  <a:latin typeface="Times New Roman" pitchFamily="18" charset="0"/>
                </a:rPr>
                <a:t>8</a:t>
              </a:r>
              <a:r>
                <a:rPr lang="zh-CN" altLang="en-US" sz="3000" b="1">
                  <a:solidFill>
                    <a:srgbClr val="FF0000"/>
                  </a:solidFill>
                  <a:latin typeface="Times New Roman" pitchFamily="18" charset="0"/>
                </a:rPr>
                <a:t>，</a:t>
              </a:r>
              <a:r>
                <a:rPr lang="en-US" altLang="zh-CN" sz="3000" b="1">
                  <a:solidFill>
                    <a:srgbClr val="FF0000"/>
                  </a:solidFill>
                  <a:latin typeface="Times New Roman" pitchFamily="18" charset="0"/>
                </a:rPr>
                <a:t>12</a:t>
              </a:r>
              <a:r>
                <a:rPr lang="zh-CN" altLang="en-US" sz="3000" b="1">
                  <a:solidFill>
                    <a:srgbClr val="000068"/>
                  </a:solidFill>
                  <a:latin typeface="Times New Roman" pitchFamily="18" charset="0"/>
                </a:rPr>
                <a:t>，</a:t>
              </a:r>
              <a:r>
                <a:rPr lang="en-US" altLang="zh-CN" sz="3000" b="1">
                  <a:solidFill>
                    <a:srgbClr val="000068"/>
                  </a:solidFill>
                  <a:latin typeface="Times New Roman" pitchFamily="18" charset="0"/>
                </a:rPr>
                <a:t>6</a:t>
              </a:r>
              <a:r>
                <a:rPr lang="zh-CN" altLang="en-US" sz="3000" b="1">
                  <a:solidFill>
                    <a:srgbClr val="000068"/>
                  </a:solidFill>
                  <a:latin typeface="Times New Roman" pitchFamily="18" charset="0"/>
                </a:rPr>
                <a:t>，</a:t>
              </a:r>
              <a:r>
                <a:rPr lang="en-US" altLang="zh-CN" sz="3000" b="1">
                  <a:solidFill>
                    <a:srgbClr val="000068"/>
                  </a:solidFill>
                  <a:latin typeface="Times New Roman" pitchFamily="18" charset="0"/>
                </a:rPr>
                <a:t>11</a:t>
              </a:r>
              <a:r>
                <a:rPr lang="zh-CN" altLang="en-US" sz="3000" b="1">
                  <a:solidFill>
                    <a:srgbClr val="000068"/>
                  </a:solidFill>
                  <a:latin typeface="Times New Roman" pitchFamily="18" charset="0"/>
                </a:rPr>
                <a:t>，    ）</a:t>
              </a:r>
            </a:p>
          </p:txBody>
        </p:sp>
        <p:sp>
          <p:nvSpPr>
            <p:cNvPr id="16" name="Rectangle 28"/>
            <p:cNvSpPr>
              <a:spLocks noChangeArrowheads="1"/>
            </p:cNvSpPr>
            <p:nvPr/>
          </p:nvSpPr>
          <p:spPr bwMode="auto">
            <a:xfrm>
              <a:off x="3688" y="3203"/>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000068"/>
                  </a:solidFill>
                  <a:latin typeface="Times New Roman" pitchFamily="18" charset="0"/>
                  <a:sym typeface="Symbol" pitchFamily="18" charset="2"/>
                </a:rPr>
                <a:t>…</a:t>
              </a:r>
            </a:p>
          </p:txBody>
        </p:sp>
      </p:grpSp>
      <p:sp>
        <p:nvSpPr>
          <p:cNvPr id="17" name="Freeform 30"/>
          <p:cNvSpPr>
            <a:spLocks/>
          </p:cNvSpPr>
          <p:nvPr/>
        </p:nvSpPr>
        <p:spPr bwMode="auto">
          <a:xfrm>
            <a:off x="5966533" y="5492865"/>
            <a:ext cx="360362" cy="434975"/>
          </a:xfrm>
          <a:custGeom>
            <a:avLst/>
            <a:gdLst>
              <a:gd name="T0" fmla="*/ 2147483646 w 204"/>
              <a:gd name="T1" fmla="*/ 2147483646 h 193"/>
              <a:gd name="T2" fmla="*/ 0 w 204"/>
              <a:gd name="T3" fmla="*/ 2147483646 h 193"/>
              <a:gd name="T4" fmla="*/ 2147483646 w 204"/>
              <a:gd name="T5" fmla="*/ 2147483646 h 193"/>
              <a:gd name="T6" fmla="*/ 2147483646 w 204"/>
              <a:gd name="T7" fmla="*/ 2147483646 h 193"/>
              <a:gd name="T8" fmla="*/ 2147483646 w 204"/>
              <a:gd name="T9" fmla="*/ 2147483646 h 193"/>
              <a:gd name="T10" fmla="*/ 2147483646 w 204"/>
              <a:gd name="T11" fmla="*/ 2147483646 h 193"/>
              <a:gd name="T12" fmla="*/ 0 60000 65536"/>
              <a:gd name="T13" fmla="*/ 0 60000 65536"/>
              <a:gd name="T14" fmla="*/ 0 60000 65536"/>
              <a:gd name="T15" fmla="*/ 0 60000 65536"/>
              <a:gd name="T16" fmla="*/ 0 60000 65536"/>
              <a:gd name="T17" fmla="*/ 0 60000 65536"/>
              <a:gd name="T18" fmla="*/ 0 w 204"/>
              <a:gd name="T19" fmla="*/ 0 h 193"/>
              <a:gd name="T20" fmla="*/ 204 w 204"/>
              <a:gd name="T21" fmla="*/ 193 h 193"/>
            </a:gdLst>
            <a:ahLst/>
            <a:cxnLst>
              <a:cxn ang="T12">
                <a:pos x="T0" y="T1"/>
              </a:cxn>
              <a:cxn ang="T13">
                <a:pos x="T2" y="T3"/>
              </a:cxn>
              <a:cxn ang="T14">
                <a:pos x="T4" y="T5"/>
              </a:cxn>
              <a:cxn ang="T15">
                <a:pos x="T6" y="T7"/>
              </a:cxn>
              <a:cxn ang="T16">
                <a:pos x="T8" y="T9"/>
              </a:cxn>
              <a:cxn ang="T17">
                <a:pos x="T10" y="T11"/>
              </a:cxn>
            </a:cxnLst>
            <a:rect l="T18" t="T19" r="T20" b="T21"/>
            <a:pathLst>
              <a:path w="204" h="193">
                <a:moveTo>
                  <a:pt x="117" y="4"/>
                </a:moveTo>
                <a:cubicBezTo>
                  <a:pt x="79" y="17"/>
                  <a:pt x="39" y="14"/>
                  <a:pt x="0" y="24"/>
                </a:cubicBezTo>
                <a:cubicBezTo>
                  <a:pt x="6" y="79"/>
                  <a:pt x="19" y="123"/>
                  <a:pt x="34" y="175"/>
                </a:cubicBezTo>
                <a:cubicBezTo>
                  <a:pt x="122" y="170"/>
                  <a:pt x="172" y="193"/>
                  <a:pt x="199" y="113"/>
                </a:cubicBezTo>
                <a:cubicBezTo>
                  <a:pt x="193" y="54"/>
                  <a:pt x="204" y="39"/>
                  <a:pt x="158" y="17"/>
                </a:cubicBezTo>
                <a:cubicBezTo>
                  <a:pt x="124" y="0"/>
                  <a:pt x="151" y="4"/>
                  <a:pt x="117" y="4"/>
                </a:cubicBezTo>
                <a:close/>
              </a:path>
            </a:pathLst>
          </a:custGeom>
          <a:noFill/>
          <a:ln w="50800" cap="sq" cmpd="sng">
            <a:solidFill>
              <a:srgbClr val="EA0075"/>
            </a:solidFill>
            <a:prstDash val="solid"/>
            <a:round/>
            <a:headEnd/>
            <a:tailEnd/>
          </a:ln>
        </p:spPr>
        <p:txBody>
          <a:bodyPr/>
          <a:lstStyle/>
          <a:p>
            <a:endParaRPr lang="zh-CN" altLang="en-US"/>
          </a:p>
        </p:txBody>
      </p:sp>
      <p:sp>
        <p:nvSpPr>
          <p:cNvPr id="18" name="Line 31"/>
          <p:cNvSpPr>
            <a:spLocks noChangeShapeType="1"/>
          </p:cNvSpPr>
          <p:nvPr/>
        </p:nvSpPr>
        <p:spPr bwMode="auto">
          <a:xfrm>
            <a:off x="3485270" y="5924665"/>
            <a:ext cx="2305050" cy="0"/>
          </a:xfrm>
          <a:prstGeom prst="line">
            <a:avLst/>
          </a:prstGeom>
          <a:noFill/>
          <a:ln w="47625" cap="sq">
            <a:solidFill>
              <a:srgbClr val="EA0075"/>
            </a:solidFill>
            <a:round/>
            <a:headEnd/>
            <a:tailEnd/>
          </a:ln>
        </p:spPr>
        <p:txBody>
          <a:bodyPr/>
          <a:lstStyle/>
          <a:p>
            <a:endParaRPr lang="zh-CN" altLang="en-US"/>
          </a:p>
        </p:txBody>
      </p:sp>
      <p:sp>
        <p:nvSpPr>
          <p:cNvPr id="19" name="AutoShape 32"/>
          <p:cNvSpPr>
            <a:spLocks noChangeArrowheads="1"/>
          </p:cNvSpPr>
          <p:nvPr/>
        </p:nvSpPr>
        <p:spPr bwMode="auto">
          <a:xfrm>
            <a:off x="4644145" y="5953240"/>
            <a:ext cx="282575" cy="327025"/>
          </a:xfrm>
          <a:prstGeom prst="upArrow">
            <a:avLst>
              <a:gd name="adj1" fmla="val 50000"/>
              <a:gd name="adj2" fmla="val 28933"/>
            </a:avLst>
          </a:prstGeom>
          <a:gradFill rotWithShape="1">
            <a:gsLst>
              <a:gs pos="0">
                <a:srgbClr val="FF0000"/>
              </a:gs>
              <a:gs pos="100000">
                <a:srgbClr val="760000"/>
              </a:gs>
            </a:gsLst>
            <a:lin ang="0" scaled="1"/>
          </a:gradFill>
          <a:ln w="12700" cap="sq">
            <a:noFill/>
            <a:miter lim="800000"/>
            <a:headEnd/>
            <a:tailEnd/>
          </a:ln>
          <a:effectLst>
            <a:outerShdw dist="17961" dir="2700000" algn="ctr" rotWithShape="0">
              <a:srgbClr val="B2B2B2"/>
            </a:outerShdw>
          </a:effectLst>
        </p:spPr>
        <p:txBody>
          <a:bodyPr wrap="none" anchor="ctr"/>
          <a:lstStyle/>
          <a:p>
            <a:pPr eaLnBrk="1" hangingPunct="1"/>
            <a:endParaRPr lang="zh-CN" altLang="en-US"/>
          </a:p>
        </p:txBody>
      </p:sp>
      <p:grpSp>
        <p:nvGrpSpPr>
          <p:cNvPr id="20" name="Group 38"/>
          <p:cNvGrpSpPr>
            <a:grpSpLocks/>
          </p:cNvGrpSpPr>
          <p:nvPr/>
        </p:nvGrpSpPr>
        <p:grpSpPr bwMode="auto">
          <a:xfrm>
            <a:off x="2659770" y="5276965"/>
            <a:ext cx="6337300" cy="1223963"/>
            <a:chOff x="793" y="3294"/>
            <a:chExt cx="3992" cy="771"/>
          </a:xfrm>
        </p:grpSpPr>
        <p:sp>
          <p:nvSpPr>
            <p:cNvPr id="21" name="Rectangle 39"/>
            <p:cNvSpPr>
              <a:spLocks noChangeArrowheads="1"/>
            </p:cNvSpPr>
            <p:nvPr/>
          </p:nvSpPr>
          <p:spPr bwMode="auto">
            <a:xfrm>
              <a:off x="793" y="3294"/>
              <a:ext cx="3992" cy="771"/>
            </a:xfrm>
            <a:prstGeom prst="rect">
              <a:avLst/>
            </a:prstGeom>
            <a:solidFill>
              <a:srgbClr val="FFFFFF"/>
            </a:solidFill>
            <a:ln w="12700" cap="sq">
              <a:noFill/>
              <a:miter lim="800000"/>
              <a:headEnd/>
              <a:tailEnd/>
            </a:ln>
          </p:spPr>
          <p:txBody>
            <a:bodyPr wrap="none" anchor="ctr"/>
            <a:lstStyle/>
            <a:p>
              <a:pPr eaLnBrk="1" hangingPunct="1"/>
              <a:endParaRPr lang="zh-CN" altLang="en-US"/>
            </a:p>
          </p:txBody>
        </p:sp>
        <p:grpSp>
          <p:nvGrpSpPr>
            <p:cNvPr id="22" name="Group 40"/>
            <p:cNvGrpSpPr>
              <a:grpSpLocks/>
            </p:cNvGrpSpPr>
            <p:nvPr/>
          </p:nvGrpSpPr>
          <p:grpSpPr bwMode="auto">
            <a:xfrm>
              <a:off x="989" y="3318"/>
              <a:ext cx="3296" cy="391"/>
              <a:chOff x="1010" y="3203"/>
              <a:chExt cx="3296" cy="391"/>
            </a:xfrm>
          </p:grpSpPr>
          <p:sp>
            <p:nvSpPr>
              <p:cNvPr id="23" name="Text Box 41"/>
              <p:cNvSpPr txBox="1">
                <a:spLocks noChangeArrowheads="1"/>
              </p:cNvSpPr>
              <p:nvPr/>
            </p:nvSpPr>
            <p:spPr bwMode="auto">
              <a:xfrm>
                <a:off x="1010" y="3248"/>
                <a:ext cx="3296" cy="346"/>
              </a:xfrm>
              <a:prstGeom prst="rect">
                <a:avLst/>
              </a:prstGeom>
              <a:noFill/>
              <a:ln w="12700" cap="sq">
                <a:noFill/>
                <a:miter lim="800000"/>
                <a:headEnd/>
                <a:tailEnd/>
              </a:ln>
            </p:spPr>
            <p:txBody>
              <a:bodyPr wrap="none">
                <a:spAutoFit/>
              </a:bodyPr>
              <a:lstStyle/>
              <a:p>
                <a:pPr eaLnBrk="1" hangingPunct="1"/>
                <a:r>
                  <a:rPr lang="zh-CN" altLang="en-US" sz="3000" b="1">
                    <a:solidFill>
                      <a:srgbClr val="000068"/>
                    </a:solidFill>
                    <a:latin typeface="Times New Roman" pitchFamily="18" charset="0"/>
                  </a:rPr>
                  <a:t>（ </a:t>
                </a:r>
                <a:r>
                  <a:rPr lang="en-US" altLang="zh-CN" sz="3000" b="1">
                    <a:solidFill>
                      <a:srgbClr val="FF0000"/>
                    </a:solidFill>
                    <a:latin typeface="Times New Roman" pitchFamily="18" charset="0"/>
                  </a:rPr>
                  <a:t>1</a:t>
                </a:r>
                <a:r>
                  <a:rPr lang="zh-CN" altLang="en-US" sz="3000" b="1">
                    <a:solidFill>
                      <a:srgbClr val="FF0000"/>
                    </a:solidFill>
                    <a:latin typeface="Times New Roman" pitchFamily="18" charset="0"/>
                  </a:rPr>
                  <a:t>，</a:t>
                </a:r>
                <a:r>
                  <a:rPr lang="en-US" altLang="zh-CN" sz="3000" b="1">
                    <a:solidFill>
                      <a:srgbClr val="FF0000"/>
                    </a:solidFill>
                    <a:latin typeface="Times New Roman" pitchFamily="18" charset="0"/>
                  </a:rPr>
                  <a:t>4</a:t>
                </a:r>
                <a:r>
                  <a:rPr lang="zh-CN" altLang="en-US" sz="3000" b="1">
                    <a:solidFill>
                      <a:srgbClr val="FF0000"/>
                    </a:solidFill>
                    <a:latin typeface="Times New Roman" pitchFamily="18" charset="0"/>
                  </a:rPr>
                  <a:t>，</a:t>
                </a:r>
                <a:r>
                  <a:rPr lang="en-US" altLang="zh-CN" sz="3000" b="1">
                    <a:solidFill>
                      <a:srgbClr val="FF0000"/>
                    </a:solidFill>
                    <a:latin typeface="Times New Roman" pitchFamily="18" charset="0"/>
                  </a:rPr>
                  <a:t>6</a:t>
                </a:r>
                <a:r>
                  <a:rPr lang="zh-CN" altLang="en-US" sz="3000" b="1">
                    <a:solidFill>
                      <a:srgbClr val="FF0000"/>
                    </a:solidFill>
                    <a:latin typeface="Times New Roman" pitchFamily="18" charset="0"/>
                  </a:rPr>
                  <a:t>，</a:t>
                </a:r>
                <a:r>
                  <a:rPr lang="en-US" altLang="zh-CN" sz="3000" b="1">
                    <a:solidFill>
                      <a:srgbClr val="FF0000"/>
                    </a:solidFill>
                    <a:latin typeface="Times New Roman" pitchFamily="18" charset="0"/>
                  </a:rPr>
                  <a:t>8</a:t>
                </a:r>
                <a:r>
                  <a:rPr lang="zh-CN" altLang="en-US" sz="3000" b="1">
                    <a:solidFill>
                      <a:srgbClr val="FF0000"/>
                    </a:solidFill>
                    <a:latin typeface="Times New Roman" pitchFamily="18" charset="0"/>
                  </a:rPr>
                  <a:t>，</a:t>
                </a:r>
                <a:r>
                  <a:rPr lang="en-US" altLang="zh-CN" sz="3000" b="1">
                    <a:solidFill>
                      <a:srgbClr val="FF0000"/>
                    </a:solidFill>
                    <a:latin typeface="Times New Roman" pitchFamily="18" charset="0"/>
                  </a:rPr>
                  <a:t>12</a:t>
                </a:r>
                <a:r>
                  <a:rPr lang="zh-CN" altLang="en-US" sz="3000" b="1">
                    <a:solidFill>
                      <a:srgbClr val="FF0000"/>
                    </a:solidFill>
                    <a:latin typeface="Times New Roman" pitchFamily="18" charset="0"/>
                  </a:rPr>
                  <a:t>，</a:t>
                </a:r>
                <a:r>
                  <a:rPr lang="en-US" altLang="zh-CN" sz="3000" b="1">
                    <a:solidFill>
                      <a:srgbClr val="000068"/>
                    </a:solidFill>
                    <a:latin typeface="Times New Roman" pitchFamily="18" charset="0"/>
                  </a:rPr>
                  <a:t>11</a:t>
                </a:r>
                <a:r>
                  <a:rPr lang="zh-CN" altLang="en-US" sz="3000" b="1">
                    <a:solidFill>
                      <a:srgbClr val="000068"/>
                    </a:solidFill>
                    <a:latin typeface="Times New Roman" pitchFamily="18" charset="0"/>
                  </a:rPr>
                  <a:t>，    ）</a:t>
                </a:r>
              </a:p>
            </p:txBody>
          </p:sp>
          <p:sp>
            <p:nvSpPr>
              <p:cNvPr id="24" name="Rectangle 42"/>
              <p:cNvSpPr>
                <a:spLocks noChangeArrowheads="1"/>
              </p:cNvSpPr>
              <p:nvPr/>
            </p:nvSpPr>
            <p:spPr bwMode="auto">
              <a:xfrm>
                <a:off x="3688" y="3203"/>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000068"/>
                    </a:solidFill>
                    <a:latin typeface="Times New Roman" pitchFamily="18" charset="0"/>
                    <a:sym typeface="Symbol" pitchFamily="18" charset="2"/>
                  </a:rPr>
                  <a:t>…</a:t>
                </a:r>
              </a:p>
            </p:txBody>
          </p:sp>
        </p:grpSp>
      </p:grpSp>
      <p:grpSp>
        <p:nvGrpSpPr>
          <p:cNvPr id="25" name="Group 55"/>
          <p:cNvGrpSpPr>
            <a:grpSpLocks/>
          </p:cNvGrpSpPr>
          <p:nvPr/>
        </p:nvGrpSpPr>
        <p:grpSpPr bwMode="auto">
          <a:xfrm>
            <a:off x="4284663" y="1557338"/>
            <a:ext cx="1268412" cy="647700"/>
            <a:chOff x="2659" y="890"/>
            <a:chExt cx="799" cy="408"/>
          </a:xfrm>
        </p:grpSpPr>
        <p:sp>
          <p:nvSpPr>
            <p:cNvPr id="26" name="Rectangle 53"/>
            <p:cNvSpPr>
              <a:spLocks noChangeArrowheads="1"/>
            </p:cNvSpPr>
            <p:nvPr/>
          </p:nvSpPr>
          <p:spPr bwMode="auto">
            <a:xfrm>
              <a:off x="2687" y="890"/>
              <a:ext cx="771" cy="384"/>
            </a:xfrm>
            <a:prstGeom prst="rect">
              <a:avLst/>
            </a:prstGeom>
            <a:noFill/>
            <a:ln w="12700" cap="sq">
              <a:noFill/>
              <a:miter lim="800000"/>
              <a:headEnd/>
              <a:tailEnd/>
            </a:ln>
            <a:effectLst>
              <a:outerShdw dist="12700" algn="ctr" rotWithShape="0">
                <a:srgbClr val="000000"/>
              </a:outerShdw>
            </a:effectLst>
          </p:spPr>
          <p:txBody>
            <a:bodyPr>
              <a:spAutoFit/>
            </a:bodyPr>
            <a:lstStyle/>
            <a:p>
              <a:pPr eaLnBrk="1" hangingPunct="1"/>
              <a:r>
                <a:rPr lang="en-US" altLang="zh-CN" sz="3200">
                  <a:solidFill>
                    <a:srgbClr val="FF0000"/>
                  </a:solidFill>
                  <a:latin typeface="Times New Roman" pitchFamily="18" charset="0"/>
                </a:rPr>
                <a:t> </a:t>
              </a:r>
              <a:r>
                <a:rPr lang="en-US" altLang="zh-CN" sz="3400" b="1">
                  <a:solidFill>
                    <a:srgbClr val="FF0000"/>
                  </a:solidFill>
                  <a:latin typeface="Times New Roman" pitchFamily="18" charset="0"/>
                </a:rPr>
                <a:t>k</a:t>
              </a:r>
              <a:r>
                <a:rPr lang="en-US" altLang="zh-CN" sz="3200" b="1" baseline="-16000">
                  <a:solidFill>
                    <a:srgbClr val="FF0000"/>
                  </a:solidFill>
                  <a:latin typeface="Times New Roman" pitchFamily="18" charset="0"/>
                </a:rPr>
                <a:t>i,j</a:t>
              </a:r>
            </a:p>
          </p:txBody>
        </p:sp>
        <p:sp>
          <p:nvSpPr>
            <p:cNvPr id="27" name="Oval 54"/>
            <p:cNvSpPr>
              <a:spLocks noChangeArrowheads="1"/>
            </p:cNvSpPr>
            <p:nvPr/>
          </p:nvSpPr>
          <p:spPr bwMode="auto">
            <a:xfrm>
              <a:off x="2659" y="935"/>
              <a:ext cx="576" cy="363"/>
            </a:xfrm>
            <a:prstGeom prst="ellipse">
              <a:avLst/>
            </a:prstGeom>
            <a:noFill/>
            <a:ln w="57150" cap="sq">
              <a:solidFill>
                <a:srgbClr val="00A8D0"/>
              </a:solidFill>
              <a:round/>
              <a:headEnd/>
              <a:tailEnd/>
            </a:ln>
          </p:spPr>
          <p:txBody>
            <a:bodyPr wrap="none" anchor="ctr"/>
            <a:lstStyle/>
            <a:p>
              <a:pPr eaLnBrk="1" hangingPunct="1"/>
              <a:endParaRPr lang="zh-CN" altLang="en-US"/>
            </a:p>
          </p:txBody>
        </p:sp>
      </p:grpSp>
      <p:sp>
        <p:nvSpPr>
          <p:cNvPr id="28" name="Freeform 59"/>
          <p:cNvSpPr>
            <a:spLocks/>
          </p:cNvSpPr>
          <p:nvPr/>
        </p:nvSpPr>
        <p:spPr bwMode="auto">
          <a:xfrm>
            <a:off x="6887226" y="2798265"/>
            <a:ext cx="932472" cy="577850"/>
          </a:xfrm>
          <a:custGeom>
            <a:avLst/>
            <a:gdLst>
              <a:gd name="T0" fmla="*/ 2147483646 w 624"/>
              <a:gd name="T1" fmla="*/ 2147483646 h 316"/>
              <a:gd name="T2" fmla="*/ 2147483646 w 624"/>
              <a:gd name="T3" fmla="*/ 2147483646 h 316"/>
              <a:gd name="T4" fmla="*/ 2147483646 w 624"/>
              <a:gd name="T5" fmla="*/ 2147483646 h 316"/>
              <a:gd name="T6" fmla="*/ 2147483646 w 624"/>
              <a:gd name="T7" fmla="*/ 2147483646 h 316"/>
              <a:gd name="T8" fmla="*/ 2147483646 w 624"/>
              <a:gd name="T9" fmla="*/ 2147483646 h 316"/>
              <a:gd name="T10" fmla="*/ 2147483646 w 624"/>
              <a:gd name="T11" fmla="*/ 2147483646 h 316"/>
              <a:gd name="T12" fmla="*/ 2147483646 w 624"/>
              <a:gd name="T13" fmla="*/ 2147483646 h 316"/>
              <a:gd name="T14" fmla="*/ 2147483646 w 624"/>
              <a:gd name="T15" fmla="*/ 2147483646 h 316"/>
              <a:gd name="T16" fmla="*/ 2147483646 w 624"/>
              <a:gd name="T17" fmla="*/ 2147483646 h 316"/>
              <a:gd name="T18" fmla="*/ 2147483646 w 624"/>
              <a:gd name="T19" fmla="*/ 2147483646 h 316"/>
              <a:gd name="T20" fmla="*/ 2147483646 w 624"/>
              <a:gd name="T21" fmla="*/ 2147483646 h 316"/>
              <a:gd name="T22" fmla="*/ 2147483646 w 624"/>
              <a:gd name="T23" fmla="*/ 2147483646 h 3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24"/>
              <a:gd name="T37" fmla="*/ 0 h 316"/>
              <a:gd name="T38" fmla="*/ 624 w 624"/>
              <a:gd name="T39" fmla="*/ 316 h 31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24" h="316">
                <a:moveTo>
                  <a:pt x="356" y="33"/>
                </a:moveTo>
                <a:cubicBezTo>
                  <a:pt x="261" y="2"/>
                  <a:pt x="267" y="0"/>
                  <a:pt x="96" y="33"/>
                </a:cubicBezTo>
                <a:cubicBezTo>
                  <a:pt x="69" y="38"/>
                  <a:pt x="28" y="79"/>
                  <a:pt x="28" y="79"/>
                </a:cubicBezTo>
                <a:cubicBezTo>
                  <a:pt x="6" y="147"/>
                  <a:pt x="0" y="152"/>
                  <a:pt x="28" y="259"/>
                </a:cubicBezTo>
                <a:cubicBezTo>
                  <a:pt x="33" y="277"/>
                  <a:pt x="107" y="297"/>
                  <a:pt x="130" y="305"/>
                </a:cubicBezTo>
                <a:cubicBezTo>
                  <a:pt x="141" y="309"/>
                  <a:pt x="164" y="316"/>
                  <a:pt x="164" y="316"/>
                </a:cubicBezTo>
                <a:cubicBezTo>
                  <a:pt x="325" y="309"/>
                  <a:pt x="384" y="308"/>
                  <a:pt x="514" y="282"/>
                </a:cubicBezTo>
                <a:cubicBezTo>
                  <a:pt x="525" y="274"/>
                  <a:pt x="536" y="265"/>
                  <a:pt x="548" y="259"/>
                </a:cubicBezTo>
                <a:cubicBezTo>
                  <a:pt x="559" y="254"/>
                  <a:pt x="573" y="255"/>
                  <a:pt x="582" y="248"/>
                </a:cubicBezTo>
                <a:cubicBezTo>
                  <a:pt x="600" y="233"/>
                  <a:pt x="609" y="200"/>
                  <a:pt x="616" y="180"/>
                </a:cubicBezTo>
                <a:cubicBezTo>
                  <a:pt x="601" y="51"/>
                  <a:pt x="624" y="78"/>
                  <a:pt x="514" y="56"/>
                </a:cubicBezTo>
                <a:cubicBezTo>
                  <a:pt x="446" y="10"/>
                  <a:pt x="494" y="33"/>
                  <a:pt x="356" y="33"/>
                </a:cubicBezTo>
                <a:close/>
              </a:path>
            </a:pathLst>
          </a:custGeom>
          <a:noFill/>
          <a:ln w="66675" cap="sq" cmpd="sng">
            <a:solidFill>
              <a:srgbClr val="00FFFF"/>
            </a:solidFill>
            <a:prstDash val="solid"/>
            <a:round/>
            <a:headEnd/>
            <a:tailEnd/>
          </a:ln>
        </p:spPr>
        <p:txBody>
          <a:bodyPr/>
          <a:lstStyle/>
          <a:p>
            <a:endParaRPr lang="zh-CN" altLang="en-US"/>
          </a:p>
        </p:txBody>
      </p:sp>
      <p:grpSp>
        <p:nvGrpSpPr>
          <p:cNvPr id="29" name="Group 60"/>
          <p:cNvGrpSpPr>
            <a:grpSpLocks/>
          </p:cNvGrpSpPr>
          <p:nvPr/>
        </p:nvGrpSpPr>
        <p:grpSpPr bwMode="auto">
          <a:xfrm>
            <a:off x="944563" y="1628775"/>
            <a:ext cx="2459037" cy="609600"/>
            <a:chOff x="595" y="976"/>
            <a:chExt cx="1549" cy="384"/>
          </a:xfrm>
        </p:grpSpPr>
        <p:sp>
          <p:nvSpPr>
            <p:cNvPr id="30" name="Oval 61"/>
            <p:cNvSpPr>
              <a:spLocks noChangeArrowheads="1"/>
            </p:cNvSpPr>
            <p:nvPr/>
          </p:nvSpPr>
          <p:spPr bwMode="auto">
            <a:xfrm>
              <a:off x="595" y="983"/>
              <a:ext cx="1406" cy="343"/>
            </a:xfrm>
            <a:prstGeom prst="ellipse">
              <a:avLst/>
            </a:prstGeom>
            <a:solidFill>
              <a:srgbClr val="FFD5AB"/>
            </a:solidFill>
            <a:ln w="12700" cap="sq">
              <a:noFill/>
              <a:round/>
              <a:headEnd type="none" w="sm" len="sm"/>
              <a:tailEnd type="none" w="sm" len="sm"/>
            </a:ln>
            <a:effectLst>
              <a:outerShdw dist="45791" dir="2021404" algn="ctr" rotWithShape="0">
                <a:srgbClr val="B2B2B2"/>
              </a:outerShdw>
            </a:effectLst>
          </p:spPr>
          <p:txBody>
            <a:bodyPr wrap="none" anchor="ctr"/>
            <a:lstStyle/>
            <a:p>
              <a:pPr eaLnBrk="1" hangingPunct="1"/>
              <a:endParaRPr lang="zh-CN" altLang="en-US"/>
            </a:p>
          </p:txBody>
        </p:sp>
        <p:sp>
          <p:nvSpPr>
            <p:cNvPr id="31" name="Text Box 62"/>
            <p:cNvSpPr txBox="1">
              <a:spLocks noChangeArrowheads="1"/>
            </p:cNvSpPr>
            <p:nvPr/>
          </p:nvSpPr>
          <p:spPr bwMode="auto">
            <a:xfrm>
              <a:off x="671" y="976"/>
              <a:ext cx="1473" cy="384"/>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r>
                <a:rPr lang="zh-CN" altLang="en-US" sz="3400" b="1">
                  <a:solidFill>
                    <a:srgbClr val="FF3300"/>
                  </a:solidFill>
                  <a:latin typeface="Times New Roman" pitchFamily="18" charset="0"/>
                  <a:ea typeface="华文行楷" pitchFamily="2" charset="-122"/>
                </a:rPr>
                <a:t>核心思想</a:t>
              </a:r>
            </a:p>
          </p:txBody>
        </p:sp>
      </p:grpSp>
    </p:spTree>
    <p:extLst>
      <p:ext uri="{BB962C8B-B14F-4D97-AF65-F5344CB8AC3E}">
        <p14:creationId xmlns:p14="http://schemas.microsoft.com/office/powerpoint/2010/main" val="1144433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slide(fromBottom)">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righ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right)">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slide(fromLeft)">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23" presetClass="entr" presetSubtype="288"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 calcmode="lin" valueType="num">
                                      <p:cBhvr>
                                        <p:cTn id="32" dur="500" fill="hold"/>
                                        <p:tgtEl>
                                          <p:spTgt spid="17"/>
                                        </p:tgtEl>
                                        <p:attrNameLst>
                                          <p:attrName>ppt_w</p:attrName>
                                        </p:attrNameLst>
                                      </p:cBhvr>
                                      <p:tavLst>
                                        <p:tav tm="0">
                                          <p:val>
                                            <p:strVal val="4/3*#ppt_w"/>
                                          </p:val>
                                        </p:tav>
                                        <p:tav tm="100000">
                                          <p:val>
                                            <p:strVal val="#ppt_w"/>
                                          </p:val>
                                        </p:tav>
                                      </p:tavLst>
                                    </p:anim>
                                    <p:anim calcmode="lin" valueType="num">
                                      <p:cBhvr>
                                        <p:cTn id="33" dur="500" fill="hold"/>
                                        <p:tgtEl>
                                          <p:spTgt spid="17"/>
                                        </p:tgtEl>
                                        <p:attrNameLst>
                                          <p:attrName>ppt_h</p:attrName>
                                        </p:attrNameLst>
                                      </p:cBhvr>
                                      <p:tavLst>
                                        <p:tav tm="0">
                                          <p:val>
                                            <p:strVal val="4/3*#ppt_h"/>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grpId="0" nodeType="click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right)">
                                      <p:cBhvr>
                                        <p:cTn id="38" dur="500"/>
                                        <p:tgtEl>
                                          <p:spTgt spid="18"/>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wipe(down)">
                                      <p:cBhvr>
                                        <p:cTn id="43" dur="500"/>
                                        <p:tgtEl>
                                          <p:spTgt spid="19"/>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nodeType="click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dissolve">
                                      <p:cBhvr>
                                        <p:cTn id="4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7" grpId="0" animBg="1"/>
      <p:bldP spid="18" grpId="0" animBg="1"/>
      <p:bldP spid="19" grpId="0" animBg="1"/>
      <p:bldP spid="2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某趟排序过程</a:t>
            </a:r>
          </a:p>
        </p:txBody>
      </p:sp>
      <p:sp>
        <p:nvSpPr>
          <p:cNvPr id="3" name="灯片编号占位符 2"/>
          <p:cNvSpPr>
            <a:spLocks noGrp="1"/>
          </p:cNvSpPr>
          <p:nvPr>
            <p:ph type="sldNum" sz="quarter" idx="10"/>
          </p:nvPr>
        </p:nvSpPr>
        <p:spPr/>
        <p:txBody>
          <a:bodyPr/>
          <a:lstStyle/>
          <a:p>
            <a:fld id="{F2DD6961-664A-42F0-A980-3B7D22A37BEA}" type="slidenum">
              <a:rPr lang="zh-CN" altLang="en-US" smtClean="0"/>
              <a:t>9</a:t>
            </a:fld>
            <a:endParaRPr lang="zh-CN" altLang="en-US"/>
          </a:p>
        </p:txBody>
      </p:sp>
      <p:sp>
        <p:nvSpPr>
          <p:cNvPr id="57" name="Rectangle 6"/>
          <p:cNvSpPr>
            <a:spLocks noChangeArrowheads="1"/>
          </p:cNvSpPr>
          <p:nvPr/>
        </p:nvSpPr>
        <p:spPr bwMode="auto">
          <a:xfrm>
            <a:off x="3329918" y="2805285"/>
            <a:ext cx="6477000" cy="1249363"/>
          </a:xfrm>
          <a:prstGeom prst="rect">
            <a:avLst/>
          </a:prstGeom>
          <a:noFill/>
          <a:ln w="12700" cap="sq">
            <a:noFill/>
            <a:miter lim="800000"/>
            <a:headEnd type="none" w="sm" len="sm"/>
            <a:tailEnd type="none" w="sm" len="sm"/>
          </a:ln>
        </p:spPr>
        <p:txBody>
          <a:bodyPr>
            <a:spAutoFit/>
          </a:bodyPr>
          <a:lstStyle/>
          <a:p>
            <a:pPr eaLnBrk="1" hangingPunct="1"/>
            <a:r>
              <a:rPr lang="en-US" altLang="zh-CN" sz="2400" b="1" dirty="0">
                <a:solidFill>
                  <a:schemeClr val="bg2"/>
                </a:solidFill>
                <a:latin typeface="Times New Roman" pitchFamily="18" charset="0"/>
                <a:ea typeface="宋体" charset="-122"/>
                <a:cs typeface="Times New Roman" pitchFamily="18" charset="0"/>
              </a:rPr>
              <a:t>                         </a:t>
            </a:r>
            <a:r>
              <a:rPr lang="en-US" altLang="zh-CN" sz="2400" b="1" dirty="0">
                <a:solidFill>
                  <a:srgbClr val="000099"/>
                </a:solidFill>
                <a:latin typeface="Times New Roman" pitchFamily="18" charset="0"/>
                <a:ea typeface="宋体" charset="-122"/>
                <a:cs typeface="Times New Roman" pitchFamily="18" charset="0"/>
              </a:rPr>
              <a:t>… (</a:t>
            </a:r>
            <a:r>
              <a:rPr lang="zh-CN" altLang="en-US" sz="2200" b="1" dirty="0">
                <a:solidFill>
                  <a:srgbClr val="000099"/>
                </a:solidFill>
                <a:latin typeface="Times New Roman" pitchFamily="18" charset="0"/>
                <a:ea typeface="宋体" charset="-122"/>
                <a:cs typeface="Times New Roman" pitchFamily="18" charset="0"/>
              </a:rPr>
              <a:t>若干趟后</a:t>
            </a:r>
            <a:r>
              <a:rPr lang="en-US" altLang="zh-CN" sz="2200" b="1" dirty="0">
                <a:solidFill>
                  <a:srgbClr val="000099"/>
                </a:solidFill>
                <a:latin typeface="Times New Roman" pitchFamily="18" charset="0"/>
                <a:ea typeface="宋体" charset="-122"/>
                <a:cs typeface="Times New Roman" pitchFamily="18" charset="0"/>
              </a:rPr>
              <a:t>)</a:t>
            </a:r>
          </a:p>
          <a:p>
            <a:pPr eaLnBrk="1" hangingPunct="1"/>
            <a:endParaRPr lang="en-US" altLang="zh-CN" sz="2400" b="1" dirty="0">
              <a:solidFill>
                <a:schemeClr val="bg2"/>
              </a:solidFill>
              <a:latin typeface="Times New Roman" pitchFamily="18" charset="0"/>
              <a:ea typeface="宋体" charset="-122"/>
              <a:cs typeface="Times New Roman" pitchFamily="18" charset="0"/>
            </a:endParaRPr>
          </a:p>
          <a:p>
            <a:pPr eaLnBrk="1" hangingPunct="1"/>
            <a:r>
              <a:rPr lang="en-US" altLang="zh-CN" sz="2800" b="1" dirty="0">
                <a:solidFill>
                  <a:srgbClr val="FF3300"/>
                </a:solidFill>
                <a:latin typeface="Times New Roman" pitchFamily="18" charset="0"/>
                <a:ea typeface="宋体" charset="-122"/>
                <a:cs typeface="Times New Roman" pitchFamily="18" charset="0"/>
              </a:rPr>
              <a:t>38     49     76     97</a:t>
            </a:r>
            <a:r>
              <a:rPr lang="en-US" altLang="zh-CN" sz="2800" b="1" dirty="0">
                <a:solidFill>
                  <a:srgbClr val="FFFFFF"/>
                </a:solidFill>
                <a:latin typeface="Times New Roman" pitchFamily="18" charset="0"/>
                <a:ea typeface="宋体" charset="-122"/>
                <a:cs typeface="Times New Roman" pitchFamily="18" charset="0"/>
              </a:rPr>
              <a:t>     </a:t>
            </a:r>
            <a:r>
              <a:rPr lang="en-US" altLang="zh-CN" sz="2800" b="1" dirty="0">
                <a:solidFill>
                  <a:srgbClr val="003399"/>
                </a:solidFill>
                <a:latin typeface="Times New Roman" pitchFamily="18" charset="0"/>
                <a:ea typeface="宋体" charset="-122"/>
                <a:cs typeface="Times New Roman" pitchFamily="18" charset="0"/>
              </a:rPr>
              <a:t>65   </a:t>
            </a:r>
            <a:r>
              <a:rPr lang="en-US" altLang="zh-CN" sz="2800" b="1" dirty="0">
                <a:solidFill>
                  <a:srgbClr val="FFFFFF"/>
                </a:solidFill>
                <a:latin typeface="Times New Roman" pitchFamily="18" charset="0"/>
                <a:ea typeface="宋体" charset="-122"/>
                <a:cs typeface="Times New Roman" pitchFamily="18" charset="0"/>
              </a:rPr>
              <a:t>  </a:t>
            </a:r>
            <a:r>
              <a:rPr lang="en-US" altLang="zh-CN" sz="2800" b="1" dirty="0">
                <a:solidFill>
                  <a:srgbClr val="003399"/>
                </a:solidFill>
                <a:latin typeface="Times New Roman" pitchFamily="18" charset="0"/>
                <a:ea typeface="宋体" charset="-122"/>
                <a:cs typeface="Times New Roman" pitchFamily="18" charset="0"/>
              </a:rPr>
              <a:t>13     27     50</a:t>
            </a:r>
          </a:p>
        </p:txBody>
      </p:sp>
      <p:grpSp>
        <p:nvGrpSpPr>
          <p:cNvPr id="58" name="Group 10"/>
          <p:cNvGrpSpPr>
            <a:grpSpLocks/>
          </p:cNvGrpSpPr>
          <p:nvPr/>
        </p:nvGrpSpPr>
        <p:grpSpPr bwMode="auto">
          <a:xfrm>
            <a:off x="2151993" y="3008485"/>
            <a:ext cx="790575" cy="1057275"/>
            <a:chOff x="258" y="1808"/>
            <a:chExt cx="498" cy="666"/>
          </a:xfrm>
        </p:grpSpPr>
        <p:sp>
          <p:nvSpPr>
            <p:cNvPr id="59" name="Text Box 11"/>
            <p:cNvSpPr txBox="1">
              <a:spLocks noChangeArrowheads="1"/>
            </p:cNvSpPr>
            <p:nvPr/>
          </p:nvSpPr>
          <p:spPr bwMode="auto">
            <a:xfrm>
              <a:off x="258" y="1808"/>
              <a:ext cx="498" cy="269"/>
            </a:xfrm>
            <a:prstGeom prst="rect">
              <a:avLst/>
            </a:prstGeom>
            <a:noFill/>
            <a:ln w="12700" cap="sq">
              <a:noFill/>
              <a:miter lim="800000"/>
              <a:headEnd type="none" w="sm" len="sm"/>
              <a:tailEnd type="none" w="sm" len="sm"/>
            </a:ln>
          </p:spPr>
          <p:txBody>
            <a:bodyPr wrap="none">
              <a:spAutoFit/>
            </a:bodyPr>
            <a:lstStyle/>
            <a:p>
              <a:pPr eaLnBrk="1" hangingPunct="1"/>
              <a:r>
                <a:rPr lang="en-US" altLang="zh-CN" sz="2200" b="1">
                  <a:solidFill>
                    <a:schemeClr val="accent2"/>
                  </a:solidFill>
                  <a:latin typeface="Times New Roman" pitchFamily="18" charset="0"/>
                  <a:ea typeface="宋体" charset="-122"/>
                </a:rPr>
                <a:t>temp</a:t>
              </a:r>
            </a:p>
          </p:txBody>
        </p:sp>
        <p:sp>
          <p:nvSpPr>
            <p:cNvPr id="60" name="Rectangle 12"/>
            <p:cNvSpPr>
              <a:spLocks noChangeArrowheads="1"/>
            </p:cNvSpPr>
            <p:nvPr/>
          </p:nvSpPr>
          <p:spPr bwMode="auto">
            <a:xfrm>
              <a:off x="325" y="2090"/>
              <a:ext cx="336" cy="384"/>
            </a:xfrm>
            <a:prstGeom prst="rect">
              <a:avLst/>
            </a:prstGeom>
            <a:noFill/>
            <a:ln w="31750" cap="sq">
              <a:solidFill>
                <a:srgbClr val="000080"/>
              </a:solidFill>
              <a:miter lim="800000"/>
              <a:headEnd/>
              <a:tailEnd/>
            </a:ln>
          </p:spPr>
          <p:txBody>
            <a:bodyPr wrap="none" anchor="ctr"/>
            <a:lstStyle/>
            <a:p>
              <a:pPr eaLnBrk="1" hangingPunct="1"/>
              <a:endParaRPr lang="zh-CN" altLang="en-US"/>
            </a:p>
          </p:txBody>
        </p:sp>
      </p:grpSp>
      <p:sp>
        <p:nvSpPr>
          <p:cNvPr id="61" name="Rectangle 13"/>
          <p:cNvSpPr>
            <a:spLocks noChangeArrowheads="1"/>
          </p:cNvSpPr>
          <p:nvPr/>
        </p:nvSpPr>
        <p:spPr bwMode="auto">
          <a:xfrm>
            <a:off x="2263118" y="3508548"/>
            <a:ext cx="539750" cy="519112"/>
          </a:xfrm>
          <a:prstGeom prst="rect">
            <a:avLst/>
          </a:prstGeom>
          <a:noFill/>
          <a:ln w="12700" cap="sq">
            <a:noFill/>
            <a:miter lim="800000"/>
            <a:headEnd/>
            <a:tailEnd/>
          </a:ln>
        </p:spPr>
        <p:txBody>
          <a:bodyPr wrap="none">
            <a:spAutoFit/>
          </a:bodyPr>
          <a:lstStyle/>
          <a:p>
            <a:pPr eaLnBrk="1" hangingPunct="1"/>
            <a:r>
              <a:rPr lang="en-US" altLang="zh-CN" sz="2800" b="1">
                <a:solidFill>
                  <a:schemeClr val="accent2"/>
                </a:solidFill>
                <a:latin typeface="Times New Roman" pitchFamily="18" charset="0"/>
                <a:ea typeface="宋体" charset="-122"/>
              </a:rPr>
              <a:t>65</a:t>
            </a:r>
          </a:p>
        </p:txBody>
      </p:sp>
      <p:sp>
        <p:nvSpPr>
          <p:cNvPr id="62" name="Line 14"/>
          <p:cNvSpPr>
            <a:spLocks noChangeShapeType="1"/>
          </p:cNvSpPr>
          <p:nvPr/>
        </p:nvSpPr>
        <p:spPr bwMode="auto">
          <a:xfrm>
            <a:off x="5985806" y="3245023"/>
            <a:ext cx="0" cy="304800"/>
          </a:xfrm>
          <a:prstGeom prst="line">
            <a:avLst/>
          </a:prstGeom>
          <a:noFill/>
          <a:ln w="25400" cap="sq">
            <a:solidFill>
              <a:schemeClr val="accent2"/>
            </a:solidFill>
            <a:round/>
            <a:headEnd type="none" w="sm" len="sm"/>
            <a:tailEnd type="triangle" w="med" len="med"/>
          </a:ln>
        </p:spPr>
        <p:txBody>
          <a:bodyPr/>
          <a:lstStyle/>
          <a:p>
            <a:endParaRPr lang="zh-CN" altLang="en-US"/>
          </a:p>
        </p:txBody>
      </p:sp>
      <p:grpSp>
        <p:nvGrpSpPr>
          <p:cNvPr id="63" name="Group 15"/>
          <p:cNvGrpSpPr>
            <a:grpSpLocks/>
          </p:cNvGrpSpPr>
          <p:nvPr/>
        </p:nvGrpSpPr>
        <p:grpSpPr bwMode="auto">
          <a:xfrm>
            <a:off x="5715931" y="3532360"/>
            <a:ext cx="539750" cy="519113"/>
            <a:chOff x="1872" y="3550"/>
            <a:chExt cx="340" cy="327"/>
          </a:xfrm>
        </p:grpSpPr>
        <p:sp>
          <p:nvSpPr>
            <p:cNvPr id="64" name="Rectangle 16"/>
            <p:cNvSpPr>
              <a:spLocks noChangeArrowheads="1"/>
            </p:cNvSpPr>
            <p:nvPr/>
          </p:nvSpPr>
          <p:spPr bwMode="auto">
            <a:xfrm>
              <a:off x="1876" y="3552"/>
              <a:ext cx="336"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65" name="Rectangle 17"/>
            <p:cNvSpPr>
              <a:spLocks noChangeArrowheads="1"/>
            </p:cNvSpPr>
            <p:nvPr/>
          </p:nvSpPr>
          <p:spPr bwMode="auto">
            <a:xfrm>
              <a:off x="1872" y="3550"/>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FF3300"/>
                  </a:solidFill>
                  <a:latin typeface="Times New Roman" pitchFamily="18" charset="0"/>
                  <a:ea typeface="宋体" charset="-122"/>
                </a:rPr>
                <a:t>76</a:t>
              </a:r>
            </a:p>
          </p:txBody>
        </p:sp>
      </p:grpSp>
      <p:grpSp>
        <p:nvGrpSpPr>
          <p:cNvPr id="66" name="Group 71"/>
          <p:cNvGrpSpPr>
            <a:grpSpLocks/>
          </p:cNvGrpSpPr>
          <p:nvPr/>
        </p:nvGrpSpPr>
        <p:grpSpPr bwMode="auto">
          <a:xfrm>
            <a:off x="8095593" y="2406823"/>
            <a:ext cx="2287588" cy="762000"/>
            <a:chOff x="3888" y="1429"/>
            <a:chExt cx="1441" cy="480"/>
          </a:xfrm>
        </p:grpSpPr>
        <p:sp>
          <p:nvSpPr>
            <p:cNvPr id="67" name="AutoShape 22" descr="水滴"/>
            <p:cNvSpPr>
              <a:spLocks noChangeArrowheads="1"/>
            </p:cNvSpPr>
            <p:nvPr/>
          </p:nvSpPr>
          <p:spPr bwMode="auto">
            <a:xfrm>
              <a:off x="3888" y="1429"/>
              <a:ext cx="1344" cy="480"/>
            </a:xfrm>
            <a:prstGeom prst="wedgeRoundRectCallout">
              <a:avLst>
                <a:gd name="adj1" fmla="val -97620"/>
                <a:gd name="adj2" fmla="val 85000"/>
                <a:gd name="adj3" fmla="val 16667"/>
              </a:avLst>
            </a:prstGeom>
            <a:noFill/>
            <a:ln w="57150" cap="sq">
              <a:solidFill>
                <a:srgbClr val="00C2F0"/>
              </a:solidFill>
              <a:miter lim="800000"/>
              <a:headEnd type="none" w="sm" len="sm"/>
              <a:tailEnd type="none" w="sm" len="sm"/>
            </a:ln>
          </p:spPr>
          <p:txBody>
            <a:bodyPr wrap="none" anchor="ctr"/>
            <a:lstStyle/>
            <a:p>
              <a:pPr algn="ctr" eaLnBrk="1" hangingPunct="1"/>
              <a:endParaRPr lang="en-US" altLang="zh-CN" sz="2400" b="1">
                <a:latin typeface="Times New Roman" pitchFamily="18" charset="0"/>
                <a:ea typeface="宋体" charset="-122"/>
              </a:endParaRPr>
            </a:p>
          </p:txBody>
        </p:sp>
        <p:sp>
          <p:nvSpPr>
            <p:cNvPr id="68" name="Text Box 23"/>
            <p:cNvSpPr txBox="1">
              <a:spLocks noChangeArrowheads="1"/>
            </p:cNvSpPr>
            <p:nvPr/>
          </p:nvSpPr>
          <p:spPr bwMode="auto">
            <a:xfrm>
              <a:off x="3988" y="1467"/>
              <a:ext cx="1341" cy="260"/>
            </a:xfrm>
            <a:prstGeom prst="rect">
              <a:avLst/>
            </a:prstGeom>
            <a:noFill/>
            <a:ln w="12700" cap="sq">
              <a:noFill/>
              <a:miter lim="800000"/>
              <a:headEnd type="none" w="sm" len="sm"/>
              <a:tailEnd type="none" w="sm" len="sm"/>
            </a:ln>
          </p:spPr>
          <p:txBody>
            <a:bodyPr>
              <a:spAutoFit/>
            </a:bodyPr>
            <a:lstStyle/>
            <a:p>
              <a:pPr eaLnBrk="1" hangingPunct="1"/>
              <a:r>
                <a:rPr lang="en-US" altLang="zh-CN" sz="2100" b="1">
                  <a:latin typeface="Times New Roman" pitchFamily="18" charset="0"/>
                  <a:ea typeface="宋体" charset="-122"/>
                </a:rPr>
                <a:t>K[j+1]</a:t>
              </a:r>
              <a:r>
                <a:rPr lang="en-US" altLang="zh-CN" sz="2100" b="1">
                  <a:latin typeface="Times New Roman" pitchFamily="18" charset="0"/>
                  <a:ea typeface="宋体" charset="-122"/>
                  <a:sym typeface="Symbol" pitchFamily="18" charset="2"/>
                </a:rPr>
                <a:t>=K[ j ]</a:t>
              </a:r>
              <a:r>
                <a:rPr lang="zh-CN" altLang="en-US" sz="2100" b="1">
                  <a:latin typeface="Times New Roman" pitchFamily="18" charset="0"/>
                  <a:ea typeface="宋体" charset="-122"/>
                  <a:sym typeface="Symbol" pitchFamily="18" charset="2"/>
                </a:rPr>
                <a:t>；</a:t>
              </a:r>
              <a:endParaRPr lang="zh-CN" altLang="en-US" sz="2100" b="1">
                <a:latin typeface="Times New Roman" pitchFamily="18" charset="0"/>
                <a:ea typeface="宋体" charset="-122"/>
              </a:endParaRPr>
            </a:p>
          </p:txBody>
        </p:sp>
      </p:grpSp>
      <p:sp>
        <p:nvSpPr>
          <p:cNvPr id="69" name="Rectangle 24"/>
          <p:cNvSpPr>
            <a:spLocks noChangeArrowheads="1"/>
          </p:cNvSpPr>
          <p:nvPr/>
        </p:nvSpPr>
        <p:spPr bwMode="auto">
          <a:xfrm>
            <a:off x="8278156" y="2692573"/>
            <a:ext cx="1230312" cy="412750"/>
          </a:xfrm>
          <a:prstGeom prst="rect">
            <a:avLst/>
          </a:prstGeom>
          <a:noFill/>
          <a:ln w="12700" cap="sq">
            <a:noFill/>
            <a:miter lim="800000"/>
            <a:headEnd/>
            <a:tailEnd/>
          </a:ln>
        </p:spPr>
        <p:txBody>
          <a:bodyPr>
            <a:spAutoFit/>
          </a:bodyPr>
          <a:lstStyle/>
          <a:p>
            <a:pPr eaLnBrk="1" hangingPunct="1"/>
            <a:r>
              <a:rPr lang="en-US" altLang="zh-CN" sz="2100" b="1" dirty="0">
                <a:latin typeface="Times New Roman" pitchFamily="18" charset="0"/>
                <a:ea typeface="宋体" charset="-122"/>
              </a:rPr>
              <a:t>j</a:t>
            </a:r>
            <a:r>
              <a:rPr lang="en-US" altLang="zh-CN" sz="2100" b="1" dirty="0">
                <a:latin typeface="Times New Roman" pitchFamily="18" charset="0"/>
                <a:ea typeface="宋体" charset="-122"/>
                <a:sym typeface="Symbol" pitchFamily="18" charset="2"/>
              </a:rPr>
              <a:t>=j1</a:t>
            </a:r>
            <a:r>
              <a:rPr lang="zh-CN" altLang="en-US" sz="2100" b="1" dirty="0">
                <a:latin typeface="Times New Roman" pitchFamily="18" charset="0"/>
                <a:ea typeface="宋体" charset="-122"/>
                <a:sym typeface="Symbol" pitchFamily="18" charset="2"/>
              </a:rPr>
              <a:t>；</a:t>
            </a:r>
          </a:p>
        </p:txBody>
      </p:sp>
      <p:grpSp>
        <p:nvGrpSpPr>
          <p:cNvPr id="70" name="Group 25"/>
          <p:cNvGrpSpPr>
            <a:grpSpLocks/>
          </p:cNvGrpSpPr>
          <p:nvPr/>
        </p:nvGrpSpPr>
        <p:grpSpPr bwMode="auto">
          <a:xfrm>
            <a:off x="5199993" y="3221210"/>
            <a:ext cx="1066800" cy="381000"/>
            <a:chOff x="2064" y="1942"/>
            <a:chExt cx="672" cy="240"/>
          </a:xfrm>
        </p:grpSpPr>
        <p:sp>
          <p:nvSpPr>
            <p:cNvPr id="71" name="Rectangle 26"/>
            <p:cNvSpPr>
              <a:spLocks noChangeArrowheads="1"/>
            </p:cNvSpPr>
            <p:nvPr/>
          </p:nvSpPr>
          <p:spPr bwMode="auto">
            <a:xfrm>
              <a:off x="2400" y="1942"/>
              <a:ext cx="336" cy="240"/>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72" name="Line 27"/>
            <p:cNvSpPr>
              <a:spLocks noChangeShapeType="1"/>
            </p:cNvSpPr>
            <p:nvPr/>
          </p:nvSpPr>
          <p:spPr bwMode="auto">
            <a:xfrm>
              <a:off x="2064" y="1965"/>
              <a:ext cx="0" cy="192"/>
            </a:xfrm>
            <a:prstGeom prst="line">
              <a:avLst/>
            </a:prstGeom>
            <a:noFill/>
            <a:ln w="25400" cap="sq">
              <a:solidFill>
                <a:schemeClr val="accent2"/>
              </a:solidFill>
              <a:round/>
              <a:headEnd type="none" w="sm" len="sm"/>
              <a:tailEnd type="triangle" w="med" len="med"/>
            </a:ln>
          </p:spPr>
          <p:txBody>
            <a:bodyPr/>
            <a:lstStyle/>
            <a:p>
              <a:endParaRPr lang="zh-CN" altLang="en-US"/>
            </a:p>
          </p:txBody>
        </p:sp>
      </p:grpSp>
      <p:grpSp>
        <p:nvGrpSpPr>
          <p:cNvPr id="73" name="Group 28"/>
          <p:cNvGrpSpPr>
            <a:grpSpLocks/>
          </p:cNvGrpSpPr>
          <p:nvPr/>
        </p:nvGrpSpPr>
        <p:grpSpPr bwMode="auto">
          <a:xfrm>
            <a:off x="4952343" y="3543473"/>
            <a:ext cx="539750" cy="519112"/>
            <a:chOff x="1872" y="3550"/>
            <a:chExt cx="340" cy="327"/>
          </a:xfrm>
        </p:grpSpPr>
        <p:sp>
          <p:nvSpPr>
            <p:cNvPr id="74" name="Rectangle 29"/>
            <p:cNvSpPr>
              <a:spLocks noChangeArrowheads="1"/>
            </p:cNvSpPr>
            <p:nvPr/>
          </p:nvSpPr>
          <p:spPr bwMode="auto">
            <a:xfrm>
              <a:off x="1876" y="3552"/>
              <a:ext cx="336" cy="288"/>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75" name="Rectangle 30"/>
            <p:cNvSpPr>
              <a:spLocks noChangeArrowheads="1"/>
            </p:cNvSpPr>
            <p:nvPr/>
          </p:nvSpPr>
          <p:spPr bwMode="auto">
            <a:xfrm>
              <a:off x="1872" y="3550"/>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FF3300"/>
                  </a:solidFill>
                  <a:latin typeface="Times New Roman" pitchFamily="18" charset="0"/>
                  <a:ea typeface="宋体" charset="-122"/>
                </a:rPr>
                <a:t>65</a:t>
              </a:r>
            </a:p>
          </p:txBody>
        </p:sp>
      </p:grpSp>
      <p:grpSp>
        <p:nvGrpSpPr>
          <p:cNvPr id="76" name="Group 31"/>
          <p:cNvGrpSpPr>
            <a:grpSpLocks/>
          </p:cNvGrpSpPr>
          <p:nvPr/>
        </p:nvGrpSpPr>
        <p:grpSpPr bwMode="auto">
          <a:xfrm>
            <a:off x="4420531" y="3245023"/>
            <a:ext cx="1066800" cy="381000"/>
            <a:chOff x="2064" y="1942"/>
            <a:chExt cx="672" cy="240"/>
          </a:xfrm>
        </p:grpSpPr>
        <p:sp>
          <p:nvSpPr>
            <p:cNvPr id="77" name="Rectangle 32"/>
            <p:cNvSpPr>
              <a:spLocks noChangeArrowheads="1"/>
            </p:cNvSpPr>
            <p:nvPr/>
          </p:nvSpPr>
          <p:spPr bwMode="auto">
            <a:xfrm>
              <a:off x="2400" y="1942"/>
              <a:ext cx="336" cy="240"/>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78" name="Line 33"/>
            <p:cNvSpPr>
              <a:spLocks noChangeShapeType="1"/>
            </p:cNvSpPr>
            <p:nvPr/>
          </p:nvSpPr>
          <p:spPr bwMode="auto">
            <a:xfrm>
              <a:off x="2064" y="1965"/>
              <a:ext cx="0" cy="192"/>
            </a:xfrm>
            <a:prstGeom prst="line">
              <a:avLst/>
            </a:prstGeom>
            <a:noFill/>
            <a:ln w="25400" cap="sq">
              <a:solidFill>
                <a:schemeClr val="accent2"/>
              </a:solidFill>
              <a:round/>
              <a:headEnd type="none" w="sm" len="sm"/>
              <a:tailEnd type="triangle" w="med" len="med"/>
            </a:ln>
          </p:spPr>
          <p:txBody>
            <a:bodyPr/>
            <a:lstStyle/>
            <a:p>
              <a:endParaRPr lang="zh-CN" altLang="en-US"/>
            </a:p>
          </p:txBody>
        </p:sp>
      </p:grpSp>
      <p:grpSp>
        <p:nvGrpSpPr>
          <p:cNvPr id="79" name="Group 34"/>
          <p:cNvGrpSpPr>
            <a:grpSpLocks/>
          </p:cNvGrpSpPr>
          <p:nvPr/>
        </p:nvGrpSpPr>
        <p:grpSpPr bwMode="auto">
          <a:xfrm>
            <a:off x="2532993" y="4335635"/>
            <a:ext cx="1981200" cy="527050"/>
            <a:chOff x="0" y="2644"/>
            <a:chExt cx="1248" cy="332"/>
          </a:xfrm>
        </p:grpSpPr>
        <p:sp>
          <p:nvSpPr>
            <p:cNvPr id="80" name="AutoShape 35" descr="花束"/>
            <p:cNvSpPr>
              <a:spLocks noChangeArrowheads="1"/>
            </p:cNvSpPr>
            <p:nvPr/>
          </p:nvSpPr>
          <p:spPr bwMode="auto">
            <a:xfrm>
              <a:off x="0" y="2644"/>
              <a:ext cx="1248" cy="332"/>
            </a:xfrm>
            <a:prstGeom prst="wedgeEllipseCallout">
              <a:avLst>
                <a:gd name="adj1" fmla="val 64102"/>
                <a:gd name="adj2" fmla="val -101204"/>
              </a:avLst>
            </a:prstGeom>
            <a:noFill/>
            <a:ln w="50800" cap="sq">
              <a:solidFill>
                <a:srgbClr val="33CCCC"/>
              </a:solidFill>
              <a:miter lim="800000"/>
              <a:headEnd type="none" w="sm" len="sm"/>
              <a:tailEnd type="none" w="sm" len="sm"/>
            </a:ln>
          </p:spPr>
          <p:txBody>
            <a:bodyPr wrap="none" anchor="ctr"/>
            <a:lstStyle/>
            <a:p>
              <a:pPr algn="ctr" eaLnBrk="1" hangingPunct="1"/>
              <a:endParaRPr lang="en-US" altLang="zh-CN" sz="2400" b="1">
                <a:latin typeface="Times New Roman" pitchFamily="18" charset="0"/>
                <a:ea typeface="宋体" charset="-122"/>
              </a:endParaRPr>
            </a:p>
          </p:txBody>
        </p:sp>
        <p:sp>
          <p:nvSpPr>
            <p:cNvPr id="81" name="Text Box 36"/>
            <p:cNvSpPr txBox="1">
              <a:spLocks noChangeArrowheads="1"/>
            </p:cNvSpPr>
            <p:nvPr/>
          </p:nvSpPr>
          <p:spPr bwMode="auto">
            <a:xfrm>
              <a:off x="66" y="2667"/>
              <a:ext cx="1159" cy="269"/>
            </a:xfrm>
            <a:prstGeom prst="rect">
              <a:avLst/>
            </a:prstGeom>
            <a:noFill/>
            <a:ln w="12700" cap="sq">
              <a:noFill/>
              <a:miter lim="800000"/>
              <a:headEnd type="none" w="sm" len="sm"/>
              <a:tailEnd type="none" w="sm" len="sm"/>
            </a:ln>
          </p:spPr>
          <p:txBody>
            <a:bodyPr wrap="none">
              <a:spAutoFit/>
            </a:bodyPr>
            <a:lstStyle/>
            <a:p>
              <a:pPr eaLnBrk="1" hangingPunct="1"/>
              <a:r>
                <a:rPr lang="en-US" altLang="zh-CN" sz="2200" b="1">
                  <a:solidFill>
                    <a:srgbClr val="000000"/>
                  </a:solidFill>
                  <a:latin typeface="Times New Roman" pitchFamily="18" charset="0"/>
                  <a:ea typeface="宋体" charset="-122"/>
                </a:rPr>
                <a:t>K[j+1]</a:t>
              </a:r>
              <a:r>
                <a:rPr lang="en-US" altLang="zh-CN" sz="2200" b="1">
                  <a:solidFill>
                    <a:srgbClr val="000000"/>
                  </a:solidFill>
                  <a:latin typeface="Times New Roman" pitchFamily="18" charset="0"/>
                  <a:ea typeface="宋体" charset="-122"/>
                  <a:sym typeface="Symbol" pitchFamily="18" charset="2"/>
                </a:rPr>
                <a:t>=temp;</a:t>
              </a:r>
              <a:endParaRPr lang="en-US" altLang="zh-CN" sz="2200" b="1">
                <a:solidFill>
                  <a:srgbClr val="000000"/>
                </a:solidFill>
                <a:latin typeface="Times New Roman" pitchFamily="18" charset="0"/>
                <a:ea typeface="宋体" charset="-122"/>
              </a:endParaRPr>
            </a:p>
          </p:txBody>
        </p:sp>
      </p:grpSp>
      <p:grpSp>
        <p:nvGrpSpPr>
          <p:cNvPr id="82" name="Group 37"/>
          <p:cNvGrpSpPr>
            <a:grpSpLocks/>
          </p:cNvGrpSpPr>
          <p:nvPr/>
        </p:nvGrpSpPr>
        <p:grpSpPr bwMode="auto">
          <a:xfrm>
            <a:off x="2304393" y="5091285"/>
            <a:ext cx="7740650" cy="1416050"/>
            <a:chOff x="240" y="3177"/>
            <a:chExt cx="4876" cy="892"/>
          </a:xfrm>
        </p:grpSpPr>
        <p:sp>
          <p:nvSpPr>
            <p:cNvPr id="83" name="Rectangle 38"/>
            <p:cNvSpPr>
              <a:spLocks noChangeArrowheads="1"/>
            </p:cNvSpPr>
            <p:nvPr/>
          </p:nvSpPr>
          <p:spPr bwMode="auto">
            <a:xfrm>
              <a:off x="912" y="3177"/>
              <a:ext cx="4204" cy="327"/>
            </a:xfrm>
            <a:prstGeom prst="rect">
              <a:avLst/>
            </a:prstGeom>
            <a:noFill/>
            <a:ln w="12700" cap="sq">
              <a:noFill/>
              <a:miter lim="800000"/>
              <a:headEnd type="none" w="sm" len="sm"/>
              <a:tailEnd type="none" w="sm" len="sm"/>
            </a:ln>
          </p:spPr>
          <p:txBody>
            <a:bodyPr>
              <a:spAutoFit/>
            </a:bodyPr>
            <a:lstStyle/>
            <a:p>
              <a:pPr eaLnBrk="1" hangingPunct="1"/>
              <a:r>
                <a:rPr lang="en-US" altLang="zh-CN" sz="2800" b="1">
                  <a:solidFill>
                    <a:srgbClr val="FF3300"/>
                  </a:solidFill>
                  <a:latin typeface="Times New Roman" pitchFamily="18" charset="0"/>
                  <a:ea typeface="宋体" charset="-122"/>
                </a:rPr>
                <a:t>38     49     65     76     97</a:t>
              </a:r>
              <a:r>
                <a:rPr lang="en-US" altLang="zh-CN" sz="2800" b="1">
                  <a:solidFill>
                    <a:srgbClr val="FFFFFF"/>
                  </a:solidFill>
                  <a:latin typeface="Times New Roman" pitchFamily="18" charset="0"/>
                  <a:ea typeface="宋体" charset="-122"/>
                </a:rPr>
                <a:t>     </a:t>
              </a:r>
              <a:r>
                <a:rPr lang="en-US" altLang="zh-CN" sz="2800" b="1">
                  <a:solidFill>
                    <a:srgbClr val="003399"/>
                  </a:solidFill>
                  <a:latin typeface="Times New Roman" pitchFamily="18" charset="0"/>
                  <a:ea typeface="宋体" charset="-122"/>
                </a:rPr>
                <a:t>13     27     50</a:t>
              </a:r>
            </a:p>
          </p:txBody>
        </p:sp>
        <p:sp>
          <p:nvSpPr>
            <p:cNvPr id="84" name="AutoShape 39"/>
            <p:cNvSpPr>
              <a:spLocks noChangeArrowheads="1"/>
            </p:cNvSpPr>
            <p:nvPr/>
          </p:nvSpPr>
          <p:spPr bwMode="auto">
            <a:xfrm>
              <a:off x="240" y="3685"/>
              <a:ext cx="1488" cy="384"/>
            </a:xfrm>
            <a:prstGeom prst="cloudCallout">
              <a:avLst>
                <a:gd name="adj1" fmla="val 41870"/>
                <a:gd name="adj2" fmla="val -83856"/>
              </a:avLst>
            </a:prstGeom>
            <a:gradFill rotWithShape="0">
              <a:gsLst>
                <a:gs pos="0">
                  <a:srgbClr val="007676"/>
                </a:gs>
                <a:gs pos="50000">
                  <a:srgbClr val="00FFFF"/>
                </a:gs>
                <a:gs pos="100000">
                  <a:srgbClr val="007676"/>
                </a:gs>
              </a:gsLst>
              <a:lin ang="2700000" scaled="1"/>
            </a:gradFill>
            <a:ln w="12700" cap="sq">
              <a:noFill/>
              <a:round/>
              <a:headEnd type="none" w="sm" len="sm"/>
              <a:tailEnd type="none" w="sm" len="sm"/>
            </a:ln>
            <a:effectLst>
              <a:outerShdw dist="81320" dir="2319588" algn="ctr" rotWithShape="0">
                <a:schemeClr val="bg2"/>
              </a:outerShdw>
            </a:effectLst>
          </p:spPr>
          <p:txBody>
            <a:bodyPr wrap="none" anchor="ctr"/>
            <a:lstStyle/>
            <a:p>
              <a:pPr algn="ctr" eaLnBrk="1" hangingPunct="1"/>
              <a:endParaRPr lang="en-US" altLang="zh-CN" sz="2400" b="1">
                <a:latin typeface="Times New Roman" pitchFamily="18" charset="0"/>
                <a:ea typeface="宋体" charset="-122"/>
              </a:endParaRPr>
            </a:p>
          </p:txBody>
        </p:sp>
        <p:sp>
          <p:nvSpPr>
            <p:cNvPr id="85" name="Text Box 40"/>
            <p:cNvSpPr txBox="1">
              <a:spLocks noChangeArrowheads="1"/>
            </p:cNvSpPr>
            <p:nvPr/>
          </p:nvSpPr>
          <p:spPr bwMode="auto">
            <a:xfrm>
              <a:off x="339" y="3687"/>
              <a:ext cx="1581" cy="317"/>
            </a:xfrm>
            <a:prstGeom prst="rect">
              <a:avLst/>
            </a:prstGeom>
            <a:noFill/>
            <a:ln w="12700" cap="sq">
              <a:noFill/>
              <a:miter lim="800000"/>
              <a:headEnd type="none" w="sm" len="sm"/>
              <a:tailEnd type="none" w="sm" len="sm"/>
            </a:ln>
            <a:effectLst>
              <a:outerShdw dist="17961" dir="2700000" algn="ctr" rotWithShape="0">
                <a:schemeClr val="bg1"/>
              </a:outerShdw>
            </a:effectLst>
          </p:spPr>
          <p:txBody>
            <a:bodyPr>
              <a:spAutoFit/>
            </a:bodyPr>
            <a:lstStyle/>
            <a:p>
              <a:pPr eaLnBrk="1" hangingPunct="1"/>
              <a:r>
                <a:rPr lang="zh-CN" altLang="en-US" sz="2700" b="1" i="1">
                  <a:solidFill>
                    <a:srgbClr val="FF3300"/>
                  </a:solidFill>
                  <a:latin typeface="Times New Roman" pitchFamily="18" charset="0"/>
                </a:rPr>
                <a:t>一趟结束了</a:t>
              </a:r>
              <a:endParaRPr lang="zh-CN" altLang="en-US" sz="2700" b="1">
                <a:latin typeface="Times New Roman" pitchFamily="18" charset="0"/>
              </a:endParaRPr>
            </a:p>
          </p:txBody>
        </p:sp>
      </p:grpSp>
      <p:grpSp>
        <p:nvGrpSpPr>
          <p:cNvPr id="86" name="Group 69"/>
          <p:cNvGrpSpPr>
            <a:grpSpLocks/>
          </p:cNvGrpSpPr>
          <p:nvPr/>
        </p:nvGrpSpPr>
        <p:grpSpPr bwMode="auto">
          <a:xfrm>
            <a:off x="6038193" y="366885"/>
            <a:ext cx="3962400" cy="1277938"/>
            <a:chOff x="2592" y="144"/>
            <a:chExt cx="2496" cy="805"/>
          </a:xfrm>
        </p:grpSpPr>
        <p:sp>
          <p:nvSpPr>
            <p:cNvPr id="87" name="AutoShape 52"/>
            <p:cNvSpPr>
              <a:spLocks noChangeArrowheads="1"/>
            </p:cNvSpPr>
            <p:nvPr/>
          </p:nvSpPr>
          <p:spPr bwMode="auto">
            <a:xfrm>
              <a:off x="2592" y="144"/>
              <a:ext cx="2496" cy="805"/>
            </a:xfrm>
            <a:prstGeom prst="irregularSeal2">
              <a:avLst/>
            </a:prstGeom>
            <a:solidFill>
              <a:srgbClr val="FFFF99"/>
            </a:solidFill>
            <a:ln w="50800" cap="sq">
              <a:solidFill>
                <a:srgbClr val="FFCC00"/>
              </a:solidFill>
              <a:miter lim="800000"/>
              <a:headEnd/>
              <a:tailEnd/>
            </a:ln>
            <a:effectLst>
              <a:outerShdw dist="130755" dir="1743276" algn="ctr" rotWithShape="0">
                <a:srgbClr val="969696"/>
              </a:outerShdw>
            </a:effectLst>
          </p:spPr>
          <p:txBody>
            <a:bodyPr wrap="none" anchor="ctr"/>
            <a:lstStyle/>
            <a:p>
              <a:pPr eaLnBrk="1" hangingPunct="1"/>
              <a:endParaRPr lang="zh-CN" altLang="en-US"/>
            </a:p>
          </p:txBody>
        </p:sp>
        <p:sp>
          <p:nvSpPr>
            <p:cNvPr id="88" name="Rectangle 53"/>
            <p:cNvSpPr>
              <a:spLocks noChangeArrowheads="1"/>
            </p:cNvSpPr>
            <p:nvPr/>
          </p:nvSpPr>
          <p:spPr bwMode="auto">
            <a:xfrm>
              <a:off x="3095" y="358"/>
              <a:ext cx="1225" cy="327"/>
            </a:xfrm>
            <a:prstGeom prst="rect">
              <a:avLst/>
            </a:prstGeom>
            <a:noFill/>
            <a:ln w="12700" cap="sq">
              <a:noFill/>
              <a:miter lim="800000"/>
              <a:headEnd/>
              <a:tailEnd/>
            </a:ln>
          </p:spPr>
          <p:txBody>
            <a:bodyPr wrap="none">
              <a:spAutoFit/>
            </a:bodyPr>
            <a:lstStyle/>
            <a:p>
              <a:pPr eaLnBrk="1" hangingPunct="1"/>
              <a:r>
                <a:rPr lang="en-US" altLang="zh-CN" sz="2800" b="1">
                  <a:solidFill>
                    <a:srgbClr val="003399"/>
                  </a:solidFill>
                  <a:latin typeface="Times New Roman" pitchFamily="18" charset="0"/>
                  <a:ea typeface="MingLiU" pitchFamily="49" charset="-120"/>
                </a:rPr>
                <a:t>temp</a:t>
              </a:r>
              <a:r>
                <a:rPr lang="zh-CN" altLang="en-US" sz="2800" b="1">
                  <a:solidFill>
                    <a:srgbClr val="003399"/>
                  </a:solidFill>
                  <a:latin typeface="Times New Roman" pitchFamily="18" charset="0"/>
                  <a:ea typeface="宋体" charset="-122"/>
                  <a:cs typeface="Times New Roman" pitchFamily="18" charset="0"/>
                </a:rPr>
                <a:t>＞</a:t>
              </a:r>
              <a:r>
                <a:rPr lang="en-US" altLang="zh-CN" sz="2800" b="1">
                  <a:solidFill>
                    <a:srgbClr val="003399"/>
                  </a:solidFill>
                  <a:latin typeface="Times New Roman" pitchFamily="18" charset="0"/>
                  <a:ea typeface="MingLiU" pitchFamily="49" charset="-120"/>
                </a:rPr>
                <a:t>K[j]</a:t>
              </a:r>
            </a:p>
          </p:txBody>
        </p:sp>
        <p:grpSp>
          <p:nvGrpSpPr>
            <p:cNvPr id="89" name="Group 54"/>
            <p:cNvGrpSpPr>
              <a:grpSpLocks/>
            </p:cNvGrpSpPr>
            <p:nvPr/>
          </p:nvGrpSpPr>
          <p:grpSpPr bwMode="auto">
            <a:xfrm rot="633738">
              <a:off x="4219" y="335"/>
              <a:ext cx="480" cy="384"/>
              <a:chOff x="2995" y="2106"/>
              <a:chExt cx="989" cy="768"/>
            </a:xfrm>
          </p:grpSpPr>
          <p:sp>
            <p:nvSpPr>
              <p:cNvPr id="91" name="Freeform 55"/>
              <p:cNvSpPr>
                <a:spLocks/>
              </p:cNvSpPr>
              <p:nvPr/>
            </p:nvSpPr>
            <p:spPr bwMode="auto">
              <a:xfrm rot="421002">
                <a:off x="2995" y="2106"/>
                <a:ext cx="989" cy="768"/>
              </a:xfrm>
              <a:custGeom>
                <a:avLst/>
                <a:gdLst>
                  <a:gd name="T0" fmla="*/ 761 w 439"/>
                  <a:gd name="T1" fmla="*/ 234 h 683"/>
                  <a:gd name="T2" fmla="*/ 984 w 439"/>
                  <a:gd name="T3" fmla="*/ 174 h 683"/>
                  <a:gd name="T4" fmla="*/ 1381 w 439"/>
                  <a:gd name="T5" fmla="*/ 211 h 683"/>
                  <a:gd name="T6" fmla="*/ 1345 w 439"/>
                  <a:gd name="T7" fmla="*/ 308 h 683"/>
                  <a:gd name="T8" fmla="*/ 867 w 439"/>
                  <a:gd name="T9" fmla="*/ 385 h 683"/>
                  <a:gd name="T10" fmla="*/ 777 w 439"/>
                  <a:gd name="T11" fmla="*/ 599 h 683"/>
                  <a:gd name="T12" fmla="*/ 867 w 439"/>
                  <a:gd name="T13" fmla="*/ 667 h 683"/>
                  <a:gd name="T14" fmla="*/ 710 w 439"/>
                  <a:gd name="T15" fmla="*/ 740 h 683"/>
                  <a:gd name="T16" fmla="*/ 746 w 439"/>
                  <a:gd name="T17" fmla="*/ 815 h 683"/>
                  <a:gd name="T18" fmla="*/ 1081 w 439"/>
                  <a:gd name="T19" fmla="*/ 864 h 683"/>
                  <a:gd name="T20" fmla="*/ 1523 w 439"/>
                  <a:gd name="T21" fmla="*/ 830 h 683"/>
                  <a:gd name="T22" fmla="*/ 1665 w 439"/>
                  <a:gd name="T23" fmla="*/ 740 h 683"/>
                  <a:gd name="T24" fmla="*/ 1487 w 439"/>
                  <a:gd name="T25" fmla="*/ 654 h 683"/>
                  <a:gd name="T26" fmla="*/ 1681 w 439"/>
                  <a:gd name="T27" fmla="*/ 607 h 683"/>
                  <a:gd name="T28" fmla="*/ 1681 w 439"/>
                  <a:gd name="T29" fmla="*/ 489 h 683"/>
                  <a:gd name="T30" fmla="*/ 2176 w 439"/>
                  <a:gd name="T31" fmla="*/ 389 h 683"/>
                  <a:gd name="T32" fmla="*/ 2228 w 439"/>
                  <a:gd name="T33" fmla="*/ 237 h 683"/>
                  <a:gd name="T34" fmla="*/ 1908 w 439"/>
                  <a:gd name="T35" fmla="*/ 74 h 683"/>
                  <a:gd name="T36" fmla="*/ 1273 w 439"/>
                  <a:gd name="T37" fmla="*/ 0 h 683"/>
                  <a:gd name="T38" fmla="*/ 568 w 439"/>
                  <a:gd name="T39" fmla="*/ 48 h 683"/>
                  <a:gd name="T40" fmla="*/ 158 w 439"/>
                  <a:gd name="T41" fmla="*/ 145 h 683"/>
                  <a:gd name="T42" fmla="*/ 0 w 439"/>
                  <a:gd name="T43" fmla="*/ 296 h 683"/>
                  <a:gd name="T44" fmla="*/ 20 w 439"/>
                  <a:gd name="T45" fmla="*/ 385 h 683"/>
                  <a:gd name="T46" fmla="*/ 746 w 439"/>
                  <a:gd name="T47" fmla="*/ 374 h 683"/>
                  <a:gd name="T48" fmla="*/ 761 w 439"/>
                  <a:gd name="T49" fmla="*/ 234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a:effectLst>
                <a:outerShdw dist="35921" dir="2700000" algn="ctr" rotWithShape="0">
                  <a:srgbClr val="000000"/>
                </a:outerShdw>
              </a:effectLst>
            </p:spPr>
            <p:txBody>
              <a:bodyPr/>
              <a:lstStyle/>
              <a:p>
                <a:endParaRPr lang="zh-CN" altLang="en-US"/>
              </a:p>
            </p:txBody>
          </p:sp>
          <p:sp>
            <p:nvSpPr>
              <p:cNvPr id="92" name="Freeform 56"/>
              <p:cNvSpPr>
                <a:spLocks/>
              </p:cNvSpPr>
              <p:nvPr/>
            </p:nvSpPr>
            <p:spPr bwMode="auto">
              <a:xfrm rot="421002">
                <a:off x="3039" y="2104"/>
                <a:ext cx="882" cy="538"/>
              </a:xfrm>
              <a:custGeom>
                <a:avLst/>
                <a:gdLst>
                  <a:gd name="T0" fmla="*/ 0 w 390"/>
                  <a:gd name="T1" fmla="*/ 307 h 477"/>
                  <a:gd name="T2" fmla="*/ 292 w 390"/>
                  <a:gd name="T3" fmla="*/ 292 h 477"/>
                  <a:gd name="T4" fmla="*/ 455 w 390"/>
                  <a:gd name="T5" fmla="*/ 307 h 477"/>
                  <a:gd name="T6" fmla="*/ 446 w 390"/>
                  <a:gd name="T7" fmla="*/ 222 h 477"/>
                  <a:gd name="T8" fmla="*/ 568 w 390"/>
                  <a:gd name="T9" fmla="*/ 129 h 477"/>
                  <a:gd name="T10" fmla="*/ 1054 w 390"/>
                  <a:gd name="T11" fmla="*/ 94 h 477"/>
                  <a:gd name="T12" fmla="*/ 1285 w 390"/>
                  <a:gd name="T13" fmla="*/ 133 h 477"/>
                  <a:gd name="T14" fmla="*/ 1529 w 390"/>
                  <a:gd name="T15" fmla="*/ 195 h 477"/>
                  <a:gd name="T16" fmla="*/ 1459 w 390"/>
                  <a:gd name="T17" fmla="*/ 301 h 477"/>
                  <a:gd name="T18" fmla="*/ 997 w 390"/>
                  <a:gd name="T19" fmla="*/ 351 h 477"/>
                  <a:gd name="T20" fmla="*/ 875 w 390"/>
                  <a:gd name="T21" fmla="*/ 426 h 477"/>
                  <a:gd name="T22" fmla="*/ 911 w 390"/>
                  <a:gd name="T23" fmla="*/ 503 h 477"/>
                  <a:gd name="T24" fmla="*/ 848 w 390"/>
                  <a:gd name="T25" fmla="*/ 607 h 477"/>
                  <a:gd name="T26" fmla="*/ 1309 w 390"/>
                  <a:gd name="T27" fmla="*/ 607 h 477"/>
                  <a:gd name="T28" fmla="*/ 1370 w 390"/>
                  <a:gd name="T29" fmla="*/ 529 h 477"/>
                  <a:gd name="T30" fmla="*/ 1334 w 390"/>
                  <a:gd name="T31" fmla="*/ 439 h 477"/>
                  <a:gd name="T32" fmla="*/ 1617 w 390"/>
                  <a:gd name="T33" fmla="*/ 390 h 477"/>
                  <a:gd name="T34" fmla="*/ 1832 w 390"/>
                  <a:gd name="T35" fmla="*/ 365 h 477"/>
                  <a:gd name="T36" fmla="*/ 1995 w 390"/>
                  <a:gd name="T37" fmla="*/ 249 h 477"/>
                  <a:gd name="T38" fmla="*/ 1845 w 390"/>
                  <a:gd name="T39" fmla="*/ 125 h 477"/>
                  <a:gd name="T40" fmla="*/ 1350 w 390"/>
                  <a:gd name="T41" fmla="*/ 0 h 477"/>
                  <a:gd name="T42" fmla="*/ 746 w 390"/>
                  <a:gd name="T43" fmla="*/ 10 h 477"/>
                  <a:gd name="T44" fmla="*/ 260 w 390"/>
                  <a:gd name="T45" fmla="*/ 86 h 477"/>
                  <a:gd name="T46" fmla="*/ 52 w 390"/>
                  <a:gd name="T47" fmla="*/ 178 h 477"/>
                  <a:gd name="T48" fmla="*/ 0 w 390"/>
                  <a:gd name="T49" fmla="*/ 307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a:effectLst>
                <a:outerShdw dist="35921" dir="2700000" algn="ctr" rotWithShape="0">
                  <a:srgbClr val="000000"/>
                </a:outerShdw>
              </a:effectLst>
            </p:spPr>
            <p:txBody>
              <a:bodyPr/>
              <a:lstStyle/>
              <a:p>
                <a:endParaRPr lang="zh-CN" altLang="en-US"/>
              </a:p>
            </p:txBody>
          </p:sp>
          <p:sp>
            <p:nvSpPr>
              <p:cNvPr id="93" name="Freeform 57"/>
              <p:cNvSpPr>
                <a:spLocks/>
              </p:cNvSpPr>
              <p:nvPr/>
            </p:nvSpPr>
            <p:spPr bwMode="auto">
              <a:xfrm rot="421002">
                <a:off x="3334" y="2711"/>
                <a:ext cx="282" cy="122"/>
              </a:xfrm>
              <a:custGeom>
                <a:avLst/>
                <a:gdLst>
                  <a:gd name="T0" fmla="*/ 226 w 126"/>
                  <a:gd name="T1" fmla="*/ 0 h 109"/>
                  <a:gd name="T2" fmla="*/ 45 w 126"/>
                  <a:gd name="T3" fmla="*/ 25 h 109"/>
                  <a:gd name="T4" fmla="*/ 0 w 126"/>
                  <a:gd name="T5" fmla="*/ 92 h 109"/>
                  <a:gd name="T6" fmla="*/ 141 w 126"/>
                  <a:gd name="T7" fmla="*/ 137 h 109"/>
                  <a:gd name="T8" fmla="*/ 490 w 126"/>
                  <a:gd name="T9" fmla="*/ 137 h 109"/>
                  <a:gd name="T10" fmla="*/ 631 w 126"/>
                  <a:gd name="T11" fmla="*/ 83 h 109"/>
                  <a:gd name="T12" fmla="*/ 510 w 126"/>
                  <a:gd name="T13" fmla="*/ 18 h 109"/>
                  <a:gd name="T14" fmla="*/ 226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a:effectLst>
                <a:outerShdw dist="35921" dir="2700000" algn="ctr" rotWithShape="0">
                  <a:srgbClr val="000000"/>
                </a:outerShdw>
              </a:effectLst>
            </p:spPr>
            <p:txBody>
              <a:bodyPr/>
              <a:lstStyle/>
              <a:p>
                <a:endParaRPr lang="zh-CN" altLang="en-US"/>
              </a:p>
            </p:txBody>
          </p:sp>
        </p:grpSp>
        <p:sp>
          <p:nvSpPr>
            <p:cNvPr id="90" name="Line 58"/>
            <p:cNvSpPr>
              <a:spLocks noChangeShapeType="1"/>
            </p:cNvSpPr>
            <p:nvPr/>
          </p:nvSpPr>
          <p:spPr bwMode="auto">
            <a:xfrm rot="-1378608">
              <a:off x="3648" y="599"/>
              <a:ext cx="186" cy="1"/>
            </a:xfrm>
            <a:prstGeom prst="line">
              <a:avLst/>
            </a:prstGeom>
            <a:noFill/>
            <a:ln w="22225" cap="sq">
              <a:solidFill>
                <a:srgbClr val="000080"/>
              </a:solidFill>
              <a:round/>
              <a:headEnd/>
              <a:tailEnd/>
            </a:ln>
          </p:spPr>
          <p:txBody>
            <a:bodyPr/>
            <a:lstStyle/>
            <a:p>
              <a:endParaRPr lang="zh-CN" altLang="en-US"/>
            </a:p>
          </p:txBody>
        </p:sp>
      </p:grpSp>
      <p:sp>
        <p:nvSpPr>
          <p:cNvPr id="94" name="Rectangle 59"/>
          <p:cNvSpPr>
            <a:spLocks noChangeArrowheads="1"/>
          </p:cNvSpPr>
          <p:nvPr/>
        </p:nvSpPr>
        <p:spPr bwMode="auto">
          <a:xfrm>
            <a:off x="6830356" y="987598"/>
            <a:ext cx="884237" cy="519112"/>
          </a:xfrm>
          <a:prstGeom prst="rect">
            <a:avLst/>
          </a:prstGeom>
          <a:noFill/>
          <a:ln w="12700" cap="sq">
            <a:noFill/>
            <a:miter lim="800000"/>
            <a:headEnd/>
            <a:tailEnd/>
          </a:ln>
        </p:spPr>
        <p:txBody>
          <a:bodyPr>
            <a:spAutoFit/>
          </a:bodyPr>
          <a:lstStyle/>
          <a:p>
            <a:pPr eaLnBrk="1" hangingPunct="1"/>
            <a:r>
              <a:rPr lang="en-US" altLang="zh-CN" sz="2800" b="1">
                <a:solidFill>
                  <a:srgbClr val="003399"/>
                </a:solidFill>
                <a:latin typeface="Times New Roman" pitchFamily="18" charset="0"/>
                <a:ea typeface="MingLiU" pitchFamily="49" charset="-120"/>
              </a:rPr>
              <a:t>j=0</a:t>
            </a:r>
          </a:p>
        </p:txBody>
      </p:sp>
      <p:sp>
        <p:nvSpPr>
          <p:cNvPr id="95" name="Line 60"/>
          <p:cNvSpPr>
            <a:spLocks noChangeShapeType="1"/>
          </p:cNvSpPr>
          <p:nvPr/>
        </p:nvSpPr>
        <p:spPr bwMode="auto">
          <a:xfrm>
            <a:off x="3066393" y="5015085"/>
            <a:ext cx="0" cy="304800"/>
          </a:xfrm>
          <a:prstGeom prst="line">
            <a:avLst/>
          </a:prstGeom>
          <a:noFill/>
          <a:ln w="38100" cap="sq">
            <a:solidFill>
              <a:schemeClr val="accent2"/>
            </a:solidFill>
            <a:round/>
            <a:headEnd/>
            <a:tailEnd type="triangle" w="med" len="med"/>
          </a:ln>
        </p:spPr>
        <p:txBody>
          <a:bodyPr/>
          <a:lstStyle/>
          <a:p>
            <a:endParaRPr lang="zh-CN" altLang="en-US"/>
          </a:p>
        </p:txBody>
      </p:sp>
      <p:grpSp>
        <p:nvGrpSpPr>
          <p:cNvPr id="96" name="Group 62"/>
          <p:cNvGrpSpPr>
            <a:grpSpLocks/>
          </p:cNvGrpSpPr>
          <p:nvPr/>
        </p:nvGrpSpPr>
        <p:grpSpPr bwMode="auto">
          <a:xfrm>
            <a:off x="6535081" y="3514898"/>
            <a:ext cx="622300" cy="560387"/>
            <a:chOff x="4944" y="2422"/>
            <a:chExt cx="392" cy="353"/>
          </a:xfrm>
        </p:grpSpPr>
        <p:grpSp>
          <p:nvGrpSpPr>
            <p:cNvPr id="97" name="Group 7"/>
            <p:cNvGrpSpPr>
              <a:grpSpLocks/>
            </p:cNvGrpSpPr>
            <p:nvPr/>
          </p:nvGrpSpPr>
          <p:grpSpPr bwMode="auto">
            <a:xfrm>
              <a:off x="4944" y="2422"/>
              <a:ext cx="348" cy="353"/>
              <a:chOff x="1968" y="3312"/>
              <a:chExt cx="348" cy="353"/>
            </a:xfrm>
          </p:grpSpPr>
          <p:sp>
            <p:nvSpPr>
              <p:cNvPr id="99" name="Rectangle 8"/>
              <p:cNvSpPr>
                <a:spLocks noChangeArrowheads="1"/>
              </p:cNvSpPr>
              <p:nvPr/>
            </p:nvSpPr>
            <p:spPr bwMode="auto">
              <a:xfrm>
                <a:off x="1968" y="3312"/>
                <a:ext cx="336" cy="336"/>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100" name="Rectangle 9"/>
              <p:cNvSpPr>
                <a:spLocks noChangeArrowheads="1"/>
              </p:cNvSpPr>
              <p:nvPr/>
            </p:nvSpPr>
            <p:spPr bwMode="auto">
              <a:xfrm>
                <a:off x="1968" y="3329"/>
                <a:ext cx="348" cy="336"/>
              </a:xfrm>
              <a:prstGeom prst="rect">
                <a:avLst/>
              </a:prstGeom>
              <a:noFill/>
              <a:ln w="12700" cap="sq">
                <a:noFill/>
                <a:miter lim="800000"/>
                <a:headEnd/>
                <a:tailEnd/>
              </a:ln>
            </p:spPr>
            <p:txBody>
              <a:bodyPr wrap="none">
                <a:spAutoFit/>
              </a:bodyPr>
              <a:lstStyle/>
              <a:p>
                <a:pPr eaLnBrk="1" hangingPunct="1"/>
                <a:r>
                  <a:rPr lang="en-US" altLang="zh-CN" sz="2900" b="1">
                    <a:solidFill>
                      <a:schemeClr val="accent2"/>
                    </a:solidFill>
                    <a:latin typeface="Times New Roman" pitchFamily="18" charset="0"/>
                    <a:ea typeface="宋体" charset="-122"/>
                  </a:rPr>
                  <a:t>65</a:t>
                </a:r>
              </a:p>
            </p:txBody>
          </p:sp>
        </p:grpSp>
        <p:sp>
          <p:nvSpPr>
            <p:cNvPr id="98" name="Freeform 61"/>
            <p:cNvSpPr>
              <a:spLocks/>
            </p:cNvSpPr>
            <p:nvPr/>
          </p:nvSpPr>
          <p:spPr bwMode="auto">
            <a:xfrm>
              <a:off x="4944" y="2448"/>
              <a:ext cx="392" cy="296"/>
            </a:xfrm>
            <a:custGeom>
              <a:avLst/>
              <a:gdLst>
                <a:gd name="T0" fmla="*/ 212 w 392"/>
                <a:gd name="T1" fmla="*/ 36 h 296"/>
                <a:gd name="T2" fmla="*/ 8 w 392"/>
                <a:gd name="T3" fmla="*/ 104 h 296"/>
                <a:gd name="T4" fmla="*/ 20 w 392"/>
                <a:gd name="T5" fmla="*/ 239 h 296"/>
                <a:gd name="T6" fmla="*/ 87 w 392"/>
                <a:gd name="T7" fmla="*/ 262 h 296"/>
                <a:gd name="T8" fmla="*/ 155 w 392"/>
                <a:gd name="T9" fmla="*/ 296 h 296"/>
                <a:gd name="T10" fmla="*/ 302 w 392"/>
                <a:gd name="T11" fmla="*/ 284 h 296"/>
                <a:gd name="T12" fmla="*/ 392 w 392"/>
                <a:gd name="T13" fmla="*/ 149 h 296"/>
                <a:gd name="T14" fmla="*/ 212 w 392"/>
                <a:gd name="T15" fmla="*/ 36 h 296"/>
                <a:gd name="T16" fmla="*/ 0 60000 65536"/>
                <a:gd name="T17" fmla="*/ 0 60000 65536"/>
                <a:gd name="T18" fmla="*/ 0 60000 65536"/>
                <a:gd name="T19" fmla="*/ 0 60000 65536"/>
                <a:gd name="T20" fmla="*/ 0 60000 65536"/>
                <a:gd name="T21" fmla="*/ 0 60000 65536"/>
                <a:gd name="T22" fmla="*/ 0 60000 65536"/>
                <a:gd name="T23" fmla="*/ 0 60000 65536"/>
                <a:gd name="T24" fmla="*/ 0 w 392"/>
                <a:gd name="T25" fmla="*/ 0 h 296"/>
                <a:gd name="T26" fmla="*/ 392 w 392"/>
                <a:gd name="T27" fmla="*/ 296 h 2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2" h="296">
                  <a:moveTo>
                    <a:pt x="212" y="36"/>
                  </a:moveTo>
                  <a:cubicBezTo>
                    <a:pt x="102" y="0"/>
                    <a:pt x="44" y="2"/>
                    <a:pt x="8" y="104"/>
                  </a:cubicBezTo>
                  <a:cubicBezTo>
                    <a:pt x="12" y="149"/>
                    <a:pt x="0" y="199"/>
                    <a:pt x="20" y="239"/>
                  </a:cubicBezTo>
                  <a:cubicBezTo>
                    <a:pt x="31" y="260"/>
                    <a:pt x="67" y="249"/>
                    <a:pt x="87" y="262"/>
                  </a:cubicBezTo>
                  <a:cubicBezTo>
                    <a:pt x="131" y="291"/>
                    <a:pt x="108" y="280"/>
                    <a:pt x="155" y="296"/>
                  </a:cubicBezTo>
                  <a:cubicBezTo>
                    <a:pt x="204" y="292"/>
                    <a:pt x="254" y="296"/>
                    <a:pt x="302" y="284"/>
                  </a:cubicBezTo>
                  <a:cubicBezTo>
                    <a:pt x="339" y="275"/>
                    <a:pt x="379" y="188"/>
                    <a:pt x="392" y="149"/>
                  </a:cubicBezTo>
                  <a:cubicBezTo>
                    <a:pt x="357" y="42"/>
                    <a:pt x="318" y="36"/>
                    <a:pt x="212" y="36"/>
                  </a:cubicBezTo>
                  <a:close/>
                </a:path>
              </a:pathLst>
            </a:custGeom>
            <a:noFill/>
            <a:ln w="47625" cap="sq" cmpd="sng">
              <a:solidFill>
                <a:srgbClr val="FF0000"/>
              </a:solidFill>
              <a:prstDash val="solid"/>
              <a:round/>
              <a:headEnd/>
              <a:tailEnd/>
            </a:ln>
          </p:spPr>
          <p:txBody>
            <a:bodyPr/>
            <a:lstStyle/>
            <a:p>
              <a:endParaRPr lang="zh-CN" altLang="en-US"/>
            </a:p>
          </p:txBody>
        </p:sp>
      </p:grpSp>
      <p:grpSp>
        <p:nvGrpSpPr>
          <p:cNvPr id="101" name="Group 67"/>
          <p:cNvGrpSpPr>
            <a:grpSpLocks/>
          </p:cNvGrpSpPr>
          <p:nvPr/>
        </p:nvGrpSpPr>
        <p:grpSpPr bwMode="auto">
          <a:xfrm>
            <a:off x="6373156" y="3467273"/>
            <a:ext cx="914400" cy="609600"/>
            <a:chOff x="4752" y="2747"/>
            <a:chExt cx="576" cy="384"/>
          </a:xfrm>
        </p:grpSpPr>
        <p:sp>
          <p:nvSpPr>
            <p:cNvPr id="102" name="Rectangle 63"/>
            <p:cNvSpPr>
              <a:spLocks noChangeArrowheads="1"/>
            </p:cNvSpPr>
            <p:nvPr/>
          </p:nvSpPr>
          <p:spPr bwMode="auto">
            <a:xfrm>
              <a:off x="4752" y="2747"/>
              <a:ext cx="576" cy="384"/>
            </a:xfrm>
            <a:prstGeom prst="rect">
              <a:avLst/>
            </a:prstGeom>
            <a:solidFill>
              <a:srgbClr val="FFFFFF"/>
            </a:solidFill>
            <a:ln w="12700" cap="sq">
              <a:noFill/>
              <a:miter lim="800000"/>
              <a:headEnd/>
              <a:tailEnd/>
            </a:ln>
          </p:spPr>
          <p:txBody>
            <a:bodyPr wrap="none" anchor="ctr"/>
            <a:lstStyle/>
            <a:p>
              <a:pPr eaLnBrk="1" hangingPunct="1"/>
              <a:endParaRPr lang="zh-CN" altLang="en-US"/>
            </a:p>
          </p:txBody>
        </p:sp>
        <p:sp>
          <p:nvSpPr>
            <p:cNvPr id="103" name="Rectangle 66"/>
            <p:cNvSpPr>
              <a:spLocks noChangeArrowheads="1"/>
            </p:cNvSpPr>
            <p:nvPr/>
          </p:nvSpPr>
          <p:spPr bwMode="auto">
            <a:xfrm>
              <a:off x="4866" y="2793"/>
              <a:ext cx="340" cy="327"/>
            </a:xfrm>
            <a:prstGeom prst="rect">
              <a:avLst/>
            </a:prstGeom>
            <a:noFill/>
            <a:ln w="12700" cap="sq">
              <a:noFill/>
              <a:miter lim="800000"/>
              <a:headEnd/>
              <a:tailEnd/>
            </a:ln>
          </p:spPr>
          <p:txBody>
            <a:bodyPr wrap="none">
              <a:spAutoFit/>
            </a:bodyPr>
            <a:lstStyle/>
            <a:p>
              <a:pPr eaLnBrk="1" hangingPunct="1"/>
              <a:r>
                <a:rPr lang="en-US" altLang="zh-CN" sz="2800" b="1">
                  <a:solidFill>
                    <a:srgbClr val="FF3300"/>
                  </a:solidFill>
                  <a:latin typeface="Times New Roman" pitchFamily="18" charset="0"/>
                  <a:ea typeface="宋体" charset="-122"/>
                </a:rPr>
                <a:t>97</a:t>
              </a:r>
            </a:p>
          </p:txBody>
        </p:sp>
      </p:grpSp>
      <p:sp>
        <p:nvSpPr>
          <p:cNvPr id="104" name="Freeform 68"/>
          <p:cNvSpPr>
            <a:spLocks/>
          </p:cNvSpPr>
          <p:nvPr/>
        </p:nvSpPr>
        <p:spPr bwMode="auto">
          <a:xfrm>
            <a:off x="7316131" y="5073823"/>
            <a:ext cx="703262" cy="525462"/>
          </a:xfrm>
          <a:custGeom>
            <a:avLst/>
            <a:gdLst>
              <a:gd name="T0" fmla="*/ 2147483646 w 447"/>
              <a:gd name="T1" fmla="*/ 2147483646 h 416"/>
              <a:gd name="T2" fmla="*/ 2147483646 w 447"/>
              <a:gd name="T3" fmla="*/ 2147483646 h 416"/>
              <a:gd name="T4" fmla="*/ 2147483646 w 447"/>
              <a:gd name="T5" fmla="*/ 2147483646 h 416"/>
              <a:gd name="T6" fmla="*/ 2147483646 w 447"/>
              <a:gd name="T7" fmla="*/ 2147483646 h 416"/>
              <a:gd name="T8" fmla="*/ 2147483646 w 447"/>
              <a:gd name="T9" fmla="*/ 2147483646 h 416"/>
              <a:gd name="T10" fmla="*/ 2147483646 w 447"/>
              <a:gd name="T11" fmla="*/ 2147483646 h 416"/>
              <a:gd name="T12" fmla="*/ 2147483646 w 447"/>
              <a:gd name="T13" fmla="*/ 2147483646 h 416"/>
              <a:gd name="T14" fmla="*/ 2147483646 w 447"/>
              <a:gd name="T15" fmla="*/ 2147483646 h 416"/>
              <a:gd name="T16" fmla="*/ 2147483646 w 447"/>
              <a:gd name="T17" fmla="*/ 2147483646 h 416"/>
              <a:gd name="T18" fmla="*/ 2147483646 w 447"/>
              <a:gd name="T19" fmla="*/ 2147483646 h 416"/>
              <a:gd name="T20" fmla="*/ 2147483646 w 447"/>
              <a:gd name="T21" fmla="*/ 2147483646 h 416"/>
              <a:gd name="T22" fmla="*/ 2147483646 w 447"/>
              <a:gd name="T23" fmla="*/ 2147483646 h 4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47"/>
              <a:gd name="T37" fmla="*/ 0 h 416"/>
              <a:gd name="T38" fmla="*/ 447 w 447"/>
              <a:gd name="T39" fmla="*/ 416 h 41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47" h="416">
                <a:moveTo>
                  <a:pt x="381" y="32"/>
                </a:moveTo>
                <a:cubicBezTo>
                  <a:pt x="282" y="0"/>
                  <a:pt x="174" y="11"/>
                  <a:pt x="76" y="43"/>
                </a:cubicBezTo>
                <a:cubicBezTo>
                  <a:pt x="49" y="85"/>
                  <a:pt x="32" y="120"/>
                  <a:pt x="20" y="168"/>
                </a:cubicBezTo>
                <a:cubicBezTo>
                  <a:pt x="36" y="343"/>
                  <a:pt x="0" y="249"/>
                  <a:pt x="65" y="326"/>
                </a:cubicBezTo>
                <a:cubicBezTo>
                  <a:pt x="74" y="336"/>
                  <a:pt x="77" y="351"/>
                  <a:pt x="88" y="360"/>
                </a:cubicBezTo>
                <a:cubicBezTo>
                  <a:pt x="97" y="367"/>
                  <a:pt x="111" y="366"/>
                  <a:pt x="121" y="371"/>
                </a:cubicBezTo>
                <a:cubicBezTo>
                  <a:pt x="133" y="377"/>
                  <a:pt x="142" y="388"/>
                  <a:pt x="155" y="393"/>
                </a:cubicBezTo>
                <a:cubicBezTo>
                  <a:pt x="184" y="404"/>
                  <a:pt x="246" y="416"/>
                  <a:pt x="246" y="416"/>
                </a:cubicBezTo>
                <a:cubicBezTo>
                  <a:pt x="336" y="405"/>
                  <a:pt x="346" y="406"/>
                  <a:pt x="404" y="348"/>
                </a:cubicBezTo>
                <a:cubicBezTo>
                  <a:pt x="438" y="242"/>
                  <a:pt x="447" y="242"/>
                  <a:pt x="415" y="88"/>
                </a:cubicBezTo>
                <a:cubicBezTo>
                  <a:pt x="412" y="75"/>
                  <a:pt x="388" y="78"/>
                  <a:pt x="381" y="66"/>
                </a:cubicBezTo>
                <a:cubicBezTo>
                  <a:pt x="375" y="56"/>
                  <a:pt x="381" y="43"/>
                  <a:pt x="381" y="32"/>
                </a:cubicBezTo>
                <a:close/>
              </a:path>
            </a:pathLst>
          </a:custGeom>
          <a:noFill/>
          <a:ln w="41275" cap="sq" cmpd="sng">
            <a:solidFill>
              <a:srgbClr val="FF0000"/>
            </a:solidFill>
            <a:prstDash val="solid"/>
            <a:round/>
            <a:headEnd/>
            <a:tailEnd/>
          </a:ln>
        </p:spPr>
        <p:txBody>
          <a:bodyPr/>
          <a:lstStyle/>
          <a:p>
            <a:endParaRPr lang="zh-CN" altLang="en-US"/>
          </a:p>
        </p:txBody>
      </p:sp>
      <p:sp>
        <p:nvSpPr>
          <p:cNvPr id="108" name="Text Box 75"/>
          <p:cNvSpPr txBox="1">
            <a:spLocks noChangeArrowheads="1"/>
          </p:cNvSpPr>
          <p:nvPr/>
        </p:nvSpPr>
        <p:spPr bwMode="auto">
          <a:xfrm>
            <a:off x="3304518" y="1901996"/>
            <a:ext cx="6140450" cy="519112"/>
          </a:xfrm>
          <a:prstGeom prst="rect">
            <a:avLst/>
          </a:prstGeom>
          <a:noFill/>
          <a:ln w="12700" cap="sq">
            <a:noFill/>
            <a:miter lim="800000"/>
            <a:headEnd type="none" w="sm" len="sm"/>
            <a:tailEnd type="none" w="sm" len="sm"/>
          </a:ln>
        </p:spPr>
        <p:txBody>
          <a:bodyPr wrap="none">
            <a:spAutoFit/>
          </a:bodyPr>
          <a:lstStyle/>
          <a:p>
            <a:pPr eaLnBrk="1" hangingPunct="1"/>
            <a:r>
              <a:rPr lang="en-US" altLang="zh-CN" sz="2800" b="1">
                <a:solidFill>
                  <a:srgbClr val="000099"/>
                </a:solidFill>
                <a:latin typeface="Times New Roman" pitchFamily="18" charset="0"/>
                <a:ea typeface="宋体" charset="-122"/>
              </a:rPr>
              <a:t>49     38     97     76     65     13     27     50</a:t>
            </a:r>
          </a:p>
        </p:txBody>
      </p:sp>
    </p:spTree>
    <p:extLst>
      <p:ext uri="{BB962C8B-B14F-4D97-AF65-F5344CB8AC3E}">
        <p14:creationId xmlns:p14="http://schemas.microsoft.com/office/powerpoint/2010/main" val="492698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slide(fromTop)">
                                      <p:cBhvr>
                                        <p:cTn id="7" dur="5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6"/>
                                        </p:tgtEl>
                                        <p:attrNameLst>
                                          <p:attrName>style.visibility</p:attrName>
                                        </p:attrNameLst>
                                      </p:cBhvr>
                                      <p:to>
                                        <p:strVal val="visible"/>
                                      </p:to>
                                    </p:set>
                                    <p:animEffect transition="in" filter="dissolve">
                                      <p:cBhvr>
                                        <p:cTn id="12" dur="500"/>
                                        <p:tgtEl>
                                          <p:spTgt spid="9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58"/>
                                        </p:tgtEl>
                                        <p:attrNameLst>
                                          <p:attrName>style.visibility</p:attrName>
                                        </p:attrNameLst>
                                      </p:cBhvr>
                                      <p:to>
                                        <p:strVal val="visible"/>
                                      </p:to>
                                    </p:set>
                                    <p:anim calcmode="lin" valueType="num">
                                      <p:cBhvr additive="base">
                                        <p:cTn id="17" dur="500" fill="hold"/>
                                        <p:tgtEl>
                                          <p:spTgt spid="58"/>
                                        </p:tgtEl>
                                        <p:attrNameLst>
                                          <p:attrName>ppt_x</p:attrName>
                                        </p:attrNameLst>
                                      </p:cBhvr>
                                      <p:tavLst>
                                        <p:tav tm="0">
                                          <p:val>
                                            <p:strVal val="0-#ppt_w/2"/>
                                          </p:val>
                                        </p:tav>
                                        <p:tav tm="100000">
                                          <p:val>
                                            <p:strVal val="#ppt_x"/>
                                          </p:val>
                                        </p:tav>
                                      </p:tavLst>
                                    </p:anim>
                                    <p:anim calcmode="lin" valueType="num">
                                      <p:cBhvr additive="base">
                                        <p:cTn id="18" dur="500" fill="hold"/>
                                        <p:tgtEl>
                                          <p:spTgt spid="58"/>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3" presetClass="entr" presetSubtype="288" fill="hold" grpId="0" nodeType="clickEffect">
                                  <p:stCondLst>
                                    <p:cond delay="0"/>
                                  </p:stCondLst>
                                  <p:childTnLst>
                                    <p:set>
                                      <p:cBhvr>
                                        <p:cTn id="22" dur="1" fill="hold">
                                          <p:stCondLst>
                                            <p:cond delay="0"/>
                                          </p:stCondLst>
                                        </p:cTn>
                                        <p:tgtEl>
                                          <p:spTgt spid="61"/>
                                        </p:tgtEl>
                                        <p:attrNameLst>
                                          <p:attrName>style.visibility</p:attrName>
                                        </p:attrNameLst>
                                      </p:cBhvr>
                                      <p:to>
                                        <p:strVal val="visible"/>
                                      </p:to>
                                    </p:set>
                                    <p:anim calcmode="lin" valueType="num">
                                      <p:cBhvr>
                                        <p:cTn id="23" dur="500" fill="hold"/>
                                        <p:tgtEl>
                                          <p:spTgt spid="61"/>
                                        </p:tgtEl>
                                        <p:attrNameLst>
                                          <p:attrName>ppt_w</p:attrName>
                                        </p:attrNameLst>
                                      </p:cBhvr>
                                      <p:tavLst>
                                        <p:tav tm="0">
                                          <p:val>
                                            <p:strVal val="4/3*#ppt_w"/>
                                          </p:val>
                                        </p:tav>
                                        <p:tav tm="100000">
                                          <p:val>
                                            <p:strVal val="#ppt_w"/>
                                          </p:val>
                                        </p:tav>
                                      </p:tavLst>
                                    </p:anim>
                                    <p:anim calcmode="lin" valueType="num">
                                      <p:cBhvr>
                                        <p:cTn id="24" dur="500" fill="hold"/>
                                        <p:tgtEl>
                                          <p:spTgt spid="61"/>
                                        </p:tgtEl>
                                        <p:attrNameLst>
                                          <p:attrName>ppt_h</p:attrName>
                                        </p:attrNameLst>
                                      </p:cBhvr>
                                      <p:tavLst>
                                        <p:tav tm="0">
                                          <p:val>
                                            <p:strVal val="4/3*#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62"/>
                                        </p:tgtEl>
                                        <p:attrNameLst>
                                          <p:attrName>style.visibility</p:attrName>
                                        </p:attrNameLst>
                                      </p:cBhvr>
                                      <p:to>
                                        <p:strVal val="visible"/>
                                      </p:to>
                                    </p:set>
                                    <p:animEffect transition="in" filter="wipe(up)">
                                      <p:cBhvr>
                                        <p:cTn id="29" dur="500"/>
                                        <p:tgtEl>
                                          <p:spTgt spid="62"/>
                                        </p:tgtEl>
                                      </p:cBhvr>
                                    </p:animEffect>
                                  </p:childTnLst>
                                </p:cTn>
                              </p:par>
                            </p:childTnLst>
                          </p:cTn>
                        </p:par>
                      </p:childTnLst>
                    </p:cTn>
                  </p:par>
                  <p:par>
                    <p:cTn id="30" fill="hold">
                      <p:stCondLst>
                        <p:cond delay="indefinite"/>
                      </p:stCondLst>
                      <p:childTnLst>
                        <p:par>
                          <p:cTn id="31" fill="hold">
                            <p:stCondLst>
                              <p:cond delay="0"/>
                            </p:stCondLst>
                            <p:childTnLst>
                              <p:par>
                                <p:cTn id="32" presetID="7" presetClass="entr" presetSubtype="2" fill="hold" nodeType="clickEffect">
                                  <p:stCondLst>
                                    <p:cond delay="0"/>
                                  </p:stCondLst>
                                  <p:childTnLst>
                                    <p:set>
                                      <p:cBhvr>
                                        <p:cTn id="33" dur="1" fill="hold">
                                          <p:stCondLst>
                                            <p:cond delay="0"/>
                                          </p:stCondLst>
                                        </p:cTn>
                                        <p:tgtEl>
                                          <p:spTgt spid="86"/>
                                        </p:tgtEl>
                                        <p:attrNameLst>
                                          <p:attrName>style.visibility</p:attrName>
                                        </p:attrNameLst>
                                      </p:cBhvr>
                                      <p:to>
                                        <p:strVal val="visible"/>
                                      </p:to>
                                    </p:set>
                                    <p:anim calcmode="lin" valueType="num">
                                      <p:cBhvr additive="base">
                                        <p:cTn id="34" dur="5000" fill="hold"/>
                                        <p:tgtEl>
                                          <p:spTgt spid="86"/>
                                        </p:tgtEl>
                                        <p:attrNameLst>
                                          <p:attrName>ppt_x</p:attrName>
                                        </p:attrNameLst>
                                      </p:cBhvr>
                                      <p:tavLst>
                                        <p:tav tm="0">
                                          <p:val>
                                            <p:strVal val="1+#ppt_w/2"/>
                                          </p:val>
                                        </p:tav>
                                        <p:tav tm="100000">
                                          <p:val>
                                            <p:strVal val="#ppt_x"/>
                                          </p:val>
                                        </p:tav>
                                      </p:tavLst>
                                    </p:anim>
                                    <p:anim calcmode="lin" valueType="num">
                                      <p:cBhvr additive="base">
                                        <p:cTn id="35" dur="5000" fill="hold"/>
                                        <p:tgtEl>
                                          <p:spTgt spid="86"/>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2" presetClass="entr" presetSubtype="8" fill="hold" nodeType="clickEffect">
                                  <p:stCondLst>
                                    <p:cond delay="0"/>
                                  </p:stCondLst>
                                  <p:childTnLst>
                                    <p:set>
                                      <p:cBhvr>
                                        <p:cTn id="39" dur="1" fill="hold">
                                          <p:stCondLst>
                                            <p:cond delay="0"/>
                                          </p:stCondLst>
                                        </p:cTn>
                                        <p:tgtEl>
                                          <p:spTgt spid="101"/>
                                        </p:tgtEl>
                                        <p:attrNameLst>
                                          <p:attrName>style.visibility</p:attrName>
                                        </p:attrNameLst>
                                      </p:cBhvr>
                                      <p:to>
                                        <p:strVal val="visible"/>
                                      </p:to>
                                    </p:set>
                                    <p:animEffect transition="in" filter="slide(fromLeft)">
                                      <p:cBhvr>
                                        <p:cTn id="40" dur="500"/>
                                        <p:tgtEl>
                                          <p:spTgt spid="101"/>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2" fill="hold" nodeType="clickEffect">
                                  <p:stCondLst>
                                    <p:cond delay="0"/>
                                  </p:stCondLst>
                                  <p:childTnLst>
                                    <p:set>
                                      <p:cBhvr>
                                        <p:cTn id="44" dur="1" fill="hold">
                                          <p:stCondLst>
                                            <p:cond delay="0"/>
                                          </p:stCondLst>
                                        </p:cTn>
                                        <p:tgtEl>
                                          <p:spTgt spid="66"/>
                                        </p:tgtEl>
                                        <p:attrNameLst>
                                          <p:attrName>style.visibility</p:attrName>
                                        </p:attrNameLst>
                                      </p:cBhvr>
                                      <p:to>
                                        <p:strVal val="visible"/>
                                      </p:to>
                                    </p:set>
                                    <p:animEffect transition="in" filter="wipe(right)">
                                      <p:cBhvr>
                                        <p:cTn id="45" dur="500"/>
                                        <p:tgtEl>
                                          <p:spTgt spid="66"/>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nodeType="clickEffect">
                                  <p:stCondLst>
                                    <p:cond delay="0"/>
                                  </p:stCondLst>
                                  <p:childTnLst>
                                    <p:set>
                                      <p:cBhvr>
                                        <p:cTn id="49" dur="1" fill="hold">
                                          <p:stCondLst>
                                            <p:cond delay="0"/>
                                          </p:stCondLst>
                                        </p:cTn>
                                        <p:tgtEl>
                                          <p:spTgt spid="70"/>
                                        </p:tgtEl>
                                        <p:attrNameLst>
                                          <p:attrName>style.visibility</p:attrName>
                                        </p:attrNameLst>
                                      </p:cBhvr>
                                      <p:to>
                                        <p:strVal val="visible"/>
                                      </p:to>
                                    </p:set>
                                    <p:animEffect transition="in" filter="wipe(up)">
                                      <p:cBhvr>
                                        <p:cTn id="50" dur="500"/>
                                        <p:tgtEl>
                                          <p:spTgt spid="70"/>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69"/>
                                        </p:tgtEl>
                                        <p:attrNameLst>
                                          <p:attrName>style.visibility</p:attrName>
                                        </p:attrNameLst>
                                      </p:cBhvr>
                                      <p:to>
                                        <p:strVal val="visible"/>
                                      </p:to>
                                    </p:set>
                                    <p:animEffect transition="in" filter="wipe(left)">
                                      <p:cBhvr>
                                        <p:cTn id="55" dur="500"/>
                                        <p:tgtEl>
                                          <p:spTgt spid="69"/>
                                        </p:tgtEl>
                                      </p:cBhvr>
                                    </p:animEffect>
                                  </p:childTnLst>
                                </p:cTn>
                              </p:par>
                            </p:childTnLst>
                          </p:cTn>
                        </p:par>
                      </p:childTnLst>
                    </p:cTn>
                  </p:par>
                  <p:par>
                    <p:cTn id="56" fill="hold">
                      <p:stCondLst>
                        <p:cond delay="indefinite"/>
                      </p:stCondLst>
                      <p:childTnLst>
                        <p:par>
                          <p:cTn id="57" fill="hold">
                            <p:stCondLst>
                              <p:cond delay="0"/>
                            </p:stCondLst>
                            <p:childTnLst>
                              <p:par>
                                <p:cTn id="58" presetID="12" presetClass="entr" presetSubtype="8" fill="hold" nodeType="clickEffect">
                                  <p:stCondLst>
                                    <p:cond delay="0"/>
                                  </p:stCondLst>
                                  <p:childTnLst>
                                    <p:set>
                                      <p:cBhvr>
                                        <p:cTn id="59" dur="1" fill="hold">
                                          <p:stCondLst>
                                            <p:cond delay="0"/>
                                          </p:stCondLst>
                                        </p:cTn>
                                        <p:tgtEl>
                                          <p:spTgt spid="63"/>
                                        </p:tgtEl>
                                        <p:attrNameLst>
                                          <p:attrName>style.visibility</p:attrName>
                                        </p:attrNameLst>
                                      </p:cBhvr>
                                      <p:to>
                                        <p:strVal val="visible"/>
                                      </p:to>
                                    </p:set>
                                    <p:animEffect transition="in" filter="slide(fromLeft)">
                                      <p:cBhvr>
                                        <p:cTn id="60" dur="500"/>
                                        <p:tgtEl>
                                          <p:spTgt spid="63"/>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nodeType="clickEffect">
                                  <p:stCondLst>
                                    <p:cond delay="0"/>
                                  </p:stCondLst>
                                  <p:childTnLst>
                                    <p:set>
                                      <p:cBhvr>
                                        <p:cTn id="64" dur="1" fill="hold">
                                          <p:stCondLst>
                                            <p:cond delay="0"/>
                                          </p:stCondLst>
                                        </p:cTn>
                                        <p:tgtEl>
                                          <p:spTgt spid="76"/>
                                        </p:tgtEl>
                                        <p:attrNameLst>
                                          <p:attrName>style.visibility</p:attrName>
                                        </p:attrNameLst>
                                      </p:cBhvr>
                                      <p:to>
                                        <p:strVal val="visible"/>
                                      </p:to>
                                    </p:set>
                                    <p:animEffect transition="in" filter="wipe(up)">
                                      <p:cBhvr>
                                        <p:cTn id="65" dur="500"/>
                                        <p:tgtEl>
                                          <p:spTgt spid="76"/>
                                        </p:tgtEl>
                                      </p:cBhvr>
                                    </p:animEffect>
                                  </p:childTnLst>
                                </p:cTn>
                              </p:par>
                            </p:childTnLst>
                          </p:cTn>
                        </p:par>
                      </p:childTnLst>
                    </p:cTn>
                  </p:par>
                  <p:par>
                    <p:cTn id="66" fill="hold">
                      <p:stCondLst>
                        <p:cond delay="indefinite"/>
                      </p:stCondLst>
                      <p:childTnLst>
                        <p:par>
                          <p:cTn id="67" fill="hold">
                            <p:stCondLst>
                              <p:cond delay="0"/>
                            </p:stCondLst>
                            <p:childTnLst>
                              <p:par>
                                <p:cTn id="68" presetID="2" presetClass="entr" presetSubtype="8" fill="hold" nodeType="clickEffect">
                                  <p:stCondLst>
                                    <p:cond delay="0"/>
                                  </p:stCondLst>
                                  <p:childTnLst>
                                    <p:set>
                                      <p:cBhvr>
                                        <p:cTn id="69" dur="1" fill="hold">
                                          <p:stCondLst>
                                            <p:cond delay="0"/>
                                          </p:stCondLst>
                                        </p:cTn>
                                        <p:tgtEl>
                                          <p:spTgt spid="73"/>
                                        </p:tgtEl>
                                        <p:attrNameLst>
                                          <p:attrName>style.visibility</p:attrName>
                                        </p:attrNameLst>
                                      </p:cBhvr>
                                      <p:to>
                                        <p:strVal val="visible"/>
                                      </p:to>
                                    </p:set>
                                    <p:anim calcmode="lin" valueType="num">
                                      <p:cBhvr additive="base">
                                        <p:cTn id="70" dur="500" fill="hold"/>
                                        <p:tgtEl>
                                          <p:spTgt spid="73"/>
                                        </p:tgtEl>
                                        <p:attrNameLst>
                                          <p:attrName>ppt_x</p:attrName>
                                        </p:attrNameLst>
                                      </p:cBhvr>
                                      <p:tavLst>
                                        <p:tav tm="0">
                                          <p:val>
                                            <p:strVal val="0-#ppt_w/2"/>
                                          </p:val>
                                        </p:tav>
                                        <p:tav tm="100000">
                                          <p:val>
                                            <p:strVal val="#ppt_x"/>
                                          </p:val>
                                        </p:tav>
                                      </p:tavLst>
                                    </p:anim>
                                    <p:anim calcmode="lin" valueType="num">
                                      <p:cBhvr additive="base">
                                        <p:cTn id="71" dur="500" fill="hold"/>
                                        <p:tgtEl>
                                          <p:spTgt spid="73"/>
                                        </p:tgtEl>
                                        <p:attrNameLst>
                                          <p:attrName>ppt_y</p:attrName>
                                        </p:attrNameLst>
                                      </p:cBhvr>
                                      <p:tavLst>
                                        <p:tav tm="0">
                                          <p:val>
                                            <p:strVal val="#ppt_y"/>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79"/>
                                        </p:tgtEl>
                                        <p:attrNameLst>
                                          <p:attrName>style.visibility</p:attrName>
                                        </p:attrNameLst>
                                      </p:cBhvr>
                                      <p:to>
                                        <p:strVal val="visible"/>
                                      </p:to>
                                    </p:set>
                                    <p:animEffect transition="in" filter="wipe(left)">
                                      <p:cBhvr>
                                        <p:cTn id="76" dur="500"/>
                                        <p:tgtEl>
                                          <p:spTgt spid="79"/>
                                        </p:tgtEl>
                                      </p:cBhvr>
                                    </p:animEffect>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82"/>
                                        </p:tgtEl>
                                        <p:attrNameLst>
                                          <p:attrName>style.visibility</p:attrName>
                                        </p:attrNameLst>
                                      </p:cBhvr>
                                      <p:to>
                                        <p:strVal val="visible"/>
                                      </p:to>
                                    </p:set>
                                    <p:anim calcmode="lin" valueType="num">
                                      <p:cBhvr additive="base">
                                        <p:cTn id="81" dur="500" fill="hold"/>
                                        <p:tgtEl>
                                          <p:spTgt spid="82"/>
                                        </p:tgtEl>
                                        <p:attrNameLst>
                                          <p:attrName>ppt_x</p:attrName>
                                        </p:attrNameLst>
                                      </p:cBhvr>
                                      <p:tavLst>
                                        <p:tav tm="0">
                                          <p:val>
                                            <p:strVal val="#ppt_x"/>
                                          </p:val>
                                        </p:tav>
                                        <p:tav tm="100000">
                                          <p:val>
                                            <p:strVal val="#ppt_x"/>
                                          </p:val>
                                        </p:tav>
                                      </p:tavLst>
                                    </p:anim>
                                    <p:anim calcmode="lin" valueType="num">
                                      <p:cBhvr additive="base">
                                        <p:cTn id="82"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3" presetClass="entr" presetSubtype="288" fill="hold" grpId="0" nodeType="clickEffect">
                                  <p:stCondLst>
                                    <p:cond delay="0"/>
                                  </p:stCondLst>
                                  <p:childTnLst>
                                    <p:set>
                                      <p:cBhvr>
                                        <p:cTn id="86" dur="1" fill="hold">
                                          <p:stCondLst>
                                            <p:cond delay="0"/>
                                          </p:stCondLst>
                                        </p:cTn>
                                        <p:tgtEl>
                                          <p:spTgt spid="94"/>
                                        </p:tgtEl>
                                        <p:attrNameLst>
                                          <p:attrName>style.visibility</p:attrName>
                                        </p:attrNameLst>
                                      </p:cBhvr>
                                      <p:to>
                                        <p:strVal val="visible"/>
                                      </p:to>
                                    </p:set>
                                    <p:anim calcmode="lin" valueType="num">
                                      <p:cBhvr>
                                        <p:cTn id="87" dur="500" fill="hold"/>
                                        <p:tgtEl>
                                          <p:spTgt spid="94"/>
                                        </p:tgtEl>
                                        <p:attrNameLst>
                                          <p:attrName>ppt_w</p:attrName>
                                        </p:attrNameLst>
                                      </p:cBhvr>
                                      <p:tavLst>
                                        <p:tav tm="0">
                                          <p:val>
                                            <p:strVal val="4/3*#ppt_w"/>
                                          </p:val>
                                        </p:tav>
                                        <p:tav tm="100000">
                                          <p:val>
                                            <p:strVal val="#ppt_w"/>
                                          </p:val>
                                        </p:tav>
                                      </p:tavLst>
                                    </p:anim>
                                    <p:anim calcmode="lin" valueType="num">
                                      <p:cBhvr>
                                        <p:cTn id="88" dur="500" fill="hold"/>
                                        <p:tgtEl>
                                          <p:spTgt spid="94"/>
                                        </p:tgtEl>
                                        <p:attrNameLst>
                                          <p:attrName>ppt_h</p:attrName>
                                        </p:attrNameLst>
                                      </p:cBhvr>
                                      <p:tavLst>
                                        <p:tav tm="0">
                                          <p:val>
                                            <p:strVal val="4/3*#ppt_h"/>
                                          </p:val>
                                        </p:tav>
                                        <p:tav tm="100000">
                                          <p:val>
                                            <p:strVal val="#ppt_h"/>
                                          </p:val>
                                        </p:tav>
                                      </p:tavLst>
                                    </p:anim>
                                  </p:childTnLst>
                                </p:cTn>
                              </p:par>
                            </p:childTnLst>
                          </p:cTn>
                        </p:par>
                      </p:childTnLst>
                    </p:cTn>
                  </p:par>
                  <p:par>
                    <p:cTn id="89" fill="hold">
                      <p:stCondLst>
                        <p:cond delay="indefinite"/>
                      </p:stCondLst>
                      <p:childTnLst>
                        <p:par>
                          <p:cTn id="90" fill="hold">
                            <p:stCondLst>
                              <p:cond delay="0"/>
                            </p:stCondLst>
                            <p:childTnLst>
                              <p:par>
                                <p:cTn id="91" presetID="23" presetClass="entr" presetSubtype="288" fill="hold" grpId="0" nodeType="clickEffect">
                                  <p:stCondLst>
                                    <p:cond delay="0"/>
                                  </p:stCondLst>
                                  <p:childTnLst>
                                    <p:set>
                                      <p:cBhvr>
                                        <p:cTn id="92" dur="1" fill="hold">
                                          <p:stCondLst>
                                            <p:cond delay="0"/>
                                          </p:stCondLst>
                                        </p:cTn>
                                        <p:tgtEl>
                                          <p:spTgt spid="104"/>
                                        </p:tgtEl>
                                        <p:attrNameLst>
                                          <p:attrName>style.visibility</p:attrName>
                                        </p:attrNameLst>
                                      </p:cBhvr>
                                      <p:to>
                                        <p:strVal val="visible"/>
                                      </p:to>
                                    </p:set>
                                    <p:anim calcmode="lin" valueType="num">
                                      <p:cBhvr>
                                        <p:cTn id="93" dur="500" fill="hold"/>
                                        <p:tgtEl>
                                          <p:spTgt spid="104"/>
                                        </p:tgtEl>
                                        <p:attrNameLst>
                                          <p:attrName>ppt_w</p:attrName>
                                        </p:attrNameLst>
                                      </p:cBhvr>
                                      <p:tavLst>
                                        <p:tav tm="0">
                                          <p:val>
                                            <p:strVal val="4/3*#ppt_w"/>
                                          </p:val>
                                        </p:tav>
                                        <p:tav tm="100000">
                                          <p:val>
                                            <p:strVal val="#ppt_w"/>
                                          </p:val>
                                        </p:tav>
                                      </p:tavLst>
                                    </p:anim>
                                    <p:anim calcmode="lin" valueType="num">
                                      <p:cBhvr>
                                        <p:cTn id="94" dur="500" fill="hold"/>
                                        <p:tgtEl>
                                          <p:spTgt spid="104"/>
                                        </p:tgtEl>
                                        <p:attrNameLst>
                                          <p:attrName>ppt_h</p:attrName>
                                        </p:attrNameLst>
                                      </p:cBhvr>
                                      <p:tavLst>
                                        <p:tav tm="0">
                                          <p:val>
                                            <p:strVal val="4/3*#ppt_h"/>
                                          </p:val>
                                        </p:tav>
                                        <p:tav tm="100000">
                                          <p:val>
                                            <p:strVal val="#ppt_h"/>
                                          </p:val>
                                        </p:tav>
                                      </p:tavLst>
                                    </p:anim>
                                  </p:childTnLst>
                                </p:cTn>
                              </p:par>
                            </p:childTnLst>
                          </p:cTn>
                        </p:par>
                      </p:childTnLst>
                    </p:cTn>
                  </p:par>
                  <p:par>
                    <p:cTn id="95" fill="hold">
                      <p:stCondLst>
                        <p:cond delay="indefinite"/>
                      </p:stCondLst>
                      <p:childTnLst>
                        <p:par>
                          <p:cTn id="96" fill="hold">
                            <p:stCondLst>
                              <p:cond delay="0"/>
                            </p:stCondLst>
                            <p:childTnLst>
                              <p:par>
                                <p:cTn id="97" presetID="22" presetClass="entr" presetSubtype="1" fill="hold" grpId="0" nodeType="clickEffect">
                                  <p:stCondLst>
                                    <p:cond delay="0"/>
                                  </p:stCondLst>
                                  <p:childTnLst>
                                    <p:set>
                                      <p:cBhvr>
                                        <p:cTn id="98" dur="1" fill="hold">
                                          <p:stCondLst>
                                            <p:cond delay="0"/>
                                          </p:stCondLst>
                                        </p:cTn>
                                        <p:tgtEl>
                                          <p:spTgt spid="95"/>
                                        </p:tgtEl>
                                        <p:attrNameLst>
                                          <p:attrName>style.visibility</p:attrName>
                                        </p:attrNameLst>
                                      </p:cBhvr>
                                      <p:to>
                                        <p:strVal val="visible"/>
                                      </p:to>
                                    </p:set>
                                    <p:animEffect transition="in" filter="wipe(up)">
                                      <p:cBhvr>
                                        <p:cTn id="99"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utoUpdateAnimBg="0"/>
      <p:bldP spid="61" grpId="0" autoUpdateAnimBg="0"/>
      <p:bldP spid="62" grpId="0" animBg="1"/>
      <p:bldP spid="69" grpId="0" autoUpdateAnimBg="0"/>
      <p:bldP spid="94" grpId="0" autoUpdateAnimBg="0"/>
      <p:bldP spid="95" grpId="0" animBg="1"/>
      <p:bldP spid="10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第一PPT，www.1ppt.com">
  <a:themeElements>
    <a:clrScheme name="自定义 190">
      <a:dk1>
        <a:sysClr val="windowText" lastClr="000000"/>
      </a:dk1>
      <a:lt1>
        <a:sysClr val="window" lastClr="FFFFFF"/>
      </a:lt1>
      <a:dk2>
        <a:srgbClr val="44546A"/>
      </a:dk2>
      <a:lt2>
        <a:srgbClr val="E7E6E6"/>
      </a:lt2>
      <a:accent1>
        <a:srgbClr val="DF213B"/>
      </a:accent1>
      <a:accent2>
        <a:srgbClr val="595959"/>
      </a:accent2>
      <a:accent3>
        <a:srgbClr val="DF213B"/>
      </a:accent3>
      <a:accent4>
        <a:srgbClr val="595959"/>
      </a:accent4>
      <a:accent5>
        <a:srgbClr val="DF213B"/>
      </a:accent5>
      <a:accent6>
        <a:srgbClr val="595959"/>
      </a:accent6>
      <a:hlink>
        <a:srgbClr val="DF213B"/>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bwMode="auto">
        <a:noFill/>
        <a:ln w="12700" cap="sq">
          <a:noFill/>
          <a:miter lim="800000"/>
          <a:headEnd type="none" w="sm" len="sm"/>
          <a:tailEnd type="none" w="sm" len="sm"/>
        </a:ln>
      </a:spPr>
      <a:bodyPr wrap="square">
        <a:spAutoFit/>
      </a:bodyPr>
      <a:lstStyle>
        <a:defPPr algn="l" fontAlgn="base">
          <a:lnSpc>
            <a:spcPct val="85000"/>
          </a:lnSpc>
          <a:spcBef>
            <a:spcPct val="0"/>
          </a:spcBef>
          <a:defRPr sz="2400" b="1" dirty="0">
            <a:latin typeface="宋体" panose="02010600030101010101" pitchFamily="2" charset="-122"/>
            <a:ea typeface="宋体" panose="02010600030101010101" pitchFamily="2" charset="-122"/>
          </a:defRPr>
        </a:defPPr>
      </a:lstStyle>
    </a:txDef>
  </a:objectDefaults>
  <a:extraClrSchemeLst/>
  <a:extLst>
    <a:ext uri="{05A4C25C-085E-4340-85A3-A5531E510DB2}">
      <thm15:themeFamily xmlns:thm15="http://schemas.microsoft.com/office/thememl/2012/main" name="包图主题2" id="{50CFA792-C506-47E4-B272-6A6183483AB3}" vid="{CC1AE437-2F7F-4319-9F22-408F5F8C346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6094</TotalTime>
  <Words>7148</Words>
  <Application>Microsoft Office PowerPoint</Application>
  <PresentationFormat>宽屏</PresentationFormat>
  <Paragraphs>1315</Paragraphs>
  <Slides>65</Slides>
  <Notes>6</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1</vt:i4>
      </vt:variant>
      <vt:variant>
        <vt:lpstr>幻灯片标题</vt:lpstr>
      </vt:variant>
      <vt:variant>
        <vt:i4>65</vt:i4>
      </vt:variant>
    </vt:vector>
  </HeadingPairs>
  <TitlesOfParts>
    <vt:vector size="84" baseType="lpstr">
      <vt:lpstr>MingLiU</vt:lpstr>
      <vt:lpstr>等线</vt:lpstr>
      <vt:lpstr>华文行楷</vt:lpstr>
      <vt:lpstr>华文新魏</vt:lpstr>
      <vt:lpstr>经典综艺体简</vt:lpstr>
      <vt:lpstr>楷体</vt:lpstr>
      <vt:lpstr>楷体_GB2312</vt:lpstr>
      <vt:lpstr>时尚中黑简体</vt:lpstr>
      <vt:lpstr>宋体</vt:lpstr>
      <vt:lpstr>微软雅黑</vt:lpstr>
      <vt:lpstr>幼圆</vt:lpstr>
      <vt:lpstr>Arial</vt:lpstr>
      <vt:lpstr>Arial Narrow</vt:lpstr>
      <vt:lpstr>Symbol</vt:lpstr>
      <vt:lpstr>Tahoma</vt:lpstr>
      <vt:lpstr>Times New Roman</vt:lpstr>
      <vt:lpstr>Wingdings</vt:lpstr>
      <vt:lpstr>第一PPT，www.1ppt.com</vt:lpstr>
      <vt:lpstr>Microsoft Excel 97-2003 Worksheet</vt:lpstr>
      <vt:lpstr>PowerPoint 演示文稿</vt:lpstr>
      <vt:lpstr>PowerPoint 演示文稿</vt:lpstr>
      <vt:lpstr>Sort Benchmark Home Page</vt:lpstr>
      <vt:lpstr>7.1 排序（Sort）的基本概念</vt:lpstr>
      <vt:lpstr>排序的功能和分类</vt:lpstr>
      <vt:lpstr>排序性能</vt:lpstr>
      <vt:lpstr>排序中的约定</vt:lpstr>
      <vt:lpstr>7.2 插入（Insert）排序</vt:lpstr>
      <vt:lpstr>某趟排序过程</vt:lpstr>
      <vt:lpstr>完整的排序过程</vt:lpstr>
      <vt:lpstr>插入排序算法实现</vt:lpstr>
      <vt:lpstr>思考？</vt:lpstr>
      <vt:lpstr>思考？（续）</vt:lpstr>
      <vt:lpstr>算法改进：采用折半查找确定插入位置</vt:lpstr>
      <vt:lpstr>练习1</vt:lpstr>
      <vt:lpstr>算法执行过程</vt:lpstr>
      <vt:lpstr>算法实现</vt:lpstr>
      <vt:lpstr>插入排序算法分析</vt:lpstr>
      <vt:lpstr>7.3 选择(Select)排序</vt:lpstr>
      <vt:lpstr>每一趟排序过程</vt:lpstr>
      <vt:lpstr>完整的排序过程</vt:lpstr>
      <vt:lpstr>算法实现</vt:lpstr>
      <vt:lpstr>思考？</vt:lpstr>
      <vt:lpstr>选择排序算法分析</vt:lpstr>
      <vt:lpstr>7.4 冒泡（bubble）排序</vt:lpstr>
      <vt:lpstr>完整的排序过程</vt:lpstr>
      <vt:lpstr>算法实现</vt:lpstr>
      <vt:lpstr>算法性能分析</vt:lpstr>
      <vt:lpstr>（改进）冒泡排序算法性能分析</vt:lpstr>
      <vt:lpstr>思考：什么算法</vt:lpstr>
      <vt:lpstr>思考：什么算法</vt:lpstr>
      <vt:lpstr>7.5 谢尔(Shell)排序</vt:lpstr>
      <vt:lpstr>排序过程</vt:lpstr>
      <vt:lpstr>算法实现</vt:lpstr>
      <vt:lpstr>算法实现（续）</vt:lpstr>
      <vt:lpstr>Shell排序算法分析</vt:lpstr>
      <vt:lpstr>不同时间复杂度的性能分析</vt:lpstr>
      <vt:lpstr>7.6 堆（Heap）排序</vt:lpstr>
      <vt:lpstr>堆的性质</vt:lpstr>
      <vt:lpstr>堆排序</vt:lpstr>
      <vt:lpstr>堆排序过程</vt:lpstr>
      <vt:lpstr>四. 调整子算法</vt:lpstr>
      <vt:lpstr>调整过程</vt:lpstr>
      <vt:lpstr>五. 建立初始堆</vt:lpstr>
      <vt:lpstr>完整的堆排序过程</vt:lpstr>
      <vt:lpstr>六. 堆排序算法</vt:lpstr>
      <vt:lpstr>时间复杂度分析</vt:lpstr>
      <vt:lpstr>堆排序算法分析</vt:lpstr>
      <vt:lpstr>7.7 二路归并（Merge）排序</vt:lpstr>
      <vt:lpstr>例：归并过程</vt:lpstr>
      <vt:lpstr>例：归并过程（续）</vt:lpstr>
      <vt:lpstr>合并算法实现</vt:lpstr>
      <vt:lpstr>二. 核心思想</vt:lpstr>
      <vt:lpstr>三. 归并排序算法</vt:lpstr>
      <vt:lpstr>归并排序算法分析</vt:lpstr>
      <vt:lpstr>7.8 快速（Quick）排序</vt:lpstr>
      <vt:lpstr>二. 算法步骤</vt:lpstr>
      <vt:lpstr>算法步骤（续）</vt:lpstr>
      <vt:lpstr>示例</vt:lpstr>
      <vt:lpstr>算法实现</vt:lpstr>
      <vt:lpstr>快速排序算法分析</vt:lpstr>
      <vt:lpstr>使用库函数qsort进行快速排序</vt:lpstr>
      <vt:lpstr>七种排序算法比较</vt:lpstr>
      <vt:lpstr>其他排序算法：桶(Bucket)排序法*（计数排序）</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多边形</dc:title>
  <dc:creator>第一PPT</dc:creator>
  <cp:keywords>www.1ppt.com</cp:keywords>
  <dc:description>第一PPT</dc:description>
  <cp:lastModifiedBy>Tan Huobin</cp:lastModifiedBy>
  <cp:revision>1449</cp:revision>
  <dcterms:created xsi:type="dcterms:W3CDTF">2017-09-22T08:16:39Z</dcterms:created>
  <dcterms:modified xsi:type="dcterms:W3CDTF">2020-05-04T09:13:36Z</dcterms:modified>
</cp:coreProperties>
</file>