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t-BR"/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F1E171-B181-41A1-B101-D1F1C171B1D1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