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3" d="100"/>
          <a:sy n="83" d="100"/>
        </p:scale>
        <p:origin x="-10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88D-D47E-1E43-9D4A-C0D2D4AE3679}" type="datetimeFigureOut">
              <a:rPr lang="en-US" smtClean="0"/>
              <a:t>9/17/12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D8F3-8495-8C43-92ED-7F48356624BF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88D-D47E-1E43-9D4A-C0D2D4AE3679}" type="datetimeFigureOut">
              <a:rPr lang="en-US" smtClean="0"/>
              <a:t>9/17/12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D8F3-8495-8C43-92ED-7F48356624BF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88D-D47E-1E43-9D4A-C0D2D4AE3679}" type="datetimeFigureOut">
              <a:rPr lang="en-US" smtClean="0"/>
              <a:t>9/17/12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D8F3-8495-8C43-92ED-7F48356624BF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88D-D47E-1E43-9D4A-C0D2D4AE3679}" type="datetimeFigureOut">
              <a:rPr lang="en-US" smtClean="0"/>
              <a:t>9/17/12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D8F3-8495-8C43-92ED-7F48356624BF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88D-D47E-1E43-9D4A-C0D2D4AE3679}" type="datetimeFigureOut">
              <a:rPr lang="en-US" smtClean="0"/>
              <a:t>9/17/12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D8F3-8495-8C43-92ED-7F48356624BF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88D-D47E-1E43-9D4A-C0D2D4AE3679}" type="datetimeFigureOut">
              <a:rPr lang="en-US" smtClean="0"/>
              <a:t>9/17/12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D8F3-8495-8C43-92ED-7F48356624BF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88D-D47E-1E43-9D4A-C0D2D4AE3679}" type="datetimeFigureOut">
              <a:rPr lang="en-US" smtClean="0"/>
              <a:t>9/17/12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D8F3-8495-8C43-92ED-7F48356624BF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88D-D47E-1E43-9D4A-C0D2D4AE3679}" type="datetimeFigureOut">
              <a:rPr lang="en-US" smtClean="0"/>
              <a:t>9/17/12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D8F3-8495-8C43-92ED-7F48356624BF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88D-D47E-1E43-9D4A-C0D2D4AE3679}" type="datetimeFigureOut">
              <a:rPr lang="en-US" smtClean="0"/>
              <a:t>9/17/12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D8F3-8495-8C43-92ED-7F48356624BF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88D-D47E-1E43-9D4A-C0D2D4AE3679}" type="datetimeFigureOut">
              <a:rPr lang="en-US" smtClean="0"/>
              <a:t>9/17/12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D8F3-8495-8C43-92ED-7F48356624BF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88D-D47E-1E43-9D4A-C0D2D4AE3679}" type="datetimeFigureOut">
              <a:rPr lang="en-US" smtClean="0"/>
              <a:t>9/17/12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D8F3-8495-8C43-92ED-7F48356624BF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9088D-D47E-1E43-9D4A-C0D2D4AE3679}" type="datetimeFigureOut">
              <a:rPr lang="en-US" smtClean="0"/>
              <a:t>9/17/12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6D8F3-8495-8C43-92ED-7F48356624BF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38" y="1407580"/>
            <a:ext cx="2072640" cy="3972560"/>
          </a:xfrm>
          <a:prstGeom prst="rect">
            <a:avLst/>
          </a:prstGeom>
        </p:spPr>
      </p:pic>
      <p:pic>
        <p:nvPicPr>
          <p:cNvPr id="5" name="Picture 4" descr="CV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038" y="228600"/>
            <a:ext cx="3627120" cy="3120390"/>
          </a:xfrm>
          <a:prstGeom prst="rect">
            <a:avLst/>
          </a:prstGeom>
        </p:spPr>
      </p:pic>
      <p:pic>
        <p:nvPicPr>
          <p:cNvPr id="6" name="Picture 5" descr="MGridV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438" y="3657600"/>
            <a:ext cx="1724660" cy="3022600"/>
          </a:xfrm>
          <a:prstGeom prst="rect">
            <a:avLst/>
          </a:prstGeom>
        </p:spPr>
      </p:pic>
      <p:sp>
        <p:nvSpPr>
          <p:cNvPr id="7" name="Right Triangle 6"/>
          <p:cNvSpPr/>
          <p:nvPr/>
        </p:nvSpPr>
        <p:spPr>
          <a:xfrm rot="2541116">
            <a:off x="3365089" y="3207170"/>
            <a:ext cx="373380" cy="373380"/>
          </a:xfrm>
          <a:prstGeom prst="rtTriangl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Elbow Connector 15"/>
          <p:cNvCxnSpPr>
            <a:stCxn id="7" idx="5"/>
            <a:endCxn id="5" idx="1"/>
          </p:cNvCxnSpPr>
          <p:nvPr/>
        </p:nvCxnSpPr>
        <p:spPr>
          <a:xfrm flipV="1">
            <a:off x="3551779" y="1788795"/>
            <a:ext cx="1076259" cy="16050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5"/>
            <a:endCxn id="6" idx="1"/>
          </p:cNvCxnSpPr>
          <p:nvPr/>
        </p:nvCxnSpPr>
        <p:spPr>
          <a:xfrm>
            <a:off x="3551779" y="3393860"/>
            <a:ext cx="1990659" cy="1775040"/>
          </a:xfrm>
          <a:prstGeom prst="bentConnector3">
            <a:avLst>
              <a:gd name="adj1" fmla="val 26941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53735" y="5658435"/>
            <a:ext cx="2406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</a:t>
            </a:r>
            <a:r>
              <a:rPr lang="pt-BR" dirty="0" smtClean="0"/>
              <a:t>specializa</a:t>
            </a:r>
            <a:r>
              <a:rPr lang="pt-BR" dirty="0" smtClean="0"/>
              <a:t>ção em</a:t>
            </a:r>
          </a:p>
          <a:p>
            <a:pPr algn="ctr"/>
            <a:r>
              <a:rPr lang="pt-BR" dirty="0" smtClean="0"/>
              <a:t>Redes de Energia Locais</a:t>
            </a:r>
            <a:endParaRPr lang="pt-BR" dirty="0"/>
          </a:p>
        </p:txBody>
      </p:sp>
      <p:sp>
        <p:nvSpPr>
          <p:cNvPr id="38" name="TextBox 37"/>
          <p:cNvSpPr txBox="1"/>
          <p:nvPr/>
        </p:nvSpPr>
        <p:spPr>
          <a:xfrm>
            <a:off x="2622890" y="533400"/>
            <a:ext cx="1516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Especializa</a:t>
            </a:r>
            <a:r>
              <a:rPr lang="pt-BR" dirty="0" smtClean="0"/>
              <a:t>ção </a:t>
            </a:r>
          </a:p>
          <a:p>
            <a:pPr algn="ctr"/>
            <a:r>
              <a:rPr lang="pt-BR" dirty="0" smtClean="0"/>
              <a:t>Comunicação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Universidade Federal de Goias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Gustavo Sousa</dc:creator>
  <cp:lastModifiedBy>Gustavo Sousa</cp:lastModifiedBy>
  <cp:revision>5</cp:revision>
  <dcterms:created xsi:type="dcterms:W3CDTF">2012-09-17T21:07:07Z</dcterms:created>
  <dcterms:modified xsi:type="dcterms:W3CDTF">2012-09-17T21:36:02Z</dcterms:modified>
</cp:coreProperties>
</file>