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" y="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8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96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89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48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8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4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4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2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4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4D9B-0565-4056-BDF4-04C803C41E6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D2AFF5-7336-47F4-B4BA-563CF4D29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4667" y="343571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第五組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13943" y="5316703"/>
            <a:ext cx="3882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機械</a:t>
            </a:r>
            <a:r>
              <a:rPr lang="en-US" altLang="zh-TW"/>
              <a:t>3A 0414040 </a:t>
            </a:r>
            <a:r>
              <a:rPr lang="zh-TW" altLang="en-US"/>
              <a:t>楊燿銘</a:t>
            </a:r>
          </a:p>
          <a:p>
            <a:r>
              <a:rPr lang="zh-TW" altLang="en-US"/>
              <a:t>機械</a:t>
            </a:r>
            <a:r>
              <a:rPr lang="en-US" altLang="zh-TW"/>
              <a:t>2D 0572045 </a:t>
            </a:r>
            <a:r>
              <a:rPr lang="zh-TW" altLang="en-US"/>
              <a:t>簡榮皓</a:t>
            </a:r>
          </a:p>
          <a:p>
            <a:r>
              <a:rPr lang="zh-TW" altLang="en-US"/>
              <a:t>資管</a:t>
            </a:r>
            <a:r>
              <a:rPr lang="en-US" altLang="zh-TW"/>
              <a:t>3A 0424049 </a:t>
            </a:r>
            <a:r>
              <a:rPr lang="zh-TW" altLang="en-US"/>
              <a:t>許可証</a:t>
            </a:r>
          </a:p>
          <a:p>
            <a:r>
              <a:rPr lang="zh-TW" altLang="en-US"/>
              <a:t>應日</a:t>
            </a:r>
            <a:r>
              <a:rPr lang="en-US" altLang="zh-TW"/>
              <a:t>3A 0432003 </a:t>
            </a:r>
            <a:r>
              <a:rPr lang="zh-TW" altLang="en-US"/>
              <a:t>吳柏賢</a:t>
            </a:r>
          </a:p>
          <a:p>
            <a:r>
              <a:rPr lang="zh-TW" altLang="en-US"/>
              <a:t>機械</a:t>
            </a:r>
            <a:r>
              <a:rPr lang="en-US" altLang="zh-TW"/>
              <a:t>4C 0514302 </a:t>
            </a:r>
            <a:r>
              <a:rPr lang="zh-TW" altLang="en-US"/>
              <a:t>朱志林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659467" y="25569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電腦遊戲製作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388" y="532263"/>
            <a:ext cx="8591614" cy="5509099"/>
          </a:xfrm>
        </p:spPr>
        <p:txBody>
          <a:bodyPr/>
          <a:lstStyle/>
          <a:p>
            <a:r>
              <a:rPr lang="zh-TW" altLang="en-US" dirty="0" smtClean="0"/>
              <a:t>我們依據經典小遊戲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皮卡丘打排球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進行對科系結合製作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310815"/>
            <a:ext cx="6383761" cy="45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388" y="532263"/>
            <a:ext cx="8591614" cy="5509099"/>
          </a:xfrm>
        </p:spPr>
        <p:txBody>
          <a:bodyPr/>
          <a:lstStyle/>
          <a:p>
            <a:r>
              <a:rPr lang="zh-TW" altLang="en-US" dirty="0" smtClean="0"/>
              <a:t>將原本皮卡丘變更成機器人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再把原來音效更改成日語歌曲</a:t>
            </a:r>
            <a:endParaRPr lang="en-US" altLang="zh-TW" dirty="0" smtClean="0"/>
          </a:p>
          <a:p>
            <a:r>
              <a:rPr lang="zh-TW" altLang="en-US" dirty="0" smtClean="0"/>
              <a:t>排球改成齒輪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7" y="1480461"/>
            <a:ext cx="1466018" cy="1669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59" y="970471"/>
            <a:ext cx="1869347" cy="217899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129122" y="1960121"/>
            <a:ext cx="928048" cy="709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46" y="4203511"/>
            <a:ext cx="1666651" cy="161548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146555" y="4656410"/>
            <a:ext cx="928048" cy="709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7634" y="4391309"/>
            <a:ext cx="1389781" cy="14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388" y="532263"/>
            <a:ext cx="8591614" cy="5509099"/>
          </a:xfrm>
        </p:spPr>
        <p:txBody>
          <a:bodyPr/>
          <a:lstStyle/>
          <a:p>
            <a:r>
              <a:rPr lang="zh-TW" altLang="en-US" dirty="0" smtClean="0"/>
              <a:t>背景採用大數據的圖片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56114"/>
            <a:ext cx="7082468" cy="36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73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第五組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第五組</dc:title>
  <dc:creator>YANG</dc:creator>
  <cp:lastModifiedBy>YANG</cp:lastModifiedBy>
  <cp:revision>3</cp:revision>
  <dcterms:created xsi:type="dcterms:W3CDTF">2017-12-26T06:12:24Z</dcterms:created>
  <dcterms:modified xsi:type="dcterms:W3CDTF">2017-12-26T06:52:14Z</dcterms:modified>
</cp:coreProperties>
</file>