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60BBC-DEC1-264E-6B5F-5783CFF7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6A85F1-E8EA-32DD-D976-F90B1251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6B8870-AB99-7CDE-1C35-C7DC6C7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C641A-84EB-2EA8-09FD-F0FB181B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CCCDF-9359-19B3-60CB-3D10BABD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5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55C82-04B7-E171-28B0-DC7BBAAB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33F9A8-D3A9-2E4F-9DCE-F93EA0F47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A661A-803F-6347-1A48-D796F952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8BBD22-FFA1-6911-EF73-5C6F360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22AFB-1BBC-A91B-C31F-7A7747E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7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522189-F17B-8978-0A5B-6630BD507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EA67E6-03A1-468B-3D5E-DEC43784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F1912-E128-2479-E2F7-7AAC8AB9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AB495-CAC4-1483-D65E-72E65E11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924B1-4960-30B5-6273-F56024BF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3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029B7-166F-9EE4-F1AE-055DA190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3A9B7-2887-BB72-3CA0-1B14F802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01072-1FD7-DCDE-8300-626F4B9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6B4BF-033D-9465-DE79-44F04EE4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C6C99-EF65-8E06-CBD7-0D219E96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1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3B3BA-68D5-7679-58D0-68ABD6C1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698768-1786-1E7D-364D-26E5436E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8AFD8-9231-9376-2107-FBDE58DB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2174A-50D2-50D2-50AD-258202A9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95FD6-FC33-4961-409C-647CCDCD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0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33B60-FF7E-1FE1-0CC2-EE2ADDDB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CFF21-3B1E-8C4C-7E63-EC231B01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66667-61E7-A390-2457-67A174AD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3AD993-8724-7745-8C13-020BCC90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F8BA41-8162-7AE1-7093-1DDD614E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35A94-309E-A33B-DDD3-99DDC85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7DE4D-8733-2A8F-4117-5A92E76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1A6F1C-31FE-9D6A-E0C4-A2B4B4E3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BD6103-5539-1F3B-05D5-644FFD9E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75C63E-BD6B-6235-D082-AB2C7C295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7015A6-C93D-F784-9FA1-9B0F45893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EE9FE7-8612-6087-B271-ED391505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6437EA-7C4E-BDA6-95B1-F0A5879E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B3539-7BE6-FB55-15B9-414D1B4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7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03A4D-8348-484C-8587-364CDC6A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4C4EDA-B292-0F6B-DECF-2D77A574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27B6D-5F62-C5FC-E927-472A975D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4EB99-DE5C-7241-A4B9-7536ABA3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4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681902-FF0F-E331-0221-32C2C6C2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9AC19F-99D0-E121-C700-0F9E853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FDC334-462C-145D-8630-34F0D676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1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F87D3-5D32-41EF-8304-AB7A60E4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46373-CEFB-D8C0-73CF-231C58E0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9945B9-C798-F327-6D83-C04C3D9E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571FD-F376-A094-393E-C9B8434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6BA9C2-5CD7-4E88-7498-B0BCA2AF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DFE05D-7BE7-5A48-A79E-E9CBAB8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60296-BF33-6644-3A73-90B719BE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142058-B6F0-9395-FCA1-04913748B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7B22E5-1918-1844-A195-975E387D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64900A-DAC0-638C-BAF0-A50E4E8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AE99A-66C9-9955-16FF-C4BC6C4A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B4EA65-79C1-8EC5-F947-7F4B27E2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7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EA7629-5483-4EFD-A861-DE550B8F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B74612-96B9-A7E5-7FF6-E460F21E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D994B3-F768-C38C-2A63-B52CBED3E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97A0-00F7-4DF0-8E3F-044261065A62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436EC9-D407-1947-6A7E-B27839550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B435E-B1C2-5A83-3AAA-74AAB31E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06EF-D203-413E-9A4F-9A2B802F2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8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7A4840-DBC8-4E7D-3D8B-153B8CF19828}"/>
              </a:ext>
            </a:extLst>
          </p:cNvPr>
          <p:cNvSpPr txBox="1"/>
          <p:nvPr/>
        </p:nvSpPr>
        <p:spPr>
          <a:xfrm>
            <a:off x="230908" y="429182"/>
            <a:ext cx="6982692" cy="5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defTabSz="1216025">
              <a:lnSpc>
                <a:spcPct val="120000"/>
              </a:lnSpc>
              <a:spcBef>
                <a:spcPct val="20000"/>
              </a:spcBef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1028700" lvl="1" indent="-285750" defTabSz="12160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TW" sz="2800" dirty="0"/>
              <a:t>0525_KC_4K</a:t>
            </a:r>
            <a:r>
              <a:rPr lang="zh-TW" altLang="en-US" sz="2800" dirty="0"/>
              <a:t>畫質下</a:t>
            </a:r>
            <a:r>
              <a:rPr lang="en-US" altLang="zh-TW" sz="2800" dirty="0" err="1"/>
              <a:t>QRcode</a:t>
            </a:r>
            <a:r>
              <a:rPr lang="zh-TW" altLang="en-US" sz="2800" dirty="0"/>
              <a:t>檢測報告</a:t>
            </a:r>
          </a:p>
        </p:txBody>
      </p:sp>
      <p:sp>
        <p:nvSpPr>
          <p:cNvPr id="3" name="稻壳儿小白白(http://dwz.cn/Wu2UP)">
            <a:extLst>
              <a:ext uri="{FF2B5EF4-FFF2-40B4-BE49-F238E27FC236}">
                <a16:creationId xmlns:a16="http://schemas.microsoft.com/office/drawing/2014/main" id="{02BE4117-8415-4DBD-D1B6-92395D21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8" y="1524279"/>
            <a:ext cx="8239016" cy="242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目標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 金屬片之</a:t>
            </a:r>
            <a:r>
              <a:rPr lang="en-US" altLang="zh-TW" sz="1600" dirty="0" err="1">
                <a:solidFill>
                  <a:srgbClr val="445469"/>
                </a:solidFill>
                <a:sym typeface="Arial" panose="020B0604020202020204" pitchFamily="34" charset="0"/>
              </a:rPr>
              <a:t>QRcode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大小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= 1 * 1 (cm)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，如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demo1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檢測距離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 50cm 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、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60cm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、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70cm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、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100cm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測試平台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 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手機錄製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4K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影片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(4096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*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3072)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-&gt;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PC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測試演算法</a:t>
            </a:r>
            <a:endParaRPr lang="en-US" altLang="zh-TW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實際偵測畫面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demo2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41D68C4-6CCA-FEB6-4559-06974365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14" y="1360461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59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7A4840-DBC8-4E7D-3D8B-153B8CF19828}"/>
              </a:ext>
            </a:extLst>
          </p:cNvPr>
          <p:cNvSpPr txBox="1"/>
          <p:nvPr/>
        </p:nvSpPr>
        <p:spPr>
          <a:xfrm>
            <a:off x="230908" y="429182"/>
            <a:ext cx="6982692" cy="5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defTabSz="1216025">
              <a:lnSpc>
                <a:spcPct val="120000"/>
              </a:lnSpc>
              <a:spcBef>
                <a:spcPct val="20000"/>
              </a:spcBef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1028700" lvl="1" indent="-285750" defTabSz="12160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TW" sz="2800" dirty="0"/>
              <a:t>0525_KC_4K</a:t>
            </a:r>
            <a:r>
              <a:rPr lang="zh-TW" altLang="en-US" sz="2800" dirty="0"/>
              <a:t>畫質下</a:t>
            </a:r>
            <a:r>
              <a:rPr lang="en-US" altLang="zh-TW" sz="2800" dirty="0" err="1"/>
              <a:t>QRcode</a:t>
            </a:r>
            <a:r>
              <a:rPr lang="zh-TW" altLang="en-US" sz="2800" dirty="0"/>
              <a:t>檢測報告</a:t>
            </a:r>
          </a:p>
        </p:txBody>
      </p:sp>
      <p:sp>
        <p:nvSpPr>
          <p:cNvPr id="3" name="稻壳儿小白白(http://dwz.cn/Wu2UP)">
            <a:extLst>
              <a:ext uri="{FF2B5EF4-FFF2-40B4-BE49-F238E27FC236}">
                <a16:creationId xmlns:a16="http://schemas.microsoft.com/office/drawing/2014/main" id="{02BE4117-8415-4DBD-D1B6-92395D21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8" y="1524279"/>
            <a:ext cx="8239016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距離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 50cm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08FB34-1065-C1FE-CE39-8789EB2C3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12" y="2305270"/>
            <a:ext cx="3241040" cy="431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F12A22-3002-DF7A-D1CB-043F09FE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60" y="2473012"/>
            <a:ext cx="2602865" cy="28797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3A7061-6F37-D1AB-4A7E-6FFA17041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07" y="5939127"/>
            <a:ext cx="7439974" cy="4896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稻壳儿小白白(http://dwz.cn/Wu2UP)">
            <a:extLst>
              <a:ext uri="{FF2B5EF4-FFF2-40B4-BE49-F238E27FC236}">
                <a16:creationId xmlns:a16="http://schemas.microsoft.com/office/drawing/2014/main" id="{B91FB5E5-C143-8FDB-8C3B-3DF59115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984" y="1886622"/>
            <a:ext cx="1109834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輸入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  <p:sp>
        <p:nvSpPr>
          <p:cNvPr id="9" name="稻壳儿小白白(http://dwz.cn/Wu2UP)">
            <a:extLst>
              <a:ext uri="{FF2B5EF4-FFF2-40B4-BE49-F238E27FC236}">
                <a16:creationId xmlns:a16="http://schemas.microsoft.com/office/drawing/2014/main" id="{FC49C3C2-A4D5-F699-76E4-BD9A2BFE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153" y="1942927"/>
            <a:ext cx="1540680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輸出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檢測結果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16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7A4840-DBC8-4E7D-3D8B-153B8CF19828}"/>
              </a:ext>
            </a:extLst>
          </p:cNvPr>
          <p:cNvSpPr txBox="1"/>
          <p:nvPr/>
        </p:nvSpPr>
        <p:spPr>
          <a:xfrm>
            <a:off x="230908" y="429182"/>
            <a:ext cx="6982692" cy="5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defTabSz="1216025">
              <a:lnSpc>
                <a:spcPct val="120000"/>
              </a:lnSpc>
              <a:spcBef>
                <a:spcPct val="20000"/>
              </a:spcBef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1028700" lvl="1" indent="-285750" defTabSz="12160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TW" sz="2800" dirty="0"/>
              <a:t>0525_KC_4K</a:t>
            </a:r>
            <a:r>
              <a:rPr lang="zh-TW" altLang="en-US" sz="2800" dirty="0"/>
              <a:t>畫質下</a:t>
            </a:r>
            <a:r>
              <a:rPr lang="en-US" altLang="zh-TW" sz="2800" dirty="0" err="1"/>
              <a:t>QRcode</a:t>
            </a:r>
            <a:r>
              <a:rPr lang="zh-TW" altLang="en-US" sz="2800" dirty="0"/>
              <a:t>檢測報告</a:t>
            </a:r>
          </a:p>
        </p:txBody>
      </p:sp>
      <p:sp>
        <p:nvSpPr>
          <p:cNvPr id="3" name="稻壳儿小白白(http://dwz.cn/Wu2UP)">
            <a:extLst>
              <a:ext uri="{FF2B5EF4-FFF2-40B4-BE49-F238E27FC236}">
                <a16:creationId xmlns:a16="http://schemas.microsoft.com/office/drawing/2014/main" id="{02BE4117-8415-4DBD-D1B6-92395D21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8" y="1524279"/>
            <a:ext cx="8239016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距離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 60cm</a:t>
            </a:r>
          </a:p>
        </p:txBody>
      </p:sp>
      <p:sp>
        <p:nvSpPr>
          <p:cNvPr id="9" name="稻壳儿小白白(http://dwz.cn/Wu2UP)">
            <a:extLst>
              <a:ext uri="{FF2B5EF4-FFF2-40B4-BE49-F238E27FC236}">
                <a16:creationId xmlns:a16="http://schemas.microsoft.com/office/drawing/2014/main" id="{FC49C3C2-A4D5-F699-76E4-BD9A2BFE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153" y="1942927"/>
            <a:ext cx="1540680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輸出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檢測結果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0EAA87-478B-9CCD-3F31-98A100D4E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17" y="2305270"/>
            <a:ext cx="3241040" cy="431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530333-A502-22DA-5E92-D9D3AF867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34" b="1"/>
          <a:stretch/>
        </p:blipFill>
        <p:spPr bwMode="auto">
          <a:xfrm>
            <a:off x="6922234" y="2361575"/>
            <a:ext cx="2546517" cy="2880000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7EE4AD-2FCF-6E63-179A-4E00897CD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221" y="6022687"/>
            <a:ext cx="7408541" cy="5770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B48C6D4-84A4-2685-D8FC-E1163557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984" y="1886622"/>
            <a:ext cx="1109834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輸入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0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7A4840-DBC8-4E7D-3D8B-153B8CF19828}"/>
              </a:ext>
            </a:extLst>
          </p:cNvPr>
          <p:cNvSpPr txBox="1"/>
          <p:nvPr/>
        </p:nvSpPr>
        <p:spPr>
          <a:xfrm>
            <a:off x="230908" y="429182"/>
            <a:ext cx="6982692" cy="5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defTabSz="1216025">
              <a:lnSpc>
                <a:spcPct val="120000"/>
              </a:lnSpc>
              <a:spcBef>
                <a:spcPct val="20000"/>
              </a:spcBef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1028700" lvl="1" indent="-285750" defTabSz="12160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TW" sz="2800" dirty="0"/>
              <a:t>0525_KC_4K</a:t>
            </a:r>
            <a:r>
              <a:rPr lang="zh-TW" altLang="en-US" sz="2800" dirty="0"/>
              <a:t>畫質下</a:t>
            </a:r>
            <a:r>
              <a:rPr lang="en-US" altLang="zh-TW" sz="2800" dirty="0" err="1"/>
              <a:t>QRcode</a:t>
            </a:r>
            <a:r>
              <a:rPr lang="zh-TW" altLang="en-US" sz="2800" dirty="0"/>
              <a:t>檢測報告</a:t>
            </a:r>
          </a:p>
        </p:txBody>
      </p:sp>
      <p:sp>
        <p:nvSpPr>
          <p:cNvPr id="3" name="稻壳儿小白白(http://dwz.cn/Wu2UP)">
            <a:extLst>
              <a:ext uri="{FF2B5EF4-FFF2-40B4-BE49-F238E27FC236}">
                <a16:creationId xmlns:a16="http://schemas.microsoft.com/office/drawing/2014/main" id="{02BE4117-8415-4DBD-D1B6-92395D21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8" y="1524279"/>
            <a:ext cx="8239016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距離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 70cm</a:t>
            </a:r>
          </a:p>
        </p:txBody>
      </p:sp>
      <p:sp>
        <p:nvSpPr>
          <p:cNvPr id="9" name="稻壳儿小白白(http://dwz.cn/Wu2UP)">
            <a:extLst>
              <a:ext uri="{FF2B5EF4-FFF2-40B4-BE49-F238E27FC236}">
                <a16:creationId xmlns:a16="http://schemas.microsoft.com/office/drawing/2014/main" id="{FC49C3C2-A4D5-F699-76E4-BD9A2BFE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153" y="1942927"/>
            <a:ext cx="1540680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輸出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檢測結果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5FEBF2-6FEE-6AD8-3616-3D6A110AB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17" y="2305270"/>
            <a:ext cx="3241040" cy="431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EF1E0D-C881-E8E5-2A80-857415B51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"/>
          <a:stretch/>
        </p:blipFill>
        <p:spPr>
          <a:xfrm>
            <a:off x="6869327" y="2361575"/>
            <a:ext cx="2652327" cy="288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 descr="一張含有 文字, 差異, 數個 的圖片&#10;&#10;自動產生的描述">
            <a:extLst>
              <a:ext uri="{FF2B5EF4-FFF2-40B4-BE49-F238E27FC236}">
                <a16:creationId xmlns:a16="http://schemas.microsoft.com/office/drawing/2014/main" id="{EE1A411A-505A-D120-3EC5-E8365298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06" y="5524354"/>
            <a:ext cx="7556543" cy="11008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稻壳儿小白白(http://dwz.cn/Wu2UP)">
            <a:extLst>
              <a:ext uri="{FF2B5EF4-FFF2-40B4-BE49-F238E27FC236}">
                <a16:creationId xmlns:a16="http://schemas.microsoft.com/office/drawing/2014/main" id="{4F067CA4-DB0D-A177-24C8-798B3AD6D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984" y="1886622"/>
            <a:ext cx="1109834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輸入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2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7A4840-DBC8-4E7D-3D8B-153B8CF19828}"/>
              </a:ext>
            </a:extLst>
          </p:cNvPr>
          <p:cNvSpPr txBox="1"/>
          <p:nvPr/>
        </p:nvSpPr>
        <p:spPr>
          <a:xfrm>
            <a:off x="230908" y="429182"/>
            <a:ext cx="6982692" cy="5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defTabSz="1216025">
              <a:lnSpc>
                <a:spcPct val="120000"/>
              </a:lnSpc>
              <a:spcBef>
                <a:spcPct val="20000"/>
              </a:spcBef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1028700" lvl="1" indent="-285750" defTabSz="121602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6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TW" sz="2800" dirty="0"/>
              <a:t>0525_KC_4K</a:t>
            </a:r>
            <a:r>
              <a:rPr lang="zh-TW" altLang="en-US" sz="2800" dirty="0"/>
              <a:t>畫質下</a:t>
            </a:r>
            <a:r>
              <a:rPr lang="en-US" altLang="zh-TW" sz="2800" dirty="0" err="1"/>
              <a:t>QRcode</a:t>
            </a:r>
            <a:r>
              <a:rPr lang="zh-TW" altLang="en-US" sz="2800" dirty="0"/>
              <a:t>檢測報告</a:t>
            </a:r>
          </a:p>
        </p:txBody>
      </p:sp>
      <p:sp>
        <p:nvSpPr>
          <p:cNvPr id="3" name="稻壳儿小白白(http://dwz.cn/Wu2UP)">
            <a:extLst>
              <a:ext uri="{FF2B5EF4-FFF2-40B4-BE49-F238E27FC236}">
                <a16:creationId xmlns:a16="http://schemas.microsoft.com/office/drawing/2014/main" id="{02BE4117-8415-4DBD-D1B6-92395D21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8" y="1524279"/>
            <a:ext cx="8239016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距離 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: 100cm</a:t>
            </a:r>
          </a:p>
        </p:txBody>
      </p:sp>
      <p:sp>
        <p:nvSpPr>
          <p:cNvPr id="9" name="稻壳儿小白白(http://dwz.cn/Wu2UP)">
            <a:extLst>
              <a:ext uri="{FF2B5EF4-FFF2-40B4-BE49-F238E27FC236}">
                <a16:creationId xmlns:a16="http://schemas.microsoft.com/office/drawing/2014/main" id="{FC49C3C2-A4D5-F699-76E4-BD9A2BFE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153" y="1942927"/>
            <a:ext cx="1540680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輸出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檢測結果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55A6FDD-2073-386A-FC2D-F51147094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17" y="2305270"/>
            <a:ext cx="3241040" cy="431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64BCD54-8A93-69C4-AFF3-41A4885E9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"/>
          <a:stretch/>
        </p:blipFill>
        <p:spPr>
          <a:xfrm>
            <a:off x="6820703" y="2361575"/>
            <a:ext cx="2749579" cy="288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E152ADF-92F0-2CC7-3BCD-A50B87E33D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8" r="97302"/>
          <a:stretch/>
        </p:blipFill>
        <p:spPr>
          <a:xfrm flipV="1">
            <a:off x="8269383" y="5716528"/>
            <a:ext cx="228072" cy="36707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D90E6B7-CD39-B108-BE45-8FC820607BC4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 flipV="1">
            <a:off x="8497455" y="5900066"/>
            <a:ext cx="809033" cy="402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稻壳儿小白白(http://dwz.cn/Wu2UP)">
            <a:extLst>
              <a:ext uri="{FF2B5EF4-FFF2-40B4-BE49-F238E27FC236}">
                <a16:creationId xmlns:a16="http://schemas.microsoft.com/office/drawing/2014/main" id="{57076A62-8DDD-7427-5139-6208EAE3F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488" y="5973444"/>
            <a:ext cx="1795895" cy="6578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檢測的到</a:t>
            </a:r>
            <a:r>
              <a:rPr lang="en-US" altLang="zh-TW" sz="1600" dirty="0" err="1">
                <a:solidFill>
                  <a:srgbClr val="445469"/>
                </a:solidFill>
                <a:sym typeface="Arial" panose="020B0604020202020204" pitchFamily="34" charset="0"/>
              </a:rPr>
              <a:t>QRcode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但無法解碼</a:t>
            </a:r>
            <a:endParaRPr lang="en-US" altLang="zh-TW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E9E5859-CD07-8CD4-7D08-9A16935DE679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flipH="1" flipV="1">
            <a:off x="8195493" y="5241575"/>
            <a:ext cx="1110995" cy="1060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稻壳儿小白白(http://dwz.cn/Wu2UP)">
            <a:extLst>
              <a:ext uri="{FF2B5EF4-FFF2-40B4-BE49-F238E27FC236}">
                <a16:creationId xmlns:a16="http://schemas.microsoft.com/office/drawing/2014/main" id="{3BFDFD3B-D40F-6C78-8720-C4E84876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984" y="1886622"/>
            <a:ext cx="1109834" cy="362343"/>
          </a:xfrm>
          <a:prstGeom prst="rect">
            <a:avLst/>
          </a:prstGeom>
          <a:noFill/>
          <a:ln w="9525">
            <a:solidFill>
              <a:srgbClr val="4E5D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輸入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檢測</a:t>
            </a:r>
            <a:r>
              <a:rPr lang="en-US" altLang="zh-TW" sz="1600" dirty="0">
                <a:solidFill>
                  <a:srgbClr val="445469"/>
                </a:solidFill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15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158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user2</dc:creator>
  <cp:lastModifiedBy>user2</cp:lastModifiedBy>
  <cp:revision>63</cp:revision>
  <dcterms:created xsi:type="dcterms:W3CDTF">2022-12-08T03:09:19Z</dcterms:created>
  <dcterms:modified xsi:type="dcterms:W3CDTF">2023-05-24T00:26:56Z</dcterms:modified>
</cp:coreProperties>
</file>