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288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73" r:id="rId12"/>
    <p:sldId id="275" r:id="rId13"/>
    <p:sldId id="280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196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846F89-1A20-4C69-A212-F7128DAFCD6F}" type="doc">
      <dgm:prSet loTypeId="urn:microsoft.com/office/officeart/2005/8/layout/orgChart1" loCatId="hierarchy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TW" altLang="en-US"/>
        </a:p>
      </dgm:t>
    </dgm:pt>
    <dgm:pt modelId="{2B8D63F1-939B-4CA1-9BA9-B9EF2B0C816C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</a:t>
          </a:r>
          <a:r>
            <a: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CRM</a:t>
          </a:r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後台分析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5B959F8-1616-4431-9762-45F867D9AB38}" type="parTrans" cxnId="{D2BE2AB0-ECAF-4D42-97F2-3D36CE01C43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0CF059-32A8-4EE7-BB35-1386C24F1B00}" type="sibTrans" cxnId="{D2BE2AB0-ECAF-4D42-97F2-3D36CE01C43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541D3D-3765-4B6A-92F8-92C22DCE541A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D131C66-7663-460D-AC14-5BF0FF1AABF4}" type="parTrans" cxnId="{1D65EB17-B172-4FF8-8EAC-AB56E994102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97C49F9-9E5D-49B6-B604-E83C86AD7D02}" type="sibTrans" cxnId="{1D65EB17-B172-4FF8-8EAC-AB56E994102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FCA2CA0-4920-466B-8A12-F4496B2E53DA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網頁平均瀏覽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48B144-0442-4146-8CE7-96916F63FFD1}" type="parTrans" cxnId="{DA1B1D5C-CDC9-4BBB-B5D3-9BF43AA40FD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72DC879-4352-4A9A-87CC-6F25778D1C21}" type="sibTrans" cxnId="{DA1B1D5C-CDC9-4BBB-B5D3-9BF43AA40FD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0288ED6-84A5-4E7D-9440-F871B237E673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客群屬性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9D5EB8B-4F52-4CB2-A7E8-7E58AD4FD2B6}" type="parTrans" cxnId="{ED07359C-F2E9-4613-AE15-BCCD27182A9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789D308-8795-4ABC-A6A9-64E943A76740}" type="sibTrans" cxnId="{ED07359C-F2E9-4613-AE15-BCCD27182A9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863475-DDD3-4B94-A9FF-E8A16D068B00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A871DDC-E76C-44DF-BC08-02DA1A8AE362}" type="parTrans" cxnId="{7688D38F-3BAF-456C-B212-E199894262F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5F7417E-EE33-43EC-87D5-68EF203F03D4}" type="sibTrans" cxnId="{7688D38F-3BAF-456C-B212-E199894262F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DFD34FA-4F58-48BE-923C-F6980F532903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訂單金額分析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B01B723-99A1-4796-9122-4821F6FE2A56}" type="parTrans" cxnId="{9B15FE28-E333-4CC1-879B-0940E819CA2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C43122-90E3-468D-8B47-361EE1D3F306}" type="sibTrans" cxnId="{9B15FE28-E333-4CC1-879B-0940E819CA25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BF5FC31-D517-4BCF-ADC2-7EAECD47E9BE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合買分析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8BD6461-C003-4FE7-BE4F-A7AE3F0BFAF8}" type="parTrans" cxnId="{6FDF42C2-E395-4834-88AF-BB822C02EE5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28B7C09-4559-4AC6-84AB-69F6B0ED0E57}" type="sibTrans" cxnId="{6FDF42C2-E395-4834-88AF-BB822C02EE5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D0C02B1-CA1A-4304-8563-06B121E61C62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1CD1142-E826-4200-91D6-CDB98222F474}" type="parTrans" cxnId="{06AE9B5B-ABF2-4C21-AE22-090A571006E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82F6ED7-AF80-4874-A972-A88086D9CB2C}" type="sibTrans" cxnId="{06AE9B5B-ABF2-4C21-AE22-090A571006ED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A794670-1D14-416C-B7BB-765902F27F2C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寵物營養保健品分析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308D975-6320-4FAA-ABFC-9677AAD4D405}" type="parTrans" cxnId="{CAB2F248-4B38-49C7-9FE2-2CB0254C49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FFC403F-693A-4D37-9AB6-44EEFA31E92A}" type="sibTrans" cxnId="{CAB2F248-4B38-49C7-9FE2-2CB0254C496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78412E0-52A2-4AF5-AAE1-9D8FE23C9238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客群購買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55E6B1A-23CB-4121-94E4-6F2923D1344B}" type="parTrans" cxnId="{4E96E856-397B-4547-8BEF-8817971802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80942B-7ACD-45D8-80D2-94EC53D1F0FC}" type="sibTrans" cxnId="{4E96E856-397B-4547-8BEF-881797180201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C98D1A-2467-455D-A094-4185C70A3EBC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購物紀錄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7ABFFE-4A18-411E-97FF-B234FE67D096}" type="parTrans" cxnId="{87CE509F-9D83-434B-BF97-4C312E0E353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7EDDE9-1DE9-474D-87CB-1CB17D1AB471}" type="sibTrans" cxnId="{87CE509F-9D83-434B-BF97-4C312E0E353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09B1AD7-28DB-445C-B2E5-C3C60AF0D699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客戶活躍度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B8FCFD-BC4F-44A1-9E42-4051B21D14ED}" type="parTrans" cxnId="{1F511AEF-289A-49CF-B853-620BEB0F6CB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7D3061C-889C-4196-A597-1B2BD6C99718}" type="sibTrans" cxnId="{1F511AEF-289A-49CF-B853-620BEB0F6CBA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A48526F-0ED8-43DC-B14F-20C0D9E6B89E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續買分析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DE8AD2-906E-481D-AC54-9C574C04DC8A}" type="parTrans" cxnId="{62726991-4423-4370-B16A-C0FE928C1B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850F1DE-10C5-425A-A8BC-EB4B34AFF89C}" type="sibTrans" cxnId="{62726991-4423-4370-B16A-C0FE928C1BF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9D4183-014B-470C-B4A6-E63858148BB7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促銷成效分析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5095E5E-0010-4B1D-BF72-554124ED5D4D}" type="parTrans" cxnId="{69AB8178-91F1-4F3F-99DC-EAD51FD8CE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18E03C4-0578-4664-B958-9AD6CFF8AFE6}" type="sibTrans" cxnId="{69AB8178-91F1-4F3F-99DC-EAD51FD8CEB6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B859418-3DAA-4B3E-8312-3EA11B868799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客群寵物體型分析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7B480DB-50F6-443A-B572-89B306701544}" type="parTrans" cxnId="{39F21185-32AC-475A-969F-0F97774D6C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A9039C-0A52-4392-8BB4-D1D36B27B096}" type="sibTrans" cxnId="{39F21185-32AC-475A-969F-0F97774D6CD9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77763F9-22A7-4009-8F41-118FC613706F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客製化類別分析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AF80C75-7E74-4512-B8A4-507FA10BF028}" type="parTrans" cxnId="{366520BD-6783-460B-8F1A-1068B7BCA6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F92EAB-0831-4EC4-BE94-F4031C491AF4}" type="sibTrans" cxnId="{366520BD-6783-460B-8F1A-1068B7BCA633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86CCA3-7A12-4C0A-A228-BB6061A442A3}">
      <dgm:prSet phldrT="[文字]"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寵物及客製化分析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FB8C36-4887-4BAF-9FA3-D0D78E58C0EA}" type="parTrans" cxnId="{9E59A818-55C9-4730-ABAC-18AF961D292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9BF267F-E12D-4BEE-9304-F16F6C937A97}" type="sibTrans" cxnId="{9E59A818-55C9-4730-ABAC-18AF961D2922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65BE814-79F9-487C-9DE7-571BB54A004F}" type="pres">
      <dgm:prSet presAssocID="{4A846F89-1A20-4C69-A212-F7128DAFCD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A816E74-B60C-49AC-90DE-5189C040D703}" type="pres">
      <dgm:prSet presAssocID="{2B8D63F1-939B-4CA1-9BA9-B9EF2B0C816C}" presName="hierRoot1" presStyleCnt="0">
        <dgm:presLayoutVars>
          <dgm:hierBranch val="init"/>
        </dgm:presLayoutVars>
      </dgm:prSet>
      <dgm:spPr/>
    </dgm:pt>
    <dgm:pt modelId="{F6414870-26B2-40E7-B358-B71D785166D7}" type="pres">
      <dgm:prSet presAssocID="{2B8D63F1-939B-4CA1-9BA9-B9EF2B0C816C}" presName="rootComposite1" presStyleCnt="0"/>
      <dgm:spPr/>
    </dgm:pt>
    <dgm:pt modelId="{961CE2B8-9CE0-495A-82C0-AB4C5E6C1BC7}" type="pres">
      <dgm:prSet presAssocID="{2B8D63F1-939B-4CA1-9BA9-B9EF2B0C816C}" presName="rootText1" presStyleLbl="node0" presStyleIdx="0" presStyleCnt="1" custScaleX="25854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A746B4F-E1A2-4FA2-AA38-887135EA8963}" type="pres">
      <dgm:prSet presAssocID="{2B8D63F1-939B-4CA1-9BA9-B9EF2B0C816C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AB3F7DB4-FA24-4F06-B54F-EDB1E0D3BE34}" type="pres">
      <dgm:prSet presAssocID="{2B8D63F1-939B-4CA1-9BA9-B9EF2B0C816C}" presName="hierChild2" presStyleCnt="0"/>
      <dgm:spPr/>
    </dgm:pt>
    <dgm:pt modelId="{9408A80A-0641-4F43-9D0B-7A1D6FD1D7FF}" type="pres">
      <dgm:prSet presAssocID="{1D131C66-7663-460D-AC14-5BF0FF1AABF4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9D49EBEB-F7F9-4B8D-924A-3046D591208A}" type="pres">
      <dgm:prSet presAssocID="{94541D3D-3765-4B6A-92F8-92C22DCE541A}" presName="hierRoot2" presStyleCnt="0">
        <dgm:presLayoutVars>
          <dgm:hierBranch val="init"/>
        </dgm:presLayoutVars>
      </dgm:prSet>
      <dgm:spPr/>
    </dgm:pt>
    <dgm:pt modelId="{DBD27221-23D4-45C5-B2D9-837731222B64}" type="pres">
      <dgm:prSet presAssocID="{94541D3D-3765-4B6A-92F8-92C22DCE541A}" presName="rootComposite" presStyleCnt="0"/>
      <dgm:spPr/>
    </dgm:pt>
    <dgm:pt modelId="{B53BF0CB-D13B-4467-959A-C19DEC755366}" type="pres">
      <dgm:prSet presAssocID="{94541D3D-3765-4B6A-92F8-92C22DCE541A}" presName="rootText" presStyleLbl="node2" presStyleIdx="0" presStyleCnt="3" custScaleX="2571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B828889-0E16-4649-B6EB-AE68A85A10F2}" type="pres">
      <dgm:prSet presAssocID="{94541D3D-3765-4B6A-92F8-92C22DCE541A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04F18C63-298A-4560-95E9-B1EE8F24D77E}" type="pres">
      <dgm:prSet presAssocID="{94541D3D-3765-4B6A-92F8-92C22DCE541A}" presName="hierChild4" presStyleCnt="0"/>
      <dgm:spPr/>
    </dgm:pt>
    <dgm:pt modelId="{449E1FC2-FDF8-42AB-BD93-9F68B8F8A965}" type="pres">
      <dgm:prSet presAssocID="{FC48B144-0442-4146-8CE7-96916F63FFD1}" presName="Name37" presStyleLbl="parChTrans1D3" presStyleIdx="0" presStyleCnt="13"/>
      <dgm:spPr/>
      <dgm:t>
        <a:bodyPr/>
        <a:lstStyle/>
        <a:p>
          <a:endParaRPr lang="zh-TW" altLang="en-US"/>
        </a:p>
      </dgm:t>
    </dgm:pt>
    <dgm:pt modelId="{E07BD283-09C9-4636-AFA7-AD98DD40830B}" type="pres">
      <dgm:prSet presAssocID="{DFCA2CA0-4920-466B-8A12-F4496B2E53DA}" presName="hierRoot2" presStyleCnt="0">
        <dgm:presLayoutVars>
          <dgm:hierBranch val="init"/>
        </dgm:presLayoutVars>
      </dgm:prSet>
      <dgm:spPr/>
    </dgm:pt>
    <dgm:pt modelId="{B61D790B-B874-43F9-8053-0C87D027C232}" type="pres">
      <dgm:prSet presAssocID="{DFCA2CA0-4920-466B-8A12-F4496B2E53DA}" presName="rootComposite" presStyleCnt="0"/>
      <dgm:spPr/>
    </dgm:pt>
    <dgm:pt modelId="{844C7726-E9AA-4E3A-A4A4-B518F3C212DF}" type="pres">
      <dgm:prSet presAssocID="{DFCA2CA0-4920-466B-8A12-F4496B2E53DA}" presName="rootText" presStyleLbl="node3" presStyleIdx="0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18D96D9-6BAC-45B0-BD70-143781D415DD}" type="pres">
      <dgm:prSet presAssocID="{DFCA2CA0-4920-466B-8A12-F4496B2E53DA}" presName="rootConnector" presStyleLbl="node3" presStyleIdx="0" presStyleCnt="13"/>
      <dgm:spPr/>
      <dgm:t>
        <a:bodyPr/>
        <a:lstStyle/>
        <a:p>
          <a:endParaRPr lang="zh-TW" altLang="en-US"/>
        </a:p>
      </dgm:t>
    </dgm:pt>
    <dgm:pt modelId="{1F47BC63-8841-4A40-A6C4-B0C98F6D2915}" type="pres">
      <dgm:prSet presAssocID="{DFCA2CA0-4920-466B-8A12-F4496B2E53DA}" presName="hierChild4" presStyleCnt="0"/>
      <dgm:spPr/>
    </dgm:pt>
    <dgm:pt modelId="{C444CED4-AFD7-48FD-8871-EA46A5235EEF}" type="pres">
      <dgm:prSet presAssocID="{DFCA2CA0-4920-466B-8A12-F4496B2E53DA}" presName="hierChild5" presStyleCnt="0"/>
      <dgm:spPr/>
    </dgm:pt>
    <dgm:pt modelId="{1C8909EE-C67D-441E-A33B-4958EFDD84A3}" type="pres">
      <dgm:prSet presAssocID="{19D5EB8B-4F52-4CB2-A7E8-7E58AD4FD2B6}" presName="Name37" presStyleLbl="parChTrans1D3" presStyleIdx="1" presStyleCnt="13"/>
      <dgm:spPr/>
      <dgm:t>
        <a:bodyPr/>
        <a:lstStyle/>
        <a:p>
          <a:endParaRPr lang="zh-TW" altLang="en-US"/>
        </a:p>
      </dgm:t>
    </dgm:pt>
    <dgm:pt modelId="{827DB749-BB38-4D08-BB66-14C0AFC25E2C}" type="pres">
      <dgm:prSet presAssocID="{D0288ED6-84A5-4E7D-9440-F871B237E673}" presName="hierRoot2" presStyleCnt="0">
        <dgm:presLayoutVars>
          <dgm:hierBranch val="init"/>
        </dgm:presLayoutVars>
      </dgm:prSet>
      <dgm:spPr/>
    </dgm:pt>
    <dgm:pt modelId="{E8F201E2-47D5-43F1-867A-E99F1BC39EF8}" type="pres">
      <dgm:prSet presAssocID="{D0288ED6-84A5-4E7D-9440-F871B237E673}" presName="rootComposite" presStyleCnt="0"/>
      <dgm:spPr/>
    </dgm:pt>
    <dgm:pt modelId="{C360C3FE-BBE1-4070-9896-D473A3ECBFC4}" type="pres">
      <dgm:prSet presAssocID="{D0288ED6-84A5-4E7D-9440-F871B237E673}" presName="rootText" presStyleLbl="node3" presStyleIdx="1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1257AF-764E-46E8-88A8-AF1C23EC76CC}" type="pres">
      <dgm:prSet presAssocID="{D0288ED6-84A5-4E7D-9440-F871B237E673}" presName="rootConnector" presStyleLbl="node3" presStyleIdx="1" presStyleCnt="13"/>
      <dgm:spPr/>
      <dgm:t>
        <a:bodyPr/>
        <a:lstStyle/>
        <a:p>
          <a:endParaRPr lang="zh-TW" altLang="en-US"/>
        </a:p>
      </dgm:t>
    </dgm:pt>
    <dgm:pt modelId="{A1874630-1132-423A-9B56-DDCCAA88EBA8}" type="pres">
      <dgm:prSet presAssocID="{D0288ED6-84A5-4E7D-9440-F871B237E673}" presName="hierChild4" presStyleCnt="0"/>
      <dgm:spPr/>
    </dgm:pt>
    <dgm:pt modelId="{DD640BD6-4961-4704-BC60-0AFBD6D4ECF3}" type="pres">
      <dgm:prSet presAssocID="{D0288ED6-84A5-4E7D-9440-F871B237E673}" presName="hierChild5" presStyleCnt="0"/>
      <dgm:spPr/>
    </dgm:pt>
    <dgm:pt modelId="{2901041D-9C4D-4EBF-9878-B1F2AEF7DAA4}" type="pres">
      <dgm:prSet presAssocID="{F55E6B1A-23CB-4121-94E4-6F2923D1344B}" presName="Name37" presStyleLbl="parChTrans1D3" presStyleIdx="2" presStyleCnt="13"/>
      <dgm:spPr/>
      <dgm:t>
        <a:bodyPr/>
        <a:lstStyle/>
        <a:p>
          <a:endParaRPr lang="zh-TW" altLang="en-US"/>
        </a:p>
      </dgm:t>
    </dgm:pt>
    <dgm:pt modelId="{32BF4CB3-86B4-4B95-BD83-FBBDBD3C3BE6}" type="pres">
      <dgm:prSet presAssocID="{778412E0-52A2-4AF5-AAE1-9D8FE23C9238}" presName="hierRoot2" presStyleCnt="0">
        <dgm:presLayoutVars>
          <dgm:hierBranch val="init"/>
        </dgm:presLayoutVars>
      </dgm:prSet>
      <dgm:spPr/>
    </dgm:pt>
    <dgm:pt modelId="{3042F62B-A62E-4E03-BB1E-9198C7405E57}" type="pres">
      <dgm:prSet presAssocID="{778412E0-52A2-4AF5-AAE1-9D8FE23C9238}" presName="rootComposite" presStyleCnt="0"/>
      <dgm:spPr/>
    </dgm:pt>
    <dgm:pt modelId="{06002876-AD78-4CD1-92B1-D0091D0367ED}" type="pres">
      <dgm:prSet presAssocID="{778412E0-52A2-4AF5-AAE1-9D8FE23C9238}" presName="rootText" presStyleLbl="node3" presStyleIdx="2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E11EDA8-F677-423A-AC79-E2AD9617F018}" type="pres">
      <dgm:prSet presAssocID="{778412E0-52A2-4AF5-AAE1-9D8FE23C9238}" presName="rootConnector" presStyleLbl="node3" presStyleIdx="2" presStyleCnt="13"/>
      <dgm:spPr/>
      <dgm:t>
        <a:bodyPr/>
        <a:lstStyle/>
        <a:p>
          <a:endParaRPr lang="zh-TW" altLang="en-US"/>
        </a:p>
      </dgm:t>
    </dgm:pt>
    <dgm:pt modelId="{512AB283-AFD1-4B8A-9CAE-09A9DBED927C}" type="pres">
      <dgm:prSet presAssocID="{778412E0-52A2-4AF5-AAE1-9D8FE23C9238}" presName="hierChild4" presStyleCnt="0"/>
      <dgm:spPr/>
    </dgm:pt>
    <dgm:pt modelId="{455529A0-DED9-4A84-BAFA-30DD7F6C545B}" type="pres">
      <dgm:prSet presAssocID="{778412E0-52A2-4AF5-AAE1-9D8FE23C9238}" presName="hierChild5" presStyleCnt="0"/>
      <dgm:spPr/>
    </dgm:pt>
    <dgm:pt modelId="{C2FF08C9-FFAC-492D-9278-21CA7C11C60A}" type="pres">
      <dgm:prSet presAssocID="{DA7ABFFE-4A18-411E-97FF-B234FE67D096}" presName="Name37" presStyleLbl="parChTrans1D3" presStyleIdx="3" presStyleCnt="13"/>
      <dgm:spPr/>
      <dgm:t>
        <a:bodyPr/>
        <a:lstStyle/>
        <a:p>
          <a:endParaRPr lang="zh-TW" altLang="en-US"/>
        </a:p>
      </dgm:t>
    </dgm:pt>
    <dgm:pt modelId="{AF8CB47F-FBB6-4910-949E-42746D8476D8}" type="pres">
      <dgm:prSet presAssocID="{0FC98D1A-2467-455D-A094-4185C70A3EBC}" presName="hierRoot2" presStyleCnt="0">
        <dgm:presLayoutVars>
          <dgm:hierBranch val="init"/>
        </dgm:presLayoutVars>
      </dgm:prSet>
      <dgm:spPr/>
    </dgm:pt>
    <dgm:pt modelId="{C1B8D0DE-6FA5-4E7E-82B4-28F71843580C}" type="pres">
      <dgm:prSet presAssocID="{0FC98D1A-2467-455D-A094-4185C70A3EBC}" presName="rootComposite" presStyleCnt="0"/>
      <dgm:spPr/>
    </dgm:pt>
    <dgm:pt modelId="{24E9A54E-2ADF-4847-8963-D50BF3BE8DEB}" type="pres">
      <dgm:prSet presAssocID="{0FC98D1A-2467-455D-A094-4185C70A3EBC}" presName="rootText" presStyleLbl="node3" presStyleIdx="3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B0F7CC-245F-4D50-A644-BB7085919618}" type="pres">
      <dgm:prSet presAssocID="{0FC98D1A-2467-455D-A094-4185C70A3EBC}" presName="rootConnector" presStyleLbl="node3" presStyleIdx="3" presStyleCnt="13"/>
      <dgm:spPr/>
      <dgm:t>
        <a:bodyPr/>
        <a:lstStyle/>
        <a:p>
          <a:endParaRPr lang="zh-TW" altLang="en-US"/>
        </a:p>
      </dgm:t>
    </dgm:pt>
    <dgm:pt modelId="{5A2E0D5E-4917-466B-BDFB-79A24219C126}" type="pres">
      <dgm:prSet presAssocID="{0FC98D1A-2467-455D-A094-4185C70A3EBC}" presName="hierChild4" presStyleCnt="0"/>
      <dgm:spPr/>
    </dgm:pt>
    <dgm:pt modelId="{B6CD7B3A-36A2-4BC1-BCA5-94DE4666FE2B}" type="pres">
      <dgm:prSet presAssocID="{0FC98D1A-2467-455D-A094-4185C70A3EBC}" presName="hierChild5" presStyleCnt="0"/>
      <dgm:spPr/>
    </dgm:pt>
    <dgm:pt modelId="{6BC116C5-F03C-4BAB-AC24-62E9996F7A5C}" type="pres">
      <dgm:prSet presAssocID="{F4B8FCFD-BC4F-44A1-9E42-4051B21D14ED}" presName="Name37" presStyleLbl="parChTrans1D3" presStyleIdx="4" presStyleCnt="13"/>
      <dgm:spPr/>
      <dgm:t>
        <a:bodyPr/>
        <a:lstStyle/>
        <a:p>
          <a:endParaRPr lang="zh-TW" altLang="en-US"/>
        </a:p>
      </dgm:t>
    </dgm:pt>
    <dgm:pt modelId="{D6899F1D-50F5-42B2-B149-1C52B8792BAB}" type="pres">
      <dgm:prSet presAssocID="{509B1AD7-28DB-445C-B2E5-C3C60AF0D699}" presName="hierRoot2" presStyleCnt="0">
        <dgm:presLayoutVars>
          <dgm:hierBranch val="init"/>
        </dgm:presLayoutVars>
      </dgm:prSet>
      <dgm:spPr/>
    </dgm:pt>
    <dgm:pt modelId="{50306742-6368-435C-803C-B2BB2BFD925F}" type="pres">
      <dgm:prSet presAssocID="{509B1AD7-28DB-445C-B2E5-C3C60AF0D699}" presName="rootComposite" presStyleCnt="0"/>
      <dgm:spPr/>
    </dgm:pt>
    <dgm:pt modelId="{174BEC70-D656-4979-970B-A9B42EC068F0}" type="pres">
      <dgm:prSet presAssocID="{509B1AD7-28DB-445C-B2E5-C3C60AF0D699}" presName="rootText" presStyleLbl="node3" presStyleIdx="4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083BD69-014D-4478-8F37-141D7955D9CA}" type="pres">
      <dgm:prSet presAssocID="{509B1AD7-28DB-445C-B2E5-C3C60AF0D699}" presName="rootConnector" presStyleLbl="node3" presStyleIdx="4" presStyleCnt="13"/>
      <dgm:spPr/>
      <dgm:t>
        <a:bodyPr/>
        <a:lstStyle/>
        <a:p>
          <a:endParaRPr lang="zh-TW" altLang="en-US"/>
        </a:p>
      </dgm:t>
    </dgm:pt>
    <dgm:pt modelId="{03B61DEE-BC1F-4A2A-8B29-4AD537627682}" type="pres">
      <dgm:prSet presAssocID="{509B1AD7-28DB-445C-B2E5-C3C60AF0D699}" presName="hierChild4" presStyleCnt="0"/>
      <dgm:spPr/>
    </dgm:pt>
    <dgm:pt modelId="{4EF21DD6-16BA-4FDA-94E1-AEAD27325A19}" type="pres">
      <dgm:prSet presAssocID="{509B1AD7-28DB-445C-B2E5-C3C60AF0D699}" presName="hierChild5" presStyleCnt="0"/>
      <dgm:spPr/>
    </dgm:pt>
    <dgm:pt modelId="{E59E6C30-A539-470F-BAF5-9FF21B6844E8}" type="pres">
      <dgm:prSet presAssocID="{94541D3D-3765-4B6A-92F8-92C22DCE541A}" presName="hierChild5" presStyleCnt="0"/>
      <dgm:spPr/>
    </dgm:pt>
    <dgm:pt modelId="{FE3BC6B4-EE8C-4A0B-B037-F894F5FDDDE2}" type="pres">
      <dgm:prSet presAssocID="{3A871DDC-E76C-44DF-BC08-02DA1A8AE362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13DD05BB-E954-4746-9133-C36043113AD1}" type="pres">
      <dgm:prSet presAssocID="{35863475-DDD3-4B94-A9FF-E8A16D068B00}" presName="hierRoot2" presStyleCnt="0">
        <dgm:presLayoutVars>
          <dgm:hierBranch val="init"/>
        </dgm:presLayoutVars>
      </dgm:prSet>
      <dgm:spPr/>
    </dgm:pt>
    <dgm:pt modelId="{D29370F7-5140-427A-827D-9BE76793937A}" type="pres">
      <dgm:prSet presAssocID="{35863475-DDD3-4B94-A9FF-E8A16D068B00}" presName="rootComposite" presStyleCnt="0"/>
      <dgm:spPr/>
    </dgm:pt>
    <dgm:pt modelId="{DF43883C-FB9C-423E-9A79-A09DEB6EA8E4}" type="pres">
      <dgm:prSet presAssocID="{35863475-DDD3-4B94-A9FF-E8A16D068B00}" presName="rootText" presStyleLbl="node2" presStyleIdx="1" presStyleCnt="3" custScaleX="2571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07D06E6-118E-4363-8178-BF6BA45ACB21}" type="pres">
      <dgm:prSet presAssocID="{35863475-DDD3-4B94-A9FF-E8A16D068B00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A4B55B89-B7DF-466D-86A8-F9DC9FFBE8CF}" type="pres">
      <dgm:prSet presAssocID="{35863475-DDD3-4B94-A9FF-E8A16D068B00}" presName="hierChild4" presStyleCnt="0"/>
      <dgm:spPr/>
    </dgm:pt>
    <dgm:pt modelId="{DA3033DA-AE40-4511-BFD8-4A3A81945D25}" type="pres">
      <dgm:prSet presAssocID="{4308D975-6320-4FAA-ABFC-9677AAD4D405}" presName="Name37" presStyleLbl="parChTrans1D3" presStyleIdx="5" presStyleCnt="13"/>
      <dgm:spPr/>
      <dgm:t>
        <a:bodyPr/>
        <a:lstStyle/>
        <a:p>
          <a:endParaRPr lang="zh-TW" altLang="en-US"/>
        </a:p>
      </dgm:t>
    </dgm:pt>
    <dgm:pt modelId="{61518F1C-1BF9-4A47-9C27-FC1345C99ECD}" type="pres">
      <dgm:prSet presAssocID="{BA794670-1D14-416C-B7BB-765902F27F2C}" presName="hierRoot2" presStyleCnt="0">
        <dgm:presLayoutVars>
          <dgm:hierBranch val="init"/>
        </dgm:presLayoutVars>
      </dgm:prSet>
      <dgm:spPr/>
    </dgm:pt>
    <dgm:pt modelId="{FCA03E1D-CB63-4BCF-8AD7-E992131CA7AE}" type="pres">
      <dgm:prSet presAssocID="{BA794670-1D14-416C-B7BB-765902F27F2C}" presName="rootComposite" presStyleCnt="0"/>
      <dgm:spPr/>
    </dgm:pt>
    <dgm:pt modelId="{E9D1AD32-6C4C-4A7F-9E21-05D926E6B18B}" type="pres">
      <dgm:prSet presAssocID="{BA794670-1D14-416C-B7BB-765902F27F2C}" presName="rootText" presStyleLbl="node3" presStyleIdx="5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EEC3A77-8B06-4C5F-86F8-90FF5D92D77F}" type="pres">
      <dgm:prSet presAssocID="{BA794670-1D14-416C-B7BB-765902F27F2C}" presName="rootConnector" presStyleLbl="node3" presStyleIdx="5" presStyleCnt="13"/>
      <dgm:spPr/>
      <dgm:t>
        <a:bodyPr/>
        <a:lstStyle/>
        <a:p>
          <a:endParaRPr lang="zh-TW" altLang="en-US"/>
        </a:p>
      </dgm:t>
    </dgm:pt>
    <dgm:pt modelId="{7101C58E-6ED2-4C0D-B30E-5216310ACED0}" type="pres">
      <dgm:prSet presAssocID="{BA794670-1D14-416C-B7BB-765902F27F2C}" presName="hierChild4" presStyleCnt="0"/>
      <dgm:spPr/>
    </dgm:pt>
    <dgm:pt modelId="{B63D9975-365C-4F37-AFA9-9807137DF9D9}" type="pres">
      <dgm:prSet presAssocID="{BA794670-1D14-416C-B7BB-765902F27F2C}" presName="hierChild5" presStyleCnt="0"/>
      <dgm:spPr/>
    </dgm:pt>
    <dgm:pt modelId="{AC8CA213-EF47-44E9-82C4-0FC1A81C6B67}" type="pres">
      <dgm:prSet presAssocID="{07B480DB-50F6-443A-B572-89B306701544}" presName="Name37" presStyleLbl="parChTrans1D3" presStyleIdx="6" presStyleCnt="13"/>
      <dgm:spPr/>
      <dgm:t>
        <a:bodyPr/>
        <a:lstStyle/>
        <a:p>
          <a:endParaRPr lang="zh-TW" altLang="en-US"/>
        </a:p>
      </dgm:t>
    </dgm:pt>
    <dgm:pt modelId="{7AC2C360-9541-4250-8A28-A5F721E99749}" type="pres">
      <dgm:prSet presAssocID="{6B859418-3DAA-4B3E-8312-3EA11B868799}" presName="hierRoot2" presStyleCnt="0">
        <dgm:presLayoutVars>
          <dgm:hierBranch val="init"/>
        </dgm:presLayoutVars>
      </dgm:prSet>
      <dgm:spPr/>
    </dgm:pt>
    <dgm:pt modelId="{AB0A0D50-CD12-4961-A306-F38EC236F6E1}" type="pres">
      <dgm:prSet presAssocID="{6B859418-3DAA-4B3E-8312-3EA11B868799}" presName="rootComposite" presStyleCnt="0"/>
      <dgm:spPr/>
    </dgm:pt>
    <dgm:pt modelId="{A4B3D63C-1684-4BDD-A5AF-01B85E97E766}" type="pres">
      <dgm:prSet presAssocID="{6B859418-3DAA-4B3E-8312-3EA11B868799}" presName="rootText" presStyleLbl="node3" presStyleIdx="6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DC6EA8C-E47B-405A-993F-6CC6682866C7}" type="pres">
      <dgm:prSet presAssocID="{6B859418-3DAA-4B3E-8312-3EA11B868799}" presName="rootConnector" presStyleLbl="node3" presStyleIdx="6" presStyleCnt="13"/>
      <dgm:spPr/>
      <dgm:t>
        <a:bodyPr/>
        <a:lstStyle/>
        <a:p>
          <a:endParaRPr lang="zh-TW" altLang="en-US"/>
        </a:p>
      </dgm:t>
    </dgm:pt>
    <dgm:pt modelId="{3D38E190-F552-457C-9054-754103709FB9}" type="pres">
      <dgm:prSet presAssocID="{6B859418-3DAA-4B3E-8312-3EA11B868799}" presName="hierChild4" presStyleCnt="0"/>
      <dgm:spPr/>
    </dgm:pt>
    <dgm:pt modelId="{999FD564-ADCD-4355-888D-6A8076C63557}" type="pres">
      <dgm:prSet presAssocID="{6B859418-3DAA-4B3E-8312-3EA11B868799}" presName="hierChild5" presStyleCnt="0"/>
      <dgm:spPr/>
    </dgm:pt>
    <dgm:pt modelId="{E1840CC0-CC0A-4112-9B6F-34124BA8C4D3}" type="pres">
      <dgm:prSet presAssocID="{7AF80C75-7E74-4512-B8A4-507FA10BF028}" presName="Name37" presStyleLbl="parChTrans1D3" presStyleIdx="7" presStyleCnt="13"/>
      <dgm:spPr/>
      <dgm:t>
        <a:bodyPr/>
        <a:lstStyle/>
        <a:p>
          <a:endParaRPr lang="zh-TW" altLang="en-US"/>
        </a:p>
      </dgm:t>
    </dgm:pt>
    <dgm:pt modelId="{EC588366-6B85-4011-B589-16831D4578D8}" type="pres">
      <dgm:prSet presAssocID="{C77763F9-22A7-4009-8F41-118FC613706F}" presName="hierRoot2" presStyleCnt="0">
        <dgm:presLayoutVars>
          <dgm:hierBranch val="init"/>
        </dgm:presLayoutVars>
      </dgm:prSet>
      <dgm:spPr/>
    </dgm:pt>
    <dgm:pt modelId="{E4D876C4-660B-481B-9ABE-C8F3E56B1A97}" type="pres">
      <dgm:prSet presAssocID="{C77763F9-22A7-4009-8F41-118FC613706F}" presName="rootComposite" presStyleCnt="0"/>
      <dgm:spPr/>
    </dgm:pt>
    <dgm:pt modelId="{92699CA8-2EB8-40C2-AD09-04E7033C1AF6}" type="pres">
      <dgm:prSet presAssocID="{C77763F9-22A7-4009-8F41-118FC613706F}" presName="rootText" presStyleLbl="node3" presStyleIdx="7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BAA511B-7107-4114-90C9-D445B2FFD5D6}" type="pres">
      <dgm:prSet presAssocID="{C77763F9-22A7-4009-8F41-118FC613706F}" presName="rootConnector" presStyleLbl="node3" presStyleIdx="7" presStyleCnt="13"/>
      <dgm:spPr/>
      <dgm:t>
        <a:bodyPr/>
        <a:lstStyle/>
        <a:p>
          <a:endParaRPr lang="zh-TW" altLang="en-US"/>
        </a:p>
      </dgm:t>
    </dgm:pt>
    <dgm:pt modelId="{754CAB19-C5DA-4EC7-A969-7DADA4617D3C}" type="pres">
      <dgm:prSet presAssocID="{C77763F9-22A7-4009-8F41-118FC613706F}" presName="hierChild4" presStyleCnt="0"/>
      <dgm:spPr/>
    </dgm:pt>
    <dgm:pt modelId="{7D5FD61D-54FE-4B23-B318-46FB6478F85F}" type="pres">
      <dgm:prSet presAssocID="{C77763F9-22A7-4009-8F41-118FC613706F}" presName="hierChild5" presStyleCnt="0"/>
      <dgm:spPr/>
    </dgm:pt>
    <dgm:pt modelId="{2F787A1F-3AEB-4654-A726-CC94A4947EBC}" type="pres">
      <dgm:prSet presAssocID="{44FB8C36-4887-4BAF-9FA3-D0D78E58C0EA}" presName="Name37" presStyleLbl="parChTrans1D3" presStyleIdx="8" presStyleCnt="13"/>
      <dgm:spPr/>
      <dgm:t>
        <a:bodyPr/>
        <a:lstStyle/>
        <a:p>
          <a:endParaRPr lang="zh-TW" altLang="en-US"/>
        </a:p>
      </dgm:t>
    </dgm:pt>
    <dgm:pt modelId="{6E30052C-BBDC-4D5F-B0C2-D3186F860CD9}" type="pres">
      <dgm:prSet presAssocID="{A186CCA3-7A12-4C0A-A228-BB6061A442A3}" presName="hierRoot2" presStyleCnt="0">
        <dgm:presLayoutVars>
          <dgm:hierBranch val="init"/>
        </dgm:presLayoutVars>
      </dgm:prSet>
      <dgm:spPr/>
    </dgm:pt>
    <dgm:pt modelId="{3BC44211-3F05-48C8-8477-10920DD7DBD4}" type="pres">
      <dgm:prSet presAssocID="{A186CCA3-7A12-4C0A-A228-BB6061A442A3}" presName="rootComposite" presStyleCnt="0"/>
      <dgm:spPr/>
    </dgm:pt>
    <dgm:pt modelId="{1D7721E1-4F45-4117-AD45-1828E9271FEA}" type="pres">
      <dgm:prSet presAssocID="{A186CCA3-7A12-4C0A-A228-BB6061A442A3}" presName="rootText" presStyleLbl="node3" presStyleIdx="8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AC91985-CA78-4865-9418-40A3C546A4BE}" type="pres">
      <dgm:prSet presAssocID="{A186CCA3-7A12-4C0A-A228-BB6061A442A3}" presName="rootConnector" presStyleLbl="node3" presStyleIdx="8" presStyleCnt="13"/>
      <dgm:spPr/>
      <dgm:t>
        <a:bodyPr/>
        <a:lstStyle/>
        <a:p>
          <a:endParaRPr lang="zh-TW" altLang="en-US"/>
        </a:p>
      </dgm:t>
    </dgm:pt>
    <dgm:pt modelId="{23CAE88F-E361-4614-96F1-70EDE93AB1B7}" type="pres">
      <dgm:prSet presAssocID="{A186CCA3-7A12-4C0A-A228-BB6061A442A3}" presName="hierChild4" presStyleCnt="0"/>
      <dgm:spPr/>
    </dgm:pt>
    <dgm:pt modelId="{47CAE69A-E660-42D0-8898-FA7E521B5EED}" type="pres">
      <dgm:prSet presAssocID="{A186CCA3-7A12-4C0A-A228-BB6061A442A3}" presName="hierChild5" presStyleCnt="0"/>
      <dgm:spPr/>
    </dgm:pt>
    <dgm:pt modelId="{BC199547-77EA-404C-9962-749B74FD4271}" type="pres">
      <dgm:prSet presAssocID="{35863475-DDD3-4B94-A9FF-E8A16D068B00}" presName="hierChild5" presStyleCnt="0"/>
      <dgm:spPr/>
    </dgm:pt>
    <dgm:pt modelId="{58F7D348-D346-4EAF-B905-C0BDE8F18556}" type="pres">
      <dgm:prSet presAssocID="{31CD1142-E826-4200-91D6-CDB98222F474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5E1EB9F2-5300-41C2-85A7-71AB025B9B7D}" type="pres">
      <dgm:prSet presAssocID="{9D0C02B1-CA1A-4304-8563-06B121E61C62}" presName="hierRoot2" presStyleCnt="0">
        <dgm:presLayoutVars>
          <dgm:hierBranch val="init"/>
        </dgm:presLayoutVars>
      </dgm:prSet>
      <dgm:spPr/>
    </dgm:pt>
    <dgm:pt modelId="{FCD01992-19D5-47B9-ADD8-53F8FBD9FDDD}" type="pres">
      <dgm:prSet presAssocID="{9D0C02B1-CA1A-4304-8563-06B121E61C62}" presName="rootComposite" presStyleCnt="0"/>
      <dgm:spPr/>
    </dgm:pt>
    <dgm:pt modelId="{E3AA5743-D8C3-40B7-9003-860D8AA5D02E}" type="pres">
      <dgm:prSet presAssocID="{9D0C02B1-CA1A-4304-8563-06B121E61C62}" presName="rootText" presStyleLbl="node2" presStyleIdx="2" presStyleCnt="3" custScaleX="2571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7F9BF31-FB14-444B-8A2B-D45E2D2DA9D4}" type="pres">
      <dgm:prSet presAssocID="{9D0C02B1-CA1A-4304-8563-06B121E61C62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A84CFF87-E418-4C54-83DB-1B7EF80903F3}" type="pres">
      <dgm:prSet presAssocID="{9D0C02B1-CA1A-4304-8563-06B121E61C62}" presName="hierChild4" presStyleCnt="0"/>
      <dgm:spPr/>
    </dgm:pt>
    <dgm:pt modelId="{8343C5A2-3128-4E48-878E-26B309D2D27E}" type="pres">
      <dgm:prSet presAssocID="{BB01B723-99A1-4796-9122-4821F6FE2A56}" presName="Name37" presStyleLbl="parChTrans1D3" presStyleIdx="9" presStyleCnt="13"/>
      <dgm:spPr/>
      <dgm:t>
        <a:bodyPr/>
        <a:lstStyle/>
        <a:p>
          <a:endParaRPr lang="zh-TW" altLang="en-US"/>
        </a:p>
      </dgm:t>
    </dgm:pt>
    <dgm:pt modelId="{0FD867B2-35B4-432C-8D2F-41CA4C5C725E}" type="pres">
      <dgm:prSet presAssocID="{8DFD34FA-4F58-48BE-923C-F6980F532903}" presName="hierRoot2" presStyleCnt="0">
        <dgm:presLayoutVars>
          <dgm:hierBranch val="init"/>
        </dgm:presLayoutVars>
      </dgm:prSet>
      <dgm:spPr/>
    </dgm:pt>
    <dgm:pt modelId="{10B1BF8D-EEDD-404A-BC4A-275D6E0367D7}" type="pres">
      <dgm:prSet presAssocID="{8DFD34FA-4F58-48BE-923C-F6980F532903}" presName="rootComposite" presStyleCnt="0"/>
      <dgm:spPr/>
    </dgm:pt>
    <dgm:pt modelId="{98A7CAC2-171F-43C0-A629-E683EFBF793A}" type="pres">
      <dgm:prSet presAssocID="{8DFD34FA-4F58-48BE-923C-F6980F532903}" presName="rootText" presStyleLbl="node3" presStyleIdx="9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BEA53AC-025E-4F99-99A8-3F78797A4B98}" type="pres">
      <dgm:prSet presAssocID="{8DFD34FA-4F58-48BE-923C-F6980F532903}" presName="rootConnector" presStyleLbl="node3" presStyleIdx="9" presStyleCnt="13"/>
      <dgm:spPr/>
      <dgm:t>
        <a:bodyPr/>
        <a:lstStyle/>
        <a:p>
          <a:endParaRPr lang="zh-TW" altLang="en-US"/>
        </a:p>
      </dgm:t>
    </dgm:pt>
    <dgm:pt modelId="{43788703-8893-4DF9-ADC9-EB4F0388CFA0}" type="pres">
      <dgm:prSet presAssocID="{8DFD34FA-4F58-48BE-923C-F6980F532903}" presName="hierChild4" presStyleCnt="0"/>
      <dgm:spPr/>
    </dgm:pt>
    <dgm:pt modelId="{FDE92D84-8BF2-4108-9BEC-BF77A153273B}" type="pres">
      <dgm:prSet presAssocID="{8DFD34FA-4F58-48BE-923C-F6980F532903}" presName="hierChild5" presStyleCnt="0"/>
      <dgm:spPr/>
    </dgm:pt>
    <dgm:pt modelId="{2827D06E-0A58-4CD2-9B4E-3785FD2414DA}" type="pres">
      <dgm:prSet presAssocID="{48BD6461-C003-4FE7-BE4F-A7AE3F0BFAF8}" presName="Name37" presStyleLbl="parChTrans1D3" presStyleIdx="10" presStyleCnt="13"/>
      <dgm:spPr/>
      <dgm:t>
        <a:bodyPr/>
        <a:lstStyle/>
        <a:p>
          <a:endParaRPr lang="zh-TW" altLang="en-US"/>
        </a:p>
      </dgm:t>
    </dgm:pt>
    <dgm:pt modelId="{FCBFA7DD-A79E-4D3E-A693-867C4DDFF778}" type="pres">
      <dgm:prSet presAssocID="{4BF5FC31-D517-4BCF-ADC2-7EAECD47E9BE}" presName="hierRoot2" presStyleCnt="0">
        <dgm:presLayoutVars>
          <dgm:hierBranch val="init"/>
        </dgm:presLayoutVars>
      </dgm:prSet>
      <dgm:spPr/>
    </dgm:pt>
    <dgm:pt modelId="{6E8C082B-FB3F-4818-B75C-AD64FEE5CB9F}" type="pres">
      <dgm:prSet presAssocID="{4BF5FC31-D517-4BCF-ADC2-7EAECD47E9BE}" presName="rootComposite" presStyleCnt="0"/>
      <dgm:spPr/>
    </dgm:pt>
    <dgm:pt modelId="{F2727BC7-1419-428E-A612-BBB193B36AF1}" type="pres">
      <dgm:prSet presAssocID="{4BF5FC31-D517-4BCF-ADC2-7EAECD47E9BE}" presName="rootText" presStyleLbl="node3" presStyleIdx="10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46A7080-3B0A-48BE-AD6E-7EEFF4D4F7AE}" type="pres">
      <dgm:prSet presAssocID="{4BF5FC31-D517-4BCF-ADC2-7EAECD47E9BE}" presName="rootConnector" presStyleLbl="node3" presStyleIdx="10" presStyleCnt="13"/>
      <dgm:spPr/>
      <dgm:t>
        <a:bodyPr/>
        <a:lstStyle/>
        <a:p>
          <a:endParaRPr lang="zh-TW" altLang="en-US"/>
        </a:p>
      </dgm:t>
    </dgm:pt>
    <dgm:pt modelId="{6D8CBB4B-F8DB-4F03-BCC0-7EB698DA7311}" type="pres">
      <dgm:prSet presAssocID="{4BF5FC31-D517-4BCF-ADC2-7EAECD47E9BE}" presName="hierChild4" presStyleCnt="0"/>
      <dgm:spPr/>
    </dgm:pt>
    <dgm:pt modelId="{2ED2F9E5-0096-4280-BD8F-7D96BA2B9B5C}" type="pres">
      <dgm:prSet presAssocID="{4BF5FC31-D517-4BCF-ADC2-7EAECD47E9BE}" presName="hierChild5" presStyleCnt="0"/>
      <dgm:spPr/>
    </dgm:pt>
    <dgm:pt modelId="{17E8EE99-3A33-4E01-B894-15F79FEF7309}" type="pres">
      <dgm:prSet presAssocID="{FCDE8AD2-906E-481D-AC54-9C574C04DC8A}" presName="Name37" presStyleLbl="parChTrans1D3" presStyleIdx="11" presStyleCnt="13"/>
      <dgm:spPr/>
      <dgm:t>
        <a:bodyPr/>
        <a:lstStyle/>
        <a:p>
          <a:endParaRPr lang="zh-TW" altLang="en-US"/>
        </a:p>
      </dgm:t>
    </dgm:pt>
    <dgm:pt modelId="{91FB1F07-0CB0-4055-878D-732C4CAE1034}" type="pres">
      <dgm:prSet presAssocID="{5A48526F-0ED8-43DC-B14F-20C0D9E6B89E}" presName="hierRoot2" presStyleCnt="0">
        <dgm:presLayoutVars>
          <dgm:hierBranch val="init"/>
        </dgm:presLayoutVars>
      </dgm:prSet>
      <dgm:spPr/>
    </dgm:pt>
    <dgm:pt modelId="{9CD3A0DB-603B-4A4A-886D-381D9D8BC469}" type="pres">
      <dgm:prSet presAssocID="{5A48526F-0ED8-43DC-B14F-20C0D9E6B89E}" presName="rootComposite" presStyleCnt="0"/>
      <dgm:spPr/>
    </dgm:pt>
    <dgm:pt modelId="{53A8F28D-D807-46E6-B81A-209ABEFA62A4}" type="pres">
      <dgm:prSet presAssocID="{5A48526F-0ED8-43DC-B14F-20C0D9E6B89E}" presName="rootText" presStyleLbl="node3" presStyleIdx="11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0ACAB36-65EF-4700-B80A-D74AC1AC14F2}" type="pres">
      <dgm:prSet presAssocID="{5A48526F-0ED8-43DC-B14F-20C0D9E6B89E}" presName="rootConnector" presStyleLbl="node3" presStyleIdx="11" presStyleCnt="13"/>
      <dgm:spPr/>
      <dgm:t>
        <a:bodyPr/>
        <a:lstStyle/>
        <a:p>
          <a:endParaRPr lang="zh-TW" altLang="en-US"/>
        </a:p>
      </dgm:t>
    </dgm:pt>
    <dgm:pt modelId="{AC4BCDCB-DF14-40C2-ABF8-4AAE53A69EB4}" type="pres">
      <dgm:prSet presAssocID="{5A48526F-0ED8-43DC-B14F-20C0D9E6B89E}" presName="hierChild4" presStyleCnt="0"/>
      <dgm:spPr/>
    </dgm:pt>
    <dgm:pt modelId="{8A5C12E0-6CF3-4F88-B140-A7D75BE840B6}" type="pres">
      <dgm:prSet presAssocID="{5A48526F-0ED8-43DC-B14F-20C0D9E6B89E}" presName="hierChild5" presStyleCnt="0"/>
      <dgm:spPr/>
    </dgm:pt>
    <dgm:pt modelId="{F9940D3D-272F-4D1D-9EE2-C4D376B52DA2}" type="pres">
      <dgm:prSet presAssocID="{75095E5E-0010-4B1D-BF72-554124ED5D4D}" presName="Name37" presStyleLbl="parChTrans1D3" presStyleIdx="12" presStyleCnt="13"/>
      <dgm:spPr/>
      <dgm:t>
        <a:bodyPr/>
        <a:lstStyle/>
        <a:p>
          <a:endParaRPr lang="zh-TW" altLang="en-US"/>
        </a:p>
      </dgm:t>
    </dgm:pt>
    <dgm:pt modelId="{33539598-6978-478D-8BAF-326F9043E79A}" type="pres">
      <dgm:prSet presAssocID="{699D4183-014B-470C-B4A6-E63858148BB7}" presName="hierRoot2" presStyleCnt="0">
        <dgm:presLayoutVars>
          <dgm:hierBranch val="init"/>
        </dgm:presLayoutVars>
      </dgm:prSet>
      <dgm:spPr/>
    </dgm:pt>
    <dgm:pt modelId="{F322AFF2-F043-46CE-885A-C35F4C446EC6}" type="pres">
      <dgm:prSet presAssocID="{699D4183-014B-470C-B4A6-E63858148BB7}" presName="rootComposite" presStyleCnt="0"/>
      <dgm:spPr/>
    </dgm:pt>
    <dgm:pt modelId="{C25D6A62-A60B-4A5E-BB53-0304626A25FE}" type="pres">
      <dgm:prSet presAssocID="{699D4183-014B-470C-B4A6-E63858148BB7}" presName="rootText" presStyleLbl="node3" presStyleIdx="12" presStyleCnt="13" custScaleX="2147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8B42D17-FBEE-420E-9E04-02BFDC549B49}" type="pres">
      <dgm:prSet presAssocID="{699D4183-014B-470C-B4A6-E63858148BB7}" presName="rootConnector" presStyleLbl="node3" presStyleIdx="12" presStyleCnt="13"/>
      <dgm:spPr/>
      <dgm:t>
        <a:bodyPr/>
        <a:lstStyle/>
        <a:p>
          <a:endParaRPr lang="zh-TW" altLang="en-US"/>
        </a:p>
      </dgm:t>
    </dgm:pt>
    <dgm:pt modelId="{18A29C59-E915-4B00-96BF-9BCAA8934DD7}" type="pres">
      <dgm:prSet presAssocID="{699D4183-014B-470C-B4A6-E63858148BB7}" presName="hierChild4" presStyleCnt="0"/>
      <dgm:spPr/>
    </dgm:pt>
    <dgm:pt modelId="{2D2770F9-B840-4768-9A65-03B6F12C6E2A}" type="pres">
      <dgm:prSet presAssocID="{699D4183-014B-470C-B4A6-E63858148BB7}" presName="hierChild5" presStyleCnt="0"/>
      <dgm:spPr/>
    </dgm:pt>
    <dgm:pt modelId="{AE58F561-81B7-4E38-AD8F-84DCA60FBDF8}" type="pres">
      <dgm:prSet presAssocID="{9D0C02B1-CA1A-4304-8563-06B121E61C62}" presName="hierChild5" presStyleCnt="0"/>
      <dgm:spPr/>
    </dgm:pt>
    <dgm:pt modelId="{1E2CE50E-02D6-45A1-8F97-68B15F9E2B66}" type="pres">
      <dgm:prSet presAssocID="{2B8D63F1-939B-4CA1-9BA9-B9EF2B0C816C}" presName="hierChild3" presStyleCnt="0"/>
      <dgm:spPr/>
    </dgm:pt>
  </dgm:ptLst>
  <dgm:cxnLst>
    <dgm:cxn modelId="{7688D38F-3BAF-456C-B212-E199894262F3}" srcId="{2B8D63F1-939B-4CA1-9BA9-B9EF2B0C816C}" destId="{35863475-DDD3-4B94-A9FF-E8A16D068B00}" srcOrd="1" destOrd="0" parTransId="{3A871DDC-E76C-44DF-BC08-02DA1A8AE362}" sibTransId="{95F7417E-EE33-43EC-87D5-68EF203F03D4}"/>
    <dgm:cxn modelId="{7C896B3A-F75B-4D81-9488-63D3CF8DDDE1}" type="presOf" srcId="{9D0C02B1-CA1A-4304-8563-06B121E61C62}" destId="{E3AA5743-D8C3-40B7-9003-860D8AA5D02E}" srcOrd="0" destOrd="0" presId="urn:microsoft.com/office/officeart/2005/8/layout/orgChart1"/>
    <dgm:cxn modelId="{C947260B-20A4-45CC-8A78-35415E253752}" type="presOf" srcId="{BA794670-1D14-416C-B7BB-765902F27F2C}" destId="{E9D1AD32-6C4C-4A7F-9E21-05D926E6B18B}" srcOrd="0" destOrd="0" presId="urn:microsoft.com/office/officeart/2005/8/layout/orgChart1"/>
    <dgm:cxn modelId="{366520BD-6783-460B-8F1A-1068B7BCA633}" srcId="{35863475-DDD3-4B94-A9FF-E8A16D068B00}" destId="{C77763F9-22A7-4009-8F41-118FC613706F}" srcOrd="2" destOrd="0" parTransId="{7AF80C75-7E74-4512-B8A4-507FA10BF028}" sibTransId="{F9F92EAB-0831-4EC4-BE94-F4031C491AF4}"/>
    <dgm:cxn modelId="{14CF7AF3-4D1E-4127-BDD8-C7E508FF8DA3}" type="presOf" srcId="{0FC98D1A-2467-455D-A094-4185C70A3EBC}" destId="{24E9A54E-2ADF-4847-8963-D50BF3BE8DEB}" srcOrd="0" destOrd="0" presId="urn:microsoft.com/office/officeart/2005/8/layout/orgChart1"/>
    <dgm:cxn modelId="{93008A36-9134-4A21-8D98-1E9C7AF54CEF}" type="presOf" srcId="{07B480DB-50F6-443A-B572-89B306701544}" destId="{AC8CA213-EF47-44E9-82C4-0FC1A81C6B67}" srcOrd="0" destOrd="0" presId="urn:microsoft.com/office/officeart/2005/8/layout/orgChart1"/>
    <dgm:cxn modelId="{0438F76B-C650-4F41-AC68-5D4E216379BD}" type="presOf" srcId="{D0288ED6-84A5-4E7D-9440-F871B237E673}" destId="{8E1257AF-764E-46E8-88A8-AF1C23EC76CC}" srcOrd="1" destOrd="0" presId="urn:microsoft.com/office/officeart/2005/8/layout/orgChart1"/>
    <dgm:cxn modelId="{87CE509F-9D83-434B-BF97-4C312E0E353B}" srcId="{94541D3D-3765-4B6A-92F8-92C22DCE541A}" destId="{0FC98D1A-2467-455D-A094-4185C70A3EBC}" srcOrd="3" destOrd="0" parTransId="{DA7ABFFE-4A18-411E-97FF-B234FE67D096}" sibTransId="{E57EDDE9-1DE9-474D-87CB-1CB17D1AB471}"/>
    <dgm:cxn modelId="{15E2CEAE-90D7-451C-9C66-2D1E91ACFAD7}" type="presOf" srcId="{48BD6461-C003-4FE7-BE4F-A7AE3F0BFAF8}" destId="{2827D06E-0A58-4CD2-9B4E-3785FD2414DA}" srcOrd="0" destOrd="0" presId="urn:microsoft.com/office/officeart/2005/8/layout/orgChart1"/>
    <dgm:cxn modelId="{290173D7-0C8D-41E8-B86D-54018E3E1BF1}" type="presOf" srcId="{94541D3D-3765-4B6A-92F8-92C22DCE541A}" destId="{4B828889-0E16-4649-B6EB-AE68A85A10F2}" srcOrd="1" destOrd="0" presId="urn:microsoft.com/office/officeart/2005/8/layout/orgChart1"/>
    <dgm:cxn modelId="{4E96E856-397B-4547-8BEF-881797180201}" srcId="{94541D3D-3765-4B6A-92F8-92C22DCE541A}" destId="{778412E0-52A2-4AF5-AAE1-9D8FE23C9238}" srcOrd="2" destOrd="0" parTransId="{F55E6B1A-23CB-4121-94E4-6F2923D1344B}" sibTransId="{8A80942B-7ACD-45D8-80D2-94EC53D1F0FC}"/>
    <dgm:cxn modelId="{3CC22363-06DA-41D3-8AE2-D39764529F7E}" type="presOf" srcId="{699D4183-014B-470C-B4A6-E63858148BB7}" destId="{28B42D17-FBEE-420E-9E04-02BFDC549B49}" srcOrd="1" destOrd="0" presId="urn:microsoft.com/office/officeart/2005/8/layout/orgChart1"/>
    <dgm:cxn modelId="{CAB2F248-4B38-49C7-9FE2-2CB0254C4963}" srcId="{35863475-DDD3-4B94-A9FF-E8A16D068B00}" destId="{BA794670-1D14-416C-B7BB-765902F27F2C}" srcOrd="0" destOrd="0" parTransId="{4308D975-6320-4FAA-ABFC-9677AAD4D405}" sibTransId="{6FFC403F-693A-4D37-9AB6-44EEFA31E92A}"/>
    <dgm:cxn modelId="{1F511AEF-289A-49CF-B853-620BEB0F6CBA}" srcId="{94541D3D-3765-4B6A-92F8-92C22DCE541A}" destId="{509B1AD7-28DB-445C-B2E5-C3C60AF0D699}" srcOrd="4" destOrd="0" parTransId="{F4B8FCFD-BC4F-44A1-9E42-4051B21D14ED}" sibTransId="{F7D3061C-889C-4196-A597-1B2BD6C99718}"/>
    <dgm:cxn modelId="{05BE9C72-14AB-4D4D-9DB9-6ED0DA90B9B3}" type="presOf" srcId="{C77763F9-22A7-4009-8F41-118FC613706F}" destId="{92699CA8-2EB8-40C2-AD09-04E7033C1AF6}" srcOrd="0" destOrd="0" presId="urn:microsoft.com/office/officeart/2005/8/layout/orgChart1"/>
    <dgm:cxn modelId="{781835C3-C767-4CF9-9E40-37FCC08FCE0B}" type="presOf" srcId="{699D4183-014B-470C-B4A6-E63858148BB7}" destId="{C25D6A62-A60B-4A5E-BB53-0304626A25FE}" srcOrd="0" destOrd="0" presId="urn:microsoft.com/office/officeart/2005/8/layout/orgChart1"/>
    <dgm:cxn modelId="{D378A66A-A045-430B-A418-848E4340B864}" type="presOf" srcId="{44FB8C36-4887-4BAF-9FA3-D0D78E58C0EA}" destId="{2F787A1F-3AEB-4654-A726-CC94A4947EBC}" srcOrd="0" destOrd="0" presId="urn:microsoft.com/office/officeart/2005/8/layout/orgChart1"/>
    <dgm:cxn modelId="{DD34DB28-3E39-4286-8BC8-777EDBB97926}" type="presOf" srcId="{75095E5E-0010-4B1D-BF72-554124ED5D4D}" destId="{F9940D3D-272F-4D1D-9EE2-C4D376B52DA2}" srcOrd="0" destOrd="0" presId="urn:microsoft.com/office/officeart/2005/8/layout/orgChart1"/>
    <dgm:cxn modelId="{BC98E2BE-286F-4D91-89D3-216D3BAFA7D5}" type="presOf" srcId="{6B859418-3DAA-4B3E-8312-3EA11B868799}" destId="{A4B3D63C-1684-4BDD-A5AF-01B85E97E766}" srcOrd="0" destOrd="0" presId="urn:microsoft.com/office/officeart/2005/8/layout/orgChart1"/>
    <dgm:cxn modelId="{7A4F64ED-A56E-40EC-8A1A-4CEBE7865E5D}" type="presOf" srcId="{3A871DDC-E76C-44DF-BC08-02DA1A8AE362}" destId="{FE3BC6B4-EE8C-4A0B-B037-F894F5FDDDE2}" srcOrd="0" destOrd="0" presId="urn:microsoft.com/office/officeart/2005/8/layout/orgChart1"/>
    <dgm:cxn modelId="{1B3B132E-254F-4412-B944-E2C288C36DF1}" type="presOf" srcId="{19D5EB8B-4F52-4CB2-A7E8-7E58AD4FD2B6}" destId="{1C8909EE-C67D-441E-A33B-4958EFDD84A3}" srcOrd="0" destOrd="0" presId="urn:microsoft.com/office/officeart/2005/8/layout/orgChart1"/>
    <dgm:cxn modelId="{1E32092C-3BEB-469F-AAF9-C33EF9FCF766}" type="presOf" srcId="{FC48B144-0442-4146-8CE7-96916F63FFD1}" destId="{449E1FC2-FDF8-42AB-BD93-9F68B8F8A965}" srcOrd="0" destOrd="0" presId="urn:microsoft.com/office/officeart/2005/8/layout/orgChart1"/>
    <dgm:cxn modelId="{57DFC85E-5961-42DA-8B60-97113C90745C}" type="presOf" srcId="{31CD1142-E826-4200-91D6-CDB98222F474}" destId="{58F7D348-D346-4EAF-B905-C0BDE8F18556}" srcOrd="0" destOrd="0" presId="urn:microsoft.com/office/officeart/2005/8/layout/orgChart1"/>
    <dgm:cxn modelId="{D534E0B1-6534-44B1-BA62-105841438DFD}" type="presOf" srcId="{8DFD34FA-4F58-48BE-923C-F6980F532903}" destId="{98A7CAC2-171F-43C0-A629-E683EFBF793A}" srcOrd="0" destOrd="0" presId="urn:microsoft.com/office/officeart/2005/8/layout/orgChart1"/>
    <dgm:cxn modelId="{5D8EC3C9-94F4-4154-AD7F-42D3BDD96EC3}" type="presOf" srcId="{BB01B723-99A1-4796-9122-4821F6FE2A56}" destId="{8343C5A2-3128-4E48-878E-26B309D2D27E}" srcOrd="0" destOrd="0" presId="urn:microsoft.com/office/officeart/2005/8/layout/orgChart1"/>
    <dgm:cxn modelId="{3703B65F-67CD-4ADF-A328-3F2B173F566D}" type="presOf" srcId="{5A48526F-0ED8-43DC-B14F-20C0D9E6B89E}" destId="{53A8F28D-D807-46E6-B81A-209ABEFA62A4}" srcOrd="0" destOrd="0" presId="urn:microsoft.com/office/officeart/2005/8/layout/orgChart1"/>
    <dgm:cxn modelId="{E1194A10-BD82-4465-9FF1-27E73503FA18}" type="presOf" srcId="{F4B8FCFD-BC4F-44A1-9E42-4051B21D14ED}" destId="{6BC116C5-F03C-4BAB-AC24-62E9996F7A5C}" srcOrd="0" destOrd="0" presId="urn:microsoft.com/office/officeart/2005/8/layout/orgChart1"/>
    <dgm:cxn modelId="{813D4ACB-4CD9-4B3E-A486-4374CBA15FC6}" type="presOf" srcId="{4BF5FC31-D517-4BCF-ADC2-7EAECD47E9BE}" destId="{146A7080-3B0A-48BE-AD6E-7EEFF4D4F7AE}" srcOrd="1" destOrd="0" presId="urn:microsoft.com/office/officeart/2005/8/layout/orgChart1"/>
    <dgm:cxn modelId="{AC04CD48-4AE0-4D6F-B046-79B7DE94F0CA}" type="presOf" srcId="{778412E0-52A2-4AF5-AAE1-9D8FE23C9238}" destId="{06002876-AD78-4CD1-92B1-D0091D0367ED}" srcOrd="0" destOrd="0" presId="urn:microsoft.com/office/officeart/2005/8/layout/orgChart1"/>
    <dgm:cxn modelId="{41EBB7B9-6B77-4DC2-9AD5-FE8BA6ADE3EA}" type="presOf" srcId="{4308D975-6320-4FAA-ABFC-9677AAD4D405}" destId="{DA3033DA-AE40-4511-BFD8-4A3A81945D25}" srcOrd="0" destOrd="0" presId="urn:microsoft.com/office/officeart/2005/8/layout/orgChart1"/>
    <dgm:cxn modelId="{9A50CCF4-8E6B-4293-B4DD-5CF8DB6023D0}" type="presOf" srcId="{4A846F89-1A20-4C69-A212-F7128DAFCD6F}" destId="{965BE814-79F9-487C-9DE7-571BB54A004F}" srcOrd="0" destOrd="0" presId="urn:microsoft.com/office/officeart/2005/8/layout/orgChart1"/>
    <dgm:cxn modelId="{DABBDC66-803D-4902-9682-F1DD8609CEFA}" type="presOf" srcId="{DA7ABFFE-4A18-411E-97FF-B234FE67D096}" destId="{C2FF08C9-FFAC-492D-9278-21CA7C11C60A}" srcOrd="0" destOrd="0" presId="urn:microsoft.com/office/officeart/2005/8/layout/orgChart1"/>
    <dgm:cxn modelId="{184350B2-EF5D-42AC-A02D-59A93655F06F}" type="presOf" srcId="{778412E0-52A2-4AF5-AAE1-9D8FE23C9238}" destId="{EE11EDA8-F677-423A-AC79-E2AD9617F018}" srcOrd="1" destOrd="0" presId="urn:microsoft.com/office/officeart/2005/8/layout/orgChart1"/>
    <dgm:cxn modelId="{E4D9F30F-C0C7-4040-B9FE-D32A88A41656}" type="presOf" srcId="{8DFD34FA-4F58-48BE-923C-F6980F532903}" destId="{4BEA53AC-025E-4F99-99A8-3F78797A4B98}" srcOrd="1" destOrd="0" presId="urn:microsoft.com/office/officeart/2005/8/layout/orgChart1"/>
    <dgm:cxn modelId="{40CA3C5C-623D-473C-9A6C-62F499AC5055}" type="presOf" srcId="{6B859418-3DAA-4B3E-8312-3EA11B868799}" destId="{6DC6EA8C-E47B-405A-993F-6CC6682866C7}" srcOrd="1" destOrd="0" presId="urn:microsoft.com/office/officeart/2005/8/layout/orgChart1"/>
    <dgm:cxn modelId="{8EFB6C1F-1959-47DE-B2BE-805EB59FB70D}" type="presOf" srcId="{F55E6B1A-23CB-4121-94E4-6F2923D1344B}" destId="{2901041D-9C4D-4EBF-9878-B1F2AEF7DAA4}" srcOrd="0" destOrd="0" presId="urn:microsoft.com/office/officeart/2005/8/layout/orgChart1"/>
    <dgm:cxn modelId="{1CB9D6FF-C48E-4B55-8661-867223682544}" type="presOf" srcId="{0FC98D1A-2467-455D-A094-4185C70A3EBC}" destId="{18B0F7CC-245F-4D50-A644-BB7085919618}" srcOrd="1" destOrd="0" presId="urn:microsoft.com/office/officeart/2005/8/layout/orgChart1"/>
    <dgm:cxn modelId="{13EFFC2C-D6CE-4FB6-AA0E-A42CB9E13490}" type="presOf" srcId="{BA794670-1D14-416C-B7BB-765902F27F2C}" destId="{7EEC3A77-8B06-4C5F-86F8-90FF5D92D77F}" srcOrd="1" destOrd="0" presId="urn:microsoft.com/office/officeart/2005/8/layout/orgChart1"/>
    <dgm:cxn modelId="{1D65EB17-B172-4FF8-8EAC-AB56E994102B}" srcId="{2B8D63F1-939B-4CA1-9BA9-B9EF2B0C816C}" destId="{94541D3D-3765-4B6A-92F8-92C22DCE541A}" srcOrd="0" destOrd="0" parTransId="{1D131C66-7663-460D-AC14-5BF0FF1AABF4}" sibTransId="{D97C49F9-9E5D-49B6-B604-E83C86AD7D02}"/>
    <dgm:cxn modelId="{033AF4A4-0E0D-4DE4-BEA5-1F167F7604F9}" type="presOf" srcId="{1D131C66-7663-460D-AC14-5BF0FF1AABF4}" destId="{9408A80A-0641-4F43-9D0B-7A1D6FD1D7FF}" srcOrd="0" destOrd="0" presId="urn:microsoft.com/office/officeart/2005/8/layout/orgChart1"/>
    <dgm:cxn modelId="{953EA9EB-3974-4105-818B-3CD191D16E77}" type="presOf" srcId="{DFCA2CA0-4920-466B-8A12-F4496B2E53DA}" destId="{618D96D9-6BAC-45B0-BD70-143781D415DD}" srcOrd="1" destOrd="0" presId="urn:microsoft.com/office/officeart/2005/8/layout/orgChart1"/>
    <dgm:cxn modelId="{6FDF42C2-E395-4834-88AF-BB822C02EE5A}" srcId="{9D0C02B1-CA1A-4304-8563-06B121E61C62}" destId="{4BF5FC31-D517-4BCF-ADC2-7EAECD47E9BE}" srcOrd="1" destOrd="0" parTransId="{48BD6461-C003-4FE7-BE4F-A7AE3F0BFAF8}" sibTransId="{228B7C09-4559-4AC6-84AB-69F6B0ED0E57}"/>
    <dgm:cxn modelId="{B8418D33-1013-4556-8182-88388A4E83BB}" type="presOf" srcId="{DFCA2CA0-4920-466B-8A12-F4496B2E53DA}" destId="{844C7726-E9AA-4E3A-A4A4-B518F3C212DF}" srcOrd="0" destOrd="0" presId="urn:microsoft.com/office/officeart/2005/8/layout/orgChart1"/>
    <dgm:cxn modelId="{39F21185-32AC-475A-969F-0F97774D6CD9}" srcId="{35863475-DDD3-4B94-A9FF-E8A16D068B00}" destId="{6B859418-3DAA-4B3E-8312-3EA11B868799}" srcOrd="1" destOrd="0" parTransId="{07B480DB-50F6-443A-B572-89B306701544}" sibTransId="{F9A9039C-0A52-4392-8BB4-D1D36B27B096}"/>
    <dgm:cxn modelId="{D5ABD205-B4D1-46DA-A495-47A24CD45736}" type="presOf" srcId="{35863475-DDD3-4B94-A9FF-E8A16D068B00}" destId="{007D06E6-118E-4363-8178-BF6BA45ACB21}" srcOrd="1" destOrd="0" presId="urn:microsoft.com/office/officeart/2005/8/layout/orgChart1"/>
    <dgm:cxn modelId="{91F30EB9-9C0B-406C-96C3-A61EFD39A94E}" type="presOf" srcId="{5A48526F-0ED8-43DC-B14F-20C0D9E6B89E}" destId="{A0ACAB36-65EF-4700-B80A-D74AC1AC14F2}" srcOrd="1" destOrd="0" presId="urn:microsoft.com/office/officeart/2005/8/layout/orgChart1"/>
    <dgm:cxn modelId="{9A6C3179-36A2-44EF-9784-7E5EE48DFE67}" type="presOf" srcId="{35863475-DDD3-4B94-A9FF-E8A16D068B00}" destId="{DF43883C-FB9C-423E-9A79-A09DEB6EA8E4}" srcOrd="0" destOrd="0" presId="urn:microsoft.com/office/officeart/2005/8/layout/orgChart1"/>
    <dgm:cxn modelId="{9E59A818-55C9-4730-ABAC-18AF961D2922}" srcId="{35863475-DDD3-4B94-A9FF-E8A16D068B00}" destId="{A186CCA3-7A12-4C0A-A228-BB6061A442A3}" srcOrd="3" destOrd="0" parTransId="{44FB8C36-4887-4BAF-9FA3-D0D78E58C0EA}" sibTransId="{69BF267F-E12D-4BEE-9304-F16F6C937A97}"/>
    <dgm:cxn modelId="{200C09C4-BB0A-4CD6-AA16-47C0DD77F0B7}" type="presOf" srcId="{4BF5FC31-D517-4BCF-ADC2-7EAECD47E9BE}" destId="{F2727BC7-1419-428E-A612-BBB193B36AF1}" srcOrd="0" destOrd="0" presId="urn:microsoft.com/office/officeart/2005/8/layout/orgChart1"/>
    <dgm:cxn modelId="{00C657CB-0BA0-4939-8430-4A1EE8F67D1D}" type="presOf" srcId="{A186CCA3-7A12-4C0A-A228-BB6061A442A3}" destId="{CAC91985-CA78-4865-9418-40A3C546A4BE}" srcOrd="1" destOrd="0" presId="urn:microsoft.com/office/officeart/2005/8/layout/orgChart1"/>
    <dgm:cxn modelId="{69AB8178-91F1-4F3F-99DC-EAD51FD8CEB6}" srcId="{9D0C02B1-CA1A-4304-8563-06B121E61C62}" destId="{699D4183-014B-470C-B4A6-E63858148BB7}" srcOrd="3" destOrd="0" parTransId="{75095E5E-0010-4B1D-BF72-554124ED5D4D}" sibTransId="{618E03C4-0578-4664-B958-9AD6CFF8AFE6}"/>
    <dgm:cxn modelId="{7BA08BEB-E122-415D-813B-71D34AD35D7A}" type="presOf" srcId="{2B8D63F1-939B-4CA1-9BA9-B9EF2B0C816C}" destId="{961CE2B8-9CE0-495A-82C0-AB4C5E6C1BC7}" srcOrd="0" destOrd="0" presId="urn:microsoft.com/office/officeart/2005/8/layout/orgChart1"/>
    <dgm:cxn modelId="{7CA17380-D38B-4705-9F2B-76CB44AEEB0C}" type="presOf" srcId="{2B8D63F1-939B-4CA1-9BA9-B9EF2B0C816C}" destId="{EA746B4F-E1A2-4FA2-AA38-887135EA8963}" srcOrd="1" destOrd="0" presId="urn:microsoft.com/office/officeart/2005/8/layout/orgChart1"/>
    <dgm:cxn modelId="{3ABDD71F-41C7-4BE6-9F4D-0F2B7C8D71DC}" type="presOf" srcId="{509B1AD7-28DB-445C-B2E5-C3C60AF0D699}" destId="{174BEC70-D656-4979-970B-A9B42EC068F0}" srcOrd="0" destOrd="0" presId="urn:microsoft.com/office/officeart/2005/8/layout/orgChart1"/>
    <dgm:cxn modelId="{895AF7BA-D14C-4BB9-8327-5490390F1903}" type="presOf" srcId="{94541D3D-3765-4B6A-92F8-92C22DCE541A}" destId="{B53BF0CB-D13B-4467-959A-C19DEC755366}" srcOrd="0" destOrd="0" presId="urn:microsoft.com/office/officeart/2005/8/layout/orgChart1"/>
    <dgm:cxn modelId="{DA1B1D5C-CDC9-4BBB-B5D3-9BF43AA40FD2}" srcId="{94541D3D-3765-4B6A-92F8-92C22DCE541A}" destId="{DFCA2CA0-4920-466B-8A12-F4496B2E53DA}" srcOrd="0" destOrd="0" parTransId="{FC48B144-0442-4146-8CE7-96916F63FFD1}" sibTransId="{272DC879-4352-4A9A-87CC-6F25778D1C21}"/>
    <dgm:cxn modelId="{42E76304-92F6-4B7A-B78A-EF294FBDB4CD}" type="presOf" srcId="{D0288ED6-84A5-4E7D-9440-F871B237E673}" destId="{C360C3FE-BBE1-4070-9896-D473A3ECBFC4}" srcOrd="0" destOrd="0" presId="urn:microsoft.com/office/officeart/2005/8/layout/orgChart1"/>
    <dgm:cxn modelId="{EBFF8429-1F45-41E7-AE61-179407B2C669}" type="presOf" srcId="{FCDE8AD2-906E-481D-AC54-9C574C04DC8A}" destId="{17E8EE99-3A33-4E01-B894-15F79FEF7309}" srcOrd="0" destOrd="0" presId="urn:microsoft.com/office/officeart/2005/8/layout/orgChart1"/>
    <dgm:cxn modelId="{A617F097-8F67-4B8B-A86A-358D2EF95D56}" type="presOf" srcId="{7AF80C75-7E74-4512-B8A4-507FA10BF028}" destId="{E1840CC0-CC0A-4112-9B6F-34124BA8C4D3}" srcOrd="0" destOrd="0" presId="urn:microsoft.com/office/officeart/2005/8/layout/orgChart1"/>
    <dgm:cxn modelId="{6E1102A4-8377-4961-9D10-41ADB1D7ECF2}" type="presOf" srcId="{C77763F9-22A7-4009-8F41-118FC613706F}" destId="{7BAA511B-7107-4114-90C9-D445B2FFD5D6}" srcOrd="1" destOrd="0" presId="urn:microsoft.com/office/officeart/2005/8/layout/orgChart1"/>
    <dgm:cxn modelId="{3BC3832B-A3F0-4800-83D5-853FDA29A39C}" type="presOf" srcId="{A186CCA3-7A12-4C0A-A228-BB6061A442A3}" destId="{1D7721E1-4F45-4117-AD45-1828E9271FEA}" srcOrd="0" destOrd="0" presId="urn:microsoft.com/office/officeart/2005/8/layout/orgChart1"/>
    <dgm:cxn modelId="{62726991-4423-4370-B16A-C0FE928C1BFB}" srcId="{9D0C02B1-CA1A-4304-8563-06B121E61C62}" destId="{5A48526F-0ED8-43DC-B14F-20C0D9E6B89E}" srcOrd="2" destOrd="0" parTransId="{FCDE8AD2-906E-481D-AC54-9C574C04DC8A}" sibTransId="{3850F1DE-10C5-425A-A8BC-EB4B34AFF89C}"/>
    <dgm:cxn modelId="{953158B5-F660-4773-B925-DCA18B689A65}" type="presOf" srcId="{9D0C02B1-CA1A-4304-8563-06B121E61C62}" destId="{D7F9BF31-FB14-444B-8A2B-D45E2D2DA9D4}" srcOrd="1" destOrd="0" presId="urn:microsoft.com/office/officeart/2005/8/layout/orgChart1"/>
    <dgm:cxn modelId="{ED07359C-F2E9-4613-AE15-BCCD27182A9A}" srcId="{94541D3D-3765-4B6A-92F8-92C22DCE541A}" destId="{D0288ED6-84A5-4E7D-9440-F871B237E673}" srcOrd="1" destOrd="0" parTransId="{19D5EB8B-4F52-4CB2-A7E8-7E58AD4FD2B6}" sibTransId="{1789D308-8795-4ABC-A6A9-64E943A76740}"/>
    <dgm:cxn modelId="{D2BE2AB0-ECAF-4D42-97F2-3D36CE01C431}" srcId="{4A846F89-1A20-4C69-A212-F7128DAFCD6F}" destId="{2B8D63F1-939B-4CA1-9BA9-B9EF2B0C816C}" srcOrd="0" destOrd="0" parTransId="{05B959F8-1616-4431-9762-45F867D9AB38}" sibTransId="{400CF059-32A8-4EE7-BB35-1386C24F1B00}"/>
    <dgm:cxn modelId="{746ED490-8936-45FA-813C-336F9C01A818}" type="presOf" srcId="{509B1AD7-28DB-445C-B2E5-C3C60AF0D699}" destId="{2083BD69-014D-4478-8F37-141D7955D9CA}" srcOrd="1" destOrd="0" presId="urn:microsoft.com/office/officeart/2005/8/layout/orgChart1"/>
    <dgm:cxn modelId="{9B15FE28-E333-4CC1-879B-0940E819CA25}" srcId="{9D0C02B1-CA1A-4304-8563-06B121E61C62}" destId="{8DFD34FA-4F58-48BE-923C-F6980F532903}" srcOrd="0" destOrd="0" parTransId="{BB01B723-99A1-4796-9122-4821F6FE2A56}" sibTransId="{8AC43122-90E3-468D-8B47-361EE1D3F306}"/>
    <dgm:cxn modelId="{06AE9B5B-ABF2-4C21-AE22-090A571006ED}" srcId="{2B8D63F1-939B-4CA1-9BA9-B9EF2B0C816C}" destId="{9D0C02B1-CA1A-4304-8563-06B121E61C62}" srcOrd="2" destOrd="0" parTransId="{31CD1142-E826-4200-91D6-CDB98222F474}" sibTransId="{F82F6ED7-AF80-4874-A972-A88086D9CB2C}"/>
    <dgm:cxn modelId="{72E5EEBC-9F4A-4297-AEBA-0C3DF6CB6319}" type="presParOf" srcId="{965BE814-79F9-487C-9DE7-571BB54A004F}" destId="{8A816E74-B60C-49AC-90DE-5189C040D703}" srcOrd="0" destOrd="0" presId="urn:microsoft.com/office/officeart/2005/8/layout/orgChart1"/>
    <dgm:cxn modelId="{3FDCD3F1-385B-430C-992A-427A36D879A4}" type="presParOf" srcId="{8A816E74-B60C-49AC-90DE-5189C040D703}" destId="{F6414870-26B2-40E7-B358-B71D785166D7}" srcOrd="0" destOrd="0" presId="urn:microsoft.com/office/officeart/2005/8/layout/orgChart1"/>
    <dgm:cxn modelId="{87CDE8CD-DAF3-4669-9AFC-C74E17372F7A}" type="presParOf" srcId="{F6414870-26B2-40E7-B358-B71D785166D7}" destId="{961CE2B8-9CE0-495A-82C0-AB4C5E6C1BC7}" srcOrd="0" destOrd="0" presId="urn:microsoft.com/office/officeart/2005/8/layout/orgChart1"/>
    <dgm:cxn modelId="{1B644CE4-41FA-4D61-82CD-5EA36A107858}" type="presParOf" srcId="{F6414870-26B2-40E7-B358-B71D785166D7}" destId="{EA746B4F-E1A2-4FA2-AA38-887135EA8963}" srcOrd="1" destOrd="0" presId="urn:microsoft.com/office/officeart/2005/8/layout/orgChart1"/>
    <dgm:cxn modelId="{F7CEACAC-5210-45A5-8519-9F11BB4D8F7B}" type="presParOf" srcId="{8A816E74-B60C-49AC-90DE-5189C040D703}" destId="{AB3F7DB4-FA24-4F06-B54F-EDB1E0D3BE34}" srcOrd="1" destOrd="0" presId="urn:microsoft.com/office/officeart/2005/8/layout/orgChart1"/>
    <dgm:cxn modelId="{D9F15F91-B85B-4BB0-A389-4E42CBACE05C}" type="presParOf" srcId="{AB3F7DB4-FA24-4F06-B54F-EDB1E0D3BE34}" destId="{9408A80A-0641-4F43-9D0B-7A1D6FD1D7FF}" srcOrd="0" destOrd="0" presId="urn:microsoft.com/office/officeart/2005/8/layout/orgChart1"/>
    <dgm:cxn modelId="{1456CE48-B2C9-4FED-8803-81839FACA624}" type="presParOf" srcId="{AB3F7DB4-FA24-4F06-B54F-EDB1E0D3BE34}" destId="{9D49EBEB-F7F9-4B8D-924A-3046D591208A}" srcOrd="1" destOrd="0" presId="urn:microsoft.com/office/officeart/2005/8/layout/orgChart1"/>
    <dgm:cxn modelId="{F23D508F-877B-4F34-AF41-585AD6106522}" type="presParOf" srcId="{9D49EBEB-F7F9-4B8D-924A-3046D591208A}" destId="{DBD27221-23D4-45C5-B2D9-837731222B64}" srcOrd="0" destOrd="0" presId="urn:microsoft.com/office/officeart/2005/8/layout/orgChart1"/>
    <dgm:cxn modelId="{4223B936-F578-4D43-9C78-AAD15F89A453}" type="presParOf" srcId="{DBD27221-23D4-45C5-B2D9-837731222B64}" destId="{B53BF0CB-D13B-4467-959A-C19DEC755366}" srcOrd="0" destOrd="0" presId="urn:microsoft.com/office/officeart/2005/8/layout/orgChart1"/>
    <dgm:cxn modelId="{3F4A5993-8BFB-49E4-B377-5092049A226C}" type="presParOf" srcId="{DBD27221-23D4-45C5-B2D9-837731222B64}" destId="{4B828889-0E16-4649-B6EB-AE68A85A10F2}" srcOrd="1" destOrd="0" presId="urn:microsoft.com/office/officeart/2005/8/layout/orgChart1"/>
    <dgm:cxn modelId="{D98FA72F-23C8-40B7-A585-68E029F10F78}" type="presParOf" srcId="{9D49EBEB-F7F9-4B8D-924A-3046D591208A}" destId="{04F18C63-298A-4560-95E9-B1EE8F24D77E}" srcOrd="1" destOrd="0" presId="urn:microsoft.com/office/officeart/2005/8/layout/orgChart1"/>
    <dgm:cxn modelId="{D9AADB86-7BA9-4C31-B851-47EA402300F3}" type="presParOf" srcId="{04F18C63-298A-4560-95E9-B1EE8F24D77E}" destId="{449E1FC2-FDF8-42AB-BD93-9F68B8F8A965}" srcOrd="0" destOrd="0" presId="urn:microsoft.com/office/officeart/2005/8/layout/orgChart1"/>
    <dgm:cxn modelId="{0D5C47C7-BDDD-41FC-841C-2FBB6A2B0EF3}" type="presParOf" srcId="{04F18C63-298A-4560-95E9-B1EE8F24D77E}" destId="{E07BD283-09C9-4636-AFA7-AD98DD40830B}" srcOrd="1" destOrd="0" presId="urn:microsoft.com/office/officeart/2005/8/layout/orgChart1"/>
    <dgm:cxn modelId="{AA072394-05DC-40A4-8B70-52362A0DEC8A}" type="presParOf" srcId="{E07BD283-09C9-4636-AFA7-AD98DD40830B}" destId="{B61D790B-B874-43F9-8053-0C87D027C232}" srcOrd="0" destOrd="0" presId="urn:microsoft.com/office/officeart/2005/8/layout/orgChart1"/>
    <dgm:cxn modelId="{1B2B0A89-35F2-49E2-8723-50CED31405CF}" type="presParOf" srcId="{B61D790B-B874-43F9-8053-0C87D027C232}" destId="{844C7726-E9AA-4E3A-A4A4-B518F3C212DF}" srcOrd="0" destOrd="0" presId="urn:microsoft.com/office/officeart/2005/8/layout/orgChart1"/>
    <dgm:cxn modelId="{7FC36A69-8561-4175-B56F-0F9D48E3293C}" type="presParOf" srcId="{B61D790B-B874-43F9-8053-0C87D027C232}" destId="{618D96D9-6BAC-45B0-BD70-143781D415DD}" srcOrd="1" destOrd="0" presId="urn:microsoft.com/office/officeart/2005/8/layout/orgChart1"/>
    <dgm:cxn modelId="{C38CC669-E3BC-4FAC-B9F3-5E3E472483D8}" type="presParOf" srcId="{E07BD283-09C9-4636-AFA7-AD98DD40830B}" destId="{1F47BC63-8841-4A40-A6C4-B0C98F6D2915}" srcOrd="1" destOrd="0" presId="urn:microsoft.com/office/officeart/2005/8/layout/orgChart1"/>
    <dgm:cxn modelId="{4BAC2A05-9474-4055-AF22-C476996D02E3}" type="presParOf" srcId="{E07BD283-09C9-4636-AFA7-AD98DD40830B}" destId="{C444CED4-AFD7-48FD-8871-EA46A5235EEF}" srcOrd="2" destOrd="0" presId="urn:microsoft.com/office/officeart/2005/8/layout/orgChart1"/>
    <dgm:cxn modelId="{4ECCD160-698F-49AB-A8B3-A05073CB9F3A}" type="presParOf" srcId="{04F18C63-298A-4560-95E9-B1EE8F24D77E}" destId="{1C8909EE-C67D-441E-A33B-4958EFDD84A3}" srcOrd="2" destOrd="0" presId="urn:microsoft.com/office/officeart/2005/8/layout/orgChart1"/>
    <dgm:cxn modelId="{1D91931F-2AFE-4772-AD33-995FA5627EFA}" type="presParOf" srcId="{04F18C63-298A-4560-95E9-B1EE8F24D77E}" destId="{827DB749-BB38-4D08-BB66-14C0AFC25E2C}" srcOrd="3" destOrd="0" presId="urn:microsoft.com/office/officeart/2005/8/layout/orgChart1"/>
    <dgm:cxn modelId="{E864A028-77D9-4A0B-B330-4C90F741C54C}" type="presParOf" srcId="{827DB749-BB38-4D08-BB66-14C0AFC25E2C}" destId="{E8F201E2-47D5-43F1-867A-E99F1BC39EF8}" srcOrd="0" destOrd="0" presId="urn:microsoft.com/office/officeart/2005/8/layout/orgChart1"/>
    <dgm:cxn modelId="{7A9548AD-0BC1-4B1E-86EE-B01C94B88A4E}" type="presParOf" srcId="{E8F201E2-47D5-43F1-867A-E99F1BC39EF8}" destId="{C360C3FE-BBE1-4070-9896-D473A3ECBFC4}" srcOrd="0" destOrd="0" presId="urn:microsoft.com/office/officeart/2005/8/layout/orgChart1"/>
    <dgm:cxn modelId="{EB5997E6-5D09-474D-8144-8E3F9C3FBF60}" type="presParOf" srcId="{E8F201E2-47D5-43F1-867A-E99F1BC39EF8}" destId="{8E1257AF-764E-46E8-88A8-AF1C23EC76CC}" srcOrd="1" destOrd="0" presId="urn:microsoft.com/office/officeart/2005/8/layout/orgChart1"/>
    <dgm:cxn modelId="{B7B12618-9E78-4277-9E20-0D8BA2065140}" type="presParOf" srcId="{827DB749-BB38-4D08-BB66-14C0AFC25E2C}" destId="{A1874630-1132-423A-9B56-DDCCAA88EBA8}" srcOrd="1" destOrd="0" presId="urn:microsoft.com/office/officeart/2005/8/layout/orgChart1"/>
    <dgm:cxn modelId="{4213E665-94B8-4ECE-9696-51F34D67D162}" type="presParOf" srcId="{827DB749-BB38-4D08-BB66-14C0AFC25E2C}" destId="{DD640BD6-4961-4704-BC60-0AFBD6D4ECF3}" srcOrd="2" destOrd="0" presId="urn:microsoft.com/office/officeart/2005/8/layout/orgChart1"/>
    <dgm:cxn modelId="{50E8BAFA-06E5-4B73-82DF-EC9A653596FB}" type="presParOf" srcId="{04F18C63-298A-4560-95E9-B1EE8F24D77E}" destId="{2901041D-9C4D-4EBF-9878-B1F2AEF7DAA4}" srcOrd="4" destOrd="0" presId="urn:microsoft.com/office/officeart/2005/8/layout/orgChart1"/>
    <dgm:cxn modelId="{75A91A14-E746-48C2-927D-021CD6B262CE}" type="presParOf" srcId="{04F18C63-298A-4560-95E9-B1EE8F24D77E}" destId="{32BF4CB3-86B4-4B95-BD83-FBBDBD3C3BE6}" srcOrd="5" destOrd="0" presId="urn:microsoft.com/office/officeart/2005/8/layout/orgChart1"/>
    <dgm:cxn modelId="{6F24F341-CEE0-40B9-8462-9F50F79C4890}" type="presParOf" srcId="{32BF4CB3-86B4-4B95-BD83-FBBDBD3C3BE6}" destId="{3042F62B-A62E-4E03-BB1E-9198C7405E57}" srcOrd="0" destOrd="0" presId="urn:microsoft.com/office/officeart/2005/8/layout/orgChart1"/>
    <dgm:cxn modelId="{53644944-522E-4841-848A-64F6D3BA9B89}" type="presParOf" srcId="{3042F62B-A62E-4E03-BB1E-9198C7405E57}" destId="{06002876-AD78-4CD1-92B1-D0091D0367ED}" srcOrd="0" destOrd="0" presId="urn:microsoft.com/office/officeart/2005/8/layout/orgChart1"/>
    <dgm:cxn modelId="{3B57A4CD-9F85-40A0-BAE4-F6ED32070868}" type="presParOf" srcId="{3042F62B-A62E-4E03-BB1E-9198C7405E57}" destId="{EE11EDA8-F677-423A-AC79-E2AD9617F018}" srcOrd="1" destOrd="0" presId="urn:microsoft.com/office/officeart/2005/8/layout/orgChart1"/>
    <dgm:cxn modelId="{6A2866A7-AA0E-4346-9E3B-2CAA47D760B8}" type="presParOf" srcId="{32BF4CB3-86B4-4B95-BD83-FBBDBD3C3BE6}" destId="{512AB283-AFD1-4B8A-9CAE-09A9DBED927C}" srcOrd="1" destOrd="0" presId="urn:microsoft.com/office/officeart/2005/8/layout/orgChart1"/>
    <dgm:cxn modelId="{73566DEE-A8F3-4B85-85A4-29804AE9923F}" type="presParOf" srcId="{32BF4CB3-86B4-4B95-BD83-FBBDBD3C3BE6}" destId="{455529A0-DED9-4A84-BAFA-30DD7F6C545B}" srcOrd="2" destOrd="0" presId="urn:microsoft.com/office/officeart/2005/8/layout/orgChart1"/>
    <dgm:cxn modelId="{E6178D85-55FE-42AC-9B67-226CE98DA82A}" type="presParOf" srcId="{04F18C63-298A-4560-95E9-B1EE8F24D77E}" destId="{C2FF08C9-FFAC-492D-9278-21CA7C11C60A}" srcOrd="6" destOrd="0" presId="urn:microsoft.com/office/officeart/2005/8/layout/orgChart1"/>
    <dgm:cxn modelId="{67BB8D01-EE5C-452B-8610-3E5B0C761A5B}" type="presParOf" srcId="{04F18C63-298A-4560-95E9-B1EE8F24D77E}" destId="{AF8CB47F-FBB6-4910-949E-42746D8476D8}" srcOrd="7" destOrd="0" presId="urn:microsoft.com/office/officeart/2005/8/layout/orgChart1"/>
    <dgm:cxn modelId="{481C8627-C6CE-43EA-8F99-16C0DD9602E4}" type="presParOf" srcId="{AF8CB47F-FBB6-4910-949E-42746D8476D8}" destId="{C1B8D0DE-6FA5-4E7E-82B4-28F71843580C}" srcOrd="0" destOrd="0" presId="urn:microsoft.com/office/officeart/2005/8/layout/orgChart1"/>
    <dgm:cxn modelId="{9180E543-1112-4EFA-8B1D-D69896B326E3}" type="presParOf" srcId="{C1B8D0DE-6FA5-4E7E-82B4-28F71843580C}" destId="{24E9A54E-2ADF-4847-8963-D50BF3BE8DEB}" srcOrd="0" destOrd="0" presId="urn:microsoft.com/office/officeart/2005/8/layout/orgChart1"/>
    <dgm:cxn modelId="{5A64A115-2E03-42BD-A14D-0620435FC068}" type="presParOf" srcId="{C1B8D0DE-6FA5-4E7E-82B4-28F71843580C}" destId="{18B0F7CC-245F-4D50-A644-BB7085919618}" srcOrd="1" destOrd="0" presId="urn:microsoft.com/office/officeart/2005/8/layout/orgChart1"/>
    <dgm:cxn modelId="{694990FB-D4FD-49D0-8718-D35C0E0D09F7}" type="presParOf" srcId="{AF8CB47F-FBB6-4910-949E-42746D8476D8}" destId="{5A2E0D5E-4917-466B-BDFB-79A24219C126}" srcOrd="1" destOrd="0" presId="urn:microsoft.com/office/officeart/2005/8/layout/orgChart1"/>
    <dgm:cxn modelId="{627433FF-A1D8-44A4-B73A-E3D20333FDDF}" type="presParOf" srcId="{AF8CB47F-FBB6-4910-949E-42746D8476D8}" destId="{B6CD7B3A-36A2-4BC1-BCA5-94DE4666FE2B}" srcOrd="2" destOrd="0" presId="urn:microsoft.com/office/officeart/2005/8/layout/orgChart1"/>
    <dgm:cxn modelId="{81787371-328E-4F51-98BF-176DB139D33A}" type="presParOf" srcId="{04F18C63-298A-4560-95E9-B1EE8F24D77E}" destId="{6BC116C5-F03C-4BAB-AC24-62E9996F7A5C}" srcOrd="8" destOrd="0" presId="urn:microsoft.com/office/officeart/2005/8/layout/orgChart1"/>
    <dgm:cxn modelId="{8CF19C56-0C51-4D49-863E-B782A76F0D9A}" type="presParOf" srcId="{04F18C63-298A-4560-95E9-B1EE8F24D77E}" destId="{D6899F1D-50F5-42B2-B149-1C52B8792BAB}" srcOrd="9" destOrd="0" presId="urn:microsoft.com/office/officeart/2005/8/layout/orgChart1"/>
    <dgm:cxn modelId="{F52E6506-75C4-41F9-B9BA-3BFB697BFDE4}" type="presParOf" srcId="{D6899F1D-50F5-42B2-B149-1C52B8792BAB}" destId="{50306742-6368-435C-803C-B2BB2BFD925F}" srcOrd="0" destOrd="0" presId="urn:microsoft.com/office/officeart/2005/8/layout/orgChart1"/>
    <dgm:cxn modelId="{B003A591-230F-498A-8073-16CD0FAF3556}" type="presParOf" srcId="{50306742-6368-435C-803C-B2BB2BFD925F}" destId="{174BEC70-D656-4979-970B-A9B42EC068F0}" srcOrd="0" destOrd="0" presId="urn:microsoft.com/office/officeart/2005/8/layout/orgChart1"/>
    <dgm:cxn modelId="{C0E016B9-BC33-4A57-BBC5-A962FFDEF40C}" type="presParOf" srcId="{50306742-6368-435C-803C-B2BB2BFD925F}" destId="{2083BD69-014D-4478-8F37-141D7955D9CA}" srcOrd="1" destOrd="0" presId="urn:microsoft.com/office/officeart/2005/8/layout/orgChart1"/>
    <dgm:cxn modelId="{D5E4E236-530F-447E-9691-73262F4F8408}" type="presParOf" srcId="{D6899F1D-50F5-42B2-B149-1C52B8792BAB}" destId="{03B61DEE-BC1F-4A2A-8B29-4AD537627682}" srcOrd="1" destOrd="0" presId="urn:microsoft.com/office/officeart/2005/8/layout/orgChart1"/>
    <dgm:cxn modelId="{2219EA85-3D45-4275-9BA0-CC83F233E8F8}" type="presParOf" srcId="{D6899F1D-50F5-42B2-B149-1C52B8792BAB}" destId="{4EF21DD6-16BA-4FDA-94E1-AEAD27325A19}" srcOrd="2" destOrd="0" presId="urn:microsoft.com/office/officeart/2005/8/layout/orgChart1"/>
    <dgm:cxn modelId="{8B63876F-78D7-4FB9-AB17-532186C16484}" type="presParOf" srcId="{9D49EBEB-F7F9-4B8D-924A-3046D591208A}" destId="{E59E6C30-A539-470F-BAF5-9FF21B6844E8}" srcOrd="2" destOrd="0" presId="urn:microsoft.com/office/officeart/2005/8/layout/orgChart1"/>
    <dgm:cxn modelId="{471576D8-4F83-4257-BE2B-DECC4DD612FE}" type="presParOf" srcId="{AB3F7DB4-FA24-4F06-B54F-EDB1E0D3BE34}" destId="{FE3BC6B4-EE8C-4A0B-B037-F894F5FDDDE2}" srcOrd="2" destOrd="0" presId="urn:microsoft.com/office/officeart/2005/8/layout/orgChart1"/>
    <dgm:cxn modelId="{0AE25FC6-2C35-4F79-9C6D-60940E247A18}" type="presParOf" srcId="{AB3F7DB4-FA24-4F06-B54F-EDB1E0D3BE34}" destId="{13DD05BB-E954-4746-9133-C36043113AD1}" srcOrd="3" destOrd="0" presId="urn:microsoft.com/office/officeart/2005/8/layout/orgChart1"/>
    <dgm:cxn modelId="{52DB9CF2-1DBC-47F1-B211-08B46521063B}" type="presParOf" srcId="{13DD05BB-E954-4746-9133-C36043113AD1}" destId="{D29370F7-5140-427A-827D-9BE76793937A}" srcOrd="0" destOrd="0" presId="urn:microsoft.com/office/officeart/2005/8/layout/orgChart1"/>
    <dgm:cxn modelId="{E655605D-559B-4C1E-9396-7E9BE8583814}" type="presParOf" srcId="{D29370F7-5140-427A-827D-9BE76793937A}" destId="{DF43883C-FB9C-423E-9A79-A09DEB6EA8E4}" srcOrd="0" destOrd="0" presId="urn:microsoft.com/office/officeart/2005/8/layout/orgChart1"/>
    <dgm:cxn modelId="{B6702523-B9AB-4BF7-B822-81DAB447CA6E}" type="presParOf" srcId="{D29370F7-5140-427A-827D-9BE76793937A}" destId="{007D06E6-118E-4363-8178-BF6BA45ACB21}" srcOrd="1" destOrd="0" presId="urn:microsoft.com/office/officeart/2005/8/layout/orgChart1"/>
    <dgm:cxn modelId="{4A74096A-72D4-4E34-8EE7-BFFADD8F162C}" type="presParOf" srcId="{13DD05BB-E954-4746-9133-C36043113AD1}" destId="{A4B55B89-B7DF-466D-86A8-F9DC9FFBE8CF}" srcOrd="1" destOrd="0" presId="urn:microsoft.com/office/officeart/2005/8/layout/orgChart1"/>
    <dgm:cxn modelId="{85BEF6E2-D521-4241-91E0-472A361DCB39}" type="presParOf" srcId="{A4B55B89-B7DF-466D-86A8-F9DC9FFBE8CF}" destId="{DA3033DA-AE40-4511-BFD8-4A3A81945D25}" srcOrd="0" destOrd="0" presId="urn:microsoft.com/office/officeart/2005/8/layout/orgChart1"/>
    <dgm:cxn modelId="{6437A8EC-DA04-4E84-BE5C-4BA2B64E65A4}" type="presParOf" srcId="{A4B55B89-B7DF-466D-86A8-F9DC9FFBE8CF}" destId="{61518F1C-1BF9-4A47-9C27-FC1345C99ECD}" srcOrd="1" destOrd="0" presId="urn:microsoft.com/office/officeart/2005/8/layout/orgChart1"/>
    <dgm:cxn modelId="{D561F1AF-80B1-4B95-898D-D82913BB2543}" type="presParOf" srcId="{61518F1C-1BF9-4A47-9C27-FC1345C99ECD}" destId="{FCA03E1D-CB63-4BCF-8AD7-E992131CA7AE}" srcOrd="0" destOrd="0" presId="urn:microsoft.com/office/officeart/2005/8/layout/orgChart1"/>
    <dgm:cxn modelId="{AE4AAE8A-F1AC-46F0-A92E-C9C86DE5577E}" type="presParOf" srcId="{FCA03E1D-CB63-4BCF-8AD7-E992131CA7AE}" destId="{E9D1AD32-6C4C-4A7F-9E21-05D926E6B18B}" srcOrd="0" destOrd="0" presId="urn:microsoft.com/office/officeart/2005/8/layout/orgChart1"/>
    <dgm:cxn modelId="{D04A6123-B503-46CD-94DD-2C4F05D54E7F}" type="presParOf" srcId="{FCA03E1D-CB63-4BCF-8AD7-E992131CA7AE}" destId="{7EEC3A77-8B06-4C5F-86F8-90FF5D92D77F}" srcOrd="1" destOrd="0" presId="urn:microsoft.com/office/officeart/2005/8/layout/orgChart1"/>
    <dgm:cxn modelId="{30CC500D-DE67-4153-B0B7-2140B4C14ADE}" type="presParOf" srcId="{61518F1C-1BF9-4A47-9C27-FC1345C99ECD}" destId="{7101C58E-6ED2-4C0D-B30E-5216310ACED0}" srcOrd="1" destOrd="0" presId="urn:microsoft.com/office/officeart/2005/8/layout/orgChart1"/>
    <dgm:cxn modelId="{5824BD46-8E69-4631-90D3-5B9CDFD735A1}" type="presParOf" srcId="{61518F1C-1BF9-4A47-9C27-FC1345C99ECD}" destId="{B63D9975-365C-4F37-AFA9-9807137DF9D9}" srcOrd="2" destOrd="0" presId="urn:microsoft.com/office/officeart/2005/8/layout/orgChart1"/>
    <dgm:cxn modelId="{94683E07-38F2-4C33-BB70-9C419D48B00C}" type="presParOf" srcId="{A4B55B89-B7DF-466D-86A8-F9DC9FFBE8CF}" destId="{AC8CA213-EF47-44E9-82C4-0FC1A81C6B67}" srcOrd="2" destOrd="0" presId="urn:microsoft.com/office/officeart/2005/8/layout/orgChart1"/>
    <dgm:cxn modelId="{43DAA7CF-8B64-447D-ABF6-949BAF422F34}" type="presParOf" srcId="{A4B55B89-B7DF-466D-86A8-F9DC9FFBE8CF}" destId="{7AC2C360-9541-4250-8A28-A5F721E99749}" srcOrd="3" destOrd="0" presId="urn:microsoft.com/office/officeart/2005/8/layout/orgChart1"/>
    <dgm:cxn modelId="{DB94F37E-1CD1-49C5-AA22-BB142B20284E}" type="presParOf" srcId="{7AC2C360-9541-4250-8A28-A5F721E99749}" destId="{AB0A0D50-CD12-4961-A306-F38EC236F6E1}" srcOrd="0" destOrd="0" presId="urn:microsoft.com/office/officeart/2005/8/layout/orgChart1"/>
    <dgm:cxn modelId="{F6D7D379-C77A-4EDB-AC6F-346870EAF555}" type="presParOf" srcId="{AB0A0D50-CD12-4961-A306-F38EC236F6E1}" destId="{A4B3D63C-1684-4BDD-A5AF-01B85E97E766}" srcOrd="0" destOrd="0" presId="urn:microsoft.com/office/officeart/2005/8/layout/orgChart1"/>
    <dgm:cxn modelId="{87DCD16F-7D1D-4DE3-899A-85003843E074}" type="presParOf" srcId="{AB0A0D50-CD12-4961-A306-F38EC236F6E1}" destId="{6DC6EA8C-E47B-405A-993F-6CC6682866C7}" srcOrd="1" destOrd="0" presId="urn:microsoft.com/office/officeart/2005/8/layout/orgChart1"/>
    <dgm:cxn modelId="{F714FB51-BAB7-452A-87B4-5BAFC0931A06}" type="presParOf" srcId="{7AC2C360-9541-4250-8A28-A5F721E99749}" destId="{3D38E190-F552-457C-9054-754103709FB9}" srcOrd="1" destOrd="0" presId="urn:microsoft.com/office/officeart/2005/8/layout/orgChart1"/>
    <dgm:cxn modelId="{1D395B96-D6C2-4970-8101-E6FDDA1D6E21}" type="presParOf" srcId="{7AC2C360-9541-4250-8A28-A5F721E99749}" destId="{999FD564-ADCD-4355-888D-6A8076C63557}" srcOrd="2" destOrd="0" presId="urn:microsoft.com/office/officeart/2005/8/layout/orgChart1"/>
    <dgm:cxn modelId="{1D754D45-46C4-423E-92F1-15855C361802}" type="presParOf" srcId="{A4B55B89-B7DF-466D-86A8-F9DC9FFBE8CF}" destId="{E1840CC0-CC0A-4112-9B6F-34124BA8C4D3}" srcOrd="4" destOrd="0" presId="urn:microsoft.com/office/officeart/2005/8/layout/orgChart1"/>
    <dgm:cxn modelId="{F6F443BD-5368-4D1F-81A8-3837F4BF8AC8}" type="presParOf" srcId="{A4B55B89-B7DF-466D-86A8-F9DC9FFBE8CF}" destId="{EC588366-6B85-4011-B589-16831D4578D8}" srcOrd="5" destOrd="0" presId="urn:microsoft.com/office/officeart/2005/8/layout/orgChart1"/>
    <dgm:cxn modelId="{DAABBBAB-B3BB-4760-8F10-7BDC11D8B882}" type="presParOf" srcId="{EC588366-6B85-4011-B589-16831D4578D8}" destId="{E4D876C4-660B-481B-9ABE-C8F3E56B1A97}" srcOrd="0" destOrd="0" presId="urn:microsoft.com/office/officeart/2005/8/layout/orgChart1"/>
    <dgm:cxn modelId="{588838C5-6D03-4366-AF37-B0EB11C74521}" type="presParOf" srcId="{E4D876C4-660B-481B-9ABE-C8F3E56B1A97}" destId="{92699CA8-2EB8-40C2-AD09-04E7033C1AF6}" srcOrd="0" destOrd="0" presId="urn:microsoft.com/office/officeart/2005/8/layout/orgChart1"/>
    <dgm:cxn modelId="{4D304BFD-78D3-45D7-A871-3525B72CF3F0}" type="presParOf" srcId="{E4D876C4-660B-481B-9ABE-C8F3E56B1A97}" destId="{7BAA511B-7107-4114-90C9-D445B2FFD5D6}" srcOrd="1" destOrd="0" presId="urn:microsoft.com/office/officeart/2005/8/layout/orgChart1"/>
    <dgm:cxn modelId="{C266B365-045C-4AEA-AFB2-2EE4C4043C34}" type="presParOf" srcId="{EC588366-6B85-4011-B589-16831D4578D8}" destId="{754CAB19-C5DA-4EC7-A969-7DADA4617D3C}" srcOrd="1" destOrd="0" presId="urn:microsoft.com/office/officeart/2005/8/layout/orgChart1"/>
    <dgm:cxn modelId="{7B5B5A14-032F-4650-AF73-8F8FEB3EA37D}" type="presParOf" srcId="{EC588366-6B85-4011-B589-16831D4578D8}" destId="{7D5FD61D-54FE-4B23-B318-46FB6478F85F}" srcOrd="2" destOrd="0" presId="urn:microsoft.com/office/officeart/2005/8/layout/orgChart1"/>
    <dgm:cxn modelId="{C25F79BE-DFC1-47C5-B5A3-A06BD24E6108}" type="presParOf" srcId="{A4B55B89-B7DF-466D-86A8-F9DC9FFBE8CF}" destId="{2F787A1F-3AEB-4654-A726-CC94A4947EBC}" srcOrd="6" destOrd="0" presId="urn:microsoft.com/office/officeart/2005/8/layout/orgChart1"/>
    <dgm:cxn modelId="{0F849F4D-23B6-42FF-A304-D27DF5B4C0E6}" type="presParOf" srcId="{A4B55B89-B7DF-466D-86A8-F9DC9FFBE8CF}" destId="{6E30052C-BBDC-4D5F-B0C2-D3186F860CD9}" srcOrd="7" destOrd="0" presId="urn:microsoft.com/office/officeart/2005/8/layout/orgChart1"/>
    <dgm:cxn modelId="{7B58A5CD-9791-4C9F-9399-EF37B82CC425}" type="presParOf" srcId="{6E30052C-BBDC-4D5F-B0C2-D3186F860CD9}" destId="{3BC44211-3F05-48C8-8477-10920DD7DBD4}" srcOrd="0" destOrd="0" presId="urn:microsoft.com/office/officeart/2005/8/layout/orgChart1"/>
    <dgm:cxn modelId="{79828D4B-B107-4CA2-9D1C-C1C4AF945A75}" type="presParOf" srcId="{3BC44211-3F05-48C8-8477-10920DD7DBD4}" destId="{1D7721E1-4F45-4117-AD45-1828E9271FEA}" srcOrd="0" destOrd="0" presId="urn:microsoft.com/office/officeart/2005/8/layout/orgChart1"/>
    <dgm:cxn modelId="{3BAE38F3-6D63-4DE8-B057-3EDC23227F14}" type="presParOf" srcId="{3BC44211-3F05-48C8-8477-10920DD7DBD4}" destId="{CAC91985-CA78-4865-9418-40A3C546A4BE}" srcOrd="1" destOrd="0" presId="urn:microsoft.com/office/officeart/2005/8/layout/orgChart1"/>
    <dgm:cxn modelId="{90069D77-27CD-468E-B1D5-D2AE669D9914}" type="presParOf" srcId="{6E30052C-BBDC-4D5F-B0C2-D3186F860CD9}" destId="{23CAE88F-E361-4614-96F1-70EDE93AB1B7}" srcOrd="1" destOrd="0" presId="urn:microsoft.com/office/officeart/2005/8/layout/orgChart1"/>
    <dgm:cxn modelId="{D7E3B3E7-C788-4142-A098-00F5AB3CB652}" type="presParOf" srcId="{6E30052C-BBDC-4D5F-B0C2-D3186F860CD9}" destId="{47CAE69A-E660-42D0-8898-FA7E521B5EED}" srcOrd="2" destOrd="0" presId="urn:microsoft.com/office/officeart/2005/8/layout/orgChart1"/>
    <dgm:cxn modelId="{BFF8CA64-4CB5-4B09-B5AC-F6C3D14019BE}" type="presParOf" srcId="{13DD05BB-E954-4746-9133-C36043113AD1}" destId="{BC199547-77EA-404C-9962-749B74FD4271}" srcOrd="2" destOrd="0" presId="urn:microsoft.com/office/officeart/2005/8/layout/orgChart1"/>
    <dgm:cxn modelId="{222B3AFE-D052-4FFD-A91A-1A126A06ED76}" type="presParOf" srcId="{AB3F7DB4-FA24-4F06-B54F-EDB1E0D3BE34}" destId="{58F7D348-D346-4EAF-B905-C0BDE8F18556}" srcOrd="4" destOrd="0" presId="urn:microsoft.com/office/officeart/2005/8/layout/orgChart1"/>
    <dgm:cxn modelId="{08489C12-DEB4-41C8-A7E6-E9658F05B346}" type="presParOf" srcId="{AB3F7DB4-FA24-4F06-B54F-EDB1E0D3BE34}" destId="{5E1EB9F2-5300-41C2-85A7-71AB025B9B7D}" srcOrd="5" destOrd="0" presId="urn:microsoft.com/office/officeart/2005/8/layout/orgChart1"/>
    <dgm:cxn modelId="{44D07F03-D9B0-4CA7-92B8-A74196045090}" type="presParOf" srcId="{5E1EB9F2-5300-41C2-85A7-71AB025B9B7D}" destId="{FCD01992-19D5-47B9-ADD8-53F8FBD9FDDD}" srcOrd="0" destOrd="0" presId="urn:microsoft.com/office/officeart/2005/8/layout/orgChart1"/>
    <dgm:cxn modelId="{74EA08D4-F112-4FA9-90AD-1848411A9158}" type="presParOf" srcId="{FCD01992-19D5-47B9-ADD8-53F8FBD9FDDD}" destId="{E3AA5743-D8C3-40B7-9003-860D8AA5D02E}" srcOrd="0" destOrd="0" presId="urn:microsoft.com/office/officeart/2005/8/layout/orgChart1"/>
    <dgm:cxn modelId="{A0A641CA-B8F3-44A5-8A47-E656C9DA4416}" type="presParOf" srcId="{FCD01992-19D5-47B9-ADD8-53F8FBD9FDDD}" destId="{D7F9BF31-FB14-444B-8A2B-D45E2D2DA9D4}" srcOrd="1" destOrd="0" presId="urn:microsoft.com/office/officeart/2005/8/layout/orgChart1"/>
    <dgm:cxn modelId="{95875EE6-542F-4F7A-BBA8-F598CFF2A736}" type="presParOf" srcId="{5E1EB9F2-5300-41C2-85A7-71AB025B9B7D}" destId="{A84CFF87-E418-4C54-83DB-1B7EF80903F3}" srcOrd="1" destOrd="0" presId="urn:microsoft.com/office/officeart/2005/8/layout/orgChart1"/>
    <dgm:cxn modelId="{1825E9F8-F842-4547-80E9-125B28B1714F}" type="presParOf" srcId="{A84CFF87-E418-4C54-83DB-1B7EF80903F3}" destId="{8343C5A2-3128-4E48-878E-26B309D2D27E}" srcOrd="0" destOrd="0" presId="urn:microsoft.com/office/officeart/2005/8/layout/orgChart1"/>
    <dgm:cxn modelId="{219BB82A-13BB-48F4-B0A3-2FCDA676BB02}" type="presParOf" srcId="{A84CFF87-E418-4C54-83DB-1B7EF80903F3}" destId="{0FD867B2-35B4-432C-8D2F-41CA4C5C725E}" srcOrd="1" destOrd="0" presId="urn:microsoft.com/office/officeart/2005/8/layout/orgChart1"/>
    <dgm:cxn modelId="{010FAA9E-8C74-4C9B-A815-6282F5FB9FB6}" type="presParOf" srcId="{0FD867B2-35B4-432C-8D2F-41CA4C5C725E}" destId="{10B1BF8D-EEDD-404A-BC4A-275D6E0367D7}" srcOrd="0" destOrd="0" presId="urn:microsoft.com/office/officeart/2005/8/layout/orgChart1"/>
    <dgm:cxn modelId="{488A5F3B-4DAF-421D-94A1-E315E559BA73}" type="presParOf" srcId="{10B1BF8D-EEDD-404A-BC4A-275D6E0367D7}" destId="{98A7CAC2-171F-43C0-A629-E683EFBF793A}" srcOrd="0" destOrd="0" presId="urn:microsoft.com/office/officeart/2005/8/layout/orgChart1"/>
    <dgm:cxn modelId="{5E0C64A7-82C7-4C89-AA62-6AA334DA326F}" type="presParOf" srcId="{10B1BF8D-EEDD-404A-BC4A-275D6E0367D7}" destId="{4BEA53AC-025E-4F99-99A8-3F78797A4B98}" srcOrd="1" destOrd="0" presId="urn:microsoft.com/office/officeart/2005/8/layout/orgChart1"/>
    <dgm:cxn modelId="{3EF850DA-31B2-4C6F-A00F-FECC7CE47D75}" type="presParOf" srcId="{0FD867B2-35B4-432C-8D2F-41CA4C5C725E}" destId="{43788703-8893-4DF9-ADC9-EB4F0388CFA0}" srcOrd="1" destOrd="0" presId="urn:microsoft.com/office/officeart/2005/8/layout/orgChart1"/>
    <dgm:cxn modelId="{79203836-FB63-4501-9D8E-9B68F1542EFA}" type="presParOf" srcId="{0FD867B2-35B4-432C-8D2F-41CA4C5C725E}" destId="{FDE92D84-8BF2-4108-9BEC-BF77A153273B}" srcOrd="2" destOrd="0" presId="urn:microsoft.com/office/officeart/2005/8/layout/orgChart1"/>
    <dgm:cxn modelId="{C247A9A1-81CC-4349-B2BB-1A5DA542FD9D}" type="presParOf" srcId="{A84CFF87-E418-4C54-83DB-1B7EF80903F3}" destId="{2827D06E-0A58-4CD2-9B4E-3785FD2414DA}" srcOrd="2" destOrd="0" presId="urn:microsoft.com/office/officeart/2005/8/layout/orgChart1"/>
    <dgm:cxn modelId="{3963690D-2248-4EA0-A4DB-5920D0AFE069}" type="presParOf" srcId="{A84CFF87-E418-4C54-83DB-1B7EF80903F3}" destId="{FCBFA7DD-A79E-4D3E-A693-867C4DDFF778}" srcOrd="3" destOrd="0" presId="urn:microsoft.com/office/officeart/2005/8/layout/orgChart1"/>
    <dgm:cxn modelId="{C1680932-CF22-4C18-A313-C57F134AC6D0}" type="presParOf" srcId="{FCBFA7DD-A79E-4D3E-A693-867C4DDFF778}" destId="{6E8C082B-FB3F-4818-B75C-AD64FEE5CB9F}" srcOrd="0" destOrd="0" presId="urn:microsoft.com/office/officeart/2005/8/layout/orgChart1"/>
    <dgm:cxn modelId="{A767938C-313A-4DAB-ABEE-F33ECBB8AB52}" type="presParOf" srcId="{6E8C082B-FB3F-4818-B75C-AD64FEE5CB9F}" destId="{F2727BC7-1419-428E-A612-BBB193B36AF1}" srcOrd="0" destOrd="0" presId="urn:microsoft.com/office/officeart/2005/8/layout/orgChart1"/>
    <dgm:cxn modelId="{7B93CF2B-AF0E-49E0-A54D-8F899F542229}" type="presParOf" srcId="{6E8C082B-FB3F-4818-B75C-AD64FEE5CB9F}" destId="{146A7080-3B0A-48BE-AD6E-7EEFF4D4F7AE}" srcOrd="1" destOrd="0" presId="urn:microsoft.com/office/officeart/2005/8/layout/orgChart1"/>
    <dgm:cxn modelId="{A17541E9-0A01-4702-A196-B5E79F9AE38A}" type="presParOf" srcId="{FCBFA7DD-A79E-4D3E-A693-867C4DDFF778}" destId="{6D8CBB4B-F8DB-4F03-BCC0-7EB698DA7311}" srcOrd="1" destOrd="0" presId="urn:microsoft.com/office/officeart/2005/8/layout/orgChart1"/>
    <dgm:cxn modelId="{214FC73E-63B0-4E34-ADA2-EDC8E4DC7AD8}" type="presParOf" srcId="{FCBFA7DD-A79E-4D3E-A693-867C4DDFF778}" destId="{2ED2F9E5-0096-4280-BD8F-7D96BA2B9B5C}" srcOrd="2" destOrd="0" presId="urn:microsoft.com/office/officeart/2005/8/layout/orgChart1"/>
    <dgm:cxn modelId="{6F4A5CC6-7F4F-4B69-8E9A-97A3878969E5}" type="presParOf" srcId="{A84CFF87-E418-4C54-83DB-1B7EF80903F3}" destId="{17E8EE99-3A33-4E01-B894-15F79FEF7309}" srcOrd="4" destOrd="0" presId="urn:microsoft.com/office/officeart/2005/8/layout/orgChart1"/>
    <dgm:cxn modelId="{361D4DA2-C31B-4CF0-9D18-F2940BC3E13A}" type="presParOf" srcId="{A84CFF87-E418-4C54-83DB-1B7EF80903F3}" destId="{91FB1F07-0CB0-4055-878D-732C4CAE1034}" srcOrd="5" destOrd="0" presId="urn:microsoft.com/office/officeart/2005/8/layout/orgChart1"/>
    <dgm:cxn modelId="{4C386A36-D632-4346-8783-526FDCFDC7EC}" type="presParOf" srcId="{91FB1F07-0CB0-4055-878D-732C4CAE1034}" destId="{9CD3A0DB-603B-4A4A-886D-381D9D8BC469}" srcOrd="0" destOrd="0" presId="urn:microsoft.com/office/officeart/2005/8/layout/orgChart1"/>
    <dgm:cxn modelId="{1D7307F9-A95A-407D-BDF5-E236F9D8D898}" type="presParOf" srcId="{9CD3A0DB-603B-4A4A-886D-381D9D8BC469}" destId="{53A8F28D-D807-46E6-B81A-209ABEFA62A4}" srcOrd="0" destOrd="0" presId="urn:microsoft.com/office/officeart/2005/8/layout/orgChart1"/>
    <dgm:cxn modelId="{16AD93AB-44B8-4235-8AE6-5E250046ABAB}" type="presParOf" srcId="{9CD3A0DB-603B-4A4A-886D-381D9D8BC469}" destId="{A0ACAB36-65EF-4700-B80A-D74AC1AC14F2}" srcOrd="1" destOrd="0" presId="urn:microsoft.com/office/officeart/2005/8/layout/orgChart1"/>
    <dgm:cxn modelId="{34E2C9E8-3B5E-4E4E-AA4F-692E67551640}" type="presParOf" srcId="{91FB1F07-0CB0-4055-878D-732C4CAE1034}" destId="{AC4BCDCB-DF14-40C2-ABF8-4AAE53A69EB4}" srcOrd="1" destOrd="0" presId="urn:microsoft.com/office/officeart/2005/8/layout/orgChart1"/>
    <dgm:cxn modelId="{E7FD8105-8EC5-4E90-9178-17273A729C51}" type="presParOf" srcId="{91FB1F07-0CB0-4055-878D-732C4CAE1034}" destId="{8A5C12E0-6CF3-4F88-B140-A7D75BE840B6}" srcOrd="2" destOrd="0" presId="urn:microsoft.com/office/officeart/2005/8/layout/orgChart1"/>
    <dgm:cxn modelId="{853DDEF4-8809-4C5B-AB58-C14755465CCC}" type="presParOf" srcId="{A84CFF87-E418-4C54-83DB-1B7EF80903F3}" destId="{F9940D3D-272F-4D1D-9EE2-C4D376B52DA2}" srcOrd="6" destOrd="0" presId="urn:microsoft.com/office/officeart/2005/8/layout/orgChart1"/>
    <dgm:cxn modelId="{B502C677-E71B-4A13-917D-925B26A95E0B}" type="presParOf" srcId="{A84CFF87-E418-4C54-83DB-1B7EF80903F3}" destId="{33539598-6978-478D-8BAF-326F9043E79A}" srcOrd="7" destOrd="0" presId="urn:microsoft.com/office/officeart/2005/8/layout/orgChart1"/>
    <dgm:cxn modelId="{B88F7B27-7777-43E0-A940-704DB224CE9E}" type="presParOf" srcId="{33539598-6978-478D-8BAF-326F9043E79A}" destId="{F322AFF2-F043-46CE-885A-C35F4C446EC6}" srcOrd="0" destOrd="0" presId="urn:microsoft.com/office/officeart/2005/8/layout/orgChart1"/>
    <dgm:cxn modelId="{01F80CCE-B25B-4545-BF63-9BB28E35A5D2}" type="presParOf" srcId="{F322AFF2-F043-46CE-885A-C35F4C446EC6}" destId="{C25D6A62-A60B-4A5E-BB53-0304626A25FE}" srcOrd="0" destOrd="0" presId="urn:microsoft.com/office/officeart/2005/8/layout/orgChart1"/>
    <dgm:cxn modelId="{73C2C996-BDF5-4C28-B61E-431CF67ACE19}" type="presParOf" srcId="{F322AFF2-F043-46CE-885A-C35F4C446EC6}" destId="{28B42D17-FBEE-420E-9E04-02BFDC549B49}" srcOrd="1" destOrd="0" presId="urn:microsoft.com/office/officeart/2005/8/layout/orgChart1"/>
    <dgm:cxn modelId="{0B7740ED-0B45-4540-9664-35D4BA30E3DD}" type="presParOf" srcId="{33539598-6978-478D-8BAF-326F9043E79A}" destId="{18A29C59-E915-4B00-96BF-9BCAA8934DD7}" srcOrd="1" destOrd="0" presId="urn:microsoft.com/office/officeart/2005/8/layout/orgChart1"/>
    <dgm:cxn modelId="{0BE0392F-DA97-4AD1-BE1F-C944130133E0}" type="presParOf" srcId="{33539598-6978-478D-8BAF-326F9043E79A}" destId="{2D2770F9-B840-4768-9A65-03B6F12C6E2A}" srcOrd="2" destOrd="0" presId="urn:microsoft.com/office/officeart/2005/8/layout/orgChart1"/>
    <dgm:cxn modelId="{E228BFDD-E017-4174-96F1-C593E26869F2}" type="presParOf" srcId="{5E1EB9F2-5300-41C2-85A7-71AB025B9B7D}" destId="{AE58F561-81B7-4E38-AD8F-84DCA60FBDF8}" srcOrd="2" destOrd="0" presId="urn:microsoft.com/office/officeart/2005/8/layout/orgChart1"/>
    <dgm:cxn modelId="{676C8CCB-90A9-4FE0-BF27-81D4CA8C3BCD}" type="presParOf" srcId="{8A816E74-B60C-49AC-90DE-5189C040D703}" destId="{1E2CE50E-02D6-45A1-8F97-68B15F9E2B66}" srcOrd="2" destOrd="0" presId="urn:microsoft.com/office/officeart/2005/8/layout/orgChart1"/>
  </dgm:cxnLst>
  <dgm:bg>
    <a:solidFill>
      <a:schemeClr val="accent1">
        <a:lumMod val="40000"/>
        <a:lumOff val="60000"/>
      </a:schemeClr>
    </a:solidFill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40D3D-272F-4D1D-9EE2-C4D376B52DA2}">
      <dsp:nvSpPr>
        <dsp:cNvPr id="0" name=""/>
        <dsp:cNvSpPr/>
      </dsp:nvSpPr>
      <dsp:spPr>
        <a:xfrm>
          <a:off x="5996169" y="1239869"/>
          <a:ext cx="394263" cy="2647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365"/>
              </a:lnTo>
              <a:lnTo>
                <a:pt x="394263" y="26473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E8EE99-3A33-4E01-B894-15F79FEF7309}">
      <dsp:nvSpPr>
        <dsp:cNvPr id="0" name=""/>
        <dsp:cNvSpPr/>
      </dsp:nvSpPr>
      <dsp:spPr>
        <a:xfrm>
          <a:off x="5996169" y="1239869"/>
          <a:ext cx="394263" cy="1921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1639"/>
              </a:lnTo>
              <a:lnTo>
                <a:pt x="394263" y="192163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7D06E-0A58-4CD2-9B4E-3785FD2414DA}">
      <dsp:nvSpPr>
        <dsp:cNvPr id="0" name=""/>
        <dsp:cNvSpPr/>
      </dsp:nvSpPr>
      <dsp:spPr>
        <a:xfrm>
          <a:off x="5996169" y="1239869"/>
          <a:ext cx="394263" cy="119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914"/>
              </a:lnTo>
              <a:lnTo>
                <a:pt x="394263" y="119591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3C5A2-3128-4E48-878E-26B309D2D27E}">
      <dsp:nvSpPr>
        <dsp:cNvPr id="0" name=""/>
        <dsp:cNvSpPr/>
      </dsp:nvSpPr>
      <dsp:spPr>
        <a:xfrm>
          <a:off x="5996169" y="1239869"/>
          <a:ext cx="394263" cy="47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88"/>
              </a:lnTo>
              <a:lnTo>
                <a:pt x="394263" y="47018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F7D348-D346-4EAF-B905-C0BDE8F18556}">
      <dsp:nvSpPr>
        <dsp:cNvPr id="0" name=""/>
        <dsp:cNvSpPr/>
      </dsp:nvSpPr>
      <dsp:spPr>
        <a:xfrm>
          <a:off x="4204462" y="514143"/>
          <a:ext cx="2843076" cy="214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325"/>
              </a:lnTo>
              <a:lnTo>
                <a:pt x="2843076" y="107325"/>
              </a:lnTo>
              <a:lnTo>
                <a:pt x="2843076" y="21465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87A1F-3AEB-4654-A726-CC94A4947EBC}">
      <dsp:nvSpPr>
        <dsp:cNvPr id="0" name=""/>
        <dsp:cNvSpPr/>
      </dsp:nvSpPr>
      <dsp:spPr>
        <a:xfrm>
          <a:off x="3153092" y="1239869"/>
          <a:ext cx="394263" cy="2647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365"/>
              </a:lnTo>
              <a:lnTo>
                <a:pt x="394263" y="26473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840CC0-CC0A-4112-9B6F-34124BA8C4D3}">
      <dsp:nvSpPr>
        <dsp:cNvPr id="0" name=""/>
        <dsp:cNvSpPr/>
      </dsp:nvSpPr>
      <dsp:spPr>
        <a:xfrm>
          <a:off x="3153092" y="1239869"/>
          <a:ext cx="394263" cy="1921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1639"/>
              </a:lnTo>
              <a:lnTo>
                <a:pt x="394263" y="192163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CA213-EF47-44E9-82C4-0FC1A81C6B67}">
      <dsp:nvSpPr>
        <dsp:cNvPr id="0" name=""/>
        <dsp:cNvSpPr/>
      </dsp:nvSpPr>
      <dsp:spPr>
        <a:xfrm>
          <a:off x="3153092" y="1239869"/>
          <a:ext cx="394263" cy="119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914"/>
              </a:lnTo>
              <a:lnTo>
                <a:pt x="394263" y="119591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033DA-AE40-4511-BFD8-4A3A81945D25}">
      <dsp:nvSpPr>
        <dsp:cNvPr id="0" name=""/>
        <dsp:cNvSpPr/>
      </dsp:nvSpPr>
      <dsp:spPr>
        <a:xfrm>
          <a:off x="3153092" y="1239869"/>
          <a:ext cx="394263" cy="47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88"/>
              </a:lnTo>
              <a:lnTo>
                <a:pt x="394263" y="47018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BC6B4-EE8C-4A0B-B037-F894F5FDDDE2}">
      <dsp:nvSpPr>
        <dsp:cNvPr id="0" name=""/>
        <dsp:cNvSpPr/>
      </dsp:nvSpPr>
      <dsp:spPr>
        <a:xfrm>
          <a:off x="4158742" y="514143"/>
          <a:ext cx="91440" cy="2146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65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116C5-F03C-4BAB-AC24-62E9996F7A5C}">
      <dsp:nvSpPr>
        <dsp:cNvPr id="0" name=""/>
        <dsp:cNvSpPr/>
      </dsp:nvSpPr>
      <dsp:spPr>
        <a:xfrm>
          <a:off x="310016" y="1239869"/>
          <a:ext cx="394263" cy="3373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3091"/>
              </a:lnTo>
              <a:lnTo>
                <a:pt x="394263" y="3373091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F08C9-FFAC-492D-9278-21CA7C11C60A}">
      <dsp:nvSpPr>
        <dsp:cNvPr id="0" name=""/>
        <dsp:cNvSpPr/>
      </dsp:nvSpPr>
      <dsp:spPr>
        <a:xfrm>
          <a:off x="310016" y="1239869"/>
          <a:ext cx="394263" cy="2647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7365"/>
              </a:lnTo>
              <a:lnTo>
                <a:pt x="394263" y="2647365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1041D-9C4D-4EBF-9878-B1F2AEF7DAA4}">
      <dsp:nvSpPr>
        <dsp:cNvPr id="0" name=""/>
        <dsp:cNvSpPr/>
      </dsp:nvSpPr>
      <dsp:spPr>
        <a:xfrm>
          <a:off x="310016" y="1239869"/>
          <a:ext cx="394263" cy="1921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1639"/>
              </a:lnTo>
              <a:lnTo>
                <a:pt x="394263" y="1921639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909EE-C67D-441E-A33B-4958EFDD84A3}">
      <dsp:nvSpPr>
        <dsp:cNvPr id="0" name=""/>
        <dsp:cNvSpPr/>
      </dsp:nvSpPr>
      <dsp:spPr>
        <a:xfrm>
          <a:off x="310016" y="1239869"/>
          <a:ext cx="394263" cy="1195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5914"/>
              </a:lnTo>
              <a:lnTo>
                <a:pt x="394263" y="1195914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E1FC2-FDF8-42AB-BD93-9F68B8F8A965}">
      <dsp:nvSpPr>
        <dsp:cNvPr id="0" name=""/>
        <dsp:cNvSpPr/>
      </dsp:nvSpPr>
      <dsp:spPr>
        <a:xfrm>
          <a:off x="310016" y="1239869"/>
          <a:ext cx="394263" cy="470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0188"/>
              </a:lnTo>
              <a:lnTo>
                <a:pt x="394263" y="470188"/>
              </a:lnTo>
            </a:path>
          </a:pathLst>
        </a:custGeom>
        <a:noFill/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8A80A-0641-4F43-9D0B-7A1D6FD1D7FF}">
      <dsp:nvSpPr>
        <dsp:cNvPr id="0" name=""/>
        <dsp:cNvSpPr/>
      </dsp:nvSpPr>
      <dsp:spPr>
        <a:xfrm>
          <a:off x="1361386" y="514143"/>
          <a:ext cx="2843076" cy="214651"/>
        </a:xfrm>
        <a:custGeom>
          <a:avLst/>
          <a:gdLst/>
          <a:ahLst/>
          <a:cxnLst/>
          <a:rect l="0" t="0" r="0" b="0"/>
          <a:pathLst>
            <a:path>
              <a:moveTo>
                <a:pt x="2843076" y="0"/>
              </a:moveTo>
              <a:lnTo>
                <a:pt x="2843076" y="107325"/>
              </a:lnTo>
              <a:lnTo>
                <a:pt x="0" y="107325"/>
              </a:lnTo>
              <a:lnTo>
                <a:pt x="0" y="214651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CE2B8-9CE0-495A-82C0-AB4C5E6C1BC7}">
      <dsp:nvSpPr>
        <dsp:cNvPr id="0" name=""/>
        <dsp:cNvSpPr/>
      </dsp:nvSpPr>
      <dsp:spPr>
        <a:xfrm>
          <a:off x="2883100" y="3069"/>
          <a:ext cx="2642725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</a:t>
          </a:r>
          <a:r>
            <a:rPr lang="en-US" altLang="zh-TW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CRM</a:t>
          </a: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後台分析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83100" y="3069"/>
        <a:ext cx="2642725" cy="511074"/>
      </dsp:txXfrm>
    </dsp:sp>
    <dsp:sp modelId="{B53BF0CB-D13B-4467-959A-C19DEC755366}">
      <dsp:nvSpPr>
        <dsp:cNvPr id="0" name=""/>
        <dsp:cNvSpPr/>
      </dsp:nvSpPr>
      <dsp:spPr>
        <a:xfrm>
          <a:off x="47173" y="728794"/>
          <a:ext cx="2628425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173" y="728794"/>
        <a:ext cx="2628425" cy="511074"/>
      </dsp:txXfrm>
    </dsp:sp>
    <dsp:sp modelId="{844C7726-E9AA-4E3A-A4A4-B518F3C212DF}">
      <dsp:nvSpPr>
        <dsp:cNvPr id="0" name=""/>
        <dsp:cNvSpPr/>
      </dsp:nvSpPr>
      <dsp:spPr>
        <a:xfrm>
          <a:off x="704280" y="1454520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網頁平均瀏覽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4280" y="1454520"/>
        <a:ext cx="2194809" cy="511074"/>
      </dsp:txXfrm>
    </dsp:sp>
    <dsp:sp modelId="{C360C3FE-BBE1-4070-9896-D473A3ECBFC4}">
      <dsp:nvSpPr>
        <dsp:cNvPr id="0" name=""/>
        <dsp:cNvSpPr/>
      </dsp:nvSpPr>
      <dsp:spPr>
        <a:xfrm>
          <a:off x="704280" y="2180246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客群屬性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4280" y="2180246"/>
        <a:ext cx="2194809" cy="511074"/>
      </dsp:txXfrm>
    </dsp:sp>
    <dsp:sp modelId="{06002876-AD78-4CD1-92B1-D0091D0367ED}">
      <dsp:nvSpPr>
        <dsp:cNvPr id="0" name=""/>
        <dsp:cNvSpPr/>
      </dsp:nvSpPr>
      <dsp:spPr>
        <a:xfrm>
          <a:off x="704280" y="2905971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客群購買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4280" y="2905971"/>
        <a:ext cx="2194809" cy="511074"/>
      </dsp:txXfrm>
    </dsp:sp>
    <dsp:sp modelId="{24E9A54E-2ADF-4847-8963-D50BF3BE8DEB}">
      <dsp:nvSpPr>
        <dsp:cNvPr id="0" name=""/>
        <dsp:cNvSpPr/>
      </dsp:nvSpPr>
      <dsp:spPr>
        <a:xfrm>
          <a:off x="704280" y="3631697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購物紀錄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4280" y="3631697"/>
        <a:ext cx="2194809" cy="511074"/>
      </dsp:txXfrm>
    </dsp:sp>
    <dsp:sp modelId="{174BEC70-D656-4979-970B-A9B42EC068F0}">
      <dsp:nvSpPr>
        <dsp:cNvPr id="0" name=""/>
        <dsp:cNvSpPr/>
      </dsp:nvSpPr>
      <dsp:spPr>
        <a:xfrm>
          <a:off x="704280" y="4357423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客戶活躍度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04280" y="4357423"/>
        <a:ext cx="2194809" cy="511074"/>
      </dsp:txXfrm>
    </dsp:sp>
    <dsp:sp modelId="{DF43883C-FB9C-423E-9A79-A09DEB6EA8E4}">
      <dsp:nvSpPr>
        <dsp:cNvPr id="0" name=""/>
        <dsp:cNvSpPr/>
      </dsp:nvSpPr>
      <dsp:spPr>
        <a:xfrm>
          <a:off x="2890250" y="728794"/>
          <a:ext cx="2628425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90250" y="728794"/>
        <a:ext cx="2628425" cy="511074"/>
      </dsp:txXfrm>
    </dsp:sp>
    <dsp:sp modelId="{E9D1AD32-6C4C-4A7F-9E21-05D926E6B18B}">
      <dsp:nvSpPr>
        <dsp:cNvPr id="0" name=""/>
        <dsp:cNvSpPr/>
      </dsp:nvSpPr>
      <dsp:spPr>
        <a:xfrm>
          <a:off x="3547356" y="1454520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寵物營養保健品分析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7356" y="1454520"/>
        <a:ext cx="2194809" cy="511074"/>
      </dsp:txXfrm>
    </dsp:sp>
    <dsp:sp modelId="{A4B3D63C-1684-4BDD-A5AF-01B85E97E766}">
      <dsp:nvSpPr>
        <dsp:cNvPr id="0" name=""/>
        <dsp:cNvSpPr/>
      </dsp:nvSpPr>
      <dsp:spPr>
        <a:xfrm>
          <a:off x="3547356" y="2180246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客群寵物體型分析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7356" y="2180246"/>
        <a:ext cx="2194809" cy="511074"/>
      </dsp:txXfrm>
    </dsp:sp>
    <dsp:sp modelId="{92699CA8-2EB8-40C2-AD09-04E7033C1AF6}">
      <dsp:nvSpPr>
        <dsp:cNvPr id="0" name=""/>
        <dsp:cNvSpPr/>
      </dsp:nvSpPr>
      <dsp:spPr>
        <a:xfrm>
          <a:off x="3547356" y="2905971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客製化類別分析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7356" y="2905971"/>
        <a:ext cx="2194809" cy="511074"/>
      </dsp:txXfrm>
    </dsp:sp>
    <dsp:sp modelId="{1D7721E1-4F45-4117-AD45-1828E9271FEA}">
      <dsp:nvSpPr>
        <dsp:cNvPr id="0" name=""/>
        <dsp:cNvSpPr/>
      </dsp:nvSpPr>
      <dsp:spPr>
        <a:xfrm>
          <a:off x="3547356" y="3631697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寵物及客製化分析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47356" y="3631697"/>
        <a:ext cx="2194809" cy="511074"/>
      </dsp:txXfrm>
    </dsp:sp>
    <dsp:sp modelId="{E3AA5743-D8C3-40B7-9003-860D8AA5D02E}">
      <dsp:nvSpPr>
        <dsp:cNvPr id="0" name=""/>
        <dsp:cNvSpPr/>
      </dsp:nvSpPr>
      <dsp:spPr>
        <a:xfrm>
          <a:off x="5733326" y="728794"/>
          <a:ext cx="2628425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33326" y="728794"/>
        <a:ext cx="2628425" cy="511074"/>
      </dsp:txXfrm>
    </dsp:sp>
    <dsp:sp modelId="{98A7CAC2-171F-43C0-A629-E683EFBF793A}">
      <dsp:nvSpPr>
        <dsp:cNvPr id="0" name=""/>
        <dsp:cNvSpPr/>
      </dsp:nvSpPr>
      <dsp:spPr>
        <a:xfrm>
          <a:off x="6390432" y="1454520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訂單金額分析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90432" y="1454520"/>
        <a:ext cx="2194809" cy="511074"/>
      </dsp:txXfrm>
    </dsp:sp>
    <dsp:sp modelId="{F2727BC7-1419-428E-A612-BBB193B36AF1}">
      <dsp:nvSpPr>
        <dsp:cNvPr id="0" name=""/>
        <dsp:cNvSpPr/>
      </dsp:nvSpPr>
      <dsp:spPr>
        <a:xfrm>
          <a:off x="6390432" y="2180246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合買分析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90432" y="2180246"/>
        <a:ext cx="2194809" cy="511074"/>
      </dsp:txXfrm>
    </dsp:sp>
    <dsp:sp modelId="{53A8F28D-D807-46E6-B81A-209ABEFA62A4}">
      <dsp:nvSpPr>
        <dsp:cNvPr id="0" name=""/>
        <dsp:cNvSpPr/>
      </dsp:nvSpPr>
      <dsp:spPr>
        <a:xfrm>
          <a:off x="6390432" y="2905971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續買分析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90432" y="2905971"/>
        <a:ext cx="2194809" cy="511074"/>
      </dsp:txXfrm>
    </dsp:sp>
    <dsp:sp modelId="{C25D6A62-A60B-4A5E-BB53-0304626A25FE}">
      <dsp:nvSpPr>
        <dsp:cNvPr id="0" name=""/>
        <dsp:cNvSpPr/>
      </dsp:nvSpPr>
      <dsp:spPr>
        <a:xfrm>
          <a:off x="6390432" y="3631697"/>
          <a:ext cx="2194809" cy="5110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促銷成效分析</a:t>
          </a:r>
          <a:endParaRPr lang="zh-TW" altLang="en-US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90432" y="3631697"/>
        <a:ext cx="2194809" cy="5110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BBE5D-DA75-47BE-BB78-CFB79A98DDFE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A2649-7E84-471E-9726-14790F1B63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263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CFCED-1F75-4954-86AF-6D9D9980663F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A85D2-A65F-4A4A-9CA6-CB38E73D9C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2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13C9D-BA1C-4995-99B0-D823582DE0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81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E65-A6F6-44C6-838C-7012489E5F0A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85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3CA9-FF04-46A3-9E62-372B006808EA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4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1A07-8441-4E95-9E4F-35BEAAD891D7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03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64466-B804-447F-A850-443AEEB17C80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0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AC50-8D5E-408B-AC04-6E3E3AFA896B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30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07309-3867-4B4F-B764-436A8D7DF5CD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5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53A3-02A6-4856-958E-704EB1AC70D4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7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1FF5-8262-46A8-A6A2-EB35249E5A49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4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11A-EE21-471D-8E8C-C9F8D8F41ED5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29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CEDE-DEEE-4F76-8372-8AF0A71DC535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68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5F02A-EE52-4785-916E-1A2C21E9840D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23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EFE3D-AD9C-435D-AAE3-E555506A37AD}" type="datetime1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129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341530" y="3032956"/>
            <a:ext cx="8460940" cy="792088"/>
          </a:xfrm>
          <a:noFill/>
        </p:spPr>
        <p:txBody>
          <a:bodyPr>
            <a:noAutofit/>
          </a:bodyPr>
          <a:lstStyle/>
          <a:p>
            <a:pPr lvl="0"/>
            <a:r>
              <a:rPr lang="zh-TW" altLang="en-US" sz="4800" b="1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  <a:r>
              <a:rPr lang="zh-TW" altLang="en-US" sz="4800" b="1" dirty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關係管理之</a:t>
            </a:r>
            <a:r>
              <a:rPr lang="zh-TW" altLang="en-US" sz="4800" b="1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寵物</a:t>
            </a:r>
            <a:r>
              <a:rPr lang="zh-TW" altLang="en-US" sz="4800" b="1" dirty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飼料</a:t>
            </a:r>
            <a:r>
              <a:rPr lang="zh-TW" altLang="en-US" sz="4800" b="1" dirty="0" smtClean="0">
                <a:solidFill>
                  <a:srgbClr val="0066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endParaRPr lang="zh-TW" altLang="en-US" sz="4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57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行銷和促銷的成效性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訂單金額分析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促銷成效分析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客戶群的經濟能力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客戶群在促銷期間的購買意願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行銷策略：在客戶購買買額或累積消費，能贈送試用包或者狗狗飼料試吃品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/>
          <a:srcRect l="25425" t="11532" r="9043"/>
          <a:stretch/>
        </p:blipFill>
        <p:spPr>
          <a:xfrm>
            <a:off x="3851920" y="3658913"/>
            <a:ext cx="4320000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8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645803"/>
              </p:ext>
            </p:extLst>
          </p:nvPr>
        </p:nvGraphicFramePr>
        <p:xfrm>
          <a:off x="255792" y="1690689"/>
          <a:ext cx="8632416" cy="4871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718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系統畫面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系統操作</a:t>
            </a:r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646237"/>
            <a:ext cx="5868144" cy="2906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6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8897D09-B860-4AAA-ACAF-681C6E9269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5143500"/>
          </a:xfrm>
          <a:prstGeom prst="rect">
            <a:avLst/>
          </a:pr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9947" y="404664"/>
            <a:ext cx="744583" cy="5616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8089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顧客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關係管理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隨著顧客導向的發展趨勢，</a:t>
            </a:r>
            <a:r>
              <a:rPr lang="en-US" altLang="zh-TW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CRM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成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為企業資訊化的要角，凡是與顧客互動、顧客服務、以及業務活動有關的功能都包含在內。</a:t>
            </a:r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20" y="4153620"/>
            <a:ext cx="1800000" cy="180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85" y="4108348"/>
            <a:ext cx="1800000" cy="180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618" y="410834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6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顧客關係管理為廠商提供了一個工具庫，有效利用數據，做數據分析，如果使用得當，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它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可以提高銷售業績，增加利潤，增強廠商實力提高生產力。</a:t>
            </a:r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26" y="3544920"/>
            <a:ext cx="4211960" cy="28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2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析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的好處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客戶購買週期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客戶價值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商業計畫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留住客戶及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忠誠</a:t>
            </a:r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計畫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提供偵查報</a:t>
            </a:r>
            <a:r>
              <a:rPr lang="zh-TW" altLang="en-US" sz="28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告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8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行銷和促銷的成效性</a:t>
            </a:r>
            <a:endParaRPr lang="en-US" altLang="zh-TW" sz="28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endParaRPr lang="zh-TW" altLang="en-US" sz="28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825625"/>
            <a:ext cx="4060399" cy="30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客戶購買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週期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客戶活躍度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續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買分析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哪個客戶群購買次數居多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客戶群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續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買的頻率</a:t>
            </a:r>
            <a:endParaRPr lang="en-US" altLang="zh-TW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行銷策略：預測客戶會購買的期間，進行推銷通知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/>
          <a:srcRect l="25802" t="11948" r="9012"/>
          <a:stretch/>
        </p:blipFill>
        <p:spPr>
          <a:xfrm>
            <a:off x="3851920" y="3658913"/>
            <a:ext cx="4320000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297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客戶價值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客群屬性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群購買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哪個年齡</a:t>
            </a:r>
            <a:r>
              <a:rPr lang="zh-TW" altLang="en-US" sz="21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</a:t>
            </a:r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群居多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</a:t>
            </a:r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群所針對哪個保健品居多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行銷策略：針對特定客戶群定期優惠活動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/>
          <a:srcRect l="25425" t="11325" r="9042"/>
          <a:stretch/>
        </p:blipFill>
        <p:spPr>
          <a:xfrm>
            <a:off x="3851920" y="3658913"/>
            <a:ext cx="4320000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3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購買紀錄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合買分析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客戶對寵物保健品的依賴程度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客戶對寵物保健品的購買意願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A+B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的合買促銷計畫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/>
          <a:srcRect l="25425" t="11373" r="9043"/>
          <a:stretch/>
        </p:blipFill>
        <p:spPr>
          <a:xfrm>
            <a:off x="3851920" y="3660251"/>
            <a:ext cx="4320000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89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留住客戶及忠誠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計畫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寵物營養保健品分析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所紀錄寵物的生日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客戶寵物所需之保健品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行銷策略：客戶大多所需之保健品，在寵物生日進行產品折扣通</a:t>
            </a:r>
            <a:r>
              <a:rPr lang="zh-TW" altLang="en-US" sz="24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知</a:t>
            </a:r>
          </a:p>
        </p:txBody>
      </p:sp>
      <p:pic>
        <p:nvPicPr>
          <p:cNvPr id="6" name="圖片 5"/>
          <p:cNvPicPr/>
          <p:nvPr/>
        </p:nvPicPr>
        <p:blipFill rotWithShape="1">
          <a:blip r:embed="rId3"/>
          <a:srcRect l="25123" t="13236" r="9345" b="-1463"/>
          <a:stretch/>
        </p:blipFill>
        <p:spPr>
          <a:xfrm>
            <a:off x="3851920" y="3658913"/>
            <a:ext cx="4320000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76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提供偵查報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告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寵物營養保健品分析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+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客群寵物體型分析</a:t>
            </a:r>
            <a:endParaRPr lang="en-US" altLang="zh-TW" sz="24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客戶群較重視哪個保健產品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pPr lvl="1"/>
            <a:r>
              <a:rPr lang="zh-TW" altLang="en-US" sz="21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每個客戶群飼養哪個犬種較多</a:t>
            </a:r>
            <a:endParaRPr lang="en-US" altLang="zh-TW" sz="2100" dirty="0" smtClean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  <a:p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行銷策略：讓客戶在</a:t>
            </a:r>
            <a:r>
              <a:rPr lang="en-US" altLang="zh-TW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FB</a:t>
            </a:r>
            <a:r>
              <a:rPr lang="zh-TW" altLang="en-US" sz="24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社群中分享產品使用的分享活動，讓潛在的客戶群更加發展</a:t>
            </a:r>
            <a:endParaRPr lang="zh-TW" altLang="en-US" sz="24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pic>
        <p:nvPicPr>
          <p:cNvPr id="6" name="圖片 5"/>
          <p:cNvPicPr/>
          <p:nvPr/>
        </p:nvPicPr>
        <p:blipFill rotWithShape="1">
          <a:blip r:embed="rId3"/>
          <a:srcRect l="25425" t="11569" r="7677"/>
          <a:stretch/>
        </p:blipFill>
        <p:spPr>
          <a:xfrm>
            <a:off x="3851920" y="3658913"/>
            <a:ext cx="4320000" cy="28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85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2911</TotalTime>
  <Words>438</Words>
  <Application>Microsoft Office PowerPoint</Application>
  <PresentationFormat>如螢幕大小 (4:3)</PresentationFormat>
  <Paragraphs>76</Paragraphs>
  <Slides>13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微軟正黑體 Light</vt:lpstr>
      <vt:lpstr>新細明體</vt:lpstr>
      <vt:lpstr>Arial</vt:lpstr>
      <vt:lpstr>Calibri</vt:lpstr>
      <vt:lpstr>Calibri Light</vt:lpstr>
      <vt:lpstr>Office 佈景主題</vt:lpstr>
      <vt:lpstr>顧客關係管理之寵物飼料管理</vt:lpstr>
      <vt:lpstr>CRM顧客關係管理</vt:lpstr>
      <vt:lpstr>CRM</vt:lpstr>
      <vt:lpstr>剖析CRM的好處</vt:lpstr>
      <vt:lpstr>客戶購買週期</vt:lpstr>
      <vt:lpstr>客戶價值</vt:lpstr>
      <vt:lpstr>商業計畫</vt:lpstr>
      <vt:lpstr>留住客戶及忠誠計畫</vt:lpstr>
      <vt:lpstr>提供偵查報告</vt:lpstr>
      <vt:lpstr>行銷和促銷的成效性</vt:lpstr>
      <vt:lpstr>架構圖</vt:lpstr>
      <vt:lpstr>系統畫面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具金流物流及顧客關係管理之寵物飼料管理</dc:title>
  <dc:creator>USER</dc:creator>
  <cp:lastModifiedBy>Zheng_WaiTing</cp:lastModifiedBy>
  <cp:revision>86</cp:revision>
  <dcterms:created xsi:type="dcterms:W3CDTF">2018-05-29T01:51:16Z</dcterms:created>
  <dcterms:modified xsi:type="dcterms:W3CDTF">2018-06-06T16:09:55Z</dcterms:modified>
</cp:coreProperties>
</file>