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2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003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55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3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93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8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9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21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39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21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365D-0B2F-4838-BE43-C848B89107B1}" type="datetimeFigureOut">
              <a:rPr lang="es-AR" smtClean="0"/>
              <a:t>04/08/2012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1FB3-71A3-4612-940D-C9781900814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06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86050" y="3546574"/>
            <a:ext cx="122413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Model</a:t>
            </a: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725144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View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2555776" y="4709998"/>
            <a:ext cx="122413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Controller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4610186" y="4709998"/>
            <a:ext cx="1224136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467544" y="5383260"/>
            <a:ext cx="540582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Dependency</a:t>
            </a:r>
            <a:r>
              <a:rPr lang="es-AR" dirty="0" smtClean="0"/>
              <a:t> </a:t>
            </a:r>
            <a:r>
              <a:rPr lang="es-AR" dirty="0" err="1" smtClean="0"/>
              <a:t>Injection</a:t>
            </a:r>
            <a:r>
              <a:rPr lang="es-AR" dirty="0" smtClean="0"/>
              <a:t> </a:t>
            </a:r>
            <a:r>
              <a:rPr lang="es-AR" dirty="0" err="1" smtClean="0"/>
              <a:t>Container</a:t>
            </a:r>
            <a:endParaRPr lang="es-AR" dirty="0"/>
          </a:p>
        </p:txBody>
      </p:sp>
      <p:sp>
        <p:nvSpPr>
          <p:cNvPr id="10" name="Can 9"/>
          <p:cNvSpPr/>
          <p:nvPr/>
        </p:nvSpPr>
        <p:spPr>
          <a:xfrm>
            <a:off x="6660232" y="4509120"/>
            <a:ext cx="1296144" cy="1368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File </a:t>
            </a:r>
            <a:r>
              <a:rPr lang="es-AR" dirty="0" err="1" smtClean="0"/>
              <a:t>System</a:t>
            </a:r>
            <a:endParaRPr lang="es-AR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5834322" y="5034034"/>
            <a:ext cx="825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73366" y="5184123"/>
            <a:ext cx="7868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03834" y="5186434"/>
            <a:ext cx="82591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83886" y="4988466"/>
            <a:ext cx="78686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49596" y="4194646"/>
            <a:ext cx="0" cy="47330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75303" y="4194646"/>
            <a:ext cx="1" cy="47330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51920" y="5013175"/>
            <a:ext cx="734828" cy="1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805940" y="5157192"/>
            <a:ext cx="780808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512" y="3068960"/>
            <a:ext cx="6087287" cy="3240360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000"/>
                </a:schemeClr>
              </a:gs>
              <a:gs pos="35000">
                <a:schemeClr val="accent2">
                  <a:tint val="37000"/>
                  <a:satMod val="300000"/>
                  <a:alpha val="5000"/>
                </a:schemeClr>
              </a:gs>
              <a:gs pos="100000">
                <a:schemeClr val="accent2">
                  <a:tint val="15000"/>
                  <a:satMod val="350000"/>
                  <a:alpha val="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TextBox 38"/>
          <p:cNvSpPr txBox="1"/>
          <p:nvPr/>
        </p:nvSpPr>
        <p:spPr>
          <a:xfrm>
            <a:off x="467544" y="3429000"/>
            <a:ext cx="121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JRE</a:t>
            </a:r>
            <a:endParaRPr lang="es-AR" dirty="0"/>
          </a:p>
        </p:txBody>
      </p:sp>
      <p:cxnSp>
        <p:nvCxnSpPr>
          <p:cNvPr id="43" name="Elbow Connector 42"/>
          <p:cNvCxnSpPr/>
          <p:nvPr/>
        </p:nvCxnSpPr>
        <p:spPr>
          <a:xfrm rot="10800000">
            <a:off x="3710186" y="4065448"/>
            <a:ext cx="1221854" cy="602506"/>
          </a:xfrm>
          <a:prstGeom prst="bentConnector3">
            <a:avLst>
              <a:gd name="adj1" fmla="val -6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3710185" y="3724594"/>
            <a:ext cx="1707308" cy="926810"/>
          </a:xfrm>
          <a:prstGeom prst="bentConnector3">
            <a:avLst>
              <a:gd name="adj1" fmla="val -10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Schenkelman</dc:creator>
  <cp:lastModifiedBy>Damian Schenkelman</cp:lastModifiedBy>
  <cp:revision>7</cp:revision>
  <dcterms:created xsi:type="dcterms:W3CDTF">2012-08-05T02:40:17Z</dcterms:created>
  <dcterms:modified xsi:type="dcterms:W3CDTF">2012-08-05T03:31:07Z</dcterms:modified>
</cp:coreProperties>
</file>