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543F8-9E4C-4984-9E71-BAD3EF87183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EE93-2586-4DEA-ADBF-F415AD2E47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FEE93-2586-4DEA-ADBF-F415AD2E4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C892-F033-426B-93B6-AEBC273303C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F169-3F86-4D83-AB27-96108B1B74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GazeEEGLabImporter</a:t>
            </a:r>
            <a:endParaRPr lang="en-US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Date: 10/12/2013</a:t>
            </a:r>
          </a:p>
          <a:p>
            <a:r>
              <a:rPr lang="en-US" dirty="0" smtClean="0"/>
              <a:t>Version 1.0</a:t>
            </a:r>
          </a:p>
          <a:p>
            <a:r>
              <a:rPr lang="en-US" dirty="0" smtClean="0"/>
              <a:t>Produced by Anton Andreev, </a:t>
            </a:r>
            <a:r>
              <a:rPr lang="en-US" dirty="0" err="1" smtClean="0"/>
              <a:t>Gipsa</a:t>
            </a:r>
            <a:r>
              <a:rPr lang="en-US" dirty="0" smtClean="0"/>
              <a:t>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651754" y="1161535"/>
            <a:ext cx="1511204" cy="12150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BrainAmp</a:t>
            </a:r>
            <a:r>
              <a:rPr lang="en-US" sz="1600" dirty="0" smtClean="0"/>
              <a:t> and </a:t>
            </a:r>
            <a:r>
              <a:rPr lang="en-US" sz="1600" dirty="0" err="1" smtClean="0"/>
              <a:t>Eyetracker</a:t>
            </a:r>
            <a:endParaRPr lang="en-US" sz="1600" dirty="0" smtClean="0"/>
          </a:p>
          <a:p>
            <a:pPr algn="ctr"/>
            <a:r>
              <a:rPr lang="en-US" sz="1400" dirty="0" smtClean="0"/>
              <a:t>- .</a:t>
            </a:r>
            <a:r>
              <a:rPr lang="en-US" sz="1400" dirty="0" err="1" smtClean="0"/>
              <a:t>eeg</a:t>
            </a:r>
            <a:r>
              <a:rPr lang="en-US" sz="1400" dirty="0" smtClean="0"/>
              <a:t>, .</a:t>
            </a:r>
            <a:r>
              <a:rPr lang="en-US" sz="1400" dirty="0" err="1" smtClean="0"/>
              <a:t>vhdr</a:t>
            </a:r>
            <a:r>
              <a:rPr lang="en-US" sz="1400" dirty="0" smtClean="0"/>
              <a:t>, .</a:t>
            </a:r>
            <a:r>
              <a:rPr lang="en-US" sz="1400" dirty="0" err="1" smtClean="0"/>
              <a:t>vmrk</a:t>
            </a:r>
            <a:r>
              <a:rPr lang="en-US" sz="1400" dirty="0" smtClean="0"/>
              <a:t>, .</a:t>
            </a:r>
            <a:r>
              <a:rPr lang="en-US" sz="1400" dirty="0" err="1" smtClean="0"/>
              <a:t>asc</a:t>
            </a:r>
            <a:r>
              <a:rPr lang="en-US" sz="1400" dirty="0" smtClean="0"/>
              <a:t> </a:t>
            </a:r>
          </a:p>
        </p:txBody>
      </p:sp>
      <p:sp>
        <p:nvSpPr>
          <p:cNvPr id="5" name="Organigramme : Alternative 4"/>
          <p:cNvSpPr/>
          <p:nvPr/>
        </p:nvSpPr>
        <p:spPr>
          <a:xfrm>
            <a:off x="651754" y="2537252"/>
            <a:ext cx="1511204" cy="10214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Gtec</a:t>
            </a:r>
            <a:r>
              <a:rPr lang="en-US" sz="1600" dirty="0" smtClean="0"/>
              <a:t> and </a:t>
            </a:r>
            <a:r>
              <a:rPr lang="en-US" sz="1600" dirty="0" err="1" smtClean="0"/>
              <a:t>Eyetracker</a:t>
            </a:r>
            <a:endParaRPr lang="en-US" sz="1600" dirty="0" smtClean="0"/>
          </a:p>
          <a:p>
            <a:pPr algn="ctr"/>
            <a:r>
              <a:rPr lang="en-US" sz="1400" dirty="0" smtClean="0"/>
              <a:t>- .hdf5, .</a:t>
            </a:r>
            <a:r>
              <a:rPr lang="en-US" sz="1400" dirty="0" err="1" smtClean="0"/>
              <a:t>asc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1132" y="659103"/>
            <a:ext cx="19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Data acquisition</a:t>
            </a:r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2342133" y="3010928"/>
            <a:ext cx="848498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3262714" y="2537252"/>
            <a:ext cx="1029730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hdf5 -&gt; .</a:t>
            </a:r>
            <a:r>
              <a:rPr lang="en-US" sz="1400" dirty="0" err="1" smtClean="0"/>
              <a:t>eeg</a:t>
            </a:r>
            <a:r>
              <a:rPr lang="en-US" sz="1400" dirty="0" smtClean="0"/>
              <a:t>, .</a:t>
            </a:r>
            <a:r>
              <a:rPr lang="en-US" sz="1400" dirty="0" err="1" smtClean="0"/>
              <a:t>vhdr</a:t>
            </a:r>
            <a:r>
              <a:rPr lang="en-US" sz="1400" dirty="0" smtClean="0"/>
              <a:t>, .</a:t>
            </a:r>
            <a:r>
              <a:rPr lang="en-US" sz="1400" dirty="0" err="1" smtClean="0"/>
              <a:t>vmrk</a:t>
            </a:r>
            <a:endParaRPr lang="en-US" sz="14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315022" y="72836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28282" y="648728"/>
            <a:ext cx="230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Format conversion</a:t>
            </a:r>
            <a:endParaRPr lang="en-US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255634" y="1791730"/>
            <a:ext cx="1029730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-&gt; </a:t>
            </a:r>
            <a:r>
              <a:rPr lang="en-US" sz="1400" dirty="0" err="1" smtClean="0"/>
              <a:t>asc.mat</a:t>
            </a:r>
            <a:r>
              <a:rPr lang="en-US" sz="1400" dirty="0" smtClean="0"/>
              <a:t>, </a:t>
            </a:r>
            <a:r>
              <a:rPr lang="en-US" sz="1400" dirty="0" err="1" smtClean="0"/>
              <a:t>eeg.mat</a:t>
            </a:r>
            <a:endParaRPr lang="en-US" sz="1400" dirty="0"/>
          </a:p>
        </p:txBody>
      </p:sp>
      <p:sp>
        <p:nvSpPr>
          <p:cNvPr id="14" name="Flèche droite 13"/>
          <p:cNvSpPr/>
          <p:nvPr/>
        </p:nvSpPr>
        <p:spPr>
          <a:xfrm rot="20863036">
            <a:off x="4403482" y="2851442"/>
            <a:ext cx="73152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6538803" y="72836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514902" y="648728"/>
            <a:ext cx="243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3) Synchronization between the EEG and the eye-tracker stream 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615021" y="3650696"/>
            <a:ext cx="1774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SoftEye</a:t>
            </a:r>
            <a:r>
              <a:rPr lang="en-US" sz="1400" dirty="0" smtClean="0"/>
              <a:t>, </a:t>
            </a:r>
          </a:p>
          <a:p>
            <a:r>
              <a:rPr lang="en-US" sz="1400" dirty="0" err="1" smtClean="0"/>
              <a:t>BrainVision</a:t>
            </a:r>
            <a:r>
              <a:rPr lang="en-US" sz="1400" dirty="0"/>
              <a:t> </a:t>
            </a:r>
            <a:r>
              <a:rPr lang="en-US" sz="1400" dirty="0" smtClean="0"/>
              <a:t>Recorder, </a:t>
            </a:r>
          </a:p>
          <a:p>
            <a:r>
              <a:rPr lang="en-US" sz="1400" dirty="0" err="1" smtClean="0"/>
              <a:t>G.Tec</a:t>
            </a:r>
            <a:r>
              <a:rPr lang="en-US" sz="1400" dirty="0" smtClean="0"/>
              <a:t> recorder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43127" y="3763112"/>
            <a:ext cx="130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Matlab</a:t>
            </a:r>
            <a:r>
              <a:rPr lang="en-US" sz="1400" dirty="0" smtClean="0"/>
              <a:t> script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146996" y="3178198"/>
            <a:ext cx="139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Matlab</a:t>
            </a:r>
            <a:r>
              <a:rPr lang="en-US" sz="1400" dirty="0" smtClean="0"/>
              <a:t> builder (developed by </a:t>
            </a:r>
            <a:r>
              <a:rPr lang="en-US" sz="1400" dirty="0" err="1" smtClean="0"/>
              <a:t>Gelu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233825" y="1791730"/>
            <a:ext cx="1033272" cy="102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*.mat - &gt; </a:t>
            </a:r>
            <a:r>
              <a:rPr lang="en-US" sz="1400" dirty="0" err="1" smtClean="0"/>
              <a:t>synchro</a:t>
            </a:r>
            <a:r>
              <a:rPr lang="en-US" sz="1400" dirty="0" smtClean="0"/>
              <a:t>_*.mat</a:t>
            </a:r>
            <a:endParaRPr lang="en-US" sz="1400" dirty="0"/>
          </a:p>
        </p:txBody>
      </p:sp>
      <p:sp>
        <p:nvSpPr>
          <p:cNvPr id="21" name="Flèche droite 20"/>
          <p:cNvSpPr/>
          <p:nvPr/>
        </p:nvSpPr>
        <p:spPr>
          <a:xfrm>
            <a:off x="2315022" y="1998715"/>
            <a:ext cx="283464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6363628" y="2302477"/>
            <a:ext cx="82296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7087798" y="3136265"/>
            <a:ext cx="1382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GazeEegSynchro</a:t>
            </a:r>
            <a:r>
              <a:rPr lang="en-US" sz="1400" dirty="0" smtClean="0"/>
              <a:t> (developed by </a:t>
            </a:r>
            <a:r>
              <a:rPr lang="en-US" sz="1400" dirty="0" err="1" smtClean="0"/>
              <a:t>Gelu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8952730" y="745526"/>
            <a:ext cx="0" cy="32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9381912" y="648728"/>
            <a:ext cx="200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</a:t>
            </a:r>
            <a:r>
              <a:rPr lang="en-US" dirty="0" smtClean="0"/>
              <a:t>Import in </a:t>
            </a:r>
            <a:r>
              <a:rPr lang="en-US" dirty="0" smtClean="0"/>
              <a:t>EEGLAB</a:t>
            </a:r>
            <a:endParaRPr lang="en-US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9457257" y="1767016"/>
            <a:ext cx="1566713" cy="100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Imported in EEGLAB</a:t>
            </a:r>
            <a:endParaRPr lang="en-US" sz="1400" dirty="0"/>
          </a:p>
        </p:txBody>
      </p:sp>
      <p:sp>
        <p:nvSpPr>
          <p:cNvPr id="27" name="Flèche droite 26"/>
          <p:cNvSpPr/>
          <p:nvPr/>
        </p:nvSpPr>
        <p:spPr>
          <a:xfrm>
            <a:off x="8311766" y="2302477"/>
            <a:ext cx="1097280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9467002" y="3155358"/>
            <a:ext cx="1835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GazeEegLabImporter</a:t>
            </a:r>
            <a:r>
              <a:rPr lang="en-US" sz="1400" dirty="0" smtClean="0"/>
              <a:t> </a:t>
            </a:r>
            <a:r>
              <a:rPr lang="en-US" sz="1400" dirty="0" smtClean="0"/>
              <a:t>(developed by Ronald, Anton)</a:t>
            </a:r>
            <a:endParaRPr lang="en-US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81132" y="4390515"/>
            <a:ext cx="11219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dirty="0" smtClean="0"/>
              <a:t>1) </a:t>
            </a:r>
            <a:r>
              <a:rPr lang="en-US" sz="2000" dirty="0" smtClean="0"/>
              <a:t>the signal is acquired in a number of </a:t>
            </a:r>
            <a:r>
              <a:rPr lang="en-US" sz="2000" dirty="0" smtClean="0"/>
              <a:t>files. Normally these are .</a:t>
            </a:r>
            <a:r>
              <a:rPr lang="en-US" sz="2000" dirty="0" err="1" smtClean="0"/>
              <a:t>asc</a:t>
            </a:r>
            <a:r>
              <a:rPr lang="en-US" sz="2000" dirty="0" smtClean="0"/>
              <a:t> from the </a:t>
            </a:r>
            <a:r>
              <a:rPr lang="en-US" sz="2000" dirty="0" err="1" smtClean="0"/>
              <a:t>eyetracker</a:t>
            </a:r>
            <a:r>
              <a:rPr lang="en-US" sz="2000" dirty="0" smtClean="0"/>
              <a:t> and .</a:t>
            </a:r>
            <a:r>
              <a:rPr lang="en-US" sz="2000" dirty="0" err="1" smtClean="0"/>
              <a:t>eeg</a:t>
            </a:r>
            <a:r>
              <a:rPr lang="en-US" sz="2000" dirty="0" smtClean="0"/>
              <a:t>, .</a:t>
            </a:r>
            <a:r>
              <a:rPr lang="en-US" sz="2000" dirty="0" err="1" smtClean="0"/>
              <a:t>vmrk</a:t>
            </a:r>
            <a:r>
              <a:rPr lang="en-US" sz="2000" dirty="0" smtClean="0"/>
              <a:t>,.</a:t>
            </a:r>
            <a:r>
              <a:rPr lang="en-US" sz="2000" dirty="0" err="1" smtClean="0"/>
              <a:t>vmrk</a:t>
            </a:r>
            <a:r>
              <a:rPr lang="en-US" sz="2000" dirty="0" smtClean="0"/>
              <a:t> for the </a:t>
            </a:r>
            <a:r>
              <a:rPr lang="en-US" sz="2000" dirty="0" err="1" smtClean="0"/>
              <a:t>Brainamp</a:t>
            </a:r>
            <a:r>
              <a:rPr lang="en-US" sz="2000" dirty="0"/>
              <a:t> </a:t>
            </a:r>
            <a:r>
              <a:rPr lang="en-US" sz="2000" dirty="0" smtClean="0"/>
              <a:t>format (EEG)</a:t>
            </a:r>
            <a:r>
              <a:rPr lang="en-US" sz="2000" dirty="0" smtClean="0"/>
              <a:t>. </a:t>
            </a:r>
            <a:r>
              <a:rPr lang="en-US" sz="2000" dirty="0" smtClean="0"/>
              <a:t>The </a:t>
            </a:r>
            <a:r>
              <a:rPr lang="en-US" sz="2000" dirty="0" err="1" smtClean="0"/>
              <a:t>g.tec</a:t>
            </a:r>
            <a:r>
              <a:rPr lang="en-US" sz="2000" dirty="0" smtClean="0"/>
              <a:t> </a:t>
            </a:r>
            <a:r>
              <a:rPr lang="en-US" sz="2000" smtClean="0"/>
              <a:t>produces </a:t>
            </a:r>
            <a:r>
              <a:rPr lang="en-US" sz="2000" smtClean="0"/>
              <a:t>a .hdf5 </a:t>
            </a:r>
            <a:r>
              <a:rPr lang="en-US" sz="2000" dirty="0" smtClean="0"/>
              <a:t>file which is also converted to .</a:t>
            </a:r>
            <a:r>
              <a:rPr lang="en-US" sz="2000" dirty="0" err="1" smtClean="0"/>
              <a:t>eeg</a:t>
            </a:r>
            <a:r>
              <a:rPr lang="en-US" sz="2000" dirty="0" smtClean="0"/>
              <a:t>, .</a:t>
            </a:r>
            <a:r>
              <a:rPr lang="en-US" sz="2000" dirty="0" err="1" smtClean="0"/>
              <a:t>vmrk</a:t>
            </a:r>
            <a:r>
              <a:rPr lang="en-US" sz="2000" dirty="0" smtClean="0"/>
              <a:t>,.</a:t>
            </a:r>
            <a:r>
              <a:rPr lang="en-US" sz="2000" dirty="0" err="1" smtClean="0"/>
              <a:t>vmrk</a:t>
            </a:r>
            <a:r>
              <a:rPr lang="en-US" sz="2000" dirty="0" smtClean="0"/>
              <a:t>. After that the files are converted to .mat using the </a:t>
            </a:r>
            <a:r>
              <a:rPr lang="en-US" sz="2000" dirty="0" err="1" smtClean="0"/>
              <a:t>MatBuilder</a:t>
            </a:r>
            <a:r>
              <a:rPr lang="en-US" sz="2000" dirty="0" smtClean="0"/>
              <a:t> software. In 3) the two </a:t>
            </a:r>
            <a:r>
              <a:rPr lang="en-US" sz="2000" dirty="0" err="1" smtClean="0"/>
              <a:t>datastreams</a:t>
            </a:r>
            <a:r>
              <a:rPr lang="en-US" sz="2000" dirty="0" smtClean="0"/>
              <a:t> EEG and </a:t>
            </a:r>
            <a:r>
              <a:rPr lang="en-US" sz="2000" dirty="0" err="1" smtClean="0"/>
              <a:t>Eyetracking</a:t>
            </a:r>
            <a:r>
              <a:rPr lang="en-US" sz="2000" dirty="0" smtClean="0"/>
              <a:t> data are synchronized leveraging the differences produced by the different acquisition devices (notably the “drift”). </a:t>
            </a:r>
            <a:r>
              <a:rPr lang="en-US" sz="2000" dirty="0" err="1" smtClean="0"/>
              <a:t>GazeEEGSynchro</a:t>
            </a:r>
            <a:r>
              <a:rPr lang="en-US" sz="2000" dirty="0" smtClean="0"/>
              <a:t> produces .mat file and </a:t>
            </a:r>
            <a:r>
              <a:rPr lang="en-US" sz="2000" dirty="0" smtClean="0"/>
              <a:t>the total number </a:t>
            </a:r>
            <a:r>
              <a:rPr lang="en-US" sz="2000" dirty="0" smtClean="0"/>
              <a:t>of channels is the sum of the EEG and the </a:t>
            </a:r>
            <a:r>
              <a:rPr lang="en-US" sz="2000" dirty="0" smtClean="0"/>
              <a:t>eye tracker's</a:t>
            </a:r>
            <a:r>
              <a:rPr lang="en-US" sz="2000" dirty="0" smtClean="0"/>
              <a:t> </a:t>
            </a:r>
            <a:r>
              <a:rPr lang="en-US" sz="2000" dirty="0" smtClean="0"/>
              <a:t>channels. </a:t>
            </a:r>
            <a:r>
              <a:rPr lang="en-US" sz="2000" dirty="0" smtClean="0"/>
              <a:t>In 4</a:t>
            </a:r>
            <a:r>
              <a:rPr lang="en-US" sz="2000" dirty="0"/>
              <a:t>) </a:t>
            </a:r>
            <a:r>
              <a:rPr lang="en-US" sz="2000" dirty="0" err="1"/>
              <a:t>GazeEegLabImporter</a:t>
            </a:r>
            <a:r>
              <a:rPr lang="en-US" sz="2000" dirty="0"/>
              <a:t> </a:t>
            </a:r>
            <a:r>
              <a:rPr lang="en-US" sz="2000" dirty="0" smtClean="0"/>
              <a:t>imports the result in EEGLAB and it is used for ERP analysis.</a:t>
            </a:r>
            <a:endParaRPr lang="en-US" sz="2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159781" y="129733"/>
            <a:ext cx="840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Offline data processing for ERP data analysis in EEGLAB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7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177" y="2796035"/>
            <a:ext cx="10515600" cy="2202678"/>
          </a:xfrm>
        </p:spPr>
        <p:txBody>
          <a:bodyPr/>
          <a:lstStyle/>
          <a:p>
            <a:r>
              <a:rPr lang="en-US" sz="1800" dirty="0" smtClean="0"/>
              <a:t>Converts to EEGLAB data structures (“EEG”,”ALLEEG”), this includes the triggers</a:t>
            </a:r>
          </a:p>
          <a:p>
            <a:r>
              <a:rPr lang="en-US" sz="1800" dirty="0" smtClean="0"/>
              <a:t>Creates epochs </a:t>
            </a:r>
          </a:p>
          <a:p>
            <a:r>
              <a:rPr lang="en-US" sz="1800" dirty="0" smtClean="0"/>
              <a:t>Applies filtering over each epoch – default is 50Hz Notch, High Pass filter 2Hz.</a:t>
            </a:r>
          </a:p>
          <a:p>
            <a:r>
              <a:rPr lang="en-US" sz="1800" dirty="0" smtClean="0"/>
              <a:t>Removes artifacts – EEG and non-EEG channels (close to the eyes) are used to detect and attenuate the affect of eye blink artifacts </a:t>
            </a:r>
          </a:p>
          <a:p>
            <a:r>
              <a:rPr lang="en-US" sz="1800" dirty="0" smtClean="0"/>
              <a:t>Displays the average of the selected epochs per channel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85199" y="376879"/>
            <a:ext cx="21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Import </a:t>
            </a:r>
            <a:r>
              <a:rPr lang="en-US" dirty="0" smtClean="0"/>
              <a:t>in EEGLAB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42923" y="857700"/>
            <a:ext cx="1566713" cy="100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Imported in EEGLAB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535678" y="2064063"/>
            <a:ext cx="337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GazeEegLabImporter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010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335</Words>
  <Application>Microsoft Office PowerPoint</Application>
  <PresentationFormat>Grand écran</PresentationFormat>
  <Paragraphs>34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GazeEEGLabImporter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Andreev Anton</dc:creator>
  <cp:lastModifiedBy>Andreev Anton</cp:lastModifiedBy>
  <cp:revision>11</cp:revision>
  <cp:lastPrinted>2013-12-10T13:03:11Z</cp:lastPrinted>
  <dcterms:created xsi:type="dcterms:W3CDTF">2013-12-10T12:38:14Z</dcterms:created>
  <dcterms:modified xsi:type="dcterms:W3CDTF">2013-12-10T18:09:47Z</dcterms:modified>
</cp:coreProperties>
</file>