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58" r:id="rId4"/>
    <p:sldId id="260" r:id="rId5"/>
    <p:sldId id="261" r:id="rId6"/>
    <p:sldId id="262" r:id="rId7"/>
    <p:sldId id="263" r:id="rId8"/>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660"/>
  </p:normalViewPr>
  <p:slideViewPr>
    <p:cSldViewPr snapToGrid="0">
      <p:cViewPr varScale="1">
        <p:scale>
          <a:sx n="69" d="100"/>
          <a:sy n="69" d="100"/>
        </p:scale>
        <p:origin x="72"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fld id="{558543F8-9E4C-4984-9E71-BAD3EF871834}" type="datetimeFigureOut">
              <a:rPr lang="en-US" smtClean="0"/>
              <a:t>1/28/2014</a:t>
            </a:fld>
            <a:endParaRPr lang="en-US"/>
          </a:p>
        </p:txBody>
      </p:sp>
      <p:sp>
        <p:nvSpPr>
          <p:cNvPr id="4" name="Espace réservé de l'image des diapositives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fld id="{62EFEE93-2586-4DEA-ADBF-F415AD2E475B}" type="slidenum">
              <a:rPr lang="en-US" smtClean="0"/>
              <a:t>‹N°›</a:t>
            </a:fld>
            <a:endParaRPr lang="en-US"/>
          </a:p>
        </p:txBody>
      </p:sp>
    </p:spTree>
    <p:extLst>
      <p:ext uri="{BB962C8B-B14F-4D97-AF65-F5344CB8AC3E}">
        <p14:creationId xmlns:p14="http://schemas.microsoft.com/office/powerpoint/2010/main" val="382307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8F9EC892-F033-426B-93B6-AEBC273303CA}" type="datetimeFigureOut">
              <a:rPr lang="en-US" smtClean="0"/>
              <a:t>1/28/2014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164980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F9EC892-F033-426B-93B6-AEBC273303CA}" type="datetimeFigureOut">
              <a:rPr lang="en-US" smtClean="0"/>
              <a:t>1/28/2014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305102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F9EC892-F033-426B-93B6-AEBC273303CA}" type="datetimeFigureOut">
              <a:rPr lang="en-US" smtClean="0"/>
              <a:t>1/28/2014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291005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F9EC892-F033-426B-93B6-AEBC273303CA}" type="datetimeFigureOut">
              <a:rPr lang="en-US" smtClean="0"/>
              <a:t>1/28/2014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26450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F9EC892-F033-426B-93B6-AEBC273303CA}" type="datetimeFigureOut">
              <a:rPr lang="en-US" smtClean="0"/>
              <a:t>1/28/2014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38673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8F9EC892-F033-426B-93B6-AEBC273303CA}" type="datetimeFigureOut">
              <a:rPr lang="en-US" smtClean="0"/>
              <a:t>1/28/2014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159131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8F9EC892-F033-426B-93B6-AEBC273303CA}" type="datetimeFigureOut">
              <a:rPr lang="en-US" smtClean="0"/>
              <a:t>1/28/2014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231240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8F9EC892-F033-426B-93B6-AEBC273303CA}" type="datetimeFigureOut">
              <a:rPr lang="en-US" smtClean="0"/>
              <a:t>1/28/2014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392236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F9EC892-F033-426B-93B6-AEBC273303CA}" type="datetimeFigureOut">
              <a:rPr lang="en-US" smtClean="0"/>
              <a:t>1/28/2014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402486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F9EC892-F033-426B-93B6-AEBC273303CA}" type="datetimeFigureOut">
              <a:rPr lang="en-US" smtClean="0"/>
              <a:t>1/28/2014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76138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F9EC892-F033-426B-93B6-AEBC273303CA}" type="datetimeFigureOut">
              <a:rPr lang="en-US" smtClean="0"/>
              <a:t>1/28/2014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4EDF169-3F86-4D83-AB27-96108B1B7486}" type="slidenum">
              <a:rPr lang="en-US" smtClean="0"/>
              <a:t>‹N°›</a:t>
            </a:fld>
            <a:endParaRPr lang="en-US"/>
          </a:p>
        </p:txBody>
      </p:sp>
    </p:spTree>
    <p:extLst>
      <p:ext uri="{BB962C8B-B14F-4D97-AF65-F5344CB8AC3E}">
        <p14:creationId xmlns:p14="http://schemas.microsoft.com/office/powerpoint/2010/main" val="93508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EC892-F033-426B-93B6-AEBC273303CA}" type="datetimeFigureOut">
              <a:rPr lang="en-US" smtClean="0"/>
              <a:t>1/28/2014</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DF169-3F86-4D83-AB27-96108B1B7486}" type="slidenum">
              <a:rPr lang="en-US" smtClean="0"/>
              <a:t>‹N°›</a:t>
            </a:fld>
            <a:endParaRPr lang="en-US"/>
          </a:p>
        </p:txBody>
      </p:sp>
    </p:spTree>
    <p:extLst>
      <p:ext uri="{BB962C8B-B14F-4D97-AF65-F5344CB8AC3E}">
        <p14:creationId xmlns:p14="http://schemas.microsoft.com/office/powerpoint/2010/main" val="46496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2253384"/>
          </a:xfrm>
        </p:spPr>
        <p:txBody>
          <a:bodyPr>
            <a:normAutofit/>
          </a:bodyPr>
          <a:lstStyle/>
          <a:p>
            <a:pPr algn="ctr"/>
            <a:r>
              <a:rPr lang="en-US" sz="7300" dirty="0" err="1" smtClean="0"/>
              <a:t>Djedai</a:t>
            </a:r>
            <a:r>
              <a:rPr lang="en-US" sz="5400" dirty="0" smtClean="0"/>
              <a:t/>
            </a:r>
            <a:br>
              <a:rPr lang="en-US" sz="5400" dirty="0" smtClean="0"/>
            </a:br>
            <a:r>
              <a:rPr lang="en-US" sz="4000" dirty="0" smtClean="0"/>
              <a:t>Software for management of data files produced by experiments conducted in </a:t>
            </a:r>
            <a:r>
              <a:rPr lang="en-US" sz="4000" dirty="0" err="1" smtClean="0"/>
              <a:t>Gipsa</a:t>
            </a:r>
            <a:r>
              <a:rPr lang="en-US" sz="4000" dirty="0" smtClean="0"/>
              <a:t>-lab</a:t>
            </a:r>
            <a:endParaRPr lang="en-US" sz="4000" dirty="0"/>
          </a:p>
        </p:txBody>
      </p:sp>
      <p:sp>
        <p:nvSpPr>
          <p:cNvPr id="3" name="Espace réservé du contenu 2"/>
          <p:cNvSpPr>
            <a:spLocks noGrp="1"/>
          </p:cNvSpPr>
          <p:nvPr>
            <p:ph idx="1"/>
          </p:nvPr>
        </p:nvSpPr>
        <p:spPr>
          <a:xfrm>
            <a:off x="838200" y="3321916"/>
            <a:ext cx="10515600" cy="4351338"/>
          </a:xfrm>
        </p:spPr>
        <p:txBody>
          <a:bodyPr/>
          <a:lstStyle/>
          <a:p>
            <a:r>
              <a:rPr lang="en-US" dirty="0" smtClean="0"/>
              <a:t>Date: 12/12/2013</a:t>
            </a:r>
          </a:p>
          <a:p>
            <a:r>
              <a:rPr lang="en-US" dirty="0" smtClean="0"/>
              <a:t>Version: 1.0</a:t>
            </a:r>
          </a:p>
          <a:p>
            <a:r>
              <a:rPr lang="en-US" dirty="0" smtClean="0"/>
              <a:t>Produced by: Anton Andreev, </a:t>
            </a:r>
            <a:r>
              <a:rPr lang="en-US" dirty="0" err="1" smtClean="0"/>
              <a:t>Gipsa</a:t>
            </a:r>
            <a:r>
              <a:rPr lang="en-US" dirty="0" smtClean="0"/>
              <a:t>-lab/CNRS</a:t>
            </a:r>
          </a:p>
          <a:p>
            <a:r>
              <a:rPr lang="en-US" dirty="0"/>
              <a:t>Contact: </a:t>
            </a:r>
            <a:r>
              <a:rPr lang="en-US" dirty="0" smtClean="0"/>
              <a:t>andreev.anton@gipsa-lab.grenoble-inp.fr</a:t>
            </a:r>
            <a:endParaRPr lang="en-US"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1566" y="4706938"/>
            <a:ext cx="2457450" cy="1857375"/>
          </a:xfrm>
          <a:prstGeom prst="rect">
            <a:avLst/>
          </a:prstGeom>
        </p:spPr>
      </p:pic>
    </p:spTree>
    <p:extLst>
      <p:ext uri="{BB962C8B-B14F-4D97-AF65-F5344CB8AC3E}">
        <p14:creationId xmlns:p14="http://schemas.microsoft.com/office/powerpoint/2010/main" val="3529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62842" y="1033137"/>
            <a:ext cx="10515600" cy="1967941"/>
          </a:xfrm>
        </p:spPr>
        <p:txBody>
          <a:bodyPr>
            <a:normAutofit lnSpcReduction="10000"/>
          </a:bodyPr>
          <a:lstStyle/>
          <a:p>
            <a:r>
              <a:rPr lang="en-US" sz="2400" dirty="0" err="1" smtClean="0"/>
              <a:t>Djedai</a:t>
            </a:r>
            <a:r>
              <a:rPr lang="en-US" sz="2400" dirty="0" smtClean="0"/>
              <a:t> runs currently only on Microsoft Windows</a:t>
            </a:r>
          </a:p>
          <a:p>
            <a:r>
              <a:rPr lang="en-US" sz="2400" dirty="0" smtClean="0"/>
              <a:t>Microsoft .NET 4.0 is required for running </a:t>
            </a:r>
            <a:r>
              <a:rPr lang="en-US" sz="2400" dirty="0" err="1" smtClean="0"/>
              <a:t>Djedai</a:t>
            </a:r>
            <a:endParaRPr lang="en-US" sz="2400" dirty="0"/>
          </a:p>
          <a:p>
            <a:r>
              <a:rPr lang="en-US" sz="2400" dirty="0" smtClean="0"/>
              <a:t>Your computer must be part of the </a:t>
            </a:r>
            <a:r>
              <a:rPr lang="en-US" sz="2400" dirty="0" err="1" smtClean="0"/>
              <a:t>Gipsa</a:t>
            </a:r>
            <a:r>
              <a:rPr lang="en-US" sz="2400" dirty="0" smtClean="0"/>
              <a:t>-lab domain and you must have access to server</a:t>
            </a:r>
            <a:r>
              <a:rPr lang="en-US" sz="2400" dirty="0"/>
              <a:t>: </a:t>
            </a:r>
            <a:r>
              <a:rPr lang="en-US" sz="2400" dirty="0" smtClean="0"/>
              <a:t>147.171.68.6</a:t>
            </a:r>
          </a:p>
          <a:p>
            <a:r>
              <a:rPr lang="en-US" sz="2400" dirty="0" smtClean="0"/>
              <a:t>If asked to authorize network access to </a:t>
            </a:r>
            <a:r>
              <a:rPr lang="en-US" sz="2400" dirty="0" err="1" smtClean="0"/>
              <a:t>Djedai</a:t>
            </a:r>
            <a:r>
              <a:rPr lang="en-US" sz="2400" dirty="0" smtClean="0"/>
              <a:t>, respond positively</a:t>
            </a:r>
            <a:endParaRPr lang="en-US" sz="2000" dirty="0" smtClean="0"/>
          </a:p>
          <a:p>
            <a:pPr lvl="1"/>
            <a:endParaRPr lang="en-US" sz="2000" dirty="0"/>
          </a:p>
        </p:txBody>
      </p:sp>
      <p:sp>
        <p:nvSpPr>
          <p:cNvPr id="6" name="ZoneTexte 5"/>
          <p:cNvSpPr txBox="1"/>
          <p:nvPr/>
        </p:nvSpPr>
        <p:spPr>
          <a:xfrm>
            <a:off x="519202" y="342355"/>
            <a:ext cx="3377293" cy="646331"/>
          </a:xfrm>
          <a:prstGeom prst="rect">
            <a:avLst/>
          </a:prstGeom>
          <a:noFill/>
        </p:spPr>
        <p:txBody>
          <a:bodyPr wrap="square" rtlCol="0">
            <a:spAutoFit/>
          </a:bodyPr>
          <a:lstStyle/>
          <a:p>
            <a:r>
              <a:rPr lang="en-US" sz="3600" dirty="0" smtClean="0"/>
              <a:t>Installation:</a:t>
            </a:r>
            <a:endParaRPr lang="en-US" sz="3600" dirty="0"/>
          </a:p>
        </p:txBody>
      </p:sp>
      <p:sp>
        <p:nvSpPr>
          <p:cNvPr id="7" name="ZoneTexte 6"/>
          <p:cNvSpPr txBox="1"/>
          <p:nvPr/>
        </p:nvSpPr>
        <p:spPr>
          <a:xfrm>
            <a:off x="519201" y="3001078"/>
            <a:ext cx="3377293" cy="646331"/>
          </a:xfrm>
          <a:prstGeom prst="rect">
            <a:avLst/>
          </a:prstGeom>
          <a:noFill/>
        </p:spPr>
        <p:txBody>
          <a:bodyPr wrap="square" rtlCol="0">
            <a:spAutoFit/>
          </a:bodyPr>
          <a:lstStyle/>
          <a:p>
            <a:r>
              <a:rPr lang="en-US" sz="3600" dirty="0" smtClean="0"/>
              <a:t>How </a:t>
            </a:r>
            <a:r>
              <a:rPr lang="en-US" sz="3600" dirty="0"/>
              <a:t>t</a:t>
            </a:r>
            <a:r>
              <a:rPr lang="en-US" sz="3600" dirty="0" smtClean="0"/>
              <a:t>o run:</a:t>
            </a:r>
            <a:endParaRPr lang="en-US" sz="3600" dirty="0"/>
          </a:p>
        </p:txBody>
      </p:sp>
      <p:sp>
        <p:nvSpPr>
          <p:cNvPr id="8" name="Espace réservé du contenu 2"/>
          <p:cNvSpPr txBox="1">
            <a:spLocks/>
          </p:cNvSpPr>
          <p:nvPr/>
        </p:nvSpPr>
        <p:spPr>
          <a:xfrm>
            <a:off x="962842" y="3621487"/>
            <a:ext cx="10515600" cy="5348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Click on “djedai.exe”</a:t>
            </a:r>
          </a:p>
        </p:txBody>
      </p:sp>
      <p:sp>
        <p:nvSpPr>
          <p:cNvPr id="9" name="ZoneTexte 8"/>
          <p:cNvSpPr txBox="1"/>
          <p:nvPr/>
        </p:nvSpPr>
        <p:spPr>
          <a:xfrm>
            <a:off x="567643" y="5141250"/>
            <a:ext cx="3377293" cy="646331"/>
          </a:xfrm>
          <a:prstGeom prst="rect">
            <a:avLst/>
          </a:prstGeom>
          <a:noFill/>
        </p:spPr>
        <p:txBody>
          <a:bodyPr wrap="square" rtlCol="0">
            <a:spAutoFit/>
          </a:bodyPr>
          <a:lstStyle/>
          <a:p>
            <a:r>
              <a:rPr lang="en-US" sz="3600" dirty="0" smtClean="0"/>
              <a:t>Notes:</a:t>
            </a:r>
            <a:endParaRPr lang="en-US" sz="3600" dirty="0"/>
          </a:p>
        </p:txBody>
      </p:sp>
      <p:sp>
        <p:nvSpPr>
          <p:cNvPr id="10" name="Espace réservé du contenu 2"/>
          <p:cNvSpPr txBox="1">
            <a:spLocks/>
          </p:cNvSpPr>
          <p:nvPr/>
        </p:nvSpPr>
        <p:spPr>
          <a:xfrm>
            <a:off x="962842" y="5787581"/>
            <a:ext cx="10515600" cy="5348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Users of this application are designated as “</a:t>
            </a:r>
            <a:r>
              <a:rPr lang="en-US" sz="2400" dirty="0" err="1" smtClean="0"/>
              <a:t>djedais</a:t>
            </a:r>
            <a:r>
              <a:rPr lang="en-US" sz="2400" dirty="0" smtClean="0"/>
              <a:t>” </a:t>
            </a:r>
          </a:p>
        </p:txBody>
      </p:sp>
      <p:sp>
        <p:nvSpPr>
          <p:cNvPr id="11" name="ZoneTexte 10"/>
          <p:cNvSpPr txBox="1"/>
          <p:nvPr/>
        </p:nvSpPr>
        <p:spPr>
          <a:xfrm>
            <a:off x="519200" y="4041704"/>
            <a:ext cx="3377293" cy="646331"/>
          </a:xfrm>
          <a:prstGeom prst="rect">
            <a:avLst/>
          </a:prstGeom>
          <a:noFill/>
        </p:spPr>
        <p:txBody>
          <a:bodyPr wrap="square" rtlCol="0">
            <a:spAutoFit/>
          </a:bodyPr>
          <a:lstStyle/>
          <a:p>
            <a:r>
              <a:rPr lang="en-US" sz="3600" dirty="0" smtClean="0"/>
              <a:t>Login:</a:t>
            </a:r>
            <a:endParaRPr lang="en-US" sz="3600" dirty="0"/>
          </a:p>
        </p:txBody>
      </p:sp>
      <p:sp>
        <p:nvSpPr>
          <p:cNvPr id="12" name="Espace réservé du contenu 2"/>
          <p:cNvSpPr txBox="1">
            <a:spLocks/>
          </p:cNvSpPr>
          <p:nvPr/>
        </p:nvSpPr>
        <p:spPr>
          <a:xfrm>
            <a:off x="1035776" y="4776773"/>
            <a:ext cx="10515600" cy="5348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 your </a:t>
            </a:r>
            <a:r>
              <a:rPr lang="en-US" sz="2400" dirty="0" err="1" smtClean="0"/>
              <a:t>Gipsa</a:t>
            </a:r>
            <a:r>
              <a:rPr lang="en-US" sz="2400" dirty="0" smtClean="0"/>
              <a:t> domain username and password</a:t>
            </a:r>
          </a:p>
        </p:txBody>
      </p:sp>
    </p:spTree>
    <p:extLst>
      <p:ext uri="{BB962C8B-B14F-4D97-AF65-F5344CB8AC3E}">
        <p14:creationId xmlns:p14="http://schemas.microsoft.com/office/powerpoint/2010/main" val="28103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8196" y="829301"/>
            <a:ext cx="10515600" cy="1966151"/>
          </a:xfrm>
        </p:spPr>
        <p:txBody>
          <a:bodyPr>
            <a:noAutofit/>
          </a:bodyPr>
          <a:lstStyle/>
          <a:p>
            <a:r>
              <a:rPr lang="en-US" sz="2400" dirty="0" smtClean="0"/>
              <a:t>Allows for organization of experiments, subjects, file locations </a:t>
            </a:r>
          </a:p>
          <a:p>
            <a:r>
              <a:rPr lang="en-US" sz="2400" dirty="0" smtClean="0"/>
              <a:t>Allows for adding of meta data for each experiment, subject and/or file. </a:t>
            </a:r>
          </a:p>
          <a:p>
            <a:r>
              <a:rPr lang="en-US" sz="2400" dirty="0" smtClean="0"/>
              <a:t>Allows for sharing </a:t>
            </a:r>
            <a:r>
              <a:rPr lang="en-US" sz="2400" dirty="0"/>
              <a:t>(between </a:t>
            </a:r>
            <a:r>
              <a:rPr lang="en-US" sz="2400" dirty="0" err="1"/>
              <a:t>djedais</a:t>
            </a:r>
            <a:r>
              <a:rPr lang="en-US" sz="2400" dirty="0"/>
              <a:t>) </a:t>
            </a:r>
            <a:r>
              <a:rPr lang="en-US" sz="2400" dirty="0" smtClean="0"/>
              <a:t>of experimental meta data and location of files</a:t>
            </a:r>
          </a:p>
          <a:p>
            <a:endParaRPr lang="en-US" sz="2400" dirty="0" smtClean="0"/>
          </a:p>
        </p:txBody>
      </p:sp>
      <p:sp>
        <p:nvSpPr>
          <p:cNvPr id="6" name="ZoneTexte 5"/>
          <p:cNvSpPr txBox="1"/>
          <p:nvPr/>
        </p:nvSpPr>
        <p:spPr>
          <a:xfrm>
            <a:off x="286296" y="184667"/>
            <a:ext cx="5906685" cy="584775"/>
          </a:xfrm>
          <a:prstGeom prst="rect">
            <a:avLst/>
          </a:prstGeom>
          <a:noFill/>
        </p:spPr>
        <p:txBody>
          <a:bodyPr wrap="square" rtlCol="0">
            <a:spAutoFit/>
          </a:bodyPr>
          <a:lstStyle/>
          <a:p>
            <a:r>
              <a:rPr lang="en-US" sz="3200" dirty="0" smtClean="0"/>
              <a:t>Functionality provided by </a:t>
            </a:r>
            <a:r>
              <a:rPr lang="en-US" sz="3200" dirty="0" err="1" smtClean="0"/>
              <a:t>Djedai</a:t>
            </a:r>
            <a:r>
              <a:rPr lang="en-US" sz="3200" dirty="0" smtClean="0"/>
              <a:t>:</a:t>
            </a:r>
            <a:endParaRPr lang="en-US" sz="3200" dirty="0"/>
          </a:p>
        </p:txBody>
      </p:sp>
      <p:sp>
        <p:nvSpPr>
          <p:cNvPr id="7" name="ZoneTexte 6"/>
          <p:cNvSpPr txBox="1"/>
          <p:nvPr/>
        </p:nvSpPr>
        <p:spPr>
          <a:xfrm>
            <a:off x="286296" y="2795452"/>
            <a:ext cx="6557850" cy="584775"/>
          </a:xfrm>
          <a:prstGeom prst="rect">
            <a:avLst/>
          </a:prstGeom>
          <a:noFill/>
        </p:spPr>
        <p:txBody>
          <a:bodyPr wrap="square" rtlCol="0">
            <a:spAutoFit/>
          </a:bodyPr>
          <a:lstStyle/>
          <a:p>
            <a:r>
              <a:rPr lang="en-US" sz="3200" dirty="0" smtClean="0"/>
              <a:t>Functionality NOT provided by </a:t>
            </a:r>
            <a:r>
              <a:rPr lang="en-US" sz="3200" dirty="0" err="1" smtClean="0"/>
              <a:t>Djedai</a:t>
            </a:r>
            <a:r>
              <a:rPr lang="en-US" sz="3200" dirty="0" smtClean="0"/>
              <a:t>:</a:t>
            </a:r>
            <a:endParaRPr lang="en-US" sz="3200" dirty="0"/>
          </a:p>
        </p:txBody>
      </p:sp>
      <p:sp>
        <p:nvSpPr>
          <p:cNvPr id="8" name="Espace réservé du contenu 2"/>
          <p:cNvSpPr txBox="1">
            <a:spLocks/>
          </p:cNvSpPr>
          <p:nvPr/>
        </p:nvSpPr>
        <p:spPr>
          <a:xfrm>
            <a:off x="808196" y="3364648"/>
            <a:ext cx="10515600" cy="703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t>Currently files are not physically stored (uploaded/downloaded) in </a:t>
            </a:r>
            <a:r>
              <a:rPr lang="en-US" sz="2200" dirty="0" err="1" smtClean="0"/>
              <a:t>Djedai</a:t>
            </a:r>
            <a:r>
              <a:rPr lang="en-US" sz="2200" dirty="0" smtClean="0"/>
              <a:t>. This is still a </a:t>
            </a:r>
            <a:r>
              <a:rPr lang="en-US" sz="2200" dirty="0"/>
              <a:t>job of the </a:t>
            </a:r>
            <a:r>
              <a:rPr lang="en-US" sz="2200" dirty="0" err="1"/>
              <a:t>Djedai</a:t>
            </a:r>
            <a:r>
              <a:rPr lang="en-US" sz="2200" dirty="0"/>
              <a:t> user. It is recommended that you store your data on network servers that are accessible by your colleagues. </a:t>
            </a:r>
            <a:r>
              <a:rPr lang="en-US" sz="2200" dirty="0"/>
              <a:t>Network </a:t>
            </a:r>
            <a:r>
              <a:rPr lang="en-US" sz="2200" dirty="0" smtClean="0"/>
              <a:t>share access </a:t>
            </a:r>
            <a:r>
              <a:rPr lang="en-US" sz="2200" dirty="0"/>
              <a:t>rights are still responsibility of the user</a:t>
            </a:r>
          </a:p>
          <a:p>
            <a:endParaRPr lang="en-US" sz="2400" dirty="0" smtClean="0"/>
          </a:p>
        </p:txBody>
      </p:sp>
      <p:sp>
        <p:nvSpPr>
          <p:cNvPr id="9" name="ZoneTexte 8"/>
          <p:cNvSpPr txBox="1"/>
          <p:nvPr/>
        </p:nvSpPr>
        <p:spPr>
          <a:xfrm>
            <a:off x="286296" y="4717853"/>
            <a:ext cx="6557850" cy="584775"/>
          </a:xfrm>
          <a:prstGeom prst="rect">
            <a:avLst/>
          </a:prstGeom>
          <a:noFill/>
        </p:spPr>
        <p:txBody>
          <a:bodyPr wrap="square" rtlCol="0">
            <a:spAutoFit/>
          </a:bodyPr>
          <a:lstStyle/>
          <a:p>
            <a:r>
              <a:rPr lang="en-US" sz="3200" dirty="0" smtClean="0"/>
              <a:t>Notes on file sharing</a:t>
            </a:r>
            <a:r>
              <a:rPr lang="en-US" sz="3200" dirty="0" smtClean="0"/>
              <a:t>:</a:t>
            </a:r>
            <a:endParaRPr lang="en-US" sz="3200" dirty="0"/>
          </a:p>
        </p:txBody>
      </p:sp>
      <p:sp>
        <p:nvSpPr>
          <p:cNvPr id="10" name="Espace réservé du contenu 2"/>
          <p:cNvSpPr txBox="1">
            <a:spLocks/>
          </p:cNvSpPr>
          <p:nvPr/>
        </p:nvSpPr>
        <p:spPr>
          <a:xfrm>
            <a:off x="808196" y="5346378"/>
            <a:ext cx="10515600" cy="7039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t>You can also share </a:t>
            </a:r>
            <a:r>
              <a:rPr lang="en-US" sz="2200" dirty="0" smtClean="0"/>
              <a:t>files on your local computer. Local paths to shared folders in </a:t>
            </a:r>
            <a:r>
              <a:rPr lang="en-US" sz="2200" dirty="0" err="1" smtClean="0"/>
              <a:t>Djedai</a:t>
            </a:r>
            <a:r>
              <a:rPr lang="en-US" sz="2200" dirty="0" smtClean="0"/>
              <a:t> are automatically </a:t>
            </a:r>
            <a:r>
              <a:rPr lang="en-US" sz="2200" dirty="0" smtClean="0"/>
              <a:t>converted to network paths, </a:t>
            </a:r>
            <a:r>
              <a:rPr lang="en-US" sz="2200" dirty="0" smtClean="0"/>
              <a:t>so that other users can access the shared files from the </a:t>
            </a:r>
            <a:r>
              <a:rPr lang="en-US" sz="2200" dirty="0" smtClean="0"/>
              <a:t>network</a:t>
            </a:r>
            <a:endParaRPr lang="en-US" sz="2400" dirty="0" smtClean="0"/>
          </a:p>
        </p:txBody>
      </p:sp>
    </p:spTree>
    <p:extLst>
      <p:ext uri="{BB962C8B-B14F-4D97-AF65-F5344CB8AC3E}">
        <p14:creationId xmlns:p14="http://schemas.microsoft.com/office/powerpoint/2010/main" val="85601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9533" y="4718447"/>
            <a:ext cx="10515600" cy="1820898"/>
          </a:xfrm>
        </p:spPr>
        <p:txBody>
          <a:bodyPr>
            <a:normAutofit/>
          </a:bodyPr>
          <a:lstStyle/>
          <a:p>
            <a:endParaRPr lang="en-US" sz="1800" dirty="0" smtClean="0"/>
          </a:p>
          <a:p>
            <a:pPr marL="0" indent="0">
              <a:buNone/>
            </a:pPr>
            <a:endParaRPr lang="en-US" dirty="0"/>
          </a:p>
          <a:p>
            <a:endParaRPr lang="en-US" dirty="0"/>
          </a:p>
        </p:txBody>
      </p:sp>
      <p:sp>
        <p:nvSpPr>
          <p:cNvPr id="9" name="ZoneTexte 8"/>
          <p:cNvSpPr txBox="1"/>
          <p:nvPr/>
        </p:nvSpPr>
        <p:spPr>
          <a:xfrm>
            <a:off x="286296" y="184667"/>
            <a:ext cx="8677595" cy="707886"/>
          </a:xfrm>
          <a:prstGeom prst="rect">
            <a:avLst/>
          </a:prstGeom>
          <a:noFill/>
        </p:spPr>
        <p:txBody>
          <a:bodyPr wrap="square" rtlCol="0">
            <a:spAutoFit/>
          </a:bodyPr>
          <a:lstStyle/>
          <a:p>
            <a:r>
              <a:rPr lang="en-US" sz="4000" dirty="0" smtClean="0"/>
              <a:t>Usage Tab 1 Manage Entities:</a:t>
            </a:r>
            <a:endParaRPr lang="en-US" sz="4000" dirty="0"/>
          </a:p>
        </p:txBody>
      </p:sp>
      <p:sp>
        <p:nvSpPr>
          <p:cNvPr id="10" name="Espace réservé du contenu 2"/>
          <p:cNvSpPr txBox="1">
            <a:spLocks/>
          </p:cNvSpPr>
          <p:nvPr/>
        </p:nvSpPr>
        <p:spPr>
          <a:xfrm>
            <a:off x="889533" y="1147956"/>
            <a:ext cx="10515600" cy="5710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Your first step is to enter the entities that you are going to use</a:t>
            </a:r>
            <a:r>
              <a:rPr lang="en-US" dirty="0" smtClean="0"/>
              <a:t>:</a:t>
            </a:r>
          </a:p>
          <a:p>
            <a:endParaRPr lang="en-US" dirty="0" smtClean="0"/>
          </a:p>
          <a:p>
            <a:pPr lvl="1">
              <a:spcAft>
                <a:spcPts val="1200"/>
              </a:spcAft>
            </a:pPr>
            <a:r>
              <a:rPr lang="en-US" dirty="0" smtClean="0"/>
              <a:t>Experiments </a:t>
            </a:r>
            <a:r>
              <a:rPr lang="en-US" sz="2200" dirty="0" smtClean="0"/>
              <a:t>– this is your basic entity. </a:t>
            </a:r>
            <a:r>
              <a:rPr lang="en-US" sz="2200" dirty="0" smtClean="0"/>
              <a:t>You can </a:t>
            </a:r>
            <a:r>
              <a:rPr lang="en-US" sz="2200" dirty="0" smtClean="0"/>
              <a:t>share experiments with other </a:t>
            </a:r>
            <a:r>
              <a:rPr lang="en-US" sz="2200" dirty="0" err="1" smtClean="0"/>
              <a:t>djedais</a:t>
            </a:r>
            <a:endParaRPr lang="en-US" sz="2200" dirty="0" smtClean="0"/>
          </a:p>
          <a:p>
            <a:pPr lvl="1">
              <a:spcAft>
                <a:spcPts val="1200"/>
              </a:spcAft>
            </a:pPr>
            <a:r>
              <a:rPr lang="en-US" dirty="0" smtClean="0"/>
              <a:t>Subjects </a:t>
            </a:r>
            <a:r>
              <a:rPr lang="en-US" sz="2200" dirty="0" smtClean="0"/>
              <a:t>– </a:t>
            </a:r>
            <a:r>
              <a:rPr lang="en-US" sz="2200" dirty="0" err="1" smtClean="0"/>
              <a:t>e.x</a:t>
            </a:r>
            <a:r>
              <a:rPr lang="en-US" sz="2200" dirty="0" smtClean="0"/>
              <a:t>. “Sub1”, “Tom1</a:t>
            </a:r>
            <a:r>
              <a:rPr lang="en-US" sz="2200" dirty="0" smtClean="0"/>
              <a:t>”</a:t>
            </a:r>
            <a:endParaRPr lang="en-US" sz="2200" dirty="0" smtClean="0"/>
          </a:p>
          <a:p>
            <a:pPr lvl="1">
              <a:spcAft>
                <a:spcPts val="1200"/>
              </a:spcAft>
            </a:pPr>
            <a:r>
              <a:rPr lang="en-US" dirty="0" smtClean="0"/>
              <a:t>Modalities </a:t>
            </a:r>
            <a:r>
              <a:rPr lang="en-US" sz="2200" dirty="0" smtClean="0"/>
              <a:t>– </a:t>
            </a:r>
            <a:r>
              <a:rPr lang="en-US" sz="2200" dirty="0" err="1" smtClean="0"/>
              <a:t>e.x</a:t>
            </a:r>
            <a:r>
              <a:rPr lang="en-US" sz="2200" dirty="0" smtClean="0"/>
              <a:t>. “EEG”, “Eye-tracker”, “fMRI”. Modalities allow you to isolate one group of files from another based on </a:t>
            </a:r>
            <a:r>
              <a:rPr lang="en-US" sz="2200" dirty="0" smtClean="0"/>
              <a:t>type of experiment (modality). </a:t>
            </a:r>
            <a:r>
              <a:rPr lang="en-US" sz="2200" dirty="0" smtClean="0"/>
              <a:t>It is also a way to see who else uses the same </a:t>
            </a:r>
            <a:r>
              <a:rPr lang="en-US" sz="2200" dirty="0" smtClean="0"/>
              <a:t>modality</a:t>
            </a:r>
            <a:endParaRPr lang="en-US" sz="2200" dirty="0" smtClean="0"/>
          </a:p>
          <a:p>
            <a:pPr lvl="1">
              <a:spcAft>
                <a:spcPts val="1200"/>
              </a:spcAft>
            </a:pPr>
            <a:r>
              <a:rPr lang="en-US" dirty="0" smtClean="0"/>
              <a:t>Tags </a:t>
            </a:r>
            <a:r>
              <a:rPr lang="en-US" sz="2200" dirty="0" smtClean="0"/>
              <a:t>– tags are used exclusively for files. You can tag one or more files as: “Raw data”, “Processed data”, “Mat”, “P300”, “Converted”, etc. Tags can also allow you to see if other </a:t>
            </a:r>
            <a:r>
              <a:rPr lang="en-US" sz="2200" dirty="0" err="1" smtClean="0"/>
              <a:t>djedais</a:t>
            </a:r>
            <a:r>
              <a:rPr lang="en-US" sz="2200" dirty="0" smtClean="0"/>
              <a:t> use the same type of files. </a:t>
            </a:r>
          </a:p>
          <a:p>
            <a:pPr lvl="1"/>
            <a:endParaRPr lang="en-US" sz="2000" dirty="0" smtClean="0"/>
          </a:p>
          <a:p>
            <a:endParaRPr lang="en-US" sz="2400" dirty="0" smtClean="0"/>
          </a:p>
        </p:txBody>
      </p:sp>
    </p:spTree>
    <p:extLst>
      <p:ext uri="{BB962C8B-B14F-4D97-AF65-F5344CB8AC3E}">
        <p14:creationId xmlns:p14="http://schemas.microsoft.com/office/powerpoint/2010/main" val="215579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9533" y="4718447"/>
            <a:ext cx="10515600" cy="1820898"/>
          </a:xfrm>
        </p:spPr>
        <p:txBody>
          <a:bodyPr>
            <a:normAutofit/>
          </a:bodyPr>
          <a:lstStyle/>
          <a:p>
            <a:endParaRPr lang="en-US" sz="1800" dirty="0" smtClean="0"/>
          </a:p>
          <a:p>
            <a:pPr marL="0" indent="0">
              <a:buNone/>
            </a:pPr>
            <a:endParaRPr lang="en-US" dirty="0"/>
          </a:p>
          <a:p>
            <a:endParaRPr lang="en-US" dirty="0"/>
          </a:p>
        </p:txBody>
      </p:sp>
      <p:sp>
        <p:nvSpPr>
          <p:cNvPr id="9" name="ZoneTexte 8"/>
          <p:cNvSpPr txBox="1"/>
          <p:nvPr/>
        </p:nvSpPr>
        <p:spPr>
          <a:xfrm>
            <a:off x="286296" y="184667"/>
            <a:ext cx="8677595" cy="707886"/>
          </a:xfrm>
          <a:prstGeom prst="rect">
            <a:avLst/>
          </a:prstGeom>
          <a:noFill/>
        </p:spPr>
        <p:txBody>
          <a:bodyPr wrap="square" rtlCol="0">
            <a:spAutoFit/>
          </a:bodyPr>
          <a:lstStyle/>
          <a:p>
            <a:r>
              <a:rPr lang="en-US" sz="4000" dirty="0" smtClean="0"/>
              <a:t>Usage Tab 2 File Associations (1)</a:t>
            </a:r>
            <a:endParaRPr lang="en-US" sz="4000" dirty="0"/>
          </a:p>
        </p:txBody>
      </p:sp>
      <p:sp>
        <p:nvSpPr>
          <p:cNvPr id="10" name="Espace réservé du contenu 2"/>
          <p:cNvSpPr txBox="1">
            <a:spLocks/>
          </p:cNvSpPr>
          <p:nvPr/>
        </p:nvSpPr>
        <p:spPr>
          <a:xfrm>
            <a:off x="764842" y="892553"/>
            <a:ext cx="10515600" cy="5710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Your second step is to explain the data using the entities you have previously entered:</a:t>
            </a:r>
          </a:p>
          <a:p>
            <a:endParaRPr lang="en-US" dirty="0" smtClean="0"/>
          </a:p>
          <a:p>
            <a:pPr lvl="1">
              <a:spcAft>
                <a:spcPts val="1200"/>
              </a:spcAft>
            </a:pPr>
            <a:r>
              <a:rPr lang="en-US" dirty="0" smtClean="0"/>
              <a:t>Experiments </a:t>
            </a:r>
            <a:r>
              <a:rPr lang="en-US" sz="2200" dirty="0" smtClean="0"/>
              <a:t>– selecting an experiment will enable some of the buttons and menus on the right. Ticking the checkbox below will also display experiments shared directly to you or your team by other </a:t>
            </a:r>
            <a:r>
              <a:rPr lang="en-US" sz="2200" dirty="0" err="1" smtClean="0"/>
              <a:t>djedais</a:t>
            </a:r>
            <a:r>
              <a:rPr lang="en-US" sz="2200" dirty="0" smtClean="0"/>
              <a:t>.</a:t>
            </a:r>
            <a:endParaRPr lang="en-US" sz="2200" dirty="0" smtClean="0"/>
          </a:p>
          <a:p>
            <a:pPr lvl="1">
              <a:spcAft>
                <a:spcPts val="1200"/>
              </a:spcAft>
            </a:pPr>
            <a:r>
              <a:rPr lang="en-US" dirty="0" smtClean="0"/>
              <a:t>Subjects </a:t>
            </a:r>
            <a:r>
              <a:rPr lang="en-US" sz="2200" dirty="0" smtClean="0"/>
              <a:t>– </a:t>
            </a:r>
            <a:r>
              <a:rPr lang="en-US" sz="2200" dirty="0"/>
              <a:t>selecting </a:t>
            </a:r>
            <a:r>
              <a:rPr lang="en-US" sz="2200" dirty="0" smtClean="0"/>
              <a:t>a subject will </a:t>
            </a:r>
            <a:r>
              <a:rPr lang="en-US" sz="2200" dirty="0"/>
              <a:t>enable some </a:t>
            </a:r>
            <a:r>
              <a:rPr lang="en-US" sz="2200" dirty="0" smtClean="0"/>
              <a:t>the menus and buttons on the </a:t>
            </a:r>
            <a:r>
              <a:rPr lang="en-US" sz="2200" dirty="0" smtClean="0"/>
              <a:t>right</a:t>
            </a:r>
            <a:endParaRPr lang="en-US" sz="2200" dirty="0" smtClean="0"/>
          </a:p>
          <a:p>
            <a:pPr lvl="1">
              <a:spcAft>
                <a:spcPts val="1200"/>
              </a:spcAft>
            </a:pPr>
            <a:r>
              <a:rPr lang="en-US" dirty="0"/>
              <a:t>Link Modality </a:t>
            </a:r>
            <a:r>
              <a:rPr lang="en-US" sz="2200" dirty="0"/>
              <a:t>– allows you to select from a list of predefined modalities that are specific to your current experiment. Adds </a:t>
            </a:r>
            <a:r>
              <a:rPr lang="en-US" sz="2200" dirty="0" smtClean="0"/>
              <a:t>an extra </a:t>
            </a:r>
            <a:r>
              <a:rPr lang="en-US" sz="2200" dirty="0"/>
              <a:t>view in the table below (an extra tab</a:t>
            </a:r>
            <a:r>
              <a:rPr lang="en-US" sz="2200" dirty="0" smtClean="0"/>
              <a:t>)</a:t>
            </a:r>
            <a:endParaRPr lang="en-US" dirty="0" smtClean="0"/>
          </a:p>
          <a:p>
            <a:pPr lvl="1">
              <a:spcAft>
                <a:spcPts val="1200"/>
              </a:spcAft>
            </a:pPr>
            <a:r>
              <a:rPr lang="en-US" dirty="0" smtClean="0"/>
              <a:t>Add subject </a:t>
            </a:r>
            <a:r>
              <a:rPr lang="en-US" sz="2200" dirty="0"/>
              <a:t>and</a:t>
            </a:r>
            <a:r>
              <a:rPr lang="en-US" dirty="0" smtClean="0"/>
              <a:t> Add modality </a:t>
            </a:r>
            <a:r>
              <a:rPr lang="en-US" sz="2200" dirty="0"/>
              <a:t>- two buttons that act as shortcuts to the functionality provided in the first </a:t>
            </a:r>
            <a:r>
              <a:rPr lang="en-US" sz="2200" dirty="0" smtClean="0"/>
              <a:t>tab (in case you missed entering a modality or a subject)</a:t>
            </a:r>
          </a:p>
          <a:p>
            <a:pPr lvl="1"/>
            <a:endParaRPr lang="en-US" sz="2200" dirty="0"/>
          </a:p>
          <a:p>
            <a:pPr lvl="1"/>
            <a:endParaRPr lang="en-US" sz="2000" dirty="0" smtClean="0"/>
          </a:p>
          <a:p>
            <a:endParaRPr lang="en-US" sz="2400" dirty="0" smtClean="0"/>
          </a:p>
        </p:txBody>
      </p:sp>
    </p:spTree>
    <p:extLst>
      <p:ext uri="{BB962C8B-B14F-4D97-AF65-F5344CB8AC3E}">
        <p14:creationId xmlns:p14="http://schemas.microsoft.com/office/powerpoint/2010/main" val="240491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9533" y="4718447"/>
            <a:ext cx="10515600" cy="1820898"/>
          </a:xfrm>
        </p:spPr>
        <p:txBody>
          <a:bodyPr>
            <a:normAutofit/>
          </a:bodyPr>
          <a:lstStyle/>
          <a:p>
            <a:endParaRPr lang="en-US" sz="1800" dirty="0" smtClean="0"/>
          </a:p>
          <a:p>
            <a:pPr marL="0" indent="0">
              <a:buNone/>
            </a:pPr>
            <a:endParaRPr lang="en-US" dirty="0"/>
          </a:p>
          <a:p>
            <a:endParaRPr lang="en-US" dirty="0"/>
          </a:p>
        </p:txBody>
      </p:sp>
      <p:sp>
        <p:nvSpPr>
          <p:cNvPr id="9" name="ZoneTexte 8"/>
          <p:cNvSpPr txBox="1"/>
          <p:nvPr/>
        </p:nvSpPr>
        <p:spPr>
          <a:xfrm>
            <a:off x="286296" y="184667"/>
            <a:ext cx="8677595" cy="707886"/>
          </a:xfrm>
          <a:prstGeom prst="rect">
            <a:avLst/>
          </a:prstGeom>
          <a:noFill/>
        </p:spPr>
        <p:txBody>
          <a:bodyPr wrap="square" rtlCol="0">
            <a:spAutoFit/>
          </a:bodyPr>
          <a:lstStyle/>
          <a:p>
            <a:r>
              <a:rPr lang="en-US" sz="4000" dirty="0" smtClean="0"/>
              <a:t>Usage Tab 2 File Associations (2)</a:t>
            </a:r>
            <a:endParaRPr lang="en-US" sz="4000" dirty="0"/>
          </a:p>
        </p:txBody>
      </p:sp>
      <p:sp>
        <p:nvSpPr>
          <p:cNvPr id="10" name="Espace réservé du contenu 2"/>
          <p:cNvSpPr txBox="1">
            <a:spLocks/>
          </p:cNvSpPr>
          <p:nvPr/>
        </p:nvSpPr>
        <p:spPr>
          <a:xfrm>
            <a:off x="764842" y="892553"/>
            <a:ext cx="10515600" cy="5710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r>
              <a:rPr lang="en-US" sz="2400" dirty="0"/>
              <a:t>Unlink Modality </a:t>
            </a:r>
            <a:r>
              <a:rPr lang="en-US" sz="2200" dirty="0"/>
              <a:t>– this is in the case where you had an experiment with two modalities “EEG” and “Eye-tracker”, but for some reason you decided you do not need the “EEG” data at this point. Not that all files related to this modality will be </a:t>
            </a:r>
            <a:r>
              <a:rPr lang="en-US" sz="2200" dirty="0" smtClean="0"/>
              <a:t>deleted </a:t>
            </a:r>
            <a:endParaRPr lang="en-US" sz="2200" dirty="0"/>
          </a:p>
          <a:p>
            <a:pPr lvl="1"/>
            <a:endParaRPr lang="en-US" sz="2300" dirty="0" smtClean="0"/>
          </a:p>
          <a:p>
            <a:r>
              <a:rPr lang="en-US" sz="2400" dirty="0"/>
              <a:t>Linked </a:t>
            </a:r>
            <a:r>
              <a:rPr lang="en-US" sz="2400" dirty="0" smtClean="0"/>
              <a:t>Modalities grid </a:t>
            </a:r>
            <a:r>
              <a:rPr lang="en-US" sz="2200" dirty="0"/>
              <a:t>– enlists the selected modalities (</a:t>
            </a:r>
            <a:r>
              <a:rPr lang="en-US" sz="2200" dirty="0" smtClean="0"/>
              <a:t>one per tab) </a:t>
            </a:r>
            <a:r>
              <a:rPr lang="en-US" sz="2200" dirty="0"/>
              <a:t>and the selected files per </a:t>
            </a:r>
            <a:r>
              <a:rPr lang="en-US" sz="2200" dirty="0" smtClean="0"/>
              <a:t>modality</a:t>
            </a:r>
          </a:p>
          <a:p>
            <a:endParaRPr lang="en-US" sz="2200" dirty="0"/>
          </a:p>
          <a:p>
            <a:r>
              <a:rPr lang="en-US" sz="2400" dirty="0"/>
              <a:t>Add Files(s) </a:t>
            </a:r>
            <a:r>
              <a:rPr lang="en-US" sz="2200" dirty="0"/>
              <a:t>– opens a file selection dialog. More than one </a:t>
            </a:r>
            <a:r>
              <a:rPr lang="en-US" sz="2200" dirty="0" smtClean="0"/>
              <a:t>file can </a:t>
            </a:r>
            <a:r>
              <a:rPr lang="en-US" sz="2200" dirty="0"/>
              <a:t>be selected. Note that files that are shared on your local </a:t>
            </a:r>
            <a:r>
              <a:rPr lang="en-US" sz="2200" dirty="0" smtClean="0"/>
              <a:t>computer </a:t>
            </a:r>
            <a:r>
              <a:rPr lang="en-US" sz="2200" dirty="0"/>
              <a:t>will be automatically converted, so that they can be accessed by other </a:t>
            </a:r>
            <a:r>
              <a:rPr lang="en-US" sz="2200" dirty="0" err="1"/>
              <a:t>Gipsa</a:t>
            </a:r>
            <a:r>
              <a:rPr lang="en-US" sz="2200" dirty="0"/>
              <a:t>-lab domain </a:t>
            </a:r>
            <a:r>
              <a:rPr lang="en-US" sz="2200" dirty="0" smtClean="0"/>
              <a:t>users</a:t>
            </a:r>
            <a:endParaRPr lang="en-US" sz="2200" dirty="0"/>
          </a:p>
          <a:p>
            <a:endParaRPr lang="en-US" sz="2200" dirty="0"/>
          </a:p>
          <a:p>
            <a:r>
              <a:rPr lang="en-US" sz="2400" dirty="0"/>
              <a:t>Add tag </a:t>
            </a:r>
            <a:r>
              <a:rPr lang="en-US" sz="2200" dirty="0"/>
              <a:t>– attach tags to your files from a predefined list</a:t>
            </a:r>
            <a:r>
              <a:rPr lang="en-US" sz="2200" dirty="0" smtClean="0"/>
              <a:t>. Note that each tagging overrides the old one.</a:t>
            </a:r>
            <a:endParaRPr lang="en-US" sz="2200" dirty="0"/>
          </a:p>
          <a:p>
            <a:pPr lvl="1"/>
            <a:endParaRPr lang="en-US" sz="2000" dirty="0" smtClean="0"/>
          </a:p>
          <a:p>
            <a:endParaRPr lang="en-US" sz="2400" dirty="0" smtClean="0"/>
          </a:p>
        </p:txBody>
      </p:sp>
    </p:spTree>
    <p:extLst>
      <p:ext uri="{BB962C8B-B14F-4D97-AF65-F5344CB8AC3E}">
        <p14:creationId xmlns:p14="http://schemas.microsoft.com/office/powerpoint/2010/main" val="104527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9533" y="4718447"/>
            <a:ext cx="10515600" cy="1820898"/>
          </a:xfrm>
        </p:spPr>
        <p:txBody>
          <a:bodyPr>
            <a:normAutofit/>
          </a:bodyPr>
          <a:lstStyle/>
          <a:p>
            <a:endParaRPr lang="en-US" sz="1800" dirty="0" smtClean="0"/>
          </a:p>
          <a:p>
            <a:pPr marL="0" indent="0">
              <a:buNone/>
            </a:pPr>
            <a:endParaRPr lang="en-US" dirty="0"/>
          </a:p>
          <a:p>
            <a:endParaRPr lang="en-US" dirty="0"/>
          </a:p>
        </p:txBody>
      </p:sp>
      <p:sp>
        <p:nvSpPr>
          <p:cNvPr id="9" name="ZoneTexte 8"/>
          <p:cNvSpPr txBox="1"/>
          <p:nvPr/>
        </p:nvSpPr>
        <p:spPr>
          <a:xfrm>
            <a:off x="286296" y="184667"/>
            <a:ext cx="8677595" cy="707886"/>
          </a:xfrm>
          <a:prstGeom prst="rect">
            <a:avLst/>
          </a:prstGeom>
          <a:noFill/>
        </p:spPr>
        <p:txBody>
          <a:bodyPr wrap="square" rtlCol="0">
            <a:spAutoFit/>
          </a:bodyPr>
          <a:lstStyle/>
          <a:p>
            <a:r>
              <a:rPr lang="en-US" sz="4000" dirty="0" smtClean="0"/>
              <a:t>Sharing</a:t>
            </a:r>
            <a:endParaRPr lang="en-US" sz="4000" dirty="0"/>
          </a:p>
        </p:txBody>
      </p:sp>
      <p:sp>
        <p:nvSpPr>
          <p:cNvPr id="10" name="Espace réservé du contenu 2"/>
          <p:cNvSpPr txBox="1">
            <a:spLocks/>
          </p:cNvSpPr>
          <p:nvPr/>
        </p:nvSpPr>
        <p:spPr>
          <a:xfrm>
            <a:off x="764842" y="892553"/>
            <a:ext cx="10515600" cy="5710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r>
              <a:rPr lang="en-US" sz="2400" dirty="0" smtClean="0"/>
              <a:t>Sharing is performed per experiment. Shared experiments meta data can be modified by the other </a:t>
            </a:r>
            <a:r>
              <a:rPr lang="en-US" sz="2400" dirty="0" err="1" smtClean="0"/>
              <a:t>djedais</a:t>
            </a:r>
            <a:r>
              <a:rPr lang="en-US" sz="2400" dirty="0" smtClean="0"/>
              <a:t>. A </a:t>
            </a:r>
            <a:r>
              <a:rPr lang="en-US" sz="2400" dirty="0" err="1" smtClean="0"/>
              <a:t>djedai</a:t>
            </a:r>
            <a:r>
              <a:rPr lang="en-US" sz="2400" dirty="0" smtClean="0"/>
              <a:t> user can not delete an experiment that has been shared to him. </a:t>
            </a:r>
            <a:endParaRPr lang="en-US" sz="2200" dirty="0" smtClean="0"/>
          </a:p>
          <a:p>
            <a:pPr lvl="1"/>
            <a:endParaRPr lang="en-US" sz="2300" dirty="0" smtClean="0"/>
          </a:p>
          <a:p>
            <a:r>
              <a:rPr lang="en-US" sz="2400" dirty="0" smtClean="0"/>
              <a:t>Sharing is performed from the first tab by click on “Experiments” and then “Share” on the desired experiment. You can select between sharing with a specific colleague or a team (team sharing might be currently disabled)</a:t>
            </a:r>
          </a:p>
          <a:p>
            <a:endParaRPr lang="en-US" sz="2200" dirty="0"/>
          </a:p>
          <a:p>
            <a:r>
              <a:rPr lang="en-US" sz="2400" dirty="0" smtClean="0"/>
              <a:t>Viewing shared experiments is done by clicking “File associations” and the “Show shared to me” at the bottom left corner of the UI</a:t>
            </a:r>
            <a:endParaRPr lang="en-US" sz="2000" dirty="0" smtClean="0"/>
          </a:p>
          <a:p>
            <a:endParaRPr lang="en-US" sz="2400" dirty="0" smtClean="0"/>
          </a:p>
        </p:txBody>
      </p:sp>
    </p:spTree>
    <p:extLst>
      <p:ext uri="{BB962C8B-B14F-4D97-AF65-F5344CB8AC3E}">
        <p14:creationId xmlns:p14="http://schemas.microsoft.com/office/powerpoint/2010/main" val="116135881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771</Words>
  <Application>Microsoft Office PowerPoint</Application>
  <PresentationFormat>Grand écran</PresentationFormat>
  <Paragraphs>59</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Djedai Software for management of data files produced by experiments conducted in Gipsa-lab</vt:lpstr>
      <vt:lpstr>Présentation PowerPoint</vt:lpstr>
      <vt:lpstr>Présentation PowerPoint</vt:lpstr>
      <vt:lpstr>Présentation PowerPoint</vt:lpstr>
      <vt:lpstr>Présentation PowerPoint</vt:lpstr>
      <vt:lpstr>Présentation PowerPoint</vt:lpstr>
      <vt:lpstr>Présentation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Andreev Anton</dc:creator>
  <cp:lastModifiedBy>Andreev Anton</cp:lastModifiedBy>
  <cp:revision>34</cp:revision>
  <cp:lastPrinted>2013-12-10T13:03:11Z</cp:lastPrinted>
  <dcterms:created xsi:type="dcterms:W3CDTF">2013-12-10T12:38:14Z</dcterms:created>
  <dcterms:modified xsi:type="dcterms:W3CDTF">2014-01-28T11:10:54Z</dcterms:modified>
</cp:coreProperties>
</file>