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8a5e0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8a5e0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8a5e04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8a5e04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8a5e04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8a5e04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8a5e04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8a5e04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8a5e04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8a5e04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8a5e04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8a5e04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Q-learning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Tabular Q-Learning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446925"/>
            <a:ext cx="8520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800"/>
              <a:t>Q (S, A) -&gt; R</a:t>
            </a:r>
            <a:endParaRPr sz="4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300" y="442913"/>
            <a:ext cx="41910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48" y="1056125"/>
            <a:ext cx="3442725" cy="21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571838"/>
            <a:ext cx="67056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Q-</a:t>
            </a:r>
            <a:r>
              <a:rPr lang="ru"/>
              <a:t>iteration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825"/>
            <a:ext cx="9144001" cy="1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Q-learning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1)Инициализация Q-Table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2)Играем 1 игру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1)Играем 1 шаг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2)Обучаемся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3)Снижаем 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4)Повторяем 2-3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Experience</a:t>
            </a:r>
            <a:r>
              <a:rPr lang="ru"/>
              <a:t> Replay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963" y="1050925"/>
            <a:ext cx="336232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50" y="1969825"/>
            <a:ext cx="4815400" cy="12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Q-learning с реплеем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1)Инициализация Q-Table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2)Играем 1 игру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1)Играем всю игру и записываем в реплей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2)Обучаемся большим батчем из реплея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3)Снижаем 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4)Повторяем 2-3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