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8" r:id="rId4"/>
    <p:sldId id="3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 snapToObjects="1">
      <p:cViewPr>
        <p:scale>
          <a:sx n="125" d="100"/>
          <a:sy n="125" d="100"/>
        </p:scale>
        <p:origin x="-272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4438" y="4075960"/>
            <a:ext cx="5915818" cy="2584504"/>
            <a:chOff x="649281" y="3262091"/>
            <a:chExt cx="6797650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649281" y="4340552"/>
              <a:ext cx="2152326" cy="1621872"/>
              <a:chOff x="649281" y="4340552"/>
              <a:chExt cx="2152326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9281" y="4340552"/>
                <a:ext cx="1438113" cy="1117018"/>
                <a:chOff x="-717593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717593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423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2209382" y="5462912"/>
                <a:ext cx="592225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71663" y="4349251"/>
              <a:ext cx="1384065" cy="1613173"/>
              <a:chOff x="2871663" y="4349251"/>
              <a:chExt cx="1384065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871663" y="4349251"/>
                <a:ext cx="1384065" cy="1113661"/>
                <a:chOff x="1504789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504789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427164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1601363" cy="1729513"/>
              <a:chOff x="5845568" y="4349251"/>
              <a:chExt cx="1601363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950837" y="4349251"/>
                <a:ext cx="1496094" cy="908867"/>
                <a:chOff x="4583963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4583963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319141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5" y="133202"/>
            <a:ext cx="5852105" cy="47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133200"/>
            <a:ext cx="7928956" cy="637935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14400" y="180848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1798320"/>
            <a:ext cx="17068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6640" y="182880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56616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6640" y="357632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9600" y="3586480"/>
            <a:ext cx="16154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9600" y="5334000"/>
            <a:ext cx="16154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664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6160" y="3291840"/>
            <a:ext cx="0" cy="1330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5_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10" y="1676400"/>
            <a:ext cx="6857589" cy="281432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" y="3208048"/>
            <a:ext cx="1734820" cy="9055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760" y="3144660"/>
            <a:ext cx="1991360" cy="101851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5_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10" y="1905560"/>
            <a:ext cx="6076389" cy="2493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760" y="3073540"/>
            <a:ext cx="2885440" cy="8380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3144660"/>
            <a:ext cx="2646048" cy="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9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Gabriela Cohen Freue</cp:lastModifiedBy>
  <cp:revision>271</cp:revision>
  <dcterms:created xsi:type="dcterms:W3CDTF">2016-10-24T16:52:59Z</dcterms:created>
  <dcterms:modified xsi:type="dcterms:W3CDTF">2019-09-10T00:17:41Z</dcterms:modified>
</cp:coreProperties>
</file>