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369" r:id="rId2"/>
    <p:sldId id="366" r:id="rId3"/>
    <p:sldId id="367" r:id="rId4"/>
    <p:sldId id="368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5C6C2"/>
    <a:srgbClr val="F958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88889" autoAdjust="0"/>
  </p:normalViewPr>
  <p:slideViewPr>
    <p:cSldViewPr snapToGrid="0" snapToObjects="1">
      <p:cViewPr>
        <p:scale>
          <a:sx n="100" d="100"/>
          <a:sy n="100" d="100"/>
        </p:scale>
        <p:origin x="-3440" y="-11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C76A62-000D-E547-83B7-E179CCF7BF20}" type="datetimeFigureOut">
              <a:rPr lang="en-US" smtClean="0"/>
              <a:t>19-09-12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E379A4-7F97-BD43-A57B-9FEAFBD2E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6935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ACB02-0458-E443-991A-BACE49840B4F}" type="datetimeFigureOut">
              <a:rPr lang="en-US" smtClean="0"/>
              <a:t>19-09-12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D1116-E595-0441-9E16-904497140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18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ACB02-0458-E443-991A-BACE49840B4F}" type="datetimeFigureOut">
              <a:rPr lang="en-US" smtClean="0"/>
              <a:t>19-09-12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D1116-E595-0441-9E16-904497140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571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ACB02-0458-E443-991A-BACE49840B4F}" type="datetimeFigureOut">
              <a:rPr lang="en-US" smtClean="0"/>
              <a:t>19-09-12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D1116-E595-0441-9E16-904497140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633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ACB02-0458-E443-991A-BACE49840B4F}" type="datetimeFigureOut">
              <a:rPr lang="en-US" smtClean="0"/>
              <a:t>19-09-12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D1116-E595-0441-9E16-904497140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325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ACB02-0458-E443-991A-BACE49840B4F}" type="datetimeFigureOut">
              <a:rPr lang="en-US" smtClean="0"/>
              <a:t>19-09-12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D1116-E595-0441-9E16-904497140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195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ACB02-0458-E443-991A-BACE49840B4F}" type="datetimeFigureOut">
              <a:rPr lang="en-US" smtClean="0"/>
              <a:t>19-09-12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D1116-E595-0441-9E16-904497140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527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ACB02-0458-E443-991A-BACE49840B4F}" type="datetimeFigureOut">
              <a:rPr lang="en-US" smtClean="0"/>
              <a:t>19-09-12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D1116-E595-0441-9E16-904497140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55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ACB02-0458-E443-991A-BACE49840B4F}" type="datetimeFigureOut">
              <a:rPr lang="en-US" smtClean="0"/>
              <a:t>19-09-12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D1116-E595-0441-9E16-904497140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690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ACB02-0458-E443-991A-BACE49840B4F}" type="datetimeFigureOut">
              <a:rPr lang="en-US" smtClean="0"/>
              <a:t>19-09-12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D1116-E595-0441-9E16-904497140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52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ACB02-0458-E443-991A-BACE49840B4F}" type="datetimeFigureOut">
              <a:rPr lang="en-US" smtClean="0"/>
              <a:t>19-09-12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D1116-E595-0441-9E16-904497140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365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ACB02-0458-E443-991A-BACE49840B4F}" type="datetimeFigureOut">
              <a:rPr lang="en-US" smtClean="0"/>
              <a:t>19-09-12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D1116-E595-0441-9E16-904497140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727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DACB02-0458-E443-991A-BACE49840B4F}" type="datetimeFigureOut">
              <a:rPr lang="en-US" smtClean="0"/>
              <a:t>19-09-12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BD1116-E595-0441-9E16-904497140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547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emf"/><Relationship Id="rId3" Type="http://schemas.openxmlformats.org/officeDocument/2006/relationships/image" Target="../media/image4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lide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" y="1253490"/>
            <a:ext cx="7345680" cy="5509260"/>
          </a:xfrm>
          <a:prstGeom prst="rect">
            <a:avLst/>
          </a:prstGeom>
        </p:spPr>
      </p:pic>
      <p:pic>
        <p:nvPicPr>
          <p:cNvPr id="5" name="Picture 4" descr="latex-image-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3830" y="2275840"/>
            <a:ext cx="2152650" cy="36429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080000" y="2072640"/>
            <a:ext cx="2540000" cy="853440"/>
          </a:xfrm>
          <a:prstGeom prst="rect">
            <a:avLst/>
          </a:prstGeom>
          <a:noFill/>
          <a:ln w="127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6547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780238" y="4075960"/>
            <a:ext cx="6842918" cy="2584504"/>
            <a:chOff x="50968" y="3262091"/>
            <a:chExt cx="7862939" cy="3398373"/>
          </a:xfrm>
        </p:grpSpPr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45515" y="5893136"/>
              <a:ext cx="3421004" cy="767328"/>
            </a:xfrm>
            <a:prstGeom prst="rect">
              <a:avLst/>
            </a:prstGeom>
          </p:spPr>
        </p:pic>
        <p:grpSp>
          <p:nvGrpSpPr>
            <p:cNvPr id="36" name="Group 35"/>
            <p:cNvGrpSpPr/>
            <p:nvPr/>
          </p:nvGrpSpPr>
          <p:grpSpPr>
            <a:xfrm>
              <a:off x="50968" y="4340552"/>
              <a:ext cx="2750639" cy="1621872"/>
              <a:chOff x="50968" y="4340552"/>
              <a:chExt cx="2750639" cy="1621872"/>
            </a:xfrm>
          </p:grpSpPr>
          <p:grpSp>
            <p:nvGrpSpPr>
              <p:cNvPr id="24" name="Group 23"/>
              <p:cNvGrpSpPr/>
              <p:nvPr/>
            </p:nvGrpSpPr>
            <p:grpSpPr>
              <a:xfrm>
                <a:off x="50968" y="4340552"/>
                <a:ext cx="1438113" cy="1117018"/>
                <a:chOff x="-1315906" y="4340552"/>
                <a:chExt cx="1438113" cy="1117018"/>
              </a:xfrm>
            </p:grpSpPr>
            <p:sp>
              <p:nvSpPr>
                <p:cNvPr id="15" name="AutoShape 4"/>
                <p:cNvSpPr>
                  <a:spLocks/>
                </p:cNvSpPr>
                <p:nvPr/>
              </p:nvSpPr>
              <p:spPr bwMode="auto">
                <a:xfrm>
                  <a:off x="-1315906" y="4605700"/>
                  <a:ext cx="1438113" cy="851870"/>
                </a:xfrm>
                <a:prstGeom prst="roundRect">
                  <a:avLst>
                    <a:gd name="adj" fmla="val 16667"/>
                  </a:avLst>
                </a:prstGeom>
                <a:noFill/>
                <a:ln>
                  <a:headEnd/>
                  <a:tailEnd/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lIns="0" tIns="0" rIns="0" bIns="0" anchor="ctr"/>
                <a:lstStyle/>
                <a:p>
                  <a:pPr algn="ctr">
                    <a:lnSpc>
                      <a:spcPct val="80000"/>
                    </a:lnSpc>
                    <a:spcBef>
                      <a:spcPts val="1200"/>
                    </a:spcBef>
                    <a:defRPr/>
                  </a:pPr>
                  <a:r>
                    <a:rPr lang="en-US" sz="2000" dirty="0">
                      <a:solidFill>
                        <a:srgbClr val="000000"/>
                      </a:solidFill>
                      <a:cs typeface="Calibri" charset="0"/>
                    </a:rPr>
                    <a:t>r</a:t>
                  </a:r>
                  <a:r>
                    <a:rPr lang="en-US" sz="2000" dirty="0" smtClean="0">
                      <a:solidFill>
                        <a:srgbClr val="000000"/>
                      </a:solidFill>
                      <a:cs typeface="Calibri" charset="0"/>
                    </a:rPr>
                    <a:t>esponse</a:t>
                  </a:r>
                </a:p>
                <a:p>
                  <a:pPr algn="ctr">
                    <a:lnSpc>
                      <a:spcPct val="80000"/>
                    </a:lnSpc>
                    <a:spcBef>
                      <a:spcPts val="1200"/>
                    </a:spcBef>
                    <a:defRPr/>
                  </a:pPr>
                  <a:r>
                    <a:rPr lang="en-US" sz="2000" b="1" i="1" dirty="0">
                      <a:solidFill>
                        <a:srgbClr val="000000"/>
                      </a:solidFill>
                      <a:latin typeface="Times"/>
                      <a:cs typeface="Times"/>
                    </a:rPr>
                    <a:t>Y</a:t>
                  </a:r>
                </a:p>
              </p:txBody>
            </p:sp>
            <p:cxnSp>
              <p:nvCxnSpPr>
                <p:cNvPr id="16" name="Straight Arrow Connector 15"/>
                <p:cNvCxnSpPr/>
                <p:nvPr/>
              </p:nvCxnSpPr>
              <p:spPr>
                <a:xfrm flipV="1">
                  <a:off x="-597863" y="4340552"/>
                  <a:ext cx="0" cy="270490"/>
                </a:xfrm>
                <a:prstGeom prst="straightConnector1">
                  <a:avLst/>
                </a:prstGeom>
                <a:ln>
                  <a:solidFill>
                    <a:srgbClr val="C0504D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Arrow Connector 31"/>
              <p:cNvCxnSpPr/>
              <p:nvPr/>
            </p:nvCxnSpPr>
            <p:spPr>
              <a:xfrm>
                <a:off x="1489081" y="5462912"/>
                <a:ext cx="1312526" cy="499512"/>
              </a:xfrm>
              <a:prstGeom prst="straightConnector1">
                <a:avLst/>
              </a:prstGeom>
              <a:ln>
                <a:solidFill>
                  <a:srgbClr val="C0504D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Group 36"/>
            <p:cNvGrpSpPr/>
            <p:nvPr/>
          </p:nvGrpSpPr>
          <p:grpSpPr>
            <a:xfrm>
              <a:off x="2652768" y="4349251"/>
              <a:ext cx="1447854" cy="1613173"/>
              <a:chOff x="2652768" y="4349251"/>
              <a:chExt cx="1447854" cy="1613173"/>
            </a:xfrm>
          </p:grpSpPr>
          <p:grpSp>
            <p:nvGrpSpPr>
              <p:cNvPr id="25" name="Group 24"/>
              <p:cNvGrpSpPr/>
              <p:nvPr/>
            </p:nvGrpSpPr>
            <p:grpSpPr>
              <a:xfrm>
                <a:off x="2652768" y="4349251"/>
                <a:ext cx="1384065" cy="1113661"/>
                <a:chOff x="1213144" y="4349251"/>
                <a:chExt cx="1844024" cy="1113661"/>
              </a:xfrm>
            </p:grpSpPr>
            <p:sp>
              <p:nvSpPr>
                <p:cNvPr id="5" name="AutoShape 4"/>
                <p:cNvSpPr>
                  <a:spLocks/>
                </p:cNvSpPr>
                <p:nvPr/>
              </p:nvSpPr>
              <p:spPr bwMode="auto">
                <a:xfrm>
                  <a:off x="1213144" y="4605699"/>
                  <a:ext cx="1844024" cy="857213"/>
                </a:xfrm>
                <a:prstGeom prst="roundRect">
                  <a:avLst>
                    <a:gd name="adj" fmla="val 16667"/>
                  </a:avLst>
                </a:prstGeom>
                <a:noFill/>
                <a:ln>
                  <a:headEnd/>
                  <a:tailEnd/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lIns="0" tIns="0" rIns="0" bIns="0" anchor="ctr"/>
                <a:lstStyle/>
                <a:p>
                  <a:pPr algn="ctr">
                    <a:lnSpc>
                      <a:spcPct val="80000"/>
                    </a:lnSpc>
                    <a:spcBef>
                      <a:spcPts val="1200"/>
                    </a:spcBef>
                    <a:defRPr/>
                  </a:pPr>
                  <a:r>
                    <a:rPr lang="en-US" sz="2000" dirty="0">
                      <a:solidFill>
                        <a:srgbClr val="000000"/>
                      </a:solidFill>
                      <a:cs typeface="Calibri" charset="0"/>
                    </a:rPr>
                    <a:t>d</a:t>
                  </a:r>
                  <a:r>
                    <a:rPr lang="en-US" sz="2000" dirty="0" smtClean="0">
                      <a:solidFill>
                        <a:srgbClr val="000000"/>
                      </a:solidFill>
                      <a:cs typeface="Calibri" charset="0"/>
                    </a:rPr>
                    <a:t>esign matrix </a:t>
                  </a:r>
                  <a:r>
                    <a:rPr lang="en-US" sz="2000" b="1" i="1" dirty="0" smtClean="0">
                      <a:solidFill>
                        <a:srgbClr val="000000"/>
                      </a:solidFill>
                      <a:latin typeface="Times"/>
                      <a:cs typeface="Times"/>
                    </a:rPr>
                    <a:t>X</a:t>
                  </a:r>
                  <a:endParaRPr lang="en-US" sz="2000" b="1" i="1" dirty="0">
                    <a:solidFill>
                      <a:srgbClr val="000000"/>
                    </a:solidFill>
                    <a:latin typeface="Times"/>
                    <a:cs typeface="Times"/>
                  </a:endParaRPr>
                </a:p>
              </p:txBody>
            </p:sp>
            <p:cxnSp>
              <p:nvCxnSpPr>
                <p:cNvPr id="14" name="Straight Arrow Connector 13"/>
                <p:cNvCxnSpPr/>
                <p:nvPr/>
              </p:nvCxnSpPr>
              <p:spPr>
                <a:xfrm flipV="1">
                  <a:off x="2077195" y="4349251"/>
                  <a:ext cx="0" cy="270490"/>
                </a:xfrm>
                <a:prstGeom prst="straightConnector1">
                  <a:avLst/>
                </a:prstGeom>
                <a:ln>
                  <a:solidFill>
                    <a:srgbClr val="C0504D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Arrow Connector 32"/>
              <p:cNvCxnSpPr/>
              <p:nvPr/>
            </p:nvCxnSpPr>
            <p:spPr>
              <a:xfrm>
                <a:off x="3563968" y="5462912"/>
                <a:ext cx="536654" cy="499512"/>
              </a:xfrm>
              <a:prstGeom prst="straightConnector1">
                <a:avLst/>
              </a:prstGeom>
              <a:ln>
                <a:solidFill>
                  <a:srgbClr val="C0504D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Group 38"/>
            <p:cNvGrpSpPr/>
            <p:nvPr/>
          </p:nvGrpSpPr>
          <p:grpSpPr>
            <a:xfrm>
              <a:off x="5845568" y="4349251"/>
              <a:ext cx="2068339" cy="1729513"/>
              <a:chOff x="5845568" y="4349251"/>
              <a:chExt cx="2068339" cy="1729513"/>
            </a:xfrm>
          </p:grpSpPr>
          <p:grpSp>
            <p:nvGrpSpPr>
              <p:cNvPr id="27" name="Group 26"/>
              <p:cNvGrpSpPr/>
              <p:nvPr/>
            </p:nvGrpSpPr>
            <p:grpSpPr>
              <a:xfrm>
                <a:off x="6417813" y="4349251"/>
                <a:ext cx="1496094" cy="908867"/>
                <a:chOff x="5050939" y="4349251"/>
                <a:chExt cx="1496094" cy="908867"/>
              </a:xfrm>
            </p:grpSpPr>
            <p:sp>
              <p:nvSpPr>
                <p:cNvPr id="7" name="AutoShape 4"/>
                <p:cNvSpPr>
                  <a:spLocks/>
                </p:cNvSpPr>
                <p:nvPr/>
              </p:nvSpPr>
              <p:spPr bwMode="auto">
                <a:xfrm>
                  <a:off x="5050939" y="4605700"/>
                  <a:ext cx="1496094" cy="652418"/>
                </a:xfrm>
                <a:prstGeom prst="roundRect">
                  <a:avLst>
                    <a:gd name="adj" fmla="val 16667"/>
                  </a:avLst>
                </a:prstGeom>
                <a:noFill/>
                <a:ln>
                  <a:headEnd/>
                  <a:tailEnd/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lIns="0" tIns="0" rIns="0" bIns="0" anchor="ctr"/>
                <a:lstStyle/>
                <a:p>
                  <a:pPr algn="ctr">
                    <a:lnSpc>
                      <a:spcPct val="80000"/>
                    </a:lnSpc>
                    <a:spcBef>
                      <a:spcPts val="1200"/>
                    </a:spcBef>
                    <a:defRPr/>
                  </a:pPr>
                  <a:r>
                    <a:rPr lang="en-US" sz="2000" dirty="0" smtClean="0">
                      <a:solidFill>
                        <a:srgbClr val="000000"/>
                      </a:solidFill>
                      <a:cs typeface="Calibri" charset="0"/>
                    </a:rPr>
                    <a:t>error term</a:t>
                  </a:r>
                  <a:endParaRPr lang="en-US" sz="2000" i="1" dirty="0">
                    <a:solidFill>
                      <a:srgbClr val="000000"/>
                    </a:solidFill>
                    <a:cs typeface="Calibri" charset="0"/>
                  </a:endParaRPr>
                </a:p>
              </p:txBody>
            </p:sp>
            <p:cxnSp>
              <p:nvCxnSpPr>
                <p:cNvPr id="12" name="Straight Arrow Connector 11"/>
                <p:cNvCxnSpPr/>
                <p:nvPr/>
              </p:nvCxnSpPr>
              <p:spPr>
                <a:xfrm flipV="1">
                  <a:off x="5786117" y="4349251"/>
                  <a:ext cx="0" cy="270490"/>
                </a:xfrm>
                <a:prstGeom prst="straightConnector1">
                  <a:avLst/>
                </a:prstGeom>
                <a:ln>
                  <a:solidFill>
                    <a:srgbClr val="C0504D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Arrow Connector 33"/>
              <p:cNvCxnSpPr/>
              <p:nvPr/>
            </p:nvCxnSpPr>
            <p:spPr>
              <a:xfrm flipH="1">
                <a:off x="5845568" y="5258118"/>
                <a:ext cx="614776" cy="820646"/>
              </a:xfrm>
              <a:prstGeom prst="straightConnector1">
                <a:avLst/>
              </a:prstGeom>
              <a:ln>
                <a:solidFill>
                  <a:srgbClr val="C0504D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Group 37"/>
            <p:cNvGrpSpPr/>
            <p:nvPr/>
          </p:nvGrpSpPr>
          <p:grpSpPr>
            <a:xfrm>
              <a:off x="4533025" y="3262091"/>
              <a:ext cx="1496094" cy="2700333"/>
              <a:chOff x="4533025" y="3262091"/>
              <a:chExt cx="1496094" cy="2700333"/>
            </a:xfrm>
          </p:grpSpPr>
          <p:grpSp>
            <p:nvGrpSpPr>
              <p:cNvPr id="26" name="Group 25"/>
              <p:cNvGrpSpPr/>
              <p:nvPr/>
            </p:nvGrpSpPr>
            <p:grpSpPr>
              <a:xfrm>
                <a:off x="4533025" y="3262091"/>
                <a:ext cx="1496094" cy="1226700"/>
                <a:chOff x="3166151" y="3262091"/>
                <a:chExt cx="1496094" cy="1226700"/>
              </a:xfrm>
            </p:grpSpPr>
            <p:sp>
              <p:nvSpPr>
                <p:cNvPr id="6" name="AutoShape 4"/>
                <p:cNvSpPr>
                  <a:spLocks/>
                </p:cNvSpPr>
                <p:nvPr/>
              </p:nvSpPr>
              <p:spPr bwMode="auto">
                <a:xfrm>
                  <a:off x="3166151" y="3696832"/>
                  <a:ext cx="1496094" cy="791959"/>
                </a:xfrm>
                <a:prstGeom prst="roundRect">
                  <a:avLst>
                    <a:gd name="adj" fmla="val 16667"/>
                  </a:avLst>
                </a:prstGeom>
                <a:noFill/>
                <a:ln>
                  <a:headEnd/>
                  <a:tailEnd/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lIns="0" tIns="0" rIns="0" bIns="0" anchor="ctr"/>
                <a:lstStyle/>
                <a:p>
                  <a:pPr algn="ctr">
                    <a:lnSpc>
                      <a:spcPct val="80000"/>
                    </a:lnSpc>
                    <a:spcBef>
                      <a:spcPts val="1200"/>
                    </a:spcBef>
                    <a:defRPr/>
                  </a:pPr>
                  <a:r>
                    <a:rPr lang="en-US" sz="2000" dirty="0">
                      <a:solidFill>
                        <a:srgbClr val="000000"/>
                      </a:solidFill>
                      <a:cs typeface="Calibri" charset="0"/>
                    </a:rPr>
                    <a:t>r</a:t>
                  </a:r>
                  <a:r>
                    <a:rPr lang="en-US" sz="2000" dirty="0" smtClean="0">
                      <a:solidFill>
                        <a:srgbClr val="000000"/>
                      </a:solidFill>
                      <a:cs typeface="Calibri" charset="0"/>
                    </a:rPr>
                    <a:t>egression parameters</a:t>
                  </a:r>
                  <a:endParaRPr lang="en-US" sz="2000" i="1" dirty="0">
                    <a:solidFill>
                      <a:srgbClr val="000000"/>
                    </a:solidFill>
                    <a:cs typeface="Calibri" charset="0"/>
                  </a:endParaRPr>
                </a:p>
              </p:txBody>
            </p:sp>
            <p:cxnSp>
              <p:nvCxnSpPr>
                <p:cNvPr id="9" name="Straight Arrow Connector 8"/>
                <p:cNvCxnSpPr/>
                <p:nvPr/>
              </p:nvCxnSpPr>
              <p:spPr>
                <a:xfrm flipV="1">
                  <a:off x="3757630" y="3262091"/>
                  <a:ext cx="0" cy="434742"/>
                </a:xfrm>
                <a:prstGeom prst="straightConnector1">
                  <a:avLst/>
                </a:prstGeom>
                <a:ln>
                  <a:solidFill>
                    <a:srgbClr val="C0504D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5" name="Straight Arrow Connector 34"/>
              <p:cNvCxnSpPr/>
              <p:nvPr/>
            </p:nvCxnSpPr>
            <p:spPr>
              <a:xfrm flipH="1">
                <a:off x="4798602" y="4488791"/>
                <a:ext cx="325902" cy="1473633"/>
              </a:xfrm>
              <a:prstGeom prst="straightConnector1">
                <a:avLst/>
              </a:prstGeom>
              <a:ln>
                <a:solidFill>
                  <a:srgbClr val="C0504D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2" name="Picture 1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050" y="368301"/>
            <a:ext cx="6819021" cy="4406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178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914400" y="1808480"/>
            <a:ext cx="904240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3149600" y="1798320"/>
            <a:ext cx="1706880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7406640" y="1828800"/>
            <a:ext cx="904240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914400" y="3566160"/>
            <a:ext cx="904240" cy="0"/>
          </a:xfrm>
          <a:prstGeom prst="line">
            <a:avLst/>
          </a:prstGeom>
          <a:ln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7406640" y="3576320"/>
            <a:ext cx="904240" cy="0"/>
          </a:xfrm>
          <a:prstGeom prst="line">
            <a:avLst/>
          </a:prstGeom>
          <a:ln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3149600" y="3586480"/>
            <a:ext cx="1615440" cy="0"/>
          </a:xfrm>
          <a:prstGeom prst="line">
            <a:avLst/>
          </a:prstGeom>
          <a:ln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914400" y="5334000"/>
            <a:ext cx="904240" cy="0"/>
          </a:xfrm>
          <a:prstGeom prst="line">
            <a:avLst/>
          </a:prstGeom>
          <a:ln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3149600" y="5334000"/>
            <a:ext cx="1615440" cy="0"/>
          </a:xfrm>
          <a:prstGeom prst="line">
            <a:avLst/>
          </a:prstGeom>
          <a:ln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7406640" y="5334000"/>
            <a:ext cx="904240" cy="0"/>
          </a:xfrm>
          <a:prstGeom prst="line">
            <a:avLst/>
          </a:prstGeom>
          <a:ln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6106160" y="3291840"/>
            <a:ext cx="0" cy="133096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headEnd type="oval"/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698" y="114514"/>
            <a:ext cx="7985282" cy="6413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8367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239520" y="1892671"/>
            <a:ext cx="6441439" cy="2814320"/>
            <a:chOff x="2702560" y="1348852"/>
            <a:chExt cx="6441439" cy="2814320"/>
          </a:xfrm>
        </p:grpSpPr>
        <p:pic>
          <p:nvPicPr>
            <p:cNvPr id="2" name="Picture 1" descr="slide25_s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58"/>
            <a:stretch/>
          </p:blipFill>
          <p:spPr>
            <a:xfrm>
              <a:off x="4135120" y="1348852"/>
              <a:ext cx="5008879" cy="2814320"/>
            </a:xfrm>
            <a:prstGeom prst="rect">
              <a:avLst/>
            </a:prstGeom>
          </p:spPr>
        </p:pic>
        <p:grpSp>
          <p:nvGrpSpPr>
            <p:cNvPr id="17" name="Group 16"/>
            <p:cNvGrpSpPr/>
            <p:nvPr/>
          </p:nvGrpSpPr>
          <p:grpSpPr>
            <a:xfrm>
              <a:off x="3840480" y="1442720"/>
              <a:ext cx="264160" cy="2519680"/>
              <a:chOff x="4551680" y="1442720"/>
              <a:chExt cx="264160" cy="2519680"/>
            </a:xfrm>
          </p:grpSpPr>
          <p:cxnSp>
            <p:nvCxnSpPr>
              <p:cNvPr id="6" name="Straight Connector 5"/>
              <p:cNvCxnSpPr/>
              <p:nvPr/>
            </p:nvCxnSpPr>
            <p:spPr>
              <a:xfrm>
                <a:off x="4683760" y="1442720"/>
                <a:ext cx="0" cy="2519680"/>
              </a:xfrm>
              <a:prstGeom prst="line">
                <a:avLst/>
              </a:prstGeom>
              <a:ln w="28575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>
                <a:off x="4551680" y="2042160"/>
                <a:ext cx="0" cy="1440000"/>
              </a:xfrm>
              <a:prstGeom prst="line">
                <a:avLst/>
              </a:prstGeom>
              <a:ln w="28575" cmpd="sng">
                <a:solidFill>
                  <a:schemeClr val="tx1"/>
                </a:solidFill>
                <a:headEnd type="triangl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4582160" y="3474720"/>
                <a:ext cx="233680" cy="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4582160" y="2042160"/>
                <a:ext cx="233680" cy="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Rectangle 15"/>
            <p:cNvSpPr/>
            <p:nvPr/>
          </p:nvSpPr>
          <p:spPr>
            <a:xfrm>
              <a:off x="4053840" y="3474720"/>
              <a:ext cx="284480" cy="31496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" name="Picture 18" descr="latex-image-1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02560" y="3316231"/>
              <a:ext cx="1137920" cy="359784"/>
            </a:xfrm>
            <a:prstGeom prst="rect">
              <a:avLst/>
            </a:prstGeom>
          </p:spPr>
        </p:pic>
        <p:pic>
          <p:nvPicPr>
            <p:cNvPr id="21" name="Picture 20" descr="latex-image-1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64620" y="1841871"/>
              <a:ext cx="894580" cy="261249"/>
            </a:xfrm>
            <a:prstGeom prst="rect">
              <a:avLst/>
            </a:prstGeom>
          </p:spPr>
        </p:pic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95040" y="507614"/>
            <a:ext cx="3444240" cy="1572620"/>
          </a:xfrm>
          <a:prstGeom prst="rect">
            <a:avLst/>
          </a:prstGeom>
        </p:spPr>
      </p:pic>
      <p:pic>
        <p:nvPicPr>
          <p:cNvPr id="5" name="Picture 4" descr="latex-image-1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9520" y="3202124"/>
            <a:ext cx="835660" cy="25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8575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6160</TotalTime>
  <Words>9</Words>
  <Application>Microsoft Macintosh PowerPoint</Application>
  <PresentationFormat>On-screen Show (4:3)</PresentationFormat>
  <Paragraphs>5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DSCI561: Regression I Lecture 2: November 20, 2016  </dc:title>
  <dc:creator>Gabriela Cohen Freue</dc:creator>
  <cp:lastModifiedBy>Gabriela Cohen Freue</cp:lastModifiedBy>
  <cp:revision>282</cp:revision>
  <dcterms:created xsi:type="dcterms:W3CDTF">2016-10-24T16:52:59Z</dcterms:created>
  <dcterms:modified xsi:type="dcterms:W3CDTF">2019-09-12T20:50:44Z</dcterms:modified>
</cp:coreProperties>
</file>