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69" r:id="rId2"/>
    <p:sldId id="366" r:id="rId3"/>
    <p:sldId id="368" r:id="rId4"/>
    <p:sldId id="372" r:id="rId5"/>
    <p:sldId id="370" r:id="rId6"/>
    <p:sldId id="371" r:id="rId7"/>
    <p:sldId id="3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>
        <p:scale>
          <a:sx n="100" d="100"/>
          <a:sy n="100" d="100"/>
        </p:scale>
        <p:origin x="-3272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53490"/>
            <a:ext cx="7345680" cy="550926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0" y="2275840"/>
            <a:ext cx="2152650" cy="36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0000" y="2072640"/>
            <a:ext cx="2540000" cy="853440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0238" y="4075960"/>
            <a:ext cx="6842918" cy="2584504"/>
            <a:chOff x="50968" y="3262091"/>
            <a:chExt cx="7862939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50968" y="4340552"/>
              <a:ext cx="2750639" cy="1621872"/>
              <a:chOff x="50968" y="4340552"/>
              <a:chExt cx="2750639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68" y="4340552"/>
                <a:ext cx="1438113" cy="1117018"/>
                <a:chOff x="-1315906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1315906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-59786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1489081" y="5462912"/>
                <a:ext cx="1312526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652768" y="4349251"/>
              <a:ext cx="1447854" cy="1613173"/>
              <a:chOff x="2652768" y="4349251"/>
              <a:chExt cx="1447854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2768" y="4349251"/>
                <a:ext cx="1384065" cy="1113661"/>
                <a:chOff x="1213144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213144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077195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2068339" cy="1729513"/>
              <a:chOff x="5845568" y="4349251"/>
              <a:chExt cx="2068339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417813" y="4349251"/>
                <a:ext cx="1496094" cy="908867"/>
                <a:chOff x="5050939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5050939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786117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8301"/>
            <a:ext cx="6819021" cy="4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matrix_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flipH="1">
            <a:off x="4248201" y="2969814"/>
            <a:ext cx="1" cy="323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D089-491A-794B-A8CD-D00F3ABC7FAF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1694" y="5631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HOW?? </a:t>
            </a:r>
          </a:p>
          <a:p>
            <a:r>
              <a:rPr lang="en-US" sz="2800" b="1" dirty="0" smtClean="0"/>
              <a:t>Changing </a:t>
            </a:r>
            <a:r>
              <a:rPr lang="en-US" sz="2800" b="1" dirty="0"/>
              <a:t>the </a:t>
            </a:r>
            <a:r>
              <a:rPr lang="en-US" sz="2800" b="1" dirty="0" err="1"/>
              <a:t>parametrization</a:t>
            </a:r>
            <a:r>
              <a:rPr lang="en-US" sz="2800" b="1" dirty="0"/>
              <a:t> and using dummy variables</a:t>
            </a:r>
            <a:endParaRPr lang="en-US" sz="2800" b="1" dirty="0">
              <a:solidFill>
                <a:srgbClr val="3366FF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8" y="1364149"/>
            <a:ext cx="6191985" cy="36540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74679" y="1926974"/>
            <a:ext cx="3945360" cy="907921"/>
            <a:chOff x="274679" y="1469774"/>
            <a:chExt cx="3945360" cy="907921"/>
          </a:xfrm>
        </p:grpSpPr>
        <p:cxnSp>
          <p:nvCxnSpPr>
            <p:cNvPr id="12" name="Straight Arrow Connector 11"/>
            <p:cNvCxnSpPr>
              <a:cxnSpLocks noChangeAspect="1"/>
            </p:cNvCxnSpPr>
            <p:nvPr/>
          </p:nvCxnSpPr>
          <p:spPr>
            <a:xfrm>
              <a:off x="4218321" y="1469774"/>
              <a:ext cx="1718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923200" y="1764765"/>
              <a:ext cx="674799" cy="567796"/>
            </a:xfrm>
            <a:prstGeom prst="ellipse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679" y="1669809"/>
              <a:ext cx="1406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Response variable</a:t>
              </a:r>
              <a:endParaRPr lang="en-US" sz="20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08" y="4208671"/>
            <a:ext cx="2726343" cy="611516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39" y="2319900"/>
            <a:ext cx="4000508" cy="397900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15785" y="3307189"/>
            <a:ext cx="5641659" cy="2678903"/>
            <a:chOff x="342900" y="2197100"/>
            <a:chExt cx="8077200" cy="3835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2300" y="268478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57500" y="2674620"/>
              <a:ext cx="170688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279640" y="270510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47700" y="465836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139940" y="466852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82900" y="4678680"/>
              <a:ext cx="16154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50560" y="3520440"/>
              <a:ext cx="0" cy="1330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197100"/>
              <a:ext cx="8077200" cy="383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4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50" t="23484"/>
          <a:stretch/>
        </p:blipFill>
        <p:spPr>
          <a:xfrm>
            <a:off x="2400300" y="1244599"/>
            <a:ext cx="6743700" cy="2005703"/>
          </a:xfrm>
          <a:prstGeom prst="rect">
            <a:avLst/>
          </a:prstGeo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509091" y="3492622"/>
            <a:ext cx="3718702" cy="81228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NOT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population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means</a:t>
            </a:r>
            <a:endParaRPr lang="en-US" sz="2000" b="1" dirty="0">
              <a:solidFill>
                <a:srgbClr val="000000"/>
              </a:solidFill>
              <a:cs typeface="Calibri" charset="0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differences of means</a:t>
            </a: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56809" y="2964490"/>
            <a:ext cx="685800" cy="5281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1376" y="6383962"/>
            <a:ext cx="2133600" cy="365125"/>
          </a:xfrm>
        </p:spPr>
        <p:txBody>
          <a:bodyPr/>
          <a:lstStyle/>
          <a:p>
            <a:fld id="{49BD1116-E595-0441-9E16-904497140103}" type="slidenum">
              <a:rPr lang="en-US" smtClean="0"/>
              <a:t>6</a:t>
            </a:fld>
            <a:endParaRPr lang="en-US"/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>
            <a:off x="2400300" y="1962211"/>
            <a:ext cx="656509" cy="107308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15100" y="2920998"/>
            <a:ext cx="596900" cy="5716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7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" y="2197100"/>
            <a:ext cx="8077200" cy="3835400"/>
            <a:chOff x="342900" y="2197100"/>
            <a:chExt cx="8077200" cy="3835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2300" y="268478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57500" y="2674620"/>
              <a:ext cx="170688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79640" y="270510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" y="465836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9940" y="466852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82900" y="4678680"/>
              <a:ext cx="16154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50560" y="3520440"/>
              <a:ext cx="0" cy="1330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197100"/>
              <a:ext cx="8077200" cy="383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33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Gabriela Cohen Freue</cp:lastModifiedBy>
  <cp:revision>288</cp:revision>
  <dcterms:created xsi:type="dcterms:W3CDTF">2016-10-24T16:52:59Z</dcterms:created>
  <dcterms:modified xsi:type="dcterms:W3CDTF">2019-09-26T00:02:18Z</dcterms:modified>
</cp:coreProperties>
</file>