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 snapToObjects="1">
      <p:cViewPr>
        <p:scale>
          <a:sx n="125" d="100"/>
          <a:sy n="125" d="100"/>
        </p:scale>
        <p:origin x="-167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4438" y="4075960"/>
            <a:ext cx="5915818" cy="2584504"/>
            <a:chOff x="649281" y="3262091"/>
            <a:chExt cx="6797650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601363" cy="1729513"/>
              <a:chOff x="5845568" y="4349251"/>
              <a:chExt cx="1601363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50837" y="4349251"/>
                <a:ext cx="1496094" cy="908867"/>
                <a:chOff x="4583963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583963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319141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5" y="133202"/>
            <a:ext cx="5852105" cy="4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5" y="133200"/>
            <a:ext cx="7928956" cy="637935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14400" y="180848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49600" y="1798320"/>
            <a:ext cx="170688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06640" y="1828800"/>
            <a:ext cx="90424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356616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06640" y="3576320"/>
            <a:ext cx="9042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49600" y="3586480"/>
            <a:ext cx="1615440" cy="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9600" y="5334000"/>
            <a:ext cx="16154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6640" y="5334000"/>
            <a:ext cx="90424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06160" y="3291840"/>
            <a:ext cx="0" cy="13309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9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269</cp:revision>
  <dcterms:created xsi:type="dcterms:W3CDTF">2016-10-24T16:52:59Z</dcterms:created>
  <dcterms:modified xsi:type="dcterms:W3CDTF">2019-09-06T17:28:46Z</dcterms:modified>
</cp:coreProperties>
</file>