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6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C6C2"/>
    <a:srgbClr val="F95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71" autoAdjust="0"/>
  </p:normalViewPr>
  <p:slideViewPr>
    <p:cSldViewPr snapToGrid="0" snapToObjects="1">
      <p:cViewPr>
        <p:scale>
          <a:sx n="125" d="100"/>
          <a:sy n="125" d="100"/>
        </p:scale>
        <p:origin x="-2720" y="-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76A62-000D-E547-83B7-E179CCF7BF20}" type="datetimeFigureOut">
              <a:rPr lang="en-US" smtClean="0"/>
              <a:t>19-09-05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79A4-7F97-BD43-A57B-9FEAFBD2E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9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7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3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2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9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2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9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6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CB02-0458-E443-991A-BACE49840B4F}" type="datetimeFigureOut">
              <a:rPr lang="en-US" smtClean="0"/>
              <a:t>19-09-05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2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ACB02-0458-E443-991A-BACE49840B4F}" type="datetimeFigureOut">
              <a:rPr lang="en-US" smtClean="0"/>
              <a:t>19-09-05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D1116-E595-0441-9E16-90449714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4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64438" y="4075960"/>
            <a:ext cx="5915818" cy="2584504"/>
            <a:chOff x="649281" y="3262091"/>
            <a:chExt cx="6797650" cy="3398373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5515" y="5893136"/>
              <a:ext cx="3421004" cy="767328"/>
            </a:xfrm>
            <a:prstGeom prst="rect">
              <a:avLst/>
            </a:prstGeom>
          </p:spPr>
        </p:pic>
        <p:grpSp>
          <p:nvGrpSpPr>
            <p:cNvPr id="36" name="Group 35"/>
            <p:cNvGrpSpPr/>
            <p:nvPr/>
          </p:nvGrpSpPr>
          <p:grpSpPr>
            <a:xfrm>
              <a:off x="649281" y="4340552"/>
              <a:ext cx="2152326" cy="1621872"/>
              <a:chOff x="649281" y="4340552"/>
              <a:chExt cx="2152326" cy="162187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49281" y="4340552"/>
                <a:ext cx="1438113" cy="1117018"/>
                <a:chOff x="-717593" y="4340552"/>
                <a:chExt cx="1438113" cy="1117018"/>
              </a:xfrm>
            </p:grpSpPr>
            <p:sp>
              <p:nvSpPr>
                <p:cNvPr id="15" name="AutoShape 4"/>
                <p:cNvSpPr>
                  <a:spLocks/>
                </p:cNvSpPr>
                <p:nvPr/>
              </p:nvSpPr>
              <p:spPr bwMode="auto">
                <a:xfrm>
                  <a:off x="-717593" y="4605700"/>
                  <a:ext cx="1438113" cy="851870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r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esponse</a:t>
                  </a:r>
                </a:p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b="1" i="1" dirty="0">
                      <a:solidFill>
                        <a:srgbClr val="000000"/>
                      </a:solidFill>
                      <a:latin typeface="Times"/>
                      <a:cs typeface="Times"/>
                    </a:rPr>
                    <a:t>Y</a:t>
                  </a: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44233" y="4340552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Arrow Connector 31"/>
              <p:cNvCxnSpPr/>
              <p:nvPr/>
            </p:nvCxnSpPr>
            <p:spPr>
              <a:xfrm>
                <a:off x="2209382" y="5462912"/>
                <a:ext cx="592225" cy="499512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2871663" y="4349251"/>
              <a:ext cx="1384065" cy="1613173"/>
              <a:chOff x="2871663" y="4349251"/>
              <a:chExt cx="1384065" cy="161317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871663" y="4349251"/>
                <a:ext cx="1384065" cy="1113661"/>
                <a:chOff x="1504789" y="4349251"/>
                <a:chExt cx="1844024" cy="1113661"/>
              </a:xfrm>
            </p:grpSpPr>
            <p:sp>
              <p:nvSpPr>
                <p:cNvPr id="5" name="AutoShape 4"/>
                <p:cNvSpPr>
                  <a:spLocks/>
                </p:cNvSpPr>
                <p:nvPr/>
              </p:nvSpPr>
              <p:spPr bwMode="auto">
                <a:xfrm>
                  <a:off x="1504789" y="4605699"/>
                  <a:ext cx="1844024" cy="857213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d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esign matrix </a:t>
                  </a:r>
                  <a:r>
                    <a:rPr lang="en-US" sz="2000" b="1" i="1" dirty="0" smtClean="0">
                      <a:solidFill>
                        <a:srgbClr val="000000"/>
                      </a:solidFill>
                      <a:latin typeface="Times"/>
                      <a:cs typeface="Times"/>
                    </a:rPr>
                    <a:t>X</a:t>
                  </a:r>
                  <a:endParaRPr lang="en-US" sz="2000" b="1" i="1" dirty="0">
                    <a:solidFill>
                      <a:srgbClr val="000000"/>
                    </a:solidFill>
                    <a:latin typeface="Times"/>
                    <a:cs typeface="Times"/>
                  </a:endParaRP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2427164" y="4349251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Arrow Connector 32"/>
              <p:cNvCxnSpPr/>
              <p:nvPr/>
            </p:nvCxnSpPr>
            <p:spPr>
              <a:xfrm>
                <a:off x="3563968" y="5462912"/>
                <a:ext cx="536654" cy="499512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845568" y="4349251"/>
              <a:ext cx="1601363" cy="1729513"/>
              <a:chOff x="5845568" y="4349251"/>
              <a:chExt cx="1601363" cy="1729513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950837" y="4349251"/>
                <a:ext cx="1496094" cy="908867"/>
                <a:chOff x="4583963" y="4349251"/>
                <a:chExt cx="1496094" cy="908867"/>
              </a:xfrm>
            </p:grpSpPr>
            <p:sp>
              <p:nvSpPr>
                <p:cNvPr id="7" name="AutoShape 4"/>
                <p:cNvSpPr>
                  <a:spLocks/>
                </p:cNvSpPr>
                <p:nvPr/>
              </p:nvSpPr>
              <p:spPr bwMode="auto">
                <a:xfrm>
                  <a:off x="4583963" y="4605700"/>
                  <a:ext cx="1496094" cy="652418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error term</a:t>
                  </a:r>
                  <a:endParaRPr lang="en-US" sz="2000" i="1" dirty="0">
                    <a:solidFill>
                      <a:srgbClr val="000000"/>
                    </a:solidFill>
                    <a:cs typeface="Calibri" charset="0"/>
                  </a:endParaRPr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5319141" y="4349251"/>
                  <a:ext cx="0" cy="270490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Arrow Connector 33"/>
              <p:cNvCxnSpPr/>
              <p:nvPr/>
            </p:nvCxnSpPr>
            <p:spPr>
              <a:xfrm flipH="1">
                <a:off x="5845568" y="5258118"/>
                <a:ext cx="614776" cy="820646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4533025" y="3262091"/>
              <a:ext cx="1496094" cy="2700333"/>
              <a:chOff x="4533025" y="3262091"/>
              <a:chExt cx="1496094" cy="2700333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533025" y="3262091"/>
                <a:ext cx="1496094" cy="1226700"/>
                <a:chOff x="3166151" y="3262091"/>
                <a:chExt cx="1496094" cy="1226700"/>
              </a:xfrm>
            </p:grpSpPr>
            <p:sp>
              <p:nvSpPr>
                <p:cNvPr id="6" name="AutoShape 4"/>
                <p:cNvSpPr>
                  <a:spLocks/>
                </p:cNvSpPr>
                <p:nvPr/>
              </p:nvSpPr>
              <p:spPr bwMode="auto">
                <a:xfrm>
                  <a:off x="3166151" y="3696832"/>
                  <a:ext cx="1496094" cy="791959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ctr">
                    <a:lnSpc>
                      <a:spcPct val="80000"/>
                    </a:lnSpc>
                    <a:spcBef>
                      <a:spcPts val="1200"/>
                    </a:spcBef>
                    <a:defRPr/>
                  </a:pPr>
                  <a:r>
                    <a:rPr lang="en-US" sz="2000" dirty="0">
                      <a:solidFill>
                        <a:srgbClr val="000000"/>
                      </a:solidFill>
                      <a:cs typeface="Calibri" charset="0"/>
                    </a:rPr>
                    <a:t>r</a:t>
                  </a:r>
                  <a:r>
                    <a:rPr lang="en-US" sz="2000" dirty="0" smtClean="0">
                      <a:solidFill>
                        <a:srgbClr val="000000"/>
                      </a:solidFill>
                      <a:cs typeface="Calibri" charset="0"/>
                    </a:rPr>
                    <a:t>egression parameters</a:t>
                  </a:r>
                  <a:endParaRPr lang="en-US" sz="2000" i="1" dirty="0">
                    <a:solidFill>
                      <a:srgbClr val="000000"/>
                    </a:solidFill>
                    <a:cs typeface="Calibri" charset="0"/>
                  </a:endParaRPr>
                </a:p>
              </p:txBody>
            </p:sp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3757630" y="3262091"/>
                  <a:ext cx="0" cy="434742"/>
                </a:xfrm>
                <a:prstGeom prst="straightConnector1">
                  <a:avLst/>
                </a:prstGeom>
                <a:ln>
                  <a:solidFill>
                    <a:srgbClr val="C0504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Arrow Connector 34"/>
              <p:cNvCxnSpPr/>
              <p:nvPr/>
            </p:nvCxnSpPr>
            <p:spPr>
              <a:xfrm flipH="1">
                <a:off x="4798602" y="4488791"/>
                <a:ext cx="325902" cy="1473633"/>
              </a:xfrm>
              <a:prstGeom prst="straightConnector1">
                <a:avLst/>
              </a:prstGeom>
              <a:ln>
                <a:solidFill>
                  <a:srgbClr val="C0504D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" name="Picture 7" descr="latex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75" y="133202"/>
            <a:ext cx="5852105" cy="47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</TotalTime>
  <Words>9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DSCI561: Regression I Lecture 2: November 20, 2016  </dc:title>
  <dc:creator>Gabriela Cohen Freue</dc:creator>
  <cp:lastModifiedBy>Gabriela Cohen Freue</cp:lastModifiedBy>
  <cp:revision>267</cp:revision>
  <dcterms:created xsi:type="dcterms:W3CDTF">2016-10-24T16:52:59Z</dcterms:created>
  <dcterms:modified xsi:type="dcterms:W3CDTF">2019-09-06T00:43:32Z</dcterms:modified>
</cp:coreProperties>
</file>