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6" r:id="rId2"/>
    <p:sldId id="367" r:id="rId3"/>
    <p:sldId id="3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 snapToObjects="1">
      <p:cViewPr>
        <p:scale>
          <a:sx n="125" d="100"/>
          <a:sy n="125" d="100"/>
        </p:scale>
        <p:origin x="-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4438" y="4075960"/>
            <a:ext cx="5915818" cy="2584504"/>
            <a:chOff x="649281" y="3262091"/>
            <a:chExt cx="6797650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601363" cy="1729513"/>
              <a:chOff x="5845568" y="4349251"/>
              <a:chExt cx="1601363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50837" y="4349251"/>
                <a:ext cx="1496094" cy="908867"/>
                <a:chOff x="4583963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583963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319141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5" y="133202"/>
            <a:ext cx="5852105" cy="4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133200"/>
            <a:ext cx="7928956" cy="63793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698240" y="1442720"/>
              <a:ext cx="406400" cy="2519680"/>
              <a:chOff x="4409440" y="1442720"/>
              <a:chExt cx="40640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409440" y="2164080"/>
                <a:ext cx="0" cy="131064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16408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900" y="18926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gcohen</cp:lastModifiedBy>
  <cp:revision>277</cp:revision>
  <dcterms:created xsi:type="dcterms:W3CDTF">2016-10-24T16:52:59Z</dcterms:created>
  <dcterms:modified xsi:type="dcterms:W3CDTF">2019-09-10T03:40:37Z</dcterms:modified>
</cp:coreProperties>
</file>