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1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0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9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8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6028F-2ED7-FE4B-836C-1F91402EA684}" type="datetimeFigureOut">
              <a:rPr lang="en-US" smtClean="0"/>
              <a:t>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C863-AE38-1142-9826-E5AB6D8D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0001" y="143405"/>
            <a:ext cx="2519657" cy="880938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STAT450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4509" y="143405"/>
            <a:ext cx="2519657" cy="880938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STAT550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008" y="143405"/>
            <a:ext cx="2519657" cy="880938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INSTRUCTORS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03380"/>
              </p:ext>
            </p:extLst>
          </p:nvPr>
        </p:nvGraphicFramePr>
        <p:xfrm>
          <a:off x="553095" y="1208728"/>
          <a:ext cx="8337403" cy="5523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0823"/>
                <a:gridCol w="2974983"/>
                <a:gridCol w="2601597"/>
              </a:tblGrid>
              <a:tr h="8194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PETITION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85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CASE ASSIGNMENT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DISCUSSION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DISCUSSION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97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FEEDBACK</a:t>
                      </a:r>
                      <a:endParaRPr lang="en-US" sz="28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PROPOSAL</a:t>
                      </a:r>
                      <a:endParaRPr lang="en-US" sz="28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GITHUB</a:t>
                      </a:r>
                      <a:endParaRPr lang="en-US" sz="28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50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REVIEW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FIRST DRAFT</a:t>
                      </a:r>
                    </a:p>
                    <a:p>
                      <a:pPr algn="ctr"/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Rmarkdown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PEER-REVIEW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72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REVIEW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nd</a:t>
                      </a:r>
                      <a:r>
                        <a:rPr lang="en-US" sz="2800" baseline="0" dirty="0" smtClean="0"/>
                        <a:t>DRAFT-ORAL</a:t>
                      </a:r>
                      <a:r>
                        <a:rPr lang="en-US" sz="2800" baseline="30000" dirty="0" smtClean="0"/>
                        <a:t> 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72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REVIEW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FINAL REPORT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EXTRA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082992" y="2568375"/>
            <a:ext cx="694017" cy="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35802" y="3990967"/>
            <a:ext cx="694017" cy="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33325" y="4778461"/>
            <a:ext cx="694017" cy="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8939" y="3437819"/>
            <a:ext cx="7567979" cy="0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33123" y="3011579"/>
            <a:ext cx="1641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INTERACTION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gcohen</dc:creator>
  <cp:lastModifiedBy>gcohen</cp:lastModifiedBy>
  <cp:revision>2</cp:revision>
  <dcterms:created xsi:type="dcterms:W3CDTF">2019-10-03T16:16:23Z</dcterms:created>
  <dcterms:modified xsi:type="dcterms:W3CDTF">2019-10-03T16:39:20Z</dcterms:modified>
</cp:coreProperties>
</file>