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Overloc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/65nfy7MIiekWEDVjhkaktnJ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slide" Target="slides/slide1.xml"/><Relationship Id="rId19" Type="http://schemas.openxmlformats.org/officeDocument/2006/relationships/font" Target="fonts/Overlock-boldItalic.fntdata"/><Relationship Id="rId6" Type="http://schemas.openxmlformats.org/officeDocument/2006/relationships/slide" Target="slides/slide2.xml"/><Relationship Id="rId18" Type="http://schemas.openxmlformats.org/officeDocument/2006/relationships/font" Target="fonts/Overloc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639cd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3f639cd3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d421a96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5d421a96ee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639cd3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3f639cd32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urfing in rolling wav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00"/>
            <a:ext cx="12192000" cy="7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586758"/>
            <a:ext cx="61870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567"/>
              <a:buFont typeface="Calibri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Shark attacks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0" y="4331963"/>
            <a:ext cx="12192000" cy="66114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bite of advice for safe vacations!</a:t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Recommendations 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595725" y="1491575"/>
            <a:ext cx="11314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Getting customers to overcome their fears that impact travelling decisions.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our customer base by creating a website to offer our services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would have able to accomplish or improve if we would have had more data.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people on how to prevent shark attacks.  What are the main contributors of Shark Attacks.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data and standardized data documentation more contributors for shark attacks could be identify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639cd32d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Recommendations </a:t>
            </a:r>
            <a:endParaRPr/>
          </a:p>
        </p:txBody>
      </p:sp>
      <p:sp>
        <p:nvSpPr>
          <p:cNvPr id="155" name="Google Shape;155;g13f639cd32d_0_6"/>
          <p:cNvSpPr txBox="1"/>
          <p:nvPr/>
        </p:nvSpPr>
        <p:spPr>
          <a:xfrm>
            <a:off x="711975" y="1690825"/>
            <a:ext cx="11314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travel agencies to be able to target their customers who look for adventurous travel experiences  with better campaigns based on data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time and resources that make possible to identify if there are  factors related to climate change, migration patterns that impact sharks attacks.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Index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53943" y="1283863"/>
            <a:ext cx="9246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and Target Audience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Integration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Topic and target audience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50371" y="1748815"/>
            <a:ext cx="1051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There is risk associated with all ocean activities and while the risk of a shark attack is very low, it still occurs fairly frequently.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With this information we hope to increase our customer awareness of the reasons associated with unprovoked shark bites,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Determine which factors contribute toward the attack having a fatal outcome and educate swimmers on ways to reduce their risk of being bitten by a shark.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98904" y="4422091"/>
            <a:ext cx="6561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 graph telling % of people that actually die by a shark attack vs. other causes of death in the water.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many people are attacked by a shark and how many people actually died from a shark attack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Data processing 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429575" y="1782150"/>
            <a:ext cx="10294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of the raw data vs.  Cleaned data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the data in postgress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5105" r="0" t="0"/>
          <a:stretch/>
        </p:blipFill>
        <p:spPr>
          <a:xfrm>
            <a:off x="214800" y="3942975"/>
            <a:ext cx="4878648" cy="223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706" y="3942976"/>
            <a:ext cx="5932921" cy="20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Test Cases 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774686" y="1690688"/>
            <a:ext cx="924663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features initially suggested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for the model after cleaning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reasons to chose each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Database Integration 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462989" y="865447"/>
            <a:ext cx="4626369" cy="55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 To clean the Raw attacks dataset in Jupyter Notebook.  </a:t>
            </a:r>
            <a:endParaRPr b="0" i="0" sz="22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 of tables in Postgres SQL server:  Table attacks and Table hemisphere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join the two tables by an inner join. The new table will be processed in Jupiter notebook (adding the season feature)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store the table to be used for the model in the database. 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integrate the database to the model. </a:t>
            </a:r>
            <a:endParaRPr b="0" i="0" sz="22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To store the model results in the database. 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473" y="1290914"/>
            <a:ext cx="4979296" cy="316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442" y="3861506"/>
            <a:ext cx="3375953" cy="240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d421a96ee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Machine Learning Model </a:t>
            </a:r>
            <a:endParaRPr/>
          </a:p>
        </p:txBody>
      </p:sp>
      <p:sp>
        <p:nvSpPr>
          <p:cNvPr id="127" name="Google Shape;127;g15d421a96ee_2_1"/>
          <p:cNvSpPr txBox="1"/>
          <p:nvPr/>
        </p:nvSpPr>
        <p:spPr>
          <a:xfrm>
            <a:off x="838201" y="1690825"/>
            <a:ext cx="10248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 to identify significant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 Fatal_y_n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approximately 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Machine Learning Model 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24052" t="0"/>
          <a:stretch/>
        </p:blipFill>
        <p:spPr>
          <a:xfrm>
            <a:off x="6003075" y="2429600"/>
            <a:ext cx="5006177" cy="33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26804" t="0"/>
          <a:stretch/>
        </p:blipFill>
        <p:spPr>
          <a:xfrm>
            <a:off x="545175" y="2736375"/>
            <a:ext cx="4824627" cy="31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838200" y="1690700"/>
            <a:ext cx="47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snippets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639cd32d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Tableau </a:t>
            </a:r>
            <a:endParaRPr/>
          </a:p>
        </p:txBody>
      </p:sp>
      <p:sp>
        <p:nvSpPr>
          <p:cNvPr id="141" name="Google Shape;141;g13f639cd32d_0_1"/>
          <p:cNvSpPr txBox="1"/>
          <p:nvPr/>
        </p:nvSpPr>
        <p:spPr>
          <a:xfrm>
            <a:off x="637950" y="1024050"/>
            <a:ext cx="92466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presentation for the customer in a Tableau story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3f639cd3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950" y="2339250"/>
            <a:ext cx="4870750" cy="3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3f639cd32d_0_1"/>
          <p:cNvSpPr txBox="1"/>
          <p:nvPr/>
        </p:nvSpPr>
        <p:spPr>
          <a:xfrm>
            <a:off x="770075" y="2339250"/>
            <a:ext cx="5622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Charts and graphs, using filter options to add interactivity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Pie chart of attacks per water 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Interactive map/ locations where attacks occur (data permitted)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Table with results from the model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2022-09-28T23:35:52Z</dcterms:created>
  <dc:creator>Addis de la Fuente</dc:creator>
</cp:coreProperties>
</file>