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088F-D6BD-CAE1-259B-6AECFE491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529D-F07A-4FA1-4966-3048C5836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BBDE-42E6-ABEC-5B4E-0F3CD55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F4379-EBA3-0A85-6CFD-CE15B99C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49C9-6BA0-666D-A54F-B1EE6808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F798-00E2-8B77-8221-C026D2B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32E0-3047-5F08-EDDB-42092F84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E2EE-160D-EEAC-7F60-27470E45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1E47-FBCC-A30D-FC64-886196C5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CE4E-FBC2-1ED5-F3B5-AE292AA0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8D66E-E9E3-D99C-9E94-E8F7ADC7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A0389-DE85-63B9-6A5B-5054B944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64A4-941F-4EEC-F8BE-2A8A1C9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195D-7C6B-10B7-4B6B-D1729064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1CA6-0B79-48BC-F6E3-0EC8F8A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D271-1C0F-843D-62C4-A9433A27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E188-5FB6-038F-2F88-4CAA721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BAFB-3C90-928D-9B6F-B2A3C876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963C-3F65-EC14-7D91-90C467BC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2549-462E-D9D9-56C3-3E06741F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6ACA-756D-72FD-29B3-5A0F7395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8158-B021-12F3-F69B-8CC6820D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FEE6-4CE4-F2E8-E40D-977AE7F5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3E93-AC25-CCF0-3579-AEBFB0AD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C2EA-A7B3-72EE-73FC-BBB5BFA4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4BE-2CBE-D43D-F0EB-74361C2E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59FD-3F55-5983-B369-ADDEE264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725E2-2AB0-8EA4-AA0B-E499A66C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4E2A-3A18-281F-085A-ED721F29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E8D7B-7C3F-3338-33E4-C9E93C2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34F6-6667-5A95-018C-6495141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DCE2-8C71-DE51-AAEE-5F2FE14E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B3EF-D297-11FF-BFA1-0C23088A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ABC2-0764-469F-1B99-C81B8B4A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1D98F-3B75-E5A6-08C3-888C68792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62868-639F-5BB1-8D59-B7B251EA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BBAE7-DBA7-C7DB-B91B-214D9050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4D83B-5C1B-69EF-A015-0E2720D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1994A-3F0D-1855-5238-FD923F8D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EC68-5BCA-E24A-6168-7CAE05B6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5F0E-D470-BE33-DDA2-6C21A88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F4CC-3409-D400-5193-6C90689E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F6C72-701C-F49F-5DCE-E3145D11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BC4B1-912B-1CFC-CAF4-0F6CAC2F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AB45C-DA6C-1F96-B201-95A5952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35147-4C58-0149-B1BD-C7F3DE8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632B-B4B7-4C84-DE68-17ABF58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DE7D5-218A-8EC6-0343-09ADFE8B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D9E9-91BA-1383-59E9-3319AD57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F090F-3B48-D839-67B4-7E953B0B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BF723-DB41-ECE4-D0C3-D3F2FA9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C497-B627-7BE6-86B9-F70E3CEB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E0DD-C971-DDA3-602A-FA71019A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F9116-5A1F-6BA9-0719-0C92A420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58BE-2884-2ECF-EDC3-196A7BDB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C93C9-27FE-3817-BE07-B9147A26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2782-4ECD-BBC6-4D2D-6D0861E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647EB-05A7-29E4-7A0E-6587F86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0C16B-2B5E-40E1-B922-81FFE483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8E97-B1F9-A48D-0E8F-975F7787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A22D-066D-0733-2B82-F77409E8D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017E-59DB-42C7-8B97-46E7A7BE9AC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8BB7-2E5E-8DDA-EAE7-3ACF0F86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26DF-D231-4E5B-02EC-2E90FE62D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8396-54B8-4EF1-8D08-8A8F0B25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8E8-9177-ABAC-6D20-932E4BE6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8E63-EDD7-6DCC-CDED-0AC8C0096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bite of advice for your future vacation!</a:t>
            </a:r>
          </a:p>
        </p:txBody>
      </p:sp>
    </p:spTree>
    <p:extLst>
      <p:ext uri="{BB962C8B-B14F-4D97-AF65-F5344CB8AC3E}">
        <p14:creationId xmlns:p14="http://schemas.microsoft.com/office/powerpoint/2010/main" val="325933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1110343" y="1690688"/>
            <a:ext cx="92466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Topic and Target Audience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 Cases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Database Integration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646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Topic and target audience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775996" y="2062065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is risk associated with all ocean activities and while the risk of a shark attack is very low, it still occurs fairly frequently.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With this information we hope to increase our customer awareness of the reasons associated with unprovoked shark bites,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Determine which factors contribute toward the attack having a fatal outcome and educate swimmers on ways to reduce their risk of being bitten by a shark.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FA480-E415-5A85-5DB0-F41D16F08222}"/>
              </a:ext>
            </a:extLst>
          </p:cNvPr>
          <p:cNvSpPr txBox="1"/>
          <p:nvPr/>
        </p:nvSpPr>
        <p:spPr>
          <a:xfrm>
            <a:off x="2500604" y="4741766"/>
            <a:ext cx="65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graph telling % of people that actually die by a shark attack vs. other causes of death in the water.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How many people are attacked by a shark and how many people actually died from a shark attack</a:t>
            </a:r>
          </a:p>
        </p:txBody>
      </p:sp>
    </p:spTree>
    <p:extLst>
      <p:ext uri="{BB962C8B-B14F-4D97-AF65-F5344CB8AC3E}">
        <p14:creationId xmlns:p14="http://schemas.microsoft.com/office/powerpoint/2010/main" val="79092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690465" y="1782147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of the raw data vs.  Cleaned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of the data in </a:t>
            </a:r>
            <a:r>
              <a:rPr lang="en-US" dirty="0" err="1"/>
              <a:t>postgress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4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Test Cases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774686" y="1690688"/>
            <a:ext cx="9246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the features initially suggested</a:t>
            </a:r>
          </a:p>
          <a:p>
            <a:endParaRPr lang="en-US" sz="2800" dirty="0"/>
          </a:p>
          <a:p>
            <a:r>
              <a:rPr lang="en-US" sz="2800" dirty="0"/>
              <a:t>Features for the model after cleaning the data</a:t>
            </a:r>
          </a:p>
          <a:p>
            <a:endParaRPr lang="en-US" sz="2800" dirty="0"/>
          </a:p>
          <a:p>
            <a:r>
              <a:rPr lang="en-US" sz="2800" dirty="0"/>
              <a:t>Main reasons to chose each feature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5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Database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690465" y="1782147"/>
            <a:ext cx="924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dfsdagd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Machine Learning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690465" y="1782147"/>
            <a:ext cx="924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dfsdagd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914E-2578-E957-3A15-B538A60B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i="1" dirty="0"/>
              <a:t>What’s next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E4B3-19C5-76BD-7147-7EFB0165107D}"/>
              </a:ext>
            </a:extLst>
          </p:cNvPr>
          <p:cNvSpPr txBox="1"/>
          <p:nvPr/>
        </p:nvSpPr>
        <p:spPr>
          <a:xfrm>
            <a:off x="690465" y="1782147"/>
            <a:ext cx="924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dfsdagd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Theme</vt:lpstr>
      <vt:lpstr>Shark attacks</vt:lpstr>
      <vt:lpstr>Index</vt:lpstr>
      <vt:lpstr>Topic and target audience</vt:lpstr>
      <vt:lpstr>DATA </vt:lpstr>
      <vt:lpstr>Test Cases </vt:lpstr>
      <vt:lpstr>Database Integration </vt:lpstr>
      <vt:lpstr>Machine Learning Model </vt:lpstr>
      <vt:lpstr>What’s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Addis de la Fuente</dc:creator>
  <cp:lastModifiedBy>Addis de la Fuente</cp:lastModifiedBy>
  <cp:revision>1</cp:revision>
  <dcterms:created xsi:type="dcterms:W3CDTF">2022-09-28T23:35:52Z</dcterms:created>
  <dcterms:modified xsi:type="dcterms:W3CDTF">2022-09-28T23:56:37Z</dcterms:modified>
</cp:coreProperties>
</file>