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9"/>
  </p:notesMasterIdLst>
  <p:sldIdLst>
    <p:sldId id="257" r:id="rId5"/>
    <p:sldId id="903" r:id="rId6"/>
    <p:sldId id="905" r:id="rId7"/>
    <p:sldId id="27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45B"/>
    <a:srgbClr val="EFB661"/>
    <a:srgbClr val="1C253C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F53CC-E766-4609-B42D-4B253835E793}" v="3" dt="2022-02-21T16:58:36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ne Barreira" userId="88296196-7df5-4288-86fb-5cf3d35a03f1" providerId="ADAL" clId="{65BF53CC-E766-4609-B42D-4B253835E793}"/>
    <pc:docChg chg="undo custSel addSld delSld modSld sldOrd">
      <pc:chgData name="Kaline Barreira" userId="88296196-7df5-4288-86fb-5cf3d35a03f1" providerId="ADAL" clId="{65BF53CC-E766-4609-B42D-4B253835E793}" dt="2022-02-21T17:23:38.692" v="1257" actId="108"/>
      <pc:docMkLst>
        <pc:docMk/>
      </pc:docMkLst>
      <pc:sldChg chg="del">
        <pc:chgData name="Kaline Barreira" userId="88296196-7df5-4288-86fb-5cf3d35a03f1" providerId="ADAL" clId="{65BF53CC-E766-4609-B42D-4B253835E793}" dt="2022-02-21T16:55:20.618" v="1" actId="47"/>
        <pc:sldMkLst>
          <pc:docMk/>
          <pc:sldMk cId="3319736825" sldId="258"/>
        </pc:sldMkLst>
      </pc:sldChg>
      <pc:sldChg chg="del">
        <pc:chgData name="Kaline Barreira" userId="88296196-7df5-4288-86fb-5cf3d35a03f1" providerId="ADAL" clId="{65BF53CC-E766-4609-B42D-4B253835E793}" dt="2022-02-21T16:56:12.610" v="8" actId="47"/>
        <pc:sldMkLst>
          <pc:docMk/>
          <pc:sldMk cId="1108470559" sldId="281"/>
        </pc:sldMkLst>
      </pc:sldChg>
      <pc:sldChg chg="del">
        <pc:chgData name="Kaline Barreira" userId="88296196-7df5-4288-86fb-5cf3d35a03f1" providerId="ADAL" clId="{65BF53CC-E766-4609-B42D-4B253835E793}" dt="2022-02-21T17:08:52.336" v="791" actId="47"/>
        <pc:sldMkLst>
          <pc:docMk/>
          <pc:sldMk cId="2095676052" sldId="289"/>
        </pc:sldMkLst>
      </pc:sldChg>
      <pc:sldChg chg="del">
        <pc:chgData name="Kaline Barreira" userId="88296196-7df5-4288-86fb-5cf3d35a03f1" providerId="ADAL" clId="{65BF53CC-E766-4609-B42D-4B253835E793}" dt="2022-02-21T16:56:08.456" v="6" actId="47"/>
        <pc:sldMkLst>
          <pc:docMk/>
          <pc:sldMk cId="2591729626" sldId="290"/>
        </pc:sldMkLst>
      </pc:sldChg>
      <pc:sldChg chg="add del">
        <pc:chgData name="Kaline Barreira" userId="88296196-7df5-4288-86fb-5cf3d35a03f1" providerId="ADAL" clId="{65BF53CC-E766-4609-B42D-4B253835E793}" dt="2022-02-21T17:08:56.746" v="792" actId="47"/>
        <pc:sldMkLst>
          <pc:docMk/>
          <pc:sldMk cId="303639863" sldId="896"/>
        </pc:sldMkLst>
      </pc:sldChg>
      <pc:sldChg chg="del">
        <pc:chgData name="Kaline Barreira" userId="88296196-7df5-4288-86fb-5cf3d35a03f1" providerId="ADAL" clId="{65BF53CC-E766-4609-B42D-4B253835E793}" dt="2022-02-21T16:56:10.837" v="7" actId="47"/>
        <pc:sldMkLst>
          <pc:docMk/>
          <pc:sldMk cId="1749169802" sldId="900"/>
        </pc:sldMkLst>
      </pc:sldChg>
      <pc:sldChg chg="addSp delSp modSp add del mod delAnim modAnim">
        <pc:chgData name="Kaline Barreira" userId="88296196-7df5-4288-86fb-5cf3d35a03f1" providerId="ADAL" clId="{65BF53CC-E766-4609-B42D-4B253835E793}" dt="2022-02-21T17:08:57.868" v="793" actId="47"/>
        <pc:sldMkLst>
          <pc:docMk/>
          <pc:sldMk cId="1467390407" sldId="901"/>
        </pc:sldMkLst>
        <pc:spChg chg="add del mod">
          <ac:chgData name="Kaline Barreira" userId="88296196-7df5-4288-86fb-5cf3d35a03f1" providerId="ADAL" clId="{65BF53CC-E766-4609-B42D-4B253835E793}" dt="2022-02-21T16:57:16.011" v="18" actId="478"/>
          <ac:spMkLst>
            <pc:docMk/>
            <pc:sldMk cId="1467390407" sldId="901"/>
            <ac:spMk id="4" creationId="{372B6D34-26AD-4073-8A1C-FBCFE97EB5FD}"/>
          </ac:spMkLst>
        </pc:spChg>
        <pc:spChg chg="del">
          <ac:chgData name="Kaline Barreira" userId="88296196-7df5-4288-86fb-5cf3d35a03f1" providerId="ADAL" clId="{65BF53CC-E766-4609-B42D-4B253835E793}" dt="2022-02-21T16:57:13.776" v="17" actId="478"/>
          <ac:spMkLst>
            <pc:docMk/>
            <pc:sldMk cId="1467390407" sldId="901"/>
            <ac:spMk id="7" creationId="{6579FE69-3FE6-43AC-82D8-58360C1EE5F3}"/>
          </ac:spMkLst>
        </pc:spChg>
        <pc:spChg chg="del">
          <ac:chgData name="Kaline Barreira" userId="88296196-7df5-4288-86fb-5cf3d35a03f1" providerId="ADAL" clId="{65BF53CC-E766-4609-B42D-4B253835E793}" dt="2022-02-21T16:57:12.338" v="15" actId="478"/>
          <ac:spMkLst>
            <pc:docMk/>
            <pc:sldMk cId="1467390407" sldId="901"/>
            <ac:spMk id="9" creationId="{754897E1-6768-4015-A01C-2770D6FEA035}"/>
          </ac:spMkLst>
        </pc:spChg>
        <pc:spChg chg="del">
          <ac:chgData name="Kaline Barreira" userId="88296196-7df5-4288-86fb-5cf3d35a03f1" providerId="ADAL" clId="{65BF53CC-E766-4609-B42D-4B253835E793}" dt="2022-02-21T16:57:07.267" v="9" actId="478"/>
          <ac:spMkLst>
            <pc:docMk/>
            <pc:sldMk cId="1467390407" sldId="901"/>
            <ac:spMk id="10" creationId="{F952E140-6718-4308-B1C3-F01ED351B10D}"/>
          </ac:spMkLst>
        </pc:spChg>
        <pc:spChg chg="del">
          <ac:chgData name="Kaline Barreira" userId="88296196-7df5-4288-86fb-5cf3d35a03f1" providerId="ADAL" clId="{65BF53CC-E766-4609-B42D-4B253835E793}" dt="2022-02-21T16:57:11.054" v="14" actId="478"/>
          <ac:spMkLst>
            <pc:docMk/>
            <pc:sldMk cId="1467390407" sldId="901"/>
            <ac:spMk id="12" creationId="{BEB061D5-BE4A-43E4-A2E2-54D5F58B1FB5}"/>
          </ac:spMkLst>
        </pc:spChg>
        <pc:spChg chg="add del">
          <ac:chgData name="Kaline Barreira" userId="88296196-7df5-4288-86fb-5cf3d35a03f1" providerId="ADAL" clId="{65BF53CC-E766-4609-B42D-4B253835E793}" dt="2022-02-21T16:57:24.092" v="20" actId="22"/>
          <ac:spMkLst>
            <pc:docMk/>
            <pc:sldMk cId="1467390407" sldId="901"/>
            <ac:spMk id="15" creationId="{57B1393B-5CA3-4A03-811E-5EE849A50AD2}"/>
          </ac:spMkLst>
        </pc:spChg>
        <pc:spChg chg="add del mod">
          <ac:chgData name="Kaline Barreira" userId="88296196-7df5-4288-86fb-5cf3d35a03f1" providerId="ADAL" clId="{65BF53CC-E766-4609-B42D-4B253835E793}" dt="2022-02-21T16:57:34.311" v="23" actId="478"/>
          <ac:spMkLst>
            <pc:docMk/>
            <pc:sldMk cId="1467390407" sldId="901"/>
            <ac:spMk id="16" creationId="{5785EF55-14EE-4F82-8380-954B5DCAED6C}"/>
          </ac:spMkLst>
        </pc:spChg>
        <pc:spChg chg="del mod">
          <ac:chgData name="Kaline Barreira" userId="88296196-7df5-4288-86fb-5cf3d35a03f1" providerId="ADAL" clId="{65BF53CC-E766-4609-B42D-4B253835E793}" dt="2022-02-21T16:57:09.793" v="13" actId="478"/>
          <ac:spMkLst>
            <pc:docMk/>
            <pc:sldMk cId="1467390407" sldId="901"/>
            <ac:spMk id="17" creationId="{416A683C-220A-42A0-8D23-1D09531E7AE9}"/>
          </ac:spMkLst>
        </pc:spChg>
        <pc:spChg chg="add mod">
          <ac:chgData name="Kaline Barreira" userId="88296196-7df5-4288-86fb-5cf3d35a03f1" providerId="ADAL" clId="{65BF53CC-E766-4609-B42D-4B253835E793}" dt="2022-02-21T16:58:36.352" v="29"/>
          <ac:spMkLst>
            <pc:docMk/>
            <pc:sldMk cId="1467390407" sldId="901"/>
            <ac:spMk id="18" creationId="{24BA0509-E8DE-417A-B49A-27C082DC9C2F}"/>
          </ac:spMkLst>
        </pc:spChg>
        <pc:picChg chg="del">
          <ac:chgData name="Kaline Barreira" userId="88296196-7df5-4288-86fb-5cf3d35a03f1" providerId="ADAL" clId="{65BF53CC-E766-4609-B42D-4B253835E793}" dt="2022-02-21T16:57:08.180" v="11" actId="478"/>
          <ac:picMkLst>
            <pc:docMk/>
            <pc:sldMk cId="1467390407" sldId="901"/>
            <ac:picMk id="11" creationId="{315059F3-AD92-481E-AD34-8760979A2301}"/>
          </ac:picMkLst>
        </pc:picChg>
        <pc:picChg chg="del">
          <ac:chgData name="Kaline Barreira" userId="88296196-7df5-4288-86fb-5cf3d35a03f1" providerId="ADAL" clId="{65BF53CC-E766-4609-B42D-4B253835E793}" dt="2022-02-21T16:57:12.729" v="16" actId="478"/>
          <ac:picMkLst>
            <pc:docMk/>
            <pc:sldMk cId="1467390407" sldId="901"/>
            <ac:picMk id="14" creationId="{D8FBCC35-921C-4FAF-8541-EC55CBD289D7}"/>
          </ac:picMkLst>
        </pc:picChg>
        <pc:picChg chg="del">
          <ac:chgData name="Kaline Barreira" userId="88296196-7df5-4288-86fb-5cf3d35a03f1" providerId="ADAL" clId="{65BF53CC-E766-4609-B42D-4B253835E793}" dt="2022-02-21T16:57:07.794" v="10" actId="478"/>
          <ac:picMkLst>
            <pc:docMk/>
            <pc:sldMk cId="1467390407" sldId="901"/>
            <ac:picMk id="24" creationId="{B7AF4DB0-A87F-4448-8383-251910541D26}"/>
          </ac:picMkLst>
        </pc:picChg>
      </pc:sldChg>
      <pc:sldChg chg="del">
        <pc:chgData name="Kaline Barreira" userId="88296196-7df5-4288-86fb-5cf3d35a03f1" providerId="ADAL" clId="{65BF53CC-E766-4609-B42D-4B253835E793}" dt="2022-02-21T16:55:19.970" v="0" actId="47"/>
        <pc:sldMkLst>
          <pc:docMk/>
          <pc:sldMk cId="1225083498" sldId="902"/>
        </pc:sldMkLst>
      </pc:sldChg>
      <pc:sldChg chg="modSp mod modShow modNotesTx">
        <pc:chgData name="Kaline Barreira" userId="88296196-7df5-4288-86fb-5cf3d35a03f1" providerId="ADAL" clId="{65BF53CC-E766-4609-B42D-4B253835E793}" dt="2022-02-21T17:17:41.597" v="1188" actId="20577"/>
        <pc:sldMkLst>
          <pc:docMk/>
          <pc:sldMk cId="3540100676" sldId="903"/>
        </pc:sldMkLst>
        <pc:spChg chg="mod">
          <ac:chgData name="Kaline Barreira" userId="88296196-7df5-4288-86fb-5cf3d35a03f1" providerId="ADAL" clId="{65BF53CC-E766-4609-B42D-4B253835E793}" dt="2022-02-21T17:17:41.597" v="1188" actId="20577"/>
          <ac:spMkLst>
            <pc:docMk/>
            <pc:sldMk cId="3540100676" sldId="903"/>
            <ac:spMk id="2" creationId="{CD55C894-126C-4985-915A-F8E29227B7E6}"/>
          </ac:spMkLst>
        </pc:spChg>
        <pc:spChg chg="mod">
          <ac:chgData name="Kaline Barreira" userId="88296196-7df5-4288-86fb-5cf3d35a03f1" providerId="ADAL" clId="{65BF53CC-E766-4609-B42D-4B253835E793}" dt="2022-02-21T17:15:48.117" v="935" actId="6549"/>
          <ac:spMkLst>
            <pc:docMk/>
            <pc:sldMk cId="3540100676" sldId="903"/>
            <ac:spMk id="3" creationId="{D47B0093-0AB7-4B80-A793-189C33790CE5}"/>
          </ac:spMkLst>
        </pc:spChg>
      </pc:sldChg>
      <pc:sldChg chg="delSp add del mod ord modNotesTx">
        <pc:chgData name="Kaline Barreira" userId="88296196-7df5-4288-86fb-5cf3d35a03f1" providerId="ADAL" clId="{65BF53CC-E766-4609-B42D-4B253835E793}" dt="2022-02-21T17:15:34.410" v="899" actId="47"/>
        <pc:sldMkLst>
          <pc:docMk/>
          <pc:sldMk cId="1769671410" sldId="904"/>
        </pc:sldMkLst>
        <pc:spChg chg="del">
          <ac:chgData name="Kaline Barreira" userId="88296196-7df5-4288-86fb-5cf3d35a03f1" providerId="ADAL" clId="{65BF53CC-E766-4609-B42D-4B253835E793}" dt="2022-02-21T16:57:58.010" v="26" actId="478"/>
          <ac:spMkLst>
            <pc:docMk/>
            <pc:sldMk cId="1769671410" sldId="904"/>
            <ac:spMk id="7" creationId="{50239629-9D5F-4777-B22A-0587F3837873}"/>
          </ac:spMkLst>
        </pc:spChg>
      </pc:sldChg>
      <pc:sldChg chg="modSp add mod modShow">
        <pc:chgData name="Kaline Barreira" userId="88296196-7df5-4288-86fb-5cf3d35a03f1" providerId="ADAL" clId="{65BF53CC-E766-4609-B42D-4B253835E793}" dt="2022-02-21T17:23:38.692" v="1257" actId="108"/>
        <pc:sldMkLst>
          <pc:docMk/>
          <pc:sldMk cId="1493439842" sldId="905"/>
        </pc:sldMkLst>
        <pc:spChg chg="mod">
          <ac:chgData name="Kaline Barreira" userId="88296196-7df5-4288-86fb-5cf3d35a03f1" providerId="ADAL" clId="{65BF53CC-E766-4609-B42D-4B253835E793}" dt="2022-02-21T17:23:38.692" v="1257" actId="108"/>
          <ac:spMkLst>
            <pc:docMk/>
            <pc:sldMk cId="1493439842" sldId="905"/>
            <ac:spMk id="2" creationId="{CD55C894-126C-4985-915A-F8E29227B7E6}"/>
          </ac:spMkLst>
        </pc:spChg>
      </pc:sldChg>
      <pc:sldChg chg="add del">
        <pc:chgData name="Kaline Barreira" userId="88296196-7df5-4288-86fb-5cf3d35a03f1" providerId="ADAL" clId="{65BF53CC-E766-4609-B42D-4B253835E793}" dt="2022-02-21T17:09:07.598" v="795" actId="2890"/>
        <pc:sldMkLst>
          <pc:docMk/>
          <pc:sldMk cId="1016719095" sldId="906"/>
        </pc:sldMkLst>
      </pc:sldChg>
      <pc:sldMasterChg chg="addSldLayout delSldLayout">
        <pc:chgData name="Kaline Barreira" userId="88296196-7df5-4288-86fb-5cf3d35a03f1" providerId="ADAL" clId="{65BF53CC-E766-4609-B42D-4B253835E793}" dt="2022-02-21T17:08:57.868" v="793" actId="47"/>
        <pc:sldMasterMkLst>
          <pc:docMk/>
          <pc:sldMasterMk cId="147961537" sldId="2147483680"/>
        </pc:sldMasterMkLst>
        <pc:sldLayoutChg chg="add del">
          <pc:chgData name="Kaline Barreira" userId="88296196-7df5-4288-86fb-5cf3d35a03f1" providerId="ADAL" clId="{65BF53CC-E766-4609-B42D-4B253835E793}" dt="2022-02-21T17:08:57.868" v="793" actId="47"/>
          <pc:sldLayoutMkLst>
            <pc:docMk/>
            <pc:sldMasterMk cId="147961537" sldId="2147483680"/>
            <pc:sldLayoutMk cId="4271221477" sldId="2147483708"/>
          </pc:sldLayoutMkLst>
        </pc:sldLayoutChg>
        <pc:sldLayoutChg chg="del">
          <pc:chgData name="Kaline Barreira" userId="88296196-7df5-4288-86fb-5cf3d35a03f1" providerId="ADAL" clId="{65BF53CC-E766-4609-B42D-4B253835E793}" dt="2022-02-21T16:55:20.618" v="1" actId="47"/>
          <pc:sldLayoutMkLst>
            <pc:docMk/>
            <pc:sldMasterMk cId="147961537" sldId="2147483680"/>
            <pc:sldLayoutMk cId="1300066685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746DB-79FC-4301-A9DE-02EBA58B2D8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2E8E-1081-4733-A1E0-0A7E5CCFC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01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82E8E-1081-4733-A1E0-0A7E5CCFC09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61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82E8E-1081-4733-A1E0-0A7E5CCFC09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71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1547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5861" y="1208035"/>
            <a:ext cx="9068763" cy="502925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188330" y="285621"/>
            <a:ext cx="781152" cy="319503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9199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5861" y="1208035"/>
            <a:ext cx="9068763" cy="502925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188330" y="285621"/>
            <a:ext cx="781152" cy="319503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20995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 userDrawn="1">
          <p15:clr>
            <a:srgbClr val="FBAE40"/>
          </p15:clr>
        </p15:guide>
        <p15:guide id="2" orient="horz" pos="4224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3861" userDrawn="1">
          <p15:clr>
            <a:srgbClr val="FBAE40"/>
          </p15:clr>
        </p15:guide>
        <p15:guide id="7" pos="3908" userDrawn="1">
          <p15:clr>
            <a:srgbClr val="FBAE40"/>
          </p15:clr>
        </p15:guide>
        <p15:guide id="8" pos="3772" userDrawn="1">
          <p15:clr>
            <a:srgbClr val="FBAE40"/>
          </p15:clr>
        </p15:guide>
        <p15:guide id="9" pos="7310" userDrawn="1">
          <p15:clr>
            <a:srgbClr val="FBAE40"/>
          </p15:clr>
        </p15:guide>
        <p15:guide id="10" pos="370" userDrawn="1">
          <p15:clr>
            <a:srgbClr val="FBAE40"/>
          </p15:clr>
        </p15:guide>
        <p15:guide id="11" pos="15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7375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2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7375" y="2174875"/>
            <a:ext cx="541972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0" y="1535114"/>
            <a:ext cx="541972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2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6237358"/>
            <a:ext cx="10655692" cy="457174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500" dirty="0">
                <a:solidFill>
                  <a:schemeClr val="bg1"/>
                </a:solidFill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6" y="150637"/>
            <a:ext cx="1080081" cy="5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53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7375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1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7375" y="2174875"/>
            <a:ext cx="541972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0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1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98159"/>
            <a:ext cx="9228795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6237358"/>
            <a:ext cx="10655692" cy="457174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500" dirty="0">
                <a:solidFill>
                  <a:schemeClr val="accent1"/>
                </a:solidFill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6" y="150637"/>
            <a:ext cx="1080081" cy="5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078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 userDrawn="1">
          <p15:clr>
            <a:srgbClr val="FBAE40"/>
          </p15:clr>
        </p15:guide>
        <p15:guide id="2" orient="horz" pos="4224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3861" userDrawn="1">
          <p15:clr>
            <a:srgbClr val="FBAE40"/>
          </p15:clr>
        </p15:guide>
        <p15:guide id="7" pos="3908" userDrawn="1">
          <p15:clr>
            <a:srgbClr val="FBAE40"/>
          </p15:clr>
        </p15:guide>
        <p15:guide id="8" pos="3772" userDrawn="1">
          <p15:clr>
            <a:srgbClr val="FBAE40"/>
          </p15:clr>
        </p15:guide>
        <p15:guide id="9" pos="7310" userDrawn="1">
          <p15:clr>
            <a:srgbClr val="FBAE40"/>
          </p15:clr>
        </p15:guide>
        <p15:guide id="10" pos="370" userDrawn="1">
          <p15:clr>
            <a:srgbClr val="FBAE40"/>
          </p15:clr>
        </p15:guide>
        <p15:guide id="11" pos="15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901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50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0"/>
            <a:ext cx="12191999" cy="6857999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2188099"/>
            <a:ext cx="4186474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385" y="1108099"/>
            <a:ext cx="169713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0" y="0"/>
            <a:ext cx="12191999" cy="6857999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2188099"/>
            <a:ext cx="4186474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7505438" y="1286683"/>
            <a:ext cx="1226254" cy="629751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97101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97288" y="1"/>
            <a:ext cx="11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099128" y="5341840"/>
            <a:ext cx="544804" cy="1114443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274008" y="2174424"/>
            <a:ext cx="5643985" cy="2351273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06417" y="5376373"/>
            <a:ext cx="4352059" cy="10453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  <a:lvl2pPr>
              <a:buNone/>
              <a:defRPr sz="1451">
                <a:solidFill>
                  <a:srgbClr val="32B9CD"/>
                </a:solidFill>
              </a:defRPr>
            </a:lvl2pPr>
            <a:lvl3pPr>
              <a:buNone/>
              <a:defRPr sz="1270">
                <a:solidFill>
                  <a:srgbClr val="32B9CD"/>
                </a:solidFill>
              </a:defRPr>
            </a:lvl3pPr>
            <a:lvl4pPr>
              <a:buNone/>
              <a:defRPr sz="1088">
                <a:solidFill>
                  <a:srgbClr val="32B9CD"/>
                </a:solidFill>
              </a:defRPr>
            </a:lvl4pPr>
            <a:lvl5pPr>
              <a:buNone/>
              <a:defRPr sz="1088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2810005" y="5353943"/>
            <a:ext cx="2079235" cy="10678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111900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97288" y="1"/>
            <a:ext cx="11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099128" y="5341840"/>
            <a:ext cx="544804" cy="1114443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06417" y="5376373"/>
            <a:ext cx="4352059" cy="10453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aseline="0">
                <a:solidFill>
                  <a:schemeClr val="accent1"/>
                </a:solidFill>
              </a:defRPr>
            </a:lvl1pPr>
            <a:lvl2pPr>
              <a:buNone/>
              <a:defRPr sz="1451">
                <a:solidFill>
                  <a:srgbClr val="32B9CD"/>
                </a:solidFill>
              </a:defRPr>
            </a:lvl2pPr>
            <a:lvl3pPr>
              <a:buNone/>
              <a:defRPr sz="1270">
                <a:solidFill>
                  <a:srgbClr val="32B9CD"/>
                </a:solidFill>
              </a:defRPr>
            </a:lvl3pPr>
            <a:lvl4pPr>
              <a:buNone/>
              <a:defRPr sz="1088">
                <a:solidFill>
                  <a:srgbClr val="32B9CD"/>
                </a:solidFill>
              </a:defRPr>
            </a:lvl4pPr>
            <a:lvl5pPr>
              <a:buNone/>
              <a:defRPr sz="1088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2810005" y="5353943"/>
            <a:ext cx="2079235" cy="10678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74008" y="2174424"/>
            <a:ext cx="5643985" cy="2351273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064973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3880519" y="2291225"/>
            <a:ext cx="4430962" cy="2275551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4973414" y="3673808"/>
            <a:ext cx="341610" cy="892816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3880519" y="2375581"/>
            <a:ext cx="1092285" cy="1093199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3880519" y="3468780"/>
            <a:ext cx="1092970" cy="1097766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4972805" y="2375886"/>
            <a:ext cx="1096549" cy="1092894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4972805" y="2511403"/>
            <a:ext cx="1025211" cy="958062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07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692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785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727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4121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3880519" y="2291225"/>
            <a:ext cx="4430962" cy="2275550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320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58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96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527350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89" y="548640"/>
            <a:ext cx="6004561" cy="57727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27350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3530073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527350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527350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89" y="548640"/>
            <a:ext cx="6004561" cy="57727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58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385" y="1934126"/>
            <a:ext cx="1697137" cy="1080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6174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7505438" y="2232432"/>
            <a:ext cx="1226254" cy="629751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332021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6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7" r:id="rId2"/>
    <p:sldLayoutId id="2147483700" r:id="rId3"/>
    <p:sldLayoutId id="2147483707" r:id="rId4"/>
    <p:sldLayoutId id="2147483706" r:id="rId5"/>
    <p:sldLayoutId id="2147483682" r:id="rId6"/>
    <p:sldLayoutId id="2147483696" r:id="rId7"/>
    <p:sldLayoutId id="2147483683" r:id="rId8"/>
    <p:sldLayoutId id="2147483697" r:id="rId9"/>
    <p:sldLayoutId id="2147483698" r:id="rId10"/>
    <p:sldLayoutId id="2147483681" r:id="rId11"/>
    <p:sldLayoutId id="2147483699" r:id="rId12"/>
    <p:sldLayoutId id="2147483695" r:id="rId13"/>
    <p:sldLayoutId id="2147483688" r:id="rId14"/>
    <p:sldLayoutId id="2147483701" r:id="rId15"/>
    <p:sldLayoutId id="2147483689" r:id="rId16"/>
    <p:sldLayoutId id="2147483702" r:id="rId17"/>
    <p:sldLayoutId id="2147483686" r:id="rId18"/>
    <p:sldLayoutId id="2147483703" r:id="rId19"/>
    <p:sldLayoutId id="2147483675" r:id="rId20"/>
    <p:sldLayoutId id="2147483677" r:id="rId21"/>
    <p:sldLayoutId id="2147483704" r:id="rId22"/>
    <p:sldLayoutId id="214748371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D55C894-126C-4985-915A-F8E29227B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1618" y="1208036"/>
            <a:ext cx="9068763" cy="4372958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Individualmente, </a:t>
            </a:r>
            <a:r>
              <a:rPr lang="pt-BR" b="1" dirty="0">
                <a:solidFill>
                  <a:srgbClr val="ED145B"/>
                </a:solidFill>
              </a:rPr>
              <a:t>fazer uma análise mais detalhada </a:t>
            </a:r>
            <a:r>
              <a:rPr lang="pt-BR" b="1" dirty="0"/>
              <a:t>sobre </a:t>
            </a:r>
            <a:r>
              <a:rPr lang="pt-BR" b="1" i="1" u="none" strike="noStrike" dirty="0">
                <a:solidFill>
                  <a:srgbClr val="32B9CD"/>
                </a:solidFill>
                <a:effectLst/>
                <a:latin typeface="Segoe UI" panose="020B0502040204020203" pitchFamily="34" charset="0"/>
              </a:rPr>
              <a:t>“meu processo de ambientação e percepção da empresa”...</a:t>
            </a: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rtl="0" fontAlgn="base"/>
            <a:r>
              <a:rPr lang="pt-BR" b="1" dirty="0"/>
              <a:t>Com base no feedback recebido, como avalia a sua ambientação na empresa, na área e na equipe? </a:t>
            </a:r>
          </a:p>
          <a:p>
            <a:pPr rtl="0" fontAlgn="base"/>
            <a:endParaRPr lang="pt-BR" b="1" dirty="0"/>
          </a:p>
          <a:p>
            <a:pPr rtl="0" fontAlgn="base"/>
            <a:r>
              <a:rPr lang="pt-BR" b="1" dirty="0"/>
              <a:t>O que o feedback da empresa diz sobre minha ambientação até aqui e quais são os comportamentos citados?</a:t>
            </a:r>
            <a:r>
              <a:rPr lang="en-US" b="1" dirty="0"/>
              <a:t>​</a:t>
            </a:r>
          </a:p>
          <a:p>
            <a:pPr marL="0" indent="0" rtl="0" fontAlgn="base">
              <a:buNone/>
            </a:pPr>
            <a:endParaRPr lang="pt-BR" b="1" dirty="0"/>
          </a:p>
          <a:p>
            <a:pPr rtl="0" fontAlgn="base"/>
            <a:r>
              <a:rPr lang="pt-BR" b="1" dirty="0"/>
              <a:t>Quais justificativas “dei” para mim e para os colegas sobre as escolhas que fiz até o momento?</a:t>
            </a:r>
            <a:r>
              <a:rPr lang="en-US" b="1" dirty="0"/>
              <a:t>​</a:t>
            </a:r>
          </a:p>
          <a:p>
            <a:pPr marL="0" indent="0" rtl="0" fontAlgn="base">
              <a:buNone/>
            </a:pPr>
            <a:endParaRPr lang="pt-BR" b="1" dirty="0"/>
          </a:p>
          <a:p>
            <a:pPr rtl="0" fontAlgn="base"/>
            <a:r>
              <a:rPr lang="pt-BR" b="1" dirty="0"/>
              <a:t>Valeu a pena?</a:t>
            </a:r>
            <a:r>
              <a:rPr lang="en-US" b="1" dirty="0"/>
              <a:t>​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7B0093-0AB7-4B80-A793-189C33790C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1990" y="161223"/>
            <a:ext cx="9081030" cy="694428"/>
          </a:xfrm>
        </p:spPr>
        <p:txBody>
          <a:bodyPr/>
          <a:lstStyle/>
          <a:p>
            <a:r>
              <a:rPr lang="pt-BR" dirty="0"/>
              <a:t>Atividade para apresentar para a faculdade</a:t>
            </a:r>
          </a:p>
        </p:txBody>
      </p:sp>
    </p:spTree>
    <p:extLst>
      <p:ext uri="{BB962C8B-B14F-4D97-AF65-F5344CB8AC3E}">
        <p14:creationId xmlns:p14="http://schemas.microsoft.com/office/powerpoint/2010/main" val="354010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D55C894-126C-4985-915A-F8E29227B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1618" y="1208036"/>
            <a:ext cx="9068763" cy="4372958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Apresentar um </a:t>
            </a:r>
            <a:r>
              <a:rPr lang="pt-BR" b="1" i="1" dirty="0">
                <a:solidFill>
                  <a:srgbClr val="32B9CD"/>
                </a:solidFill>
                <a:latin typeface="Segoe UI" panose="020B0502040204020203" pitchFamily="34" charset="0"/>
              </a:rPr>
              <a:t>plano de ação </a:t>
            </a:r>
            <a:r>
              <a:rPr lang="pt-BR" b="1" dirty="0"/>
              <a:t>para seu </a:t>
            </a:r>
            <a:r>
              <a:rPr lang="pt-BR" b="1" dirty="0">
                <a:solidFill>
                  <a:srgbClr val="ED145B"/>
                </a:solidFill>
              </a:rPr>
              <a:t>coordenador de Socioemocional </a:t>
            </a:r>
            <a:r>
              <a:rPr lang="pt-BR" b="1" dirty="0"/>
              <a:t>no dia </a:t>
            </a:r>
            <a:r>
              <a:rPr lang="pt-BR" b="1" dirty="0">
                <a:solidFill>
                  <a:srgbClr val="ED145B"/>
                </a:solidFill>
              </a:rPr>
              <a:t>07/03 </a:t>
            </a:r>
            <a:r>
              <a:rPr lang="pt-BR" b="1" dirty="0"/>
              <a:t>contendo as seguintes respostas:</a:t>
            </a:r>
          </a:p>
          <a:p>
            <a:pPr marL="0" indent="0" algn="ctr">
              <a:buNone/>
            </a:pPr>
            <a:endParaRPr lang="pt-BR" b="1" dirty="0"/>
          </a:p>
          <a:p>
            <a:pPr fontAlgn="base"/>
            <a:r>
              <a:rPr lang="pt-BR" b="1" dirty="0"/>
              <a:t>A PARTIR do feedback recebido, qual é a imagem profissional que quero construir?</a:t>
            </a:r>
          </a:p>
          <a:p>
            <a:pPr fontAlgn="base"/>
            <a:endParaRPr lang="pt-BR" b="1" dirty="0"/>
          </a:p>
          <a:p>
            <a:pPr fontAlgn="base"/>
            <a:r>
              <a:rPr lang="pt-BR" b="1" dirty="0"/>
              <a:t>O que vou fazer para ser visto dessa forma? Explique as ações?</a:t>
            </a:r>
          </a:p>
          <a:p>
            <a:pPr fontAlgn="base"/>
            <a:endParaRPr lang="pt-BR" b="1" dirty="0"/>
          </a:p>
          <a:p>
            <a:pPr fontAlgn="base"/>
            <a:r>
              <a:rPr lang="pt-BR" b="1" dirty="0"/>
              <a:t>Como pretendo apoiar no fortalecimento da identidade do grupo de estagiários SPTECH?</a:t>
            </a:r>
          </a:p>
          <a:p>
            <a:pPr marL="0" indent="0" fontAlgn="base">
              <a:buNone/>
            </a:pPr>
            <a:endParaRPr lang="pt-BR" b="1" dirty="0"/>
          </a:p>
          <a:p>
            <a:pPr fontAlgn="base"/>
            <a:r>
              <a:rPr lang="pt-BR" b="1" dirty="0"/>
              <a:t>Quando perceber alguém “ferindo” essa imagem, como vou agir?</a:t>
            </a:r>
          </a:p>
          <a:p>
            <a:pPr algn="ctr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7B0093-0AB7-4B80-A793-189C33790C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1990" y="161223"/>
            <a:ext cx="9081030" cy="694428"/>
          </a:xfrm>
        </p:spPr>
        <p:txBody>
          <a:bodyPr/>
          <a:lstStyle/>
          <a:p>
            <a:r>
              <a:rPr lang="pt-BR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934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9DE2D17-AEF1-4536-846B-BA5FA96DC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AD76D-64D2-4EFB-BCCB-EAF9CD690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EAA242-483A-4910-BBA2-647209C92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0997CD49361E47B797414A53F2631B" ma:contentTypeVersion="10" ma:contentTypeDescription="Crie um novo documento." ma:contentTypeScope="" ma:versionID="7fd0597b418cd836bc4730b107191b61">
  <xsd:schema xmlns:xsd="http://www.w3.org/2001/XMLSchema" xmlns:xs="http://www.w3.org/2001/XMLSchema" xmlns:p="http://schemas.microsoft.com/office/2006/metadata/properties" xmlns:ns2="099390d0-439d-425f-a084-1d5c24253b6f" targetNamespace="http://schemas.microsoft.com/office/2006/metadata/properties" ma:root="true" ma:fieldsID="2983798668f6524b7c7463176ba895db" ns2:_="">
    <xsd:import namespace="099390d0-439d-425f-a084-1d5c24253b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390d0-439d-425f-a084-1d5c24253b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1E22AA-4919-4F91-A162-B5025F8634C1}">
  <ds:schemaRefs>
    <ds:schemaRef ds:uri="099390d0-439d-425f-a084-1d5c24253b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D7EEA4-5432-42FD-A257-43D2DDB29E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E6950D-28BB-4537-AA0B-2B81163073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166</Words>
  <Application>Microsoft Office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Exo 2</vt:lpstr>
      <vt:lpstr>Segoe UI</vt:lpstr>
      <vt:lpstr>Verdana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Kaline Barreira</cp:lastModifiedBy>
  <cp:revision>73</cp:revision>
  <dcterms:created xsi:type="dcterms:W3CDTF">2021-08-25T19:26:40Z</dcterms:created>
  <dcterms:modified xsi:type="dcterms:W3CDTF">2022-02-21T17:23:39Z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0x010100CB0997CD49361E47B797414A53F2631B</vt:lpwstr>
  </property>
</Properties>
</file>