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5999738" cy="50384075"/>
  <p:notesSz cx="6858000" cy="9144000"/>
  <p:defaultTextStyle>
    <a:defPPr>
      <a:defRPr lang="en-US"/>
    </a:defPPr>
    <a:lvl1pPr marL="0" algn="l" defTabSz="5081463" rtl="0" eaLnBrk="1" latinLnBrk="0" hangingPunct="1">
      <a:defRPr sz="10000" kern="1200">
        <a:solidFill>
          <a:schemeClr val="tx1"/>
        </a:solidFill>
        <a:latin typeface="+mn-lt"/>
        <a:ea typeface="+mn-ea"/>
        <a:cs typeface="+mn-cs"/>
      </a:defRPr>
    </a:lvl1pPr>
    <a:lvl2pPr marL="2540732" algn="l" defTabSz="5081463" rtl="0" eaLnBrk="1" latinLnBrk="0" hangingPunct="1">
      <a:defRPr sz="10000" kern="1200">
        <a:solidFill>
          <a:schemeClr val="tx1"/>
        </a:solidFill>
        <a:latin typeface="+mn-lt"/>
        <a:ea typeface="+mn-ea"/>
        <a:cs typeface="+mn-cs"/>
      </a:defRPr>
    </a:lvl2pPr>
    <a:lvl3pPr marL="5081463" algn="l" defTabSz="5081463" rtl="0" eaLnBrk="1" latinLnBrk="0" hangingPunct="1">
      <a:defRPr sz="10000" kern="1200">
        <a:solidFill>
          <a:schemeClr val="tx1"/>
        </a:solidFill>
        <a:latin typeface="+mn-lt"/>
        <a:ea typeface="+mn-ea"/>
        <a:cs typeface="+mn-cs"/>
      </a:defRPr>
    </a:lvl3pPr>
    <a:lvl4pPr marL="7622193" algn="l" defTabSz="5081463" rtl="0" eaLnBrk="1" latinLnBrk="0" hangingPunct="1">
      <a:defRPr sz="10000" kern="1200">
        <a:solidFill>
          <a:schemeClr val="tx1"/>
        </a:solidFill>
        <a:latin typeface="+mn-lt"/>
        <a:ea typeface="+mn-ea"/>
        <a:cs typeface="+mn-cs"/>
      </a:defRPr>
    </a:lvl4pPr>
    <a:lvl5pPr marL="10162924" algn="l" defTabSz="5081463" rtl="0" eaLnBrk="1" latinLnBrk="0" hangingPunct="1">
      <a:defRPr sz="10000" kern="1200">
        <a:solidFill>
          <a:schemeClr val="tx1"/>
        </a:solidFill>
        <a:latin typeface="+mn-lt"/>
        <a:ea typeface="+mn-ea"/>
        <a:cs typeface="+mn-cs"/>
      </a:defRPr>
    </a:lvl5pPr>
    <a:lvl6pPr marL="12703656" algn="l" defTabSz="5081463" rtl="0" eaLnBrk="1" latinLnBrk="0" hangingPunct="1">
      <a:defRPr sz="10000" kern="1200">
        <a:solidFill>
          <a:schemeClr val="tx1"/>
        </a:solidFill>
        <a:latin typeface="+mn-lt"/>
        <a:ea typeface="+mn-ea"/>
        <a:cs typeface="+mn-cs"/>
      </a:defRPr>
    </a:lvl6pPr>
    <a:lvl7pPr marL="15244389" algn="l" defTabSz="5081463" rtl="0" eaLnBrk="1" latinLnBrk="0" hangingPunct="1">
      <a:defRPr sz="10000" kern="1200">
        <a:solidFill>
          <a:schemeClr val="tx1"/>
        </a:solidFill>
        <a:latin typeface="+mn-lt"/>
        <a:ea typeface="+mn-ea"/>
        <a:cs typeface="+mn-cs"/>
      </a:defRPr>
    </a:lvl7pPr>
    <a:lvl8pPr marL="17785119" algn="l" defTabSz="5081463" rtl="0" eaLnBrk="1" latinLnBrk="0" hangingPunct="1">
      <a:defRPr sz="10000" kern="1200">
        <a:solidFill>
          <a:schemeClr val="tx1"/>
        </a:solidFill>
        <a:latin typeface="+mn-lt"/>
        <a:ea typeface="+mn-ea"/>
        <a:cs typeface="+mn-cs"/>
      </a:defRPr>
    </a:lvl8pPr>
    <a:lvl9pPr marL="20325851" algn="l" defTabSz="5081463" rtl="0" eaLnBrk="1" latinLnBrk="0" hangingPunct="1">
      <a:defRPr sz="10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80">
          <p15:clr>
            <a:srgbClr val="A4A3A4"/>
          </p15:clr>
        </p15:guide>
        <p15:guide id="2" orient="horz" pos="441">
          <p15:clr>
            <a:srgbClr val="A4A3A4"/>
          </p15:clr>
        </p15:guide>
        <p15:guide id="3" orient="horz" pos="30856">
          <p15:clr>
            <a:srgbClr val="A4A3A4"/>
          </p15:clr>
        </p15:guide>
        <p15:guide id="4" orient="horz">
          <p15:clr>
            <a:srgbClr val="A4A3A4"/>
          </p15:clr>
        </p15:guide>
        <p15:guide id="5" pos="477">
          <p15:clr>
            <a:srgbClr val="A4A3A4"/>
          </p15:clr>
        </p15:guide>
        <p15:guide id="6" pos="222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17" d="100"/>
          <a:sy n="17" d="100"/>
        </p:scale>
        <p:origin x="3108" y="114"/>
      </p:cViewPr>
      <p:guideLst>
        <p:guide orient="horz" pos="5080"/>
        <p:guide orient="horz" pos="441"/>
        <p:guide orient="horz" pos="30856"/>
        <p:guide orient="horz"/>
        <p:guide pos="477"/>
        <p:guide pos="222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8/26/2013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8/26/2013</a:t>
            </a:fld>
            <a:endParaRPr lang="en-US" dirty="0"/>
          </a:p>
        </p:txBody>
      </p:sp>
      <p:sp>
        <p:nvSpPr>
          <p:cNvPr id="4" name="Slide Image Placeholder 3"/>
          <p:cNvSpPr>
            <a:spLocks noGrp="1" noRot="1" noChangeAspect="1"/>
          </p:cNvSpPr>
          <p:nvPr>
            <p:ph type="sldImg" idx="2"/>
          </p:nvPr>
        </p:nvSpPr>
        <p:spPr>
          <a:xfrm>
            <a:off x="2203450" y="685800"/>
            <a:ext cx="24511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5081463" rtl="0" eaLnBrk="1" latinLnBrk="0" hangingPunct="1">
      <a:defRPr sz="6800" kern="1200">
        <a:solidFill>
          <a:schemeClr val="tx1"/>
        </a:solidFill>
        <a:latin typeface="+mn-lt"/>
        <a:ea typeface="+mn-ea"/>
        <a:cs typeface="+mn-cs"/>
      </a:defRPr>
    </a:lvl1pPr>
    <a:lvl2pPr marL="2540732" algn="l" defTabSz="5081463" rtl="0" eaLnBrk="1" latinLnBrk="0" hangingPunct="1">
      <a:defRPr sz="6800" kern="1200">
        <a:solidFill>
          <a:schemeClr val="tx1"/>
        </a:solidFill>
        <a:latin typeface="+mn-lt"/>
        <a:ea typeface="+mn-ea"/>
        <a:cs typeface="+mn-cs"/>
      </a:defRPr>
    </a:lvl2pPr>
    <a:lvl3pPr marL="5081463" algn="l" defTabSz="5081463" rtl="0" eaLnBrk="1" latinLnBrk="0" hangingPunct="1">
      <a:defRPr sz="6800" kern="1200">
        <a:solidFill>
          <a:schemeClr val="tx1"/>
        </a:solidFill>
        <a:latin typeface="+mn-lt"/>
        <a:ea typeface="+mn-ea"/>
        <a:cs typeface="+mn-cs"/>
      </a:defRPr>
    </a:lvl3pPr>
    <a:lvl4pPr marL="7622193" algn="l" defTabSz="5081463" rtl="0" eaLnBrk="1" latinLnBrk="0" hangingPunct="1">
      <a:defRPr sz="6800" kern="1200">
        <a:solidFill>
          <a:schemeClr val="tx1"/>
        </a:solidFill>
        <a:latin typeface="+mn-lt"/>
        <a:ea typeface="+mn-ea"/>
        <a:cs typeface="+mn-cs"/>
      </a:defRPr>
    </a:lvl4pPr>
    <a:lvl5pPr marL="10162924" algn="l" defTabSz="5081463" rtl="0" eaLnBrk="1" latinLnBrk="0" hangingPunct="1">
      <a:defRPr sz="6800" kern="1200">
        <a:solidFill>
          <a:schemeClr val="tx1"/>
        </a:solidFill>
        <a:latin typeface="+mn-lt"/>
        <a:ea typeface="+mn-ea"/>
        <a:cs typeface="+mn-cs"/>
      </a:defRPr>
    </a:lvl5pPr>
    <a:lvl6pPr marL="12703656" algn="l" defTabSz="5081463" rtl="0" eaLnBrk="1" latinLnBrk="0" hangingPunct="1">
      <a:defRPr sz="6800" kern="1200">
        <a:solidFill>
          <a:schemeClr val="tx1"/>
        </a:solidFill>
        <a:latin typeface="+mn-lt"/>
        <a:ea typeface="+mn-ea"/>
        <a:cs typeface="+mn-cs"/>
      </a:defRPr>
    </a:lvl6pPr>
    <a:lvl7pPr marL="15244389" algn="l" defTabSz="5081463" rtl="0" eaLnBrk="1" latinLnBrk="0" hangingPunct="1">
      <a:defRPr sz="6800" kern="1200">
        <a:solidFill>
          <a:schemeClr val="tx1"/>
        </a:solidFill>
        <a:latin typeface="+mn-lt"/>
        <a:ea typeface="+mn-ea"/>
        <a:cs typeface="+mn-cs"/>
      </a:defRPr>
    </a:lvl7pPr>
    <a:lvl8pPr marL="17785119" algn="l" defTabSz="5081463" rtl="0" eaLnBrk="1" latinLnBrk="0" hangingPunct="1">
      <a:defRPr sz="6800" kern="1200">
        <a:solidFill>
          <a:schemeClr val="tx1"/>
        </a:solidFill>
        <a:latin typeface="+mn-lt"/>
        <a:ea typeface="+mn-ea"/>
        <a:cs typeface="+mn-cs"/>
      </a:defRPr>
    </a:lvl8pPr>
    <a:lvl9pPr marL="20325851" algn="l" defTabSz="5081463" rtl="0" eaLnBrk="1" latinLnBrk="0" hangingPunct="1">
      <a:defRPr sz="6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17251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41621" y="8929394"/>
            <a:ext cx="17002878" cy="1056566"/>
          </a:xfrm>
          <a:prstGeom prst="rect">
            <a:avLst/>
          </a:prstGeom>
        </p:spPr>
        <p:txBody>
          <a:bodyPr wrap="square" lIns="264661" tIns="264661" rIns="264661" bIns="264661">
            <a:spAutoFit/>
          </a:bodyPr>
          <a:lstStyle>
            <a:lvl1pPr marL="0" indent="0">
              <a:buNone/>
              <a:defRPr sz="3300">
                <a:solidFill>
                  <a:schemeClr val="accent5">
                    <a:lumMod val="50000"/>
                  </a:schemeClr>
                </a:solidFill>
                <a:latin typeface="Trebuchet MS" pitchFamily="34"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756510" y="8059608"/>
            <a:ext cx="16989457"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756507" y="21753316"/>
            <a:ext cx="16993609"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8256380" y="8059608"/>
            <a:ext cx="16989238"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8256380" y="8929394"/>
            <a:ext cx="16989238" cy="1056566"/>
          </a:xfrm>
          <a:prstGeom prst="rect">
            <a:avLst/>
          </a:prstGeom>
        </p:spPr>
        <p:txBody>
          <a:bodyPr wrap="square" lIns="264661" tIns="264661" rIns="264661" bIns="264661">
            <a:spAutoFit/>
          </a:bodyPr>
          <a:lstStyle>
            <a:lvl1pPr marL="0" indent="0">
              <a:buNone/>
              <a:defRPr sz="3300">
                <a:solidFill>
                  <a:schemeClr val="accent5">
                    <a:lumMod val="50000"/>
                  </a:schemeClr>
                </a:solidFill>
                <a:latin typeface="Trebuchet MS" pitchFamily="34"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8256381" y="21779891"/>
            <a:ext cx="16984570"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8249869" y="22713661"/>
            <a:ext cx="16991081" cy="1056566"/>
          </a:xfrm>
          <a:prstGeom prst="rect">
            <a:avLst/>
          </a:prstGeom>
        </p:spPr>
        <p:txBody>
          <a:bodyPr wrap="square" lIns="264661" tIns="264661" rIns="264661" bIns="264661">
            <a:spAutoFit/>
          </a:bodyPr>
          <a:lstStyle>
            <a:lvl1pPr marL="0" indent="0">
              <a:buNone/>
              <a:defRPr sz="3300">
                <a:solidFill>
                  <a:schemeClr val="accent5">
                    <a:lumMod val="50000"/>
                  </a:schemeClr>
                </a:solidFill>
                <a:latin typeface="Trebuchet MS" pitchFamily="34"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8269550" y="39304246"/>
            <a:ext cx="16976067"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8256381" y="40261558"/>
            <a:ext cx="16984570" cy="1056566"/>
          </a:xfrm>
          <a:prstGeom prst="rect">
            <a:avLst/>
          </a:prstGeom>
        </p:spPr>
        <p:txBody>
          <a:bodyPr wrap="square" lIns="264661" tIns="264661" rIns="264661" bIns="264661">
            <a:spAutoFit/>
          </a:bodyPr>
          <a:lstStyle>
            <a:lvl1pPr marL="0" indent="0">
              <a:buNone/>
              <a:defRPr sz="3300">
                <a:solidFill>
                  <a:schemeClr val="accent5">
                    <a:lumMod val="50000"/>
                  </a:schemeClr>
                </a:solidFill>
                <a:latin typeface="Trebuchet MS" pitchFamily="34"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741620" y="22689276"/>
            <a:ext cx="17004346" cy="1056566"/>
          </a:xfrm>
          <a:prstGeom prst="rect">
            <a:avLst/>
          </a:prstGeom>
        </p:spPr>
        <p:txBody>
          <a:bodyPr wrap="square" lIns="264661" tIns="264661" rIns="264661" bIns="264661">
            <a:spAutoFit/>
          </a:bodyPr>
          <a:lstStyle>
            <a:lvl1pPr marL="0" indent="0">
              <a:buNone/>
              <a:defRPr sz="3300">
                <a:solidFill>
                  <a:schemeClr val="accent5">
                    <a:lumMod val="50000"/>
                  </a:schemeClr>
                </a:solidFill>
                <a:latin typeface="Trebuchet MS" pitchFamily="34"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864418" y="5914988"/>
            <a:ext cx="26270902" cy="1280160"/>
          </a:xfrm>
          <a:prstGeom prst="rect">
            <a:avLst/>
          </a:prstGeom>
        </p:spPr>
        <p:txBody>
          <a:bodyPr>
            <a:normAutofit/>
          </a:bodyPr>
          <a:lstStyle>
            <a:lvl1pPr marL="0" indent="0" algn="ctr">
              <a:buFontTx/>
              <a:buNone/>
              <a:defRPr sz="72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864418" y="3720432"/>
            <a:ext cx="26270902" cy="2194556"/>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864418" y="580237"/>
            <a:ext cx="26270902" cy="3140195"/>
          </a:xfrm>
          <a:prstGeom prst="rect">
            <a:avLst/>
          </a:prstGeom>
        </p:spPr>
        <p:txBody>
          <a:bodyPr anchor="t" anchorCtr="1">
            <a:normAutofit/>
          </a:bodyPr>
          <a:lstStyle>
            <a:lvl1pPr marL="0" indent="0" algn="ctr">
              <a:buFontTx/>
              <a:buNone/>
              <a:defRPr sz="16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41620" y="8993382"/>
            <a:ext cx="8248638" cy="1056566"/>
          </a:xfrm>
          <a:prstGeom prst="rect">
            <a:avLst/>
          </a:prstGeom>
        </p:spPr>
        <p:txBody>
          <a:bodyPr wrap="square" lIns="264661" tIns="264661" rIns="264661" bIns="264661">
            <a:spAutoFit/>
          </a:bodyPr>
          <a:lstStyle>
            <a:lvl1pPr marL="0" indent="0">
              <a:buNone/>
              <a:defRPr sz="3300">
                <a:solidFill>
                  <a:schemeClr val="accent5">
                    <a:lumMod val="50000"/>
                  </a:schemeClr>
                </a:solidFill>
                <a:latin typeface="Trebuchet MS" pitchFamily="34"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756510" y="8059608"/>
            <a:ext cx="8242129" cy="921684"/>
          </a:xfrm>
          <a:prstGeom prst="rect">
            <a:avLst/>
          </a:prstGeom>
          <a:noFill/>
        </p:spPr>
        <p:txBody>
          <a:bodyPr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740315" y="22637944"/>
            <a:ext cx="8249939" cy="1056566"/>
          </a:xfrm>
          <a:prstGeom prst="rect">
            <a:avLst/>
          </a:prstGeom>
        </p:spPr>
        <p:txBody>
          <a:bodyPr wrap="square" lIns="264661" tIns="264661" rIns="264661" bIns="264661">
            <a:spAutoFit/>
          </a:bodyPr>
          <a:lstStyle>
            <a:lvl1pPr marL="0" indent="0">
              <a:buNone/>
              <a:defRPr sz="3300">
                <a:solidFill>
                  <a:schemeClr val="accent5">
                    <a:lumMod val="50000"/>
                  </a:schemeClr>
                </a:solidFill>
                <a:latin typeface="Trebuchet MS" pitchFamily="34"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756507" y="21753316"/>
            <a:ext cx="8243429"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9503838" y="8981232"/>
            <a:ext cx="16994666" cy="1056566"/>
          </a:xfrm>
          <a:prstGeom prst="rect">
            <a:avLst/>
          </a:prstGeom>
        </p:spPr>
        <p:txBody>
          <a:bodyPr wrap="square" lIns="264661" tIns="264661" rIns="264661" bIns="264661">
            <a:spAutoFit/>
          </a:bodyPr>
          <a:lstStyle>
            <a:lvl1pPr marL="0" indent="0">
              <a:buNone/>
              <a:defRPr sz="3300">
                <a:solidFill>
                  <a:schemeClr val="accent5">
                    <a:lumMod val="50000"/>
                  </a:schemeClr>
                </a:solidFill>
                <a:latin typeface="Trebuchet MS" pitchFamily="34"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9503840" y="8059608"/>
            <a:ext cx="16994667"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9503840" y="33190247"/>
            <a:ext cx="16994667" cy="1056566"/>
          </a:xfrm>
          <a:prstGeom prst="rect">
            <a:avLst/>
          </a:prstGeom>
        </p:spPr>
        <p:txBody>
          <a:bodyPr wrap="square" lIns="264661" tIns="264661" rIns="264661" bIns="264661">
            <a:spAutoFit/>
          </a:bodyPr>
          <a:lstStyle>
            <a:lvl1pPr marL="0" indent="0">
              <a:buNone/>
              <a:defRPr sz="3300">
                <a:solidFill>
                  <a:schemeClr val="accent5">
                    <a:lumMod val="50000"/>
                  </a:schemeClr>
                </a:solidFill>
                <a:latin typeface="Trebuchet MS" pitchFamily="34"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9503840" y="32256478"/>
            <a:ext cx="16994667"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7005012" y="8059608"/>
            <a:ext cx="8240604"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7005012" y="8993382"/>
            <a:ext cx="8240604" cy="1056566"/>
          </a:xfrm>
          <a:prstGeom prst="rect">
            <a:avLst/>
          </a:prstGeom>
        </p:spPr>
        <p:txBody>
          <a:bodyPr wrap="square" lIns="264661" tIns="264661" rIns="264661" bIns="264661">
            <a:spAutoFit/>
          </a:bodyPr>
          <a:lstStyle>
            <a:lvl1pPr marL="0" indent="0">
              <a:buNone/>
              <a:defRPr sz="3300">
                <a:solidFill>
                  <a:schemeClr val="accent5">
                    <a:lumMod val="50000"/>
                  </a:schemeClr>
                </a:solidFill>
                <a:latin typeface="Trebuchet MS" pitchFamily="34"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7000344" y="21845496"/>
            <a:ext cx="8240604"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7053192" y="22779265"/>
            <a:ext cx="8180795" cy="1056566"/>
          </a:xfrm>
          <a:prstGeom prst="rect">
            <a:avLst/>
          </a:prstGeom>
        </p:spPr>
        <p:txBody>
          <a:bodyPr wrap="square" lIns="264661" tIns="264661" rIns="264661" bIns="264661">
            <a:spAutoFit/>
          </a:bodyPr>
          <a:lstStyle>
            <a:lvl1pPr marL="0" indent="0">
              <a:buNone/>
              <a:defRPr sz="3300">
                <a:solidFill>
                  <a:schemeClr val="accent5">
                    <a:lumMod val="50000"/>
                  </a:schemeClr>
                </a:solidFill>
                <a:latin typeface="Trebuchet MS" pitchFamily="34"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7005012" y="40024101"/>
            <a:ext cx="8240604" cy="921684"/>
          </a:xfrm>
          <a:prstGeom prst="rect">
            <a:avLst/>
          </a:prstGeom>
          <a:noFill/>
        </p:spPr>
        <p:txBody>
          <a:bodyPr wrap="square" lIns="105865" tIns="105865" rIns="105865" bIns="105865" anchor="ctr" anchorCtr="0">
            <a:spAutoFit/>
          </a:bodyPr>
          <a:lstStyle>
            <a:lvl1pPr algn="ctr">
              <a:buNone/>
              <a:defRPr sz="46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6989254" y="41038739"/>
            <a:ext cx="8244732" cy="1056566"/>
          </a:xfrm>
          <a:prstGeom prst="rect">
            <a:avLst/>
          </a:prstGeom>
        </p:spPr>
        <p:txBody>
          <a:bodyPr wrap="square" lIns="264661" tIns="264661" rIns="264661" bIns="264661">
            <a:spAutoFit/>
          </a:bodyPr>
          <a:lstStyle>
            <a:lvl1pPr marL="396990" indent="-396990">
              <a:buNone/>
              <a:defRPr sz="3300">
                <a:solidFill>
                  <a:schemeClr val="accent5">
                    <a:lumMod val="50000"/>
                  </a:schemeClr>
                </a:solidFill>
                <a:latin typeface="Trebuchet MS" pitchFamily="34"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864418" y="5914988"/>
            <a:ext cx="26270902" cy="1280160"/>
          </a:xfrm>
          <a:prstGeom prst="rect">
            <a:avLst/>
          </a:prstGeom>
        </p:spPr>
        <p:txBody>
          <a:bodyPr>
            <a:normAutofit/>
          </a:bodyPr>
          <a:lstStyle>
            <a:lvl1pPr marL="0" indent="0" algn="ctr">
              <a:buFontTx/>
              <a:buNone/>
              <a:defRPr sz="72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864418" y="3720432"/>
            <a:ext cx="26270902" cy="2194556"/>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864418" y="580237"/>
            <a:ext cx="26270902" cy="3140195"/>
          </a:xfrm>
          <a:prstGeom prst="rect">
            <a:avLst/>
          </a:prstGeom>
        </p:spPr>
        <p:txBody>
          <a:bodyPr anchor="t" anchorCtr="1">
            <a:normAutofit/>
          </a:bodyPr>
          <a:lstStyle>
            <a:lvl1pPr marL="0" indent="0" algn="ctr">
              <a:buFontTx/>
              <a:buNone/>
              <a:defRPr sz="16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5999738" cy="7347678"/>
          </a:xfrm>
          <a:prstGeom prst="rect">
            <a:avLst/>
          </a:prstGeom>
          <a:solidFill>
            <a:schemeClr val="accent5">
              <a:lumMod val="75000"/>
            </a:schemeClr>
          </a:solidFill>
          <a:ln w="9525">
            <a:solidFill>
              <a:schemeClr val="tx1"/>
            </a:solidFill>
            <a:miter lim="800000"/>
            <a:headEnd/>
            <a:tailEnd/>
          </a:ln>
          <a:effectLst/>
        </p:spPr>
        <p:txBody>
          <a:bodyPr wrap="none" lIns="105865" tIns="52931" rIns="105865" bIns="52931" anchor="ctr"/>
          <a:lstStyle/>
          <a:p>
            <a:pPr>
              <a:defRPr/>
            </a:pPr>
            <a:endParaRPr lang="en-US" dirty="0"/>
          </a:p>
        </p:txBody>
      </p:sp>
      <p:sp>
        <p:nvSpPr>
          <p:cNvPr id="9" name="Rectangle 9"/>
          <p:cNvSpPr>
            <a:spLocks noChangeArrowheads="1"/>
          </p:cNvSpPr>
          <p:nvPr/>
        </p:nvSpPr>
        <p:spPr bwMode="auto">
          <a:xfrm>
            <a:off x="0" y="7354971"/>
            <a:ext cx="35999738" cy="233258"/>
          </a:xfrm>
          <a:prstGeom prst="rect">
            <a:avLst/>
          </a:prstGeom>
          <a:solidFill>
            <a:schemeClr val="accent5">
              <a:lumMod val="50000"/>
            </a:schemeClr>
          </a:solidFill>
          <a:ln w="152400">
            <a:noFill/>
            <a:miter lim="800000"/>
            <a:headEnd/>
            <a:tailEnd/>
          </a:ln>
          <a:effectLst/>
        </p:spPr>
        <p:txBody>
          <a:bodyPr wrap="none" lIns="105865" tIns="52931" rIns="105865" bIns="52931" anchor="ctr"/>
          <a:lstStyle/>
          <a:p>
            <a:pPr>
              <a:defRPr/>
            </a:pPr>
            <a:endParaRPr lang="en-US" dirty="0"/>
          </a:p>
        </p:txBody>
      </p:sp>
      <p:sp>
        <p:nvSpPr>
          <p:cNvPr id="10" name="Text Box 14"/>
          <p:cNvSpPr txBox="1">
            <a:spLocks noChangeArrowheads="1"/>
          </p:cNvSpPr>
          <p:nvPr/>
        </p:nvSpPr>
        <p:spPr bwMode="auto">
          <a:xfrm>
            <a:off x="1829161" y="49425212"/>
            <a:ext cx="2657114" cy="379058"/>
          </a:xfrm>
          <a:prstGeom prst="rect">
            <a:avLst/>
          </a:prstGeom>
          <a:noFill/>
          <a:ln w="9525">
            <a:noFill/>
            <a:miter lim="800000"/>
            <a:headEnd/>
            <a:tailEnd/>
          </a:ln>
          <a:effectLst/>
        </p:spPr>
        <p:txBody>
          <a:bodyPr wrap="square" lIns="105664" tIns="52822" rIns="105664" bIns="52822">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2012</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754491" y="8038329"/>
            <a:ext cx="16993366" cy="40937061"/>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105865" tIns="52931" rIns="105865" bIns="52931" anchor="ctr"/>
          <a:lstStyle/>
          <a:p>
            <a:pPr>
              <a:defRPr/>
            </a:pPr>
            <a:endParaRPr lang="en-US" dirty="0"/>
          </a:p>
        </p:txBody>
      </p:sp>
      <p:sp>
        <p:nvSpPr>
          <p:cNvPr id="21" name="Rectangle 33"/>
          <p:cNvSpPr>
            <a:spLocks noChangeArrowheads="1"/>
          </p:cNvSpPr>
          <p:nvPr userDrawn="1"/>
        </p:nvSpPr>
        <p:spPr bwMode="auto">
          <a:xfrm>
            <a:off x="18251882" y="8038329"/>
            <a:ext cx="16993366" cy="40937061"/>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105865" tIns="52931" rIns="105865" bIns="52931" anchor="ctr"/>
          <a:lstStyle/>
          <a:p>
            <a:pPr>
              <a:defRPr/>
            </a:pPr>
            <a:endParaRPr lang="en-US" dirty="0"/>
          </a:p>
        </p:txBody>
      </p:sp>
      <p:grpSp>
        <p:nvGrpSpPr>
          <p:cNvPr id="23" name="Group 22"/>
          <p:cNvGrpSpPr/>
          <p:nvPr userDrawn="1"/>
        </p:nvGrpSpPr>
        <p:grpSpPr>
          <a:xfrm>
            <a:off x="-12648049" y="-48127"/>
            <a:ext cx="12278047" cy="50432202"/>
            <a:chOff x="-11216136" y="-1"/>
            <a:chExt cx="11035721" cy="45329339"/>
          </a:xfrm>
        </p:grpSpPr>
        <p:sp>
          <p:nvSpPr>
            <p:cNvPr id="24" name="Rectangle 23"/>
            <p:cNvSpPr/>
            <p:nvPr/>
          </p:nvSpPr>
          <p:spPr>
            <a:xfrm>
              <a:off x="-11216136" y="-1"/>
              <a:ext cx="11009812" cy="4532933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400" b="1" spc="0" dirty="0" smtClean="0">
                  <a:solidFill>
                    <a:srgbClr val="FF0000"/>
                  </a:solidFill>
                  <a:latin typeface="Trebuchet MS" pitchFamily="34" charset="0"/>
                </a:rPr>
                <a:t>(—THIS SIDEBAR DOES NOT PRINT—)</a:t>
              </a:r>
              <a:endParaRPr lang="en-US" sz="4400" b="1" spc="600" dirty="0" smtClean="0">
                <a:solidFill>
                  <a:schemeClr val="bg1"/>
                </a:solidFill>
                <a:latin typeface="Trebuchet MS" pitchFamily="34" charset="0"/>
              </a:endParaRPr>
            </a:p>
            <a:p>
              <a:pPr algn="ctr"/>
              <a:r>
                <a:rPr lang="en-US" sz="5400" b="1" spc="600" dirty="0" smtClean="0">
                  <a:solidFill>
                    <a:schemeClr val="bg1"/>
                  </a:solidFill>
                  <a:latin typeface="Trebuchet MS" pitchFamily="34" charset="0"/>
                </a:rPr>
                <a:t>DESIGN</a:t>
              </a:r>
              <a:r>
                <a:rPr lang="en-US" sz="5400" b="1" spc="600" baseline="0" dirty="0" smtClean="0">
                  <a:solidFill>
                    <a:schemeClr val="bg1"/>
                  </a:solidFill>
                  <a:latin typeface="Trebuchet MS" pitchFamily="34" charset="0"/>
                </a:rPr>
                <a:t> </a:t>
              </a:r>
              <a:r>
                <a:rPr lang="en-US" sz="5400" b="1" spc="600" dirty="0" smtClean="0">
                  <a:solidFill>
                    <a:schemeClr val="bg1"/>
                  </a:solidFill>
                  <a:latin typeface="Trebuchet MS" pitchFamily="34" charset="0"/>
                </a:rPr>
                <a:t>GUIDE</a:t>
              </a:r>
            </a:p>
            <a:p>
              <a:pPr algn="ctr"/>
              <a:endParaRPr lang="en-US" sz="4000" b="1" dirty="0" smtClean="0">
                <a:latin typeface="Trebuchet MS" pitchFamily="34" charset="0"/>
              </a:endParaRPr>
            </a:p>
            <a:p>
              <a:pPr defTabSz="3765639"/>
              <a:r>
                <a:rPr lang="en-US" sz="4000" i="0" dirty="0" smtClean="0">
                  <a:latin typeface="Trebuchet MS" pitchFamily="34" charset="0"/>
                </a:rPr>
                <a:t>This PowerPoint</a:t>
              </a:r>
              <a:r>
                <a:rPr lang="en-US" sz="4000" i="0" baseline="0" dirty="0" smtClean="0">
                  <a:latin typeface="Trebuchet MS" pitchFamily="34" charset="0"/>
                </a:rPr>
                <a:t> </a:t>
              </a:r>
              <a:r>
                <a:rPr lang="en-US" sz="4000" i="0" dirty="0" smtClean="0">
                  <a:latin typeface="Trebuchet MS" pitchFamily="34" charset="0"/>
                </a:rPr>
                <a:t>2007 template produces</a:t>
              </a:r>
              <a:r>
                <a:rPr lang="en-US" sz="4000" i="0" baseline="0" dirty="0" smtClean="0">
                  <a:latin typeface="Trebuchet MS" pitchFamily="34" charset="0"/>
                </a:rPr>
                <a:t> </a:t>
              </a:r>
              <a:r>
                <a:rPr lang="en-US" sz="4000" i="0" dirty="0" smtClean="0">
                  <a:latin typeface="Trebuchet MS" pitchFamily="34" charset="0"/>
                </a:rPr>
                <a:t>a 100cmx140cm presentation poster. </a:t>
              </a:r>
              <a:r>
                <a:rPr lang="en-US" sz="4000" dirty="0" smtClean="0">
                  <a:latin typeface="Trebuchet MS" pitchFamily="34" charset="0"/>
                </a:rPr>
                <a:t>You</a:t>
              </a:r>
              <a:r>
                <a:rPr lang="en-US" sz="4000" baseline="0" dirty="0" smtClean="0">
                  <a:latin typeface="Trebuchet MS" pitchFamily="34" charset="0"/>
                </a:rPr>
                <a:t> can u</a:t>
              </a:r>
              <a:r>
                <a:rPr lang="en-US" sz="4000" dirty="0" smtClean="0">
                  <a:latin typeface="Trebuchet MS" pitchFamily="34" charset="0"/>
                </a:rPr>
                <a:t>se</a:t>
              </a:r>
              <a:r>
                <a:rPr lang="en-US" sz="4000" baseline="0" dirty="0" smtClean="0">
                  <a:latin typeface="Trebuchet MS" pitchFamily="34" charset="0"/>
                </a:rPr>
                <a:t> it to create your research poster and </a:t>
              </a:r>
              <a:r>
                <a:rPr lang="en-US" sz="4000" dirty="0" smtClean="0">
                  <a:latin typeface="Trebuchet MS" pitchFamily="34" charset="0"/>
                </a:rPr>
                <a:t>save valuable time placing titles, subtitles,</a:t>
              </a:r>
              <a:r>
                <a:rPr lang="en-US" sz="4000" baseline="0" dirty="0" smtClean="0">
                  <a:latin typeface="Trebuchet MS" pitchFamily="34" charset="0"/>
                </a:rPr>
                <a:t> text, and graphics</a:t>
              </a:r>
              <a:r>
                <a:rPr lang="en-US" sz="4000" dirty="0" smtClean="0">
                  <a:latin typeface="Trebuchet MS" pitchFamily="34" charset="0"/>
                </a:rPr>
                <a:t>. </a:t>
              </a:r>
            </a:p>
            <a:p>
              <a:pPr defTabSz="3765639"/>
              <a:endParaRPr lang="en-US" sz="4000" dirty="0" smtClean="0">
                <a:latin typeface="Trebuchet MS" pitchFamily="34" charset="0"/>
              </a:endParaRPr>
            </a:p>
            <a:p>
              <a:pPr defTabSz="4389219"/>
              <a:r>
                <a:rPr lang="en-US" sz="40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4000" b="1" dirty="0" smtClean="0">
                  <a:solidFill>
                    <a:srgbClr val="FFC000"/>
                  </a:solidFill>
                  <a:latin typeface="Trebuchet MS" pitchFamily="34" charset="0"/>
                </a:rPr>
                <a:t>PosterPresentations.com</a:t>
              </a:r>
              <a:r>
                <a:rPr lang="en-US" sz="4000" b="1" dirty="0" smtClean="0">
                  <a:solidFill>
                    <a:schemeClr val="bg1"/>
                  </a:solidFill>
                  <a:latin typeface="Trebuchet MS" pitchFamily="34" charset="0"/>
                </a:rPr>
                <a:t> </a:t>
              </a:r>
              <a:r>
                <a:rPr lang="en-US" sz="4000" dirty="0" smtClean="0">
                  <a:solidFill>
                    <a:schemeClr val="bg1"/>
                  </a:solidFill>
                  <a:latin typeface="Trebuchet MS" pitchFamily="34" charset="0"/>
                </a:rPr>
                <a:t>and click on HELP DESK.</a:t>
              </a:r>
            </a:p>
            <a:p>
              <a:pPr defTabSz="4389219"/>
              <a:endParaRPr lang="en-US" sz="4000" dirty="0" smtClean="0">
                <a:latin typeface="Trebuchet MS" pitchFamily="34" charset="0"/>
              </a:endParaRPr>
            </a:p>
            <a:p>
              <a:pPr defTabSz="4389219"/>
              <a:r>
                <a:rPr lang="en-US" sz="4000" dirty="0" smtClean="0">
                  <a:solidFill>
                    <a:schemeClr val="bg1"/>
                  </a:solidFill>
                  <a:latin typeface="Trebuchet MS" pitchFamily="34" charset="0"/>
                </a:rPr>
                <a:t>When</a:t>
              </a:r>
              <a:r>
                <a:rPr lang="en-US" sz="4000" baseline="0" dirty="0" smtClean="0">
                  <a:solidFill>
                    <a:schemeClr val="bg1"/>
                  </a:solidFill>
                  <a:latin typeface="Trebuchet MS" pitchFamily="34" charset="0"/>
                </a:rPr>
                <a:t> you are ready to print your poster</a:t>
              </a:r>
              <a:r>
                <a:rPr lang="en-US" sz="4000" dirty="0" smtClean="0">
                  <a:solidFill>
                    <a:schemeClr val="bg1"/>
                  </a:solidFill>
                  <a:latin typeface="Trebuchet MS" pitchFamily="34" charset="0"/>
                </a:rPr>
                <a:t>,</a:t>
              </a:r>
              <a:r>
                <a:rPr lang="en-US" sz="4000" baseline="0" dirty="0" smtClean="0">
                  <a:solidFill>
                    <a:schemeClr val="bg1"/>
                  </a:solidFill>
                  <a:latin typeface="Trebuchet MS" pitchFamily="34" charset="0"/>
                </a:rPr>
                <a:t> go online to </a:t>
              </a:r>
              <a:r>
                <a:rPr lang="en-US" sz="4000" b="0" dirty="0" smtClean="0">
                  <a:solidFill>
                    <a:schemeClr val="bg1"/>
                  </a:solidFill>
                  <a:latin typeface="Trebuchet MS" pitchFamily="34" charset="0"/>
                </a:rPr>
                <a:t>PosterPresentations.com</a:t>
              </a:r>
              <a:r>
                <a:rPr lang="en-US" sz="4000" dirty="0" smtClean="0">
                  <a:solidFill>
                    <a:schemeClr val="bg1"/>
                  </a:solidFill>
                  <a:latin typeface="Trebuchet MS" pitchFamily="34" charset="0"/>
                </a:rPr>
                <a:t/>
              </a:r>
              <a:br>
                <a:rPr lang="en-US" sz="4000" dirty="0" smtClean="0">
                  <a:solidFill>
                    <a:schemeClr val="bg1"/>
                  </a:solidFill>
                  <a:latin typeface="Trebuchet MS" pitchFamily="34" charset="0"/>
                </a:rPr>
              </a:br>
              <a:endParaRPr lang="en-US" sz="4000" dirty="0" smtClean="0">
                <a:solidFill>
                  <a:schemeClr val="bg1"/>
                </a:solidFill>
                <a:latin typeface="Trebuchet MS" pitchFamily="34" charset="0"/>
              </a:endParaRPr>
            </a:p>
            <a:p>
              <a:pPr algn="l" defTabSz="3765639"/>
              <a:r>
                <a:rPr lang="en-US" sz="4000" b="0" dirty="0" smtClean="0">
                  <a:solidFill>
                    <a:schemeClr val="bg1"/>
                  </a:solidFill>
                  <a:latin typeface="Trebuchet MS" pitchFamily="34" charset="0"/>
                </a:rPr>
                <a:t>Need</a:t>
              </a:r>
              <a:r>
                <a:rPr lang="en-US" sz="4000" b="0" baseline="0" dirty="0" smtClean="0">
                  <a:solidFill>
                    <a:schemeClr val="bg1"/>
                  </a:solidFill>
                  <a:latin typeface="Trebuchet MS" pitchFamily="34" charset="0"/>
                </a:rPr>
                <a:t> assistance? Call us at </a:t>
              </a:r>
              <a:r>
                <a:rPr lang="en-US" sz="4000" b="0" dirty="0" smtClean="0">
                  <a:solidFill>
                    <a:srgbClr val="FFC000"/>
                  </a:solidFill>
                  <a:latin typeface="Trebuchet MS" pitchFamily="34" charset="0"/>
                </a:rPr>
                <a:t>1.510.649.3001</a:t>
              </a:r>
            </a:p>
            <a:p>
              <a:pPr algn="l" defTabSz="3765639"/>
              <a:endParaRPr lang="en-US" sz="4800" b="1" dirty="0" smtClean="0">
                <a:solidFill>
                  <a:srgbClr val="FFFF00"/>
                </a:solidFill>
                <a:latin typeface="Trebuchet MS" pitchFamily="34" charset="0"/>
              </a:endParaRPr>
            </a:p>
            <a:p>
              <a:pPr algn="ctr"/>
              <a:endParaRPr lang="en-US" sz="3600" b="1" dirty="0" smtClean="0">
                <a:solidFill>
                  <a:schemeClr val="bg1"/>
                </a:solidFill>
                <a:latin typeface="Trebuchet MS" pitchFamily="34" charset="0"/>
              </a:endParaRPr>
            </a:p>
            <a:p>
              <a:pPr algn="ctr"/>
              <a:r>
                <a:rPr lang="en-US" sz="5400" b="1" spc="600" dirty="0" smtClean="0">
                  <a:solidFill>
                    <a:schemeClr val="bg1"/>
                  </a:solidFill>
                  <a:latin typeface="Trebuchet MS" pitchFamily="34" charset="0"/>
                </a:rPr>
                <a:t>QUICK START</a:t>
              </a:r>
            </a:p>
            <a:p>
              <a:pPr algn="ctr"/>
              <a:endParaRPr lang="en-US" sz="4400" b="1" baseline="0" dirty="0" smtClean="0">
                <a:solidFill>
                  <a:schemeClr val="bg1"/>
                </a:solidFill>
                <a:latin typeface="Trebuchet MS" pitchFamily="34" charset="0"/>
              </a:endParaRPr>
            </a:p>
            <a:p>
              <a:pPr algn="ctr"/>
              <a:r>
                <a:rPr lang="en-US" sz="4400" b="1" baseline="0" dirty="0" smtClean="0">
                  <a:solidFill>
                    <a:srgbClr val="FFC000"/>
                  </a:solidFill>
                  <a:latin typeface="Trebuchet MS" pitchFamily="34" charset="0"/>
                </a:rPr>
                <a:t>Zoom in and out</a:t>
              </a:r>
            </a:p>
            <a:p>
              <a:pPr marL="2527300" indent="-650875" algn="l" defTabSz="850900">
                <a:tabLst/>
              </a:pPr>
              <a:r>
                <a:rPr lang="en-US" sz="3600" b="0" baseline="0" dirty="0" smtClean="0">
                  <a:solidFill>
                    <a:schemeClr val="bg1"/>
                  </a:solidFill>
                  <a:latin typeface="Trebuchet MS" pitchFamily="34" charset="0"/>
                </a:rPr>
                <a:t>	</a:t>
              </a:r>
              <a:r>
                <a:rPr lang="en-US" sz="36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4000" b="0" baseline="0" dirty="0" smtClean="0">
                <a:solidFill>
                  <a:schemeClr val="bg1"/>
                </a:solidFill>
                <a:latin typeface="Trebuchet MS" pitchFamily="34" charset="0"/>
              </a:endParaRPr>
            </a:p>
            <a:p>
              <a:pPr algn="ctr"/>
              <a:r>
                <a:rPr lang="en-US" sz="4400" b="1" baseline="0" dirty="0" smtClean="0">
                  <a:solidFill>
                    <a:srgbClr val="FFC000"/>
                  </a:solidFill>
                  <a:latin typeface="Trebuchet MS" pitchFamily="34" charset="0"/>
                </a:rPr>
                <a:t>Title, Authors, and Affiliations</a:t>
              </a:r>
            </a:p>
            <a:p>
              <a:pPr algn="l"/>
              <a:r>
                <a:rPr lang="en-US" sz="36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6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600" b="0" spc="0" baseline="0" dirty="0" smtClean="0">
                <a:solidFill>
                  <a:schemeClr val="bg1">
                    <a:lumMod val="75000"/>
                  </a:schemeClr>
                </a:solidFill>
                <a:latin typeface="Trebuchet MS" pitchFamily="34" charset="0"/>
              </a:endParaRPr>
            </a:p>
            <a:p>
              <a:pPr algn="l"/>
              <a:r>
                <a:rPr lang="en-US" sz="3600" b="1" spc="300" baseline="0" dirty="0" smtClean="0">
                  <a:solidFill>
                    <a:srgbClr val="FFC000"/>
                  </a:solidFill>
                  <a:latin typeface="Trebuchet MS" pitchFamily="34" charset="0"/>
                </a:rPr>
                <a:t>TIP</a:t>
              </a:r>
              <a:r>
                <a:rPr lang="en-US" sz="3600" b="1" baseline="0" dirty="0" smtClean="0">
                  <a:solidFill>
                    <a:srgbClr val="FFC000"/>
                  </a:solidFill>
                  <a:latin typeface="Trebuchet MS" pitchFamily="34" charset="0"/>
                </a:rPr>
                <a:t>: </a:t>
              </a:r>
              <a:r>
                <a:rPr lang="en-US" sz="36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4000" b="1" baseline="0" dirty="0" smtClean="0">
                  <a:solidFill>
                    <a:schemeClr val="bg1"/>
                  </a:solidFill>
                  <a:latin typeface="Trebuchet MS" pitchFamily="34" charset="0"/>
                </a:rPr>
                <a:t/>
              </a:r>
              <a:br>
                <a:rPr lang="en-US" sz="4000" b="1" baseline="0" dirty="0" smtClean="0">
                  <a:solidFill>
                    <a:schemeClr val="bg1"/>
                  </a:solidFill>
                  <a:latin typeface="Trebuchet MS" pitchFamily="34" charset="0"/>
                </a:rPr>
              </a:br>
              <a:endParaRPr lang="en-US" sz="4000" b="1" dirty="0" smtClean="0">
                <a:solidFill>
                  <a:schemeClr val="bg1"/>
                </a:solidFill>
                <a:latin typeface="Trebuchet MS" pitchFamily="34" charset="0"/>
              </a:endParaRPr>
            </a:p>
            <a:p>
              <a:pPr algn="ctr"/>
              <a:endParaRPr lang="en-US" sz="4000" b="1" dirty="0" smtClean="0">
                <a:solidFill>
                  <a:srgbClr val="FFC000"/>
                </a:solidFill>
                <a:latin typeface="Trebuchet MS" pitchFamily="34" charset="0"/>
              </a:endParaRPr>
            </a:p>
            <a:p>
              <a:pPr algn="ctr"/>
              <a:endParaRPr lang="en-US" sz="4000" b="1" dirty="0" smtClean="0">
                <a:solidFill>
                  <a:srgbClr val="FFC000"/>
                </a:solidFill>
                <a:latin typeface="Trebuchet MS" pitchFamily="34" charset="0"/>
              </a:endParaRPr>
            </a:p>
            <a:p>
              <a:pPr algn="ctr"/>
              <a:r>
                <a:rPr lang="en-US" sz="4400" b="1" dirty="0" smtClean="0">
                  <a:solidFill>
                    <a:srgbClr val="FFC000"/>
                  </a:solidFill>
                  <a:latin typeface="Trebuchet MS" pitchFamily="34" charset="0"/>
                </a:rPr>
                <a:t>Adding Logos</a:t>
              </a:r>
              <a:r>
                <a:rPr lang="en-US" sz="4400" b="1" baseline="0" dirty="0" smtClean="0">
                  <a:solidFill>
                    <a:srgbClr val="FFC000"/>
                  </a:solidFill>
                  <a:latin typeface="Trebuchet MS" pitchFamily="34" charset="0"/>
                </a:rPr>
                <a:t> / Seals</a:t>
              </a:r>
            </a:p>
            <a:p>
              <a:pPr algn="l"/>
              <a:r>
                <a:rPr lang="en-US" sz="36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600" b="0" spc="300" baseline="0" dirty="0" smtClean="0">
                <a:solidFill>
                  <a:schemeClr val="bg1">
                    <a:lumMod val="75000"/>
                  </a:schemeClr>
                </a:solidFill>
                <a:latin typeface="Trebuchet MS" pitchFamily="34" charset="0"/>
              </a:endParaRPr>
            </a:p>
            <a:p>
              <a:pPr algn="l"/>
              <a:r>
                <a:rPr lang="en-US" sz="3600" b="1" spc="300" baseline="0" dirty="0" smtClean="0">
                  <a:solidFill>
                    <a:srgbClr val="FFC000"/>
                  </a:solidFill>
                  <a:latin typeface="Trebuchet MS" pitchFamily="34" charset="0"/>
                </a:rPr>
                <a:t>TIP:</a:t>
              </a:r>
              <a:r>
                <a:rPr lang="en-US" sz="3600" b="1" spc="0" baseline="0" dirty="0" smtClean="0">
                  <a:solidFill>
                    <a:srgbClr val="FFC000"/>
                  </a:solidFill>
                  <a:latin typeface="Trebuchet MS" pitchFamily="34" charset="0"/>
                </a:rPr>
                <a:t> </a:t>
              </a:r>
              <a:r>
                <a:rPr lang="en-US" sz="3600" b="0" baseline="0" dirty="0" smtClean="0">
                  <a:solidFill>
                    <a:schemeClr val="bg1">
                      <a:lumMod val="75000"/>
                    </a:schemeClr>
                  </a:solidFill>
                  <a:latin typeface="Trebuchet MS" pitchFamily="34" charset="0"/>
                </a:rPr>
                <a:t>See if your school’s logo is available on our free poster templates page.</a:t>
              </a:r>
            </a:p>
            <a:p>
              <a:pPr algn="l"/>
              <a:endParaRPr lang="en-US" sz="3600" b="0" baseline="0" dirty="0" smtClean="0">
                <a:latin typeface="Trebuchet MS" pitchFamily="34" charset="0"/>
              </a:endParaRPr>
            </a:p>
            <a:p>
              <a:pPr algn="ctr"/>
              <a:r>
                <a:rPr lang="en-US" sz="4400" b="1" baseline="0" dirty="0" smtClean="0">
                  <a:solidFill>
                    <a:srgbClr val="FFC000"/>
                  </a:solidFill>
                  <a:latin typeface="Trebuchet MS" pitchFamily="34" charset="0"/>
                </a:rPr>
                <a:t>Photographs / Graphics</a:t>
              </a:r>
            </a:p>
            <a:p>
              <a:pPr algn="l" defTabSz="977900"/>
              <a:r>
                <a:rPr lang="en-US" sz="36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600" b="0" spc="0" baseline="0" dirty="0" smtClean="0">
                  <a:solidFill>
                    <a:schemeClr val="bg1">
                      <a:lumMod val="75000"/>
                    </a:schemeClr>
                  </a:solidFill>
                  <a:latin typeface="Trebuchet MS" pitchFamily="34" charset="0"/>
                </a:rPr>
                <a:t>disproportionally.</a:t>
              </a:r>
            </a:p>
            <a:p>
              <a:pPr algn="l" defTabSz="977900"/>
              <a:endParaRPr lang="en-US" sz="3600" b="0" baseline="0" dirty="0" smtClean="0">
                <a:latin typeface="Trebuchet MS" pitchFamily="34" charset="0"/>
              </a:endParaRPr>
            </a:p>
            <a:p>
              <a:pPr algn="ctr"/>
              <a:endParaRPr lang="en-US" sz="4000" b="1" baseline="0" dirty="0" smtClean="0">
                <a:solidFill>
                  <a:srgbClr val="FFC000"/>
                </a:solidFill>
                <a:latin typeface="Trebuchet MS" pitchFamily="34" charset="0"/>
              </a:endParaRPr>
            </a:p>
            <a:p>
              <a:pPr algn="ctr"/>
              <a:endParaRPr lang="en-US" sz="4000" b="1" baseline="0" dirty="0" smtClean="0">
                <a:solidFill>
                  <a:srgbClr val="FFC000"/>
                </a:solidFill>
                <a:latin typeface="Trebuchet MS" pitchFamily="34" charset="0"/>
              </a:endParaRPr>
            </a:p>
            <a:p>
              <a:pPr algn="ctr"/>
              <a:endParaRPr lang="en-US" sz="4000" b="1" baseline="0" dirty="0" smtClean="0">
                <a:solidFill>
                  <a:srgbClr val="FFC000"/>
                </a:solidFill>
                <a:latin typeface="Trebuchet MS" pitchFamily="34" charset="0"/>
              </a:endParaRPr>
            </a:p>
            <a:p>
              <a:pPr algn="ctr"/>
              <a:endParaRPr lang="en-US" sz="4000" b="1" baseline="0" dirty="0" smtClean="0">
                <a:solidFill>
                  <a:srgbClr val="FFC000"/>
                </a:solidFill>
                <a:latin typeface="Trebuchet MS" pitchFamily="34" charset="0"/>
              </a:endParaRPr>
            </a:p>
            <a:p>
              <a:pPr algn="ctr"/>
              <a:endParaRPr lang="en-US" sz="4000" b="1" baseline="0" dirty="0" smtClean="0">
                <a:solidFill>
                  <a:srgbClr val="FFC000"/>
                </a:solidFill>
                <a:latin typeface="Trebuchet MS" pitchFamily="34" charset="0"/>
              </a:endParaRPr>
            </a:p>
            <a:p>
              <a:pPr algn="ctr"/>
              <a:endParaRPr lang="en-US" sz="4000" b="1" baseline="0" dirty="0" smtClean="0">
                <a:solidFill>
                  <a:srgbClr val="FFC000"/>
                </a:solidFill>
                <a:latin typeface="Trebuchet MS" pitchFamily="34" charset="0"/>
              </a:endParaRPr>
            </a:p>
            <a:p>
              <a:pPr algn="ctr"/>
              <a:endParaRPr lang="en-US" sz="4000" b="1" baseline="0" dirty="0" smtClean="0">
                <a:solidFill>
                  <a:srgbClr val="FFC000"/>
                </a:solidFill>
                <a:latin typeface="Trebuchet MS" pitchFamily="34" charset="0"/>
              </a:endParaRPr>
            </a:p>
            <a:p>
              <a:pPr algn="ctr"/>
              <a:r>
                <a:rPr lang="en-US" sz="4400" b="1" baseline="0" dirty="0" smtClean="0">
                  <a:solidFill>
                    <a:srgbClr val="FFC000"/>
                  </a:solidFill>
                  <a:latin typeface="Trebuchet MS" pitchFamily="34" charset="0"/>
                </a:rPr>
                <a:t>Image Quality Check</a:t>
              </a:r>
            </a:p>
            <a:p>
              <a:pPr lvl="0" algn="l" defTabSz="977900"/>
              <a:r>
                <a:rPr lang="en-US" sz="36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4000" b="0" dirty="0" smtClean="0">
                <a:latin typeface="Trebuchet MS" pitchFamily="34" charset="0"/>
              </a:endParaRPr>
            </a:p>
          </p:txBody>
        </p:sp>
        <p:cxnSp>
          <p:nvCxnSpPr>
            <p:cNvPr id="25" name="Straight Connector 24"/>
            <p:cNvCxnSpPr/>
            <p:nvPr/>
          </p:nvCxnSpPr>
          <p:spPr>
            <a:xfrm>
              <a:off x="-11180161" y="11894939"/>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514118" y="14296453"/>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22024235"/>
              <a:ext cx="9986808" cy="1053596"/>
            </a:xfrm>
            <a:prstGeom prst="rect">
              <a:avLst/>
            </a:prstGeom>
          </p:spPr>
        </p:pic>
        <p:grpSp>
          <p:nvGrpSpPr>
            <p:cNvPr id="32" name="Group 31"/>
            <p:cNvGrpSpPr/>
            <p:nvPr userDrawn="1"/>
          </p:nvGrpSpPr>
          <p:grpSpPr>
            <a:xfrm>
              <a:off x="-10018193" y="34301613"/>
              <a:ext cx="7531184" cy="2339550"/>
              <a:chOff x="-4596333" y="15960564"/>
              <a:chExt cx="3470786" cy="1074889"/>
            </a:xfrm>
          </p:grpSpPr>
          <p:grpSp>
            <p:nvGrpSpPr>
              <p:cNvPr id="46" name="Group 45"/>
              <p:cNvGrpSpPr/>
              <p:nvPr userDrawn="1"/>
            </p:nvGrpSpPr>
            <p:grpSpPr>
              <a:xfrm>
                <a:off x="-2909401" y="16004804"/>
                <a:ext cx="624431" cy="1030648"/>
                <a:chOff x="-4115837" y="18202015"/>
                <a:chExt cx="779338" cy="1476910"/>
              </a:xfrm>
            </p:grpSpPr>
            <p:pic>
              <p:nvPicPr>
                <p:cNvPr id="52" name="Picture 51"/>
                <p:cNvPicPr>
                  <a:picLocks noChangeAspect="1"/>
                </p:cNvPicPr>
                <p:nvPr userDrawn="1"/>
              </p:nvPicPr>
              <p:blipFill>
                <a:blip r:embed="rId6"/>
                <a:stretch>
                  <a:fillRect/>
                </a:stretch>
              </p:blipFill>
              <p:spPr>
                <a:xfrm>
                  <a:off x="-4105300" y="18202015"/>
                  <a:ext cx="768801" cy="1090857"/>
                </a:xfrm>
                <a:prstGeom prst="rect">
                  <a:avLst/>
                </a:prstGeom>
              </p:spPr>
            </p:pic>
            <p:sp>
              <p:nvSpPr>
                <p:cNvPr id="53" name="TextBox 52"/>
                <p:cNvSpPr txBox="1"/>
                <p:nvPr userDrawn="1"/>
              </p:nvSpPr>
              <p:spPr>
                <a:xfrm>
                  <a:off x="-4115837" y="19351091"/>
                  <a:ext cx="779337" cy="327834"/>
                </a:xfrm>
                <a:prstGeom prst="rect">
                  <a:avLst/>
                </a:prstGeom>
                <a:solidFill>
                  <a:schemeClr val="accent1"/>
                </a:solidFill>
                <a:ln>
                  <a:noFill/>
                </a:ln>
              </p:spPr>
              <p:txBody>
                <a:bodyPr wrap="square" lIns="91440" tIns="91440" rIns="91440" bIns="91440" rtlCol="0">
                  <a:spAutoFit/>
                </a:bodyPr>
                <a:lstStyle/>
                <a:p>
                  <a:pPr algn="ctr"/>
                  <a:r>
                    <a:rPr lang="en-US" sz="2400" b="1" dirty="0" smtClean="0">
                      <a:solidFill>
                        <a:schemeClr val="tx1"/>
                      </a:solidFill>
                    </a:rPr>
                    <a:t>ORIGINAL</a:t>
                  </a:r>
                  <a:endParaRPr lang="en-US" sz="2400" b="1" dirty="0">
                    <a:solidFill>
                      <a:schemeClr val="tx1"/>
                    </a:solidFill>
                  </a:endParaRPr>
                </a:p>
              </p:txBody>
            </p:sp>
          </p:grpSp>
          <p:grpSp>
            <p:nvGrpSpPr>
              <p:cNvPr id="47" name="Group 46"/>
              <p:cNvGrpSpPr/>
              <p:nvPr userDrawn="1"/>
            </p:nvGrpSpPr>
            <p:grpSpPr>
              <a:xfrm>
                <a:off x="-2159064" y="16004811"/>
                <a:ext cx="1033517" cy="1030642"/>
                <a:chOff x="-3094760" y="17994119"/>
                <a:chExt cx="1420279" cy="1416324"/>
              </a:xfrm>
            </p:grpSpPr>
            <p:pic>
              <p:nvPicPr>
                <p:cNvPr id="50" name="Picture 49"/>
                <p:cNvPicPr>
                  <a:picLocks noChangeAspect="1"/>
                </p:cNvPicPr>
                <p:nvPr userDrawn="1"/>
              </p:nvPicPr>
              <p:blipFill>
                <a:blip r:embed="rId6"/>
                <a:stretch>
                  <a:fillRect/>
                </a:stretch>
              </p:blipFill>
              <p:spPr>
                <a:xfrm>
                  <a:off x="-3094760" y="17994119"/>
                  <a:ext cx="1420279" cy="1029694"/>
                </a:xfrm>
                <a:prstGeom prst="rect">
                  <a:avLst/>
                </a:prstGeom>
              </p:spPr>
            </p:pic>
            <p:sp>
              <p:nvSpPr>
                <p:cNvPr id="51" name="TextBox 50"/>
                <p:cNvSpPr txBox="1"/>
                <p:nvPr userDrawn="1"/>
              </p:nvSpPr>
              <p:spPr>
                <a:xfrm>
                  <a:off x="-3092013" y="19096055"/>
                  <a:ext cx="1417532" cy="314388"/>
                </a:xfrm>
                <a:prstGeom prst="rect">
                  <a:avLst/>
                </a:prstGeom>
                <a:solidFill>
                  <a:srgbClr val="FF0000"/>
                </a:solidFill>
              </p:spPr>
              <p:txBody>
                <a:bodyPr wrap="square" lIns="457200" tIns="91440" rIns="457200" bIns="91440" rtlCol="0">
                  <a:spAutoFit/>
                </a:bodyPr>
                <a:lstStyle/>
                <a:p>
                  <a:pPr algn="ctr"/>
                  <a:r>
                    <a:rPr lang="en-US" sz="2400" b="1" dirty="0" smtClean="0">
                      <a:solidFill>
                        <a:schemeClr val="bg1"/>
                      </a:solidFill>
                    </a:rPr>
                    <a:t>DISTORTED</a:t>
                  </a:r>
                  <a:endParaRPr lang="en-US" sz="10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596333" y="15960564"/>
                <a:ext cx="1098742" cy="847761"/>
              </a:xfrm>
              <a:prstGeom prst="rect">
                <a:avLst/>
              </a:prstGeom>
            </p:spPr>
          </p:pic>
          <p:sp>
            <p:nvSpPr>
              <p:cNvPr id="49" name="TextBox 48"/>
              <p:cNvSpPr txBox="1"/>
              <p:nvPr userDrawn="1"/>
            </p:nvSpPr>
            <p:spPr>
              <a:xfrm>
                <a:off x="-4566506" y="16609552"/>
                <a:ext cx="1035685" cy="317745"/>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37" name="Group 36"/>
            <p:cNvGrpSpPr/>
            <p:nvPr userDrawn="1"/>
          </p:nvGrpSpPr>
          <p:grpSpPr>
            <a:xfrm>
              <a:off x="-10409330" y="40223760"/>
              <a:ext cx="9344084" cy="2453223"/>
              <a:chOff x="-4759852" y="18464683"/>
              <a:chExt cx="4306270"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3516606525"/>
                  </p:ext>
                </p:extLst>
              </p:nvPr>
            </p:nvGraphicFramePr>
            <p:xfrm>
              <a:off x="-4533347" y="18464690"/>
              <a:ext cx="1828800" cy="1117600"/>
            </p:xfrm>
            <a:graphic>
              <a:graphicData uri="http://schemas.openxmlformats.org/presentationml/2006/ole">
                <mc:AlternateContent xmlns:mc="http://schemas.openxmlformats.org/markup-compatibility/2006">
                  <mc:Choice xmlns:v="urn:schemas-microsoft-com:vml" Requires="v">
                    <p:oleObj spid="_x0000_s103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8464690"/>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943661227"/>
                  </p:ext>
                </p:extLst>
              </p:nvPr>
            </p:nvGraphicFramePr>
            <p:xfrm>
              <a:off x="-2456641" y="18468383"/>
              <a:ext cx="1828800" cy="1117600"/>
            </p:xfrm>
            <a:graphic>
              <a:graphicData uri="http://schemas.openxmlformats.org/presentationml/2006/ole">
                <mc:AlternateContent xmlns:mc="http://schemas.openxmlformats.org/markup-compatibility/2006">
                  <mc:Choice xmlns:v="urn:schemas-microsoft-com:vml" Requires="v">
                    <p:oleObj spid="_x0000_s103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8468383"/>
                            <a:ext cx="1828800" cy="1117600"/>
                          </a:xfrm>
                          <a:prstGeom prst="rect">
                            <a:avLst/>
                          </a:prstGeom>
                        </p:spPr>
                      </p:pic>
                    </p:oleObj>
                  </mc:Fallback>
                </mc:AlternateContent>
              </a:graphicData>
            </a:graphic>
          </p:graphicFrame>
          <p:sp>
            <p:nvSpPr>
              <p:cNvPr id="41" name="TextBox 40"/>
              <p:cNvSpPr txBox="1"/>
              <p:nvPr userDrawn="1"/>
            </p:nvSpPr>
            <p:spPr>
              <a:xfrm rot="16200000">
                <a:off x="-5235785" y="1894061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895014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36502339" y="-1"/>
            <a:ext cx="12284832" cy="50384075"/>
            <a:chOff x="44157839" y="-55066"/>
            <a:chExt cx="11062139" cy="45369415"/>
          </a:xfrm>
        </p:grpSpPr>
        <p:sp>
          <p:nvSpPr>
            <p:cNvPr id="55" name="Rectangle 54"/>
            <p:cNvSpPr/>
            <p:nvPr userDrawn="1"/>
          </p:nvSpPr>
          <p:spPr>
            <a:xfrm>
              <a:off x="44157839" y="-55066"/>
              <a:ext cx="11062139" cy="4536941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5400" b="1" spc="600" dirty="0" smtClean="0">
                  <a:solidFill>
                    <a:schemeClr val="bg1"/>
                  </a:solidFill>
                  <a:latin typeface="Trebuchet MS" pitchFamily="34" charset="0"/>
                </a:rPr>
                <a:t>QUICK START (cont.)</a:t>
              </a:r>
            </a:p>
            <a:p>
              <a:pPr algn="ctr"/>
              <a:endParaRPr lang="en-US" sz="4800" b="1" baseline="0" dirty="0" smtClean="0">
                <a:solidFill>
                  <a:schemeClr val="bg1"/>
                </a:solidFill>
                <a:latin typeface="Trebuchet MS" pitchFamily="34" charset="0"/>
              </a:endParaRPr>
            </a:p>
            <a:p>
              <a:pPr algn="ctr"/>
              <a:r>
                <a:rPr lang="en-US" sz="44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6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6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600" b="0" baseline="0" dirty="0" smtClean="0">
                <a:solidFill>
                  <a:schemeClr val="bg1">
                    <a:lumMod val="75000"/>
                  </a:schemeClr>
                </a:solidFill>
                <a:latin typeface="Trebuchet MS" pitchFamily="34" charset="0"/>
              </a:endParaRPr>
            </a:p>
            <a:p>
              <a:pPr marL="0" indent="0" algn="l" defTabSz="114300"/>
              <a:endParaRPr lang="en-US" sz="3600" b="0" baseline="0" dirty="0" smtClean="0">
                <a:solidFill>
                  <a:schemeClr val="bg1">
                    <a:lumMod val="75000"/>
                  </a:schemeClr>
                </a:solidFill>
                <a:latin typeface="Trebuchet MS" pitchFamily="34" charset="0"/>
              </a:endParaRPr>
            </a:p>
            <a:p>
              <a:pPr marL="0" indent="0" algn="l" defTabSz="114300"/>
              <a:endParaRPr lang="en-US" sz="3600" b="0" baseline="0" dirty="0" smtClean="0">
                <a:solidFill>
                  <a:schemeClr val="bg1">
                    <a:lumMod val="75000"/>
                  </a:schemeClr>
                </a:solidFill>
                <a:latin typeface="Trebuchet MS" pitchFamily="34" charset="0"/>
              </a:endParaRPr>
            </a:p>
            <a:p>
              <a:pPr marL="0" indent="0" algn="l" defTabSz="114300"/>
              <a:endParaRPr lang="en-US" sz="3600" b="0" baseline="0" dirty="0" smtClean="0">
                <a:solidFill>
                  <a:schemeClr val="bg1">
                    <a:lumMod val="75000"/>
                  </a:schemeClr>
                </a:solidFill>
                <a:latin typeface="Trebuchet MS" pitchFamily="34" charset="0"/>
              </a:endParaRPr>
            </a:p>
            <a:p>
              <a:pPr marL="0" indent="0" algn="l" defTabSz="114300"/>
              <a:endParaRPr lang="en-US" sz="3600" b="0" baseline="0" dirty="0" smtClean="0">
                <a:solidFill>
                  <a:schemeClr val="bg1">
                    <a:lumMod val="75000"/>
                  </a:schemeClr>
                </a:solidFill>
                <a:latin typeface="Trebuchet MS" pitchFamily="34" charset="0"/>
              </a:endParaRPr>
            </a:p>
            <a:p>
              <a:pPr marL="0" indent="0" algn="l" defTabSz="114300"/>
              <a:endParaRPr lang="en-US" sz="3600" b="0" baseline="0" dirty="0" smtClean="0">
                <a:solidFill>
                  <a:schemeClr val="bg1">
                    <a:lumMod val="75000"/>
                  </a:schemeClr>
                </a:solidFill>
                <a:latin typeface="Trebuchet MS" pitchFamily="34" charset="0"/>
              </a:endParaRPr>
            </a:p>
            <a:p>
              <a:pPr marL="0" indent="0" algn="l" defTabSz="114300"/>
              <a:endParaRPr lang="en-US" sz="3600" b="0" baseline="0" dirty="0" smtClean="0">
                <a:solidFill>
                  <a:schemeClr val="bg1">
                    <a:lumMod val="75000"/>
                  </a:schemeClr>
                </a:solidFill>
                <a:latin typeface="Trebuchet MS" pitchFamily="34" charset="0"/>
              </a:endParaRPr>
            </a:p>
            <a:p>
              <a:pPr marL="0" indent="0" algn="l" defTabSz="114300"/>
              <a:r>
                <a:rPr lang="en-US" sz="36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600" b="0" baseline="0" dirty="0" smtClean="0">
                <a:solidFill>
                  <a:schemeClr val="bg1">
                    <a:lumMod val="75000"/>
                  </a:schemeClr>
                </a:solidFill>
                <a:latin typeface="Trebuchet MS" pitchFamily="34" charset="0"/>
              </a:endParaRPr>
            </a:p>
            <a:p>
              <a:pPr algn="ctr"/>
              <a:r>
                <a:rPr lang="en-US" sz="4400" b="1" baseline="0" dirty="0" smtClean="0">
                  <a:solidFill>
                    <a:srgbClr val="FFC000"/>
                  </a:solidFill>
                  <a:latin typeface="Trebuchet MS" pitchFamily="34" charset="0"/>
                </a:rPr>
                <a:t>How to add Text</a:t>
              </a:r>
            </a:p>
            <a:p>
              <a:pPr marL="3429000" lvl="2" indent="0" algn="l" defTabSz="114300"/>
              <a:r>
                <a:rPr lang="en-US" sz="36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600" b="0" baseline="0" dirty="0" smtClean="0">
                  <a:solidFill>
                    <a:schemeClr val="bg1">
                      <a:lumMod val="75000"/>
                    </a:schemeClr>
                  </a:solidFill>
                  <a:latin typeface="Trebuchet MS" pitchFamily="34" charset="0"/>
                </a:rPr>
                <a:t> </a:t>
              </a:r>
              <a:r>
                <a:rPr kumimoji="0" lang="en-US" sz="44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600" b="0" baseline="0" dirty="0" smtClean="0">
                <a:solidFill>
                  <a:schemeClr val="bg1">
                    <a:lumMod val="75000"/>
                  </a:schemeClr>
                </a:solidFill>
                <a:latin typeface="Trebuchet MS" pitchFamily="34" charset="0"/>
              </a:endParaRPr>
            </a:p>
            <a:p>
              <a:pPr marL="1518341" lvl="2" indent="0" algn="l" defTabSz="114300"/>
              <a:endParaRPr lang="en-US" sz="3600" b="0" baseline="0" dirty="0" smtClean="0">
                <a:solidFill>
                  <a:schemeClr val="bg1">
                    <a:lumMod val="75000"/>
                  </a:schemeClr>
                </a:solidFill>
                <a:latin typeface="Trebuchet MS" pitchFamily="34" charset="0"/>
              </a:endParaRPr>
            </a:p>
            <a:p>
              <a:pPr algn="ctr"/>
              <a:r>
                <a:rPr lang="en-US" sz="4400" b="1" baseline="0" dirty="0" smtClean="0">
                  <a:solidFill>
                    <a:srgbClr val="FFC000"/>
                  </a:solidFill>
                  <a:latin typeface="Trebuchet MS" pitchFamily="34" charset="0"/>
                </a:rPr>
                <a:t>How to add Tables</a:t>
              </a:r>
            </a:p>
            <a:p>
              <a:pPr marL="2000250" lvl="1" indent="0" algn="l" defTabSz="114300"/>
              <a:r>
                <a:rPr lang="en-US" sz="3600" b="0" baseline="0" dirty="0" smtClean="0">
                  <a:solidFill>
                    <a:schemeClr val="bg1">
                      <a:lumMod val="75000"/>
                    </a:schemeClr>
                  </a:solidFill>
                  <a:latin typeface="Trebuchet MS" pitchFamily="34" charset="0"/>
                </a:rPr>
                <a:t>To add a table from scratch go to the INSERT menu and </a:t>
              </a:r>
              <a:r>
                <a:rPr lang="en-US" sz="3600" b="0" baseline="0" dirty="0" smtClean="0">
                  <a:solidFill>
                    <a:schemeClr val="bg1">
                      <a:lumMod val="75000"/>
                    </a:schemeClr>
                  </a:solidFill>
                  <a:latin typeface="Trebuchet MS" pitchFamily="34" charset="0"/>
                </a:rPr>
                <a:t>click </a:t>
              </a:r>
              <a:r>
                <a:rPr lang="en-US" sz="3600" b="0" baseline="0" dirty="0" smtClean="0">
                  <a:solidFill>
                    <a:schemeClr val="bg1">
                      <a:lumMod val="75000"/>
                    </a:schemeClr>
                  </a:solidFill>
                  <a:latin typeface="Trebuchet MS" pitchFamily="34" charset="0"/>
                </a:rPr>
                <a:t>on TABLE. A drop-down box will help you select rows and columns. </a:t>
              </a:r>
            </a:p>
            <a:p>
              <a:pPr marL="0" lvl="0" indent="0" algn="l" defTabSz="114300"/>
              <a:r>
                <a:rPr lang="en-US" sz="36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4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94419048"/>
                </p:ext>
              </p:extLst>
            </p:nvPr>
          </p:nvGraphicFramePr>
          <p:xfrm>
            <a:off x="46871237" y="4714145"/>
            <a:ext cx="5586150" cy="2063772"/>
          </p:xfrm>
          <a:graphic>
            <a:graphicData uri="http://schemas.openxmlformats.org/presentationml/2006/ole">
              <mc:AlternateContent xmlns:mc="http://schemas.openxmlformats.org/markup-compatibility/2006">
                <mc:Choice xmlns:v="urn:schemas-microsoft-com:vml" Requires="v">
                  <p:oleObj spid="_x0000_s104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714145"/>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10958709"/>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34822045"/>
                </p:ext>
              </p:extLst>
            </p:nvPr>
          </p:nvGraphicFramePr>
          <p:xfrm>
            <a:off x="44629619" y="18109538"/>
            <a:ext cx="1482266" cy="992162"/>
          </p:xfrm>
          <a:graphic>
            <a:graphicData uri="http://schemas.openxmlformats.org/presentationml/2006/ole">
              <mc:AlternateContent xmlns:mc="http://schemas.openxmlformats.org/markup-compatibility/2006">
                <mc:Choice xmlns:v="urn:schemas-microsoft-com:vml" Requires="v">
                  <p:oleObj spid="_x0000_s104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8109538"/>
                          <a:ext cx="1482266" cy="992162"/>
                        </a:xfrm>
                        <a:prstGeom prst="rect">
                          <a:avLst/>
                        </a:prstGeom>
                      </p:spPr>
                    </p:pic>
                  </p:oleObj>
                </mc:Fallback>
              </mc:AlternateContent>
            </a:graphicData>
          </a:graphic>
        </p:graphicFrame>
        <p:grpSp>
          <p:nvGrpSpPr>
            <p:cNvPr id="59" name="Group 58"/>
            <p:cNvGrpSpPr/>
            <p:nvPr userDrawn="1"/>
          </p:nvGrpSpPr>
          <p:grpSpPr>
            <a:xfrm>
              <a:off x="44487207" y="42060571"/>
              <a:ext cx="10354213" cy="1265612"/>
              <a:chOff x="44200453" y="39259895"/>
              <a:chExt cx="9771399" cy="1090622"/>
            </a:xfrm>
          </p:grpSpPr>
          <p:sp>
            <p:nvSpPr>
              <p:cNvPr id="61" name="Rounded Rectangle 60"/>
              <p:cNvSpPr/>
              <p:nvPr userDrawn="1"/>
            </p:nvSpPr>
            <p:spPr>
              <a:xfrm>
                <a:off x="44200453" y="39259895"/>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9358228"/>
                <a:ext cx="914401" cy="914399"/>
              </a:xfrm>
              <a:prstGeom prst="rect">
                <a:avLst/>
              </a:prstGeom>
              <a:noFill/>
              <a:ln>
                <a:noFill/>
              </a:ln>
            </p:spPr>
          </p:pic>
          <p:sp>
            <p:nvSpPr>
              <p:cNvPr id="63" name="TextBox 62"/>
              <p:cNvSpPr txBox="1"/>
              <p:nvPr userDrawn="1"/>
            </p:nvSpPr>
            <p:spPr>
              <a:xfrm>
                <a:off x="45300663" y="39449813"/>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437393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5081463" rtl="0" eaLnBrk="1" latinLnBrk="0" hangingPunct="1">
        <a:spcBef>
          <a:spcPct val="0"/>
        </a:spcBef>
        <a:buNone/>
        <a:defRPr sz="10100" kern="1200">
          <a:solidFill>
            <a:schemeClr val="bg1"/>
          </a:solidFill>
          <a:latin typeface="Trebuchet MS" pitchFamily="34" charset="0"/>
          <a:ea typeface="+mj-ea"/>
          <a:cs typeface="+mj-cs"/>
        </a:defRPr>
      </a:lvl1pPr>
    </p:titleStyle>
    <p:bodyStyle>
      <a:lvl1pPr marL="1905548" indent="-1905548" algn="l" defTabSz="5081463" rtl="0" eaLnBrk="1" latinLnBrk="0" hangingPunct="1">
        <a:spcBef>
          <a:spcPct val="20000"/>
        </a:spcBef>
        <a:buFont typeface="Arial" pitchFamily="34" charset="0"/>
        <a:buChar char="•"/>
        <a:defRPr sz="17800" kern="1200">
          <a:solidFill>
            <a:schemeClr val="tx1"/>
          </a:solidFill>
          <a:latin typeface="+mn-lt"/>
          <a:ea typeface="+mn-ea"/>
          <a:cs typeface="+mn-cs"/>
        </a:defRPr>
      </a:lvl1pPr>
      <a:lvl2pPr marL="4128688" indent="-1587956" algn="l" defTabSz="5081463" rtl="0" eaLnBrk="1" latinLnBrk="0" hangingPunct="1">
        <a:spcBef>
          <a:spcPct val="20000"/>
        </a:spcBef>
        <a:buFont typeface="Arial" pitchFamily="34" charset="0"/>
        <a:buChar char="–"/>
        <a:defRPr sz="15700" kern="1200">
          <a:solidFill>
            <a:schemeClr val="tx1"/>
          </a:solidFill>
          <a:latin typeface="+mn-lt"/>
          <a:ea typeface="+mn-ea"/>
          <a:cs typeface="+mn-cs"/>
        </a:defRPr>
      </a:lvl2pPr>
      <a:lvl3pPr marL="6351829" indent="-1270367" algn="l" defTabSz="5081463" rtl="0" eaLnBrk="1" latinLnBrk="0" hangingPunct="1">
        <a:spcBef>
          <a:spcPct val="20000"/>
        </a:spcBef>
        <a:buFont typeface="Arial" pitchFamily="34" charset="0"/>
        <a:buChar char="•"/>
        <a:defRPr sz="13400" kern="1200">
          <a:solidFill>
            <a:schemeClr val="tx1"/>
          </a:solidFill>
          <a:latin typeface="+mn-lt"/>
          <a:ea typeface="+mn-ea"/>
          <a:cs typeface="+mn-cs"/>
        </a:defRPr>
      </a:lvl3pPr>
      <a:lvl4pPr marL="8892560"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433290"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3974022"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514751"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055484"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596215"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9pPr>
    </p:bodyStyle>
    <p:otherStyle>
      <a:defPPr>
        <a:defRPr lang="en-US"/>
      </a:defPPr>
      <a:lvl1pPr marL="0" algn="l" defTabSz="5081463" rtl="0" eaLnBrk="1" latinLnBrk="0" hangingPunct="1">
        <a:defRPr sz="10000" kern="1200">
          <a:solidFill>
            <a:schemeClr val="tx1"/>
          </a:solidFill>
          <a:latin typeface="+mn-lt"/>
          <a:ea typeface="+mn-ea"/>
          <a:cs typeface="+mn-cs"/>
        </a:defRPr>
      </a:lvl1pPr>
      <a:lvl2pPr marL="2540732" algn="l" defTabSz="5081463" rtl="0" eaLnBrk="1" latinLnBrk="0" hangingPunct="1">
        <a:defRPr sz="10000" kern="1200">
          <a:solidFill>
            <a:schemeClr val="tx1"/>
          </a:solidFill>
          <a:latin typeface="+mn-lt"/>
          <a:ea typeface="+mn-ea"/>
          <a:cs typeface="+mn-cs"/>
        </a:defRPr>
      </a:lvl2pPr>
      <a:lvl3pPr marL="5081463" algn="l" defTabSz="5081463" rtl="0" eaLnBrk="1" latinLnBrk="0" hangingPunct="1">
        <a:defRPr sz="10000" kern="1200">
          <a:solidFill>
            <a:schemeClr val="tx1"/>
          </a:solidFill>
          <a:latin typeface="+mn-lt"/>
          <a:ea typeface="+mn-ea"/>
          <a:cs typeface="+mn-cs"/>
        </a:defRPr>
      </a:lvl3pPr>
      <a:lvl4pPr marL="7622193" algn="l" defTabSz="5081463" rtl="0" eaLnBrk="1" latinLnBrk="0" hangingPunct="1">
        <a:defRPr sz="10000" kern="1200">
          <a:solidFill>
            <a:schemeClr val="tx1"/>
          </a:solidFill>
          <a:latin typeface="+mn-lt"/>
          <a:ea typeface="+mn-ea"/>
          <a:cs typeface="+mn-cs"/>
        </a:defRPr>
      </a:lvl4pPr>
      <a:lvl5pPr marL="10162924" algn="l" defTabSz="5081463" rtl="0" eaLnBrk="1" latinLnBrk="0" hangingPunct="1">
        <a:defRPr sz="10000" kern="1200">
          <a:solidFill>
            <a:schemeClr val="tx1"/>
          </a:solidFill>
          <a:latin typeface="+mn-lt"/>
          <a:ea typeface="+mn-ea"/>
          <a:cs typeface="+mn-cs"/>
        </a:defRPr>
      </a:lvl5pPr>
      <a:lvl6pPr marL="12703656" algn="l" defTabSz="5081463" rtl="0" eaLnBrk="1" latinLnBrk="0" hangingPunct="1">
        <a:defRPr sz="10000" kern="1200">
          <a:solidFill>
            <a:schemeClr val="tx1"/>
          </a:solidFill>
          <a:latin typeface="+mn-lt"/>
          <a:ea typeface="+mn-ea"/>
          <a:cs typeface="+mn-cs"/>
        </a:defRPr>
      </a:lvl6pPr>
      <a:lvl7pPr marL="15244389" algn="l" defTabSz="5081463" rtl="0" eaLnBrk="1" latinLnBrk="0" hangingPunct="1">
        <a:defRPr sz="10000" kern="1200">
          <a:solidFill>
            <a:schemeClr val="tx1"/>
          </a:solidFill>
          <a:latin typeface="+mn-lt"/>
          <a:ea typeface="+mn-ea"/>
          <a:cs typeface="+mn-cs"/>
        </a:defRPr>
      </a:lvl7pPr>
      <a:lvl8pPr marL="17785119" algn="l" defTabSz="5081463" rtl="0" eaLnBrk="1" latinLnBrk="0" hangingPunct="1">
        <a:defRPr sz="10000" kern="1200">
          <a:solidFill>
            <a:schemeClr val="tx1"/>
          </a:solidFill>
          <a:latin typeface="+mn-lt"/>
          <a:ea typeface="+mn-ea"/>
          <a:cs typeface="+mn-cs"/>
        </a:defRPr>
      </a:lvl8pPr>
      <a:lvl9pPr marL="20325851" algn="l" defTabSz="5081463" rtl="0" eaLnBrk="1" latinLnBrk="0" hangingPunct="1">
        <a:defRPr sz="10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5999738" cy="7347678"/>
          </a:xfrm>
          <a:prstGeom prst="rect">
            <a:avLst/>
          </a:prstGeom>
          <a:solidFill>
            <a:schemeClr val="accent5">
              <a:lumMod val="75000"/>
            </a:schemeClr>
          </a:solidFill>
          <a:ln w="9525">
            <a:solidFill>
              <a:schemeClr val="tx1"/>
            </a:solidFill>
            <a:miter lim="800000"/>
            <a:headEnd/>
            <a:tailEnd/>
          </a:ln>
          <a:effectLst/>
        </p:spPr>
        <p:txBody>
          <a:bodyPr wrap="none" lIns="105865" tIns="52931" rIns="105865" bIns="52931" anchor="ctr"/>
          <a:lstStyle/>
          <a:p>
            <a:pPr>
              <a:defRPr/>
            </a:pPr>
            <a:endParaRPr lang="en-US" dirty="0"/>
          </a:p>
        </p:txBody>
      </p:sp>
      <p:sp>
        <p:nvSpPr>
          <p:cNvPr id="8" name="Rectangle 33"/>
          <p:cNvSpPr>
            <a:spLocks noChangeArrowheads="1"/>
          </p:cNvSpPr>
          <p:nvPr/>
        </p:nvSpPr>
        <p:spPr bwMode="auto">
          <a:xfrm>
            <a:off x="749996" y="8047459"/>
            <a:ext cx="34495842" cy="40937061"/>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105865" tIns="52931" rIns="105865" bIns="52931" anchor="ctr"/>
          <a:lstStyle/>
          <a:p>
            <a:pPr>
              <a:defRPr/>
            </a:pPr>
            <a:endParaRPr lang="en-US" dirty="0"/>
          </a:p>
        </p:txBody>
      </p:sp>
      <p:sp>
        <p:nvSpPr>
          <p:cNvPr id="9" name="Rectangle 9"/>
          <p:cNvSpPr>
            <a:spLocks noChangeArrowheads="1"/>
          </p:cNvSpPr>
          <p:nvPr/>
        </p:nvSpPr>
        <p:spPr bwMode="auto">
          <a:xfrm>
            <a:off x="0" y="7354971"/>
            <a:ext cx="35999738" cy="233258"/>
          </a:xfrm>
          <a:prstGeom prst="rect">
            <a:avLst/>
          </a:prstGeom>
          <a:solidFill>
            <a:schemeClr val="accent5">
              <a:lumMod val="50000"/>
            </a:schemeClr>
          </a:solidFill>
          <a:ln w="152400">
            <a:noFill/>
            <a:miter lim="800000"/>
            <a:headEnd/>
            <a:tailEnd/>
          </a:ln>
          <a:effectLst/>
        </p:spPr>
        <p:txBody>
          <a:bodyPr wrap="none" lIns="105865" tIns="52931" rIns="105865" bIns="52931" anchor="ctr"/>
          <a:lstStyle/>
          <a:p>
            <a:pPr>
              <a:defRPr/>
            </a:pPr>
            <a:endParaRPr lang="en-US" dirty="0"/>
          </a:p>
        </p:txBody>
      </p:sp>
      <p:sp>
        <p:nvSpPr>
          <p:cNvPr id="10" name="Text Box 14"/>
          <p:cNvSpPr txBox="1">
            <a:spLocks noChangeArrowheads="1"/>
          </p:cNvSpPr>
          <p:nvPr/>
        </p:nvSpPr>
        <p:spPr bwMode="auto">
          <a:xfrm>
            <a:off x="1703116" y="49377272"/>
            <a:ext cx="3135584" cy="379058"/>
          </a:xfrm>
          <a:prstGeom prst="rect">
            <a:avLst/>
          </a:prstGeom>
          <a:noFill/>
          <a:ln w="9525">
            <a:noFill/>
            <a:miter lim="800000"/>
            <a:headEnd/>
            <a:tailEnd/>
          </a:ln>
          <a:effectLst/>
        </p:spPr>
        <p:txBody>
          <a:bodyPr wrap="square" lIns="105664" tIns="52822" rIns="105664" bIns="52822">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2012</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grpSp>
        <p:nvGrpSpPr>
          <p:cNvPr id="36" name="Group 35"/>
          <p:cNvGrpSpPr/>
          <p:nvPr userDrawn="1"/>
        </p:nvGrpSpPr>
        <p:grpSpPr>
          <a:xfrm>
            <a:off x="-12648049" y="-48127"/>
            <a:ext cx="12278047" cy="50432202"/>
            <a:chOff x="-11216136" y="-1"/>
            <a:chExt cx="11035721" cy="45329339"/>
          </a:xfrm>
        </p:grpSpPr>
        <p:sp>
          <p:nvSpPr>
            <p:cNvPr id="37" name="Rectangle 36"/>
            <p:cNvSpPr/>
            <p:nvPr/>
          </p:nvSpPr>
          <p:spPr>
            <a:xfrm>
              <a:off x="-11216136" y="-1"/>
              <a:ext cx="11009812" cy="4532933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400" b="1" spc="0" dirty="0" smtClean="0">
                  <a:solidFill>
                    <a:srgbClr val="FF0000"/>
                  </a:solidFill>
                  <a:latin typeface="Trebuchet MS" pitchFamily="34" charset="0"/>
                </a:rPr>
                <a:t>(—THIS SIDEBAR DOES NOT PRINT—)</a:t>
              </a:r>
              <a:endParaRPr lang="en-US" sz="4400" b="1" spc="600" dirty="0" smtClean="0">
                <a:solidFill>
                  <a:schemeClr val="bg1"/>
                </a:solidFill>
                <a:latin typeface="Trebuchet MS" pitchFamily="34" charset="0"/>
              </a:endParaRPr>
            </a:p>
            <a:p>
              <a:pPr algn="ctr"/>
              <a:r>
                <a:rPr lang="en-US" sz="5400" b="1" spc="600" dirty="0" smtClean="0">
                  <a:solidFill>
                    <a:schemeClr val="bg1"/>
                  </a:solidFill>
                  <a:latin typeface="Trebuchet MS" pitchFamily="34" charset="0"/>
                </a:rPr>
                <a:t>DESIGN</a:t>
              </a:r>
              <a:r>
                <a:rPr lang="en-US" sz="5400" b="1" spc="600" baseline="0" dirty="0" smtClean="0">
                  <a:solidFill>
                    <a:schemeClr val="bg1"/>
                  </a:solidFill>
                  <a:latin typeface="Trebuchet MS" pitchFamily="34" charset="0"/>
                </a:rPr>
                <a:t> </a:t>
              </a:r>
              <a:r>
                <a:rPr lang="en-US" sz="5400" b="1" spc="600" dirty="0" smtClean="0">
                  <a:solidFill>
                    <a:schemeClr val="bg1"/>
                  </a:solidFill>
                  <a:latin typeface="Trebuchet MS" pitchFamily="34" charset="0"/>
                </a:rPr>
                <a:t>GUIDE</a:t>
              </a:r>
            </a:p>
            <a:p>
              <a:pPr algn="ctr"/>
              <a:endParaRPr lang="en-US" sz="4000" b="1" dirty="0" smtClean="0">
                <a:latin typeface="Trebuchet MS" pitchFamily="34" charset="0"/>
              </a:endParaRPr>
            </a:p>
            <a:p>
              <a:pPr defTabSz="3765639"/>
              <a:r>
                <a:rPr lang="en-US" sz="4000" i="0" dirty="0" smtClean="0">
                  <a:latin typeface="Trebuchet MS" pitchFamily="34" charset="0"/>
                </a:rPr>
                <a:t>This PowerPoint</a:t>
              </a:r>
              <a:r>
                <a:rPr lang="en-US" sz="4000" i="0" baseline="0" dirty="0" smtClean="0">
                  <a:latin typeface="Trebuchet MS" pitchFamily="34" charset="0"/>
                </a:rPr>
                <a:t> </a:t>
              </a:r>
              <a:r>
                <a:rPr lang="en-US" sz="4000" i="0" dirty="0" smtClean="0">
                  <a:latin typeface="Trebuchet MS" pitchFamily="34" charset="0"/>
                </a:rPr>
                <a:t>2007 template produces</a:t>
              </a:r>
              <a:r>
                <a:rPr lang="en-US" sz="4000" i="0" baseline="0" dirty="0" smtClean="0">
                  <a:latin typeface="Trebuchet MS" pitchFamily="34" charset="0"/>
                </a:rPr>
                <a:t> </a:t>
              </a:r>
              <a:r>
                <a:rPr lang="en-US" sz="4000" i="0" dirty="0" smtClean="0">
                  <a:latin typeface="Trebuchet MS" pitchFamily="34" charset="0"/>
                </a:rPr>
                <a:t>a 100cmx140cm presentation poster. </a:t>
              </a:r>
              <a:r>
                <a:rPr lang="en-US" sz="4000" dirty="0" smtClean="0">
                  <a:latin typeface="Trebuchet MS" pitchFamily="34" charset="0"/>
                </a:rPr>
                <a:t>You</a:t>
              </a:r>
              <a:r>
                <a:rPr lang="en-US" sz="4000" baseline="0" dirty="0" smtClean="0">
                  <a:latin typeface="Trebuchet MS" pitchFamily="34" charset="0"/>
                </a:rPr>
                <a:t> can u</a:t>
              </a:r>
              <a:r>
                <a:rPr lang="en-US" sz="4000" dirty="0" smtClean="0">
                  <a:latin typeface="Trebuchet MS" pitchFamily="34" charset="0"/>
                </a:rPr>
                <a:t>se</a:t>
              </a:r>
              <a:r>
                <a:rPr lang="en-US" sz="4000" baseline="0" dirty="0" smtClean="0">
                  <a:latin typeface="Trebuchet MS" pitchFamily="34" charset="0"/>
                </a:rPr>
                <a:t> it to create your research poster and </a:t>
              </a:r>
              <a:r>
                <a:rPr lang="en-US" sz="4000" dirty="0" smtClean="0">
                  <a:latin typeface="Trebuchet MS" pitchFamily="34" charset="0"/>
                </a:rPr>
                <a:t>save valuable time placing titles, subtitles,</a:t>
              </a:r>
              <a:r>
                <a:rPr lang="en-US" sz="4000" baseline="0" dirty="0" smtClean="0">
                  <a:latin typeface="Trebuchet MS" pitchFamily="34" charset="0"/>
                </a:rPr>
                <a:t> text, and graphics</a:t>
              </a:r>
              <a:r>
                <a:rPr lang="en-US" sz="4000" dirty="0" smtClean="0">
                  <a:latin typeface="Trebuchet MS" pitchFamily="34" charset="0"/>
                </a:rPr>
                <a:t>. </a:t>
              </a:r>
            </a:p>
            <a:p>
              <a:pPr defTabSz="3765639"/>
              <a:endParaRPr lang="en-US" sz="4000" dirty="0" smtClean="0">
                <a:latin typeface="Trebuchet MS" pitchFamily="34" charset="0"/>
              </a:endParaRPr>
            </a:p>
            <a:p>
              <a:pPr defTabSz="4389219"/>
              <a:r>
                <a:rPr lang="en-US" sz="40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4000" b="1" dirty="0" smtClean="0">
                  <a:solidFill>
                    <a:srgbClr val="FFC000"/>
                  </a:solidFill>
                  <a:latin typeface="Trebuchet MS" pitchFamily="34" charset="0"/>
                </a:rPr>
                <a:t>PosterPresentations.com</a:t>
              </a:r>
              <a:r>
                <a:rPr lang="en-US" sz="4000" b="1" dirty="0" smtClean="0">
                  <a:solidFill>
                    <a:schemeClr val="bg1"/>
                  </a:solidFill>
                  <a:latin typeface="Trebuchet MS" pitchFamily="34" charset="0"/>
                </a:rPr>
                <a:t> </a:t>
              </a:r>
              <a:r>
                <a:rPr lang="en-US" sz="4000" dirty="0" smtClean="0">
                  <a:solidFill>
                    <a:schemeClr val="bg1"/>
                  </a:solidFill>
                  <a:latin typeface="Trebuchet MS" pitchFamily="34" charset="0"/>
                </a:rPr>
                <a:t>and click on HELP DESK.</a:t>
              </a:r>
            </a:p>
            <a:p>
              <a:pPr defTabSz="4389219"/>
              <a:endParaRPr lang="en-US" sz="4000" dirty="0" smtClean="0">
                <a:latin typeface="Trebuchet MS" pitchFamily="34" charset="0"/>
              </a:endParaRPr>
            </a:p>
            <a:p>
              <a:pPr defTabSz="4389219"/>
              <a:r>
                <a:rPr lang="en-US" sz="4000" dirty="0" smtClean="0">
                  <a:solidFill>
                    <a:schemeClr val="bg1"/>
                  </a:solidFill>
                  <a:latin typeface="Trebuchet MS" pitchFamily="34" charset="0"/>
                </a:rPr>
                <a:t>When</a:t>
              </a:r>
              <a:r>
                <a:rPr lang="en-US" sz="4000" baseline="0" dirty="0" smtClean="0">
                  <a:solidFill>
                    <a:schemeClr val="bg1"/>
                  </a:solidFill>
                  <a:latin typeface="Trebuchet MS" pitchFamily="34" charset="0"/>
                </a:rPr>
                <a:t> you are ready to print your poster</a:t>
              </a:r>
              <a:r>
                <a:rPr lang="en-US" sz="4000" dirty="0" smtClean="0">
                  <a:solidFill>
                    <a:schemeClr val="bg1"/>
                  </a:solidFill>
                  <a:latin typeface="Trebuchet MS" pitchFamily="34" charset="0"/>
                </a:rPr>
                <a:t>,</a:t>
              </a:r>
              <a:r>
                <a:rPr lang="en-US" sz="4000" baseline="0" dirty="0" smtClean="0">
                  <a:solidFill>
                    <a:schemeClr val="bg1"/>
                  </a:solidFill>
                  <a:latin typeface="Trebuchet MS" pitchFamily="34" charset="0"/>
                </a:rPr>
                <a:t> go online to </a:t>
              </a:r>
              <a:r>
                <a:rPr lang="en-US" sz="4000" b="0" dirty="0" smtClean="0">
                  <a:solidFill>
                    <a:schemeClr val="bg1"/>
                  </a:solidFill>
                  <a:latin typeface="Trebuchet MS" pitchFamily="34" charset="0"/>
                </a:rPr>
                <a:t>PosterPresentations.com</a:t>
              </a:r>
              <a:r>
                <a:rPr lang="en-US" sz="4000" dirty="0" smtClean="0">
                  <a:solidFill>
                    <a:schemeClr val="bg1"/>
                  </a:solidFill>
                  <a:latin typeface="Trebuchet MS" pitchFamily="34" charset="0"/>
                </a:rPr>
                <a:t/>
              </a:r>
              <a:br>
                <a:rPr lang="en-US" sz="4000" dirty="0" smtClean="0">
                  <a:solidFill>
                    <a:schemeClr val="bg1"/>
                  </a:solidFill>
                  <a:latin typeface="Trebuchet MS" pitchFamily="34" charset="0"/>
                </a:rPr>
              </a:br>
              <a:endParaRPr lang="en-US" sz="4000" dirty="0" smtClean="0">
                <a:solidFill>
                  <a:schemeClr val="bg1"/>
                </a:solidFill>
                <a:latin typeface="Trebuchet MS" pitchFamily="34" charset="0"/>
              </a:endParaRPr>
            </a:p>
            <a:p>
              <a:pPr algn="l" defTabSz="3765639"/>
              <a:r>
                <a:rPr lang="en-US" sz="4000" b="0" dirty="0" smtClean="0">
                  <a:solidFill>
                    <a:schemeClr val="bg1"/>
                  </a:solidFill>
                  <a:latin typeface="Trebuchet MS" pitchFamily="34" charset="0"/>
                </a:rPr>
                <a:t>Need</a:t>
              </a:r>
              <a:r>
                <a:rPr lang="en-US" sz="4000" b="0" baseline="0" dirty="0" smtClean="0">
                  <a:solidFill>
                    <a:schemeClr val="bg1"/>
                  </a:solidFill>
                  <a:latin typeface="Trebuchet MS" pitchFamily="34" charset="0"/>
                </a:rPr>
                <a:t> assistance? Call us at </a:t>
              </a:r>
              <a:r>
                <a:rPr lang="en-US" sz="4000" b="0" dirty="0" smtClean="0">
                  <a:solidFill>
                    <a:srgbClr val="FFC000"/>
                  </a:solidFill>
                  <a:latin typeface="Trebuchet MS" pitchFamily="34" charset="0"/>
                </a:rPr>
                <a:t>1.510.649.3001</a:t>
              </a:r>
            </a:p>
            <a:p>
              <a:pPr algn="l" defTabSz="3765639"/>
              <a:endParaRPr lang="en-US" sz="4800" b="1" dirty="0" smtClean="0">
                <a:solidFill>
                  <a:srgbClr val="FFFF00"/>
                </a:solidFill>
                <a:latin typeface="Trebuchet MS" pitchFamily="34" charset="0"/>
              </a:endParaRPr>
            </a:p>
            <a:p>
              <a:pPr algn="ctr"/>
              <a:endParaRPr lang="en-US" sz="3600" b="1" dirty="0" smtClean="0">
                <a:solidFill>
                  <a:schemeClr val="bg1"/>
                </a:solidFill>
                <a:latin typeface="Trebuchet MS" pitchFamily="34" charset="0"/>
              </a:endParaRPr>
            </a:p>
            <a:p>
              <a:pPr algn="ctr"/>
              <a:r>
                <a:rPr lang="en-US" sz="5400" b="1" spc="600" dirty="0" smtClean="0">
                  <a:solidFill>
                    <a:schemeClr val="bg1"/>
                  </a:solidFill>
                  <a:latin typeface="Trebuchet MS" pitchFamily="34" charset="0"/>
                </a:rPr>
                <a:t>QUICK START</a:t>
              </a:r>
            </a:p>
            <a:p>
              <a:pPr algn="ctr"/>
              <a:endParaRPr lang="en-US" sz="4400" b="1" baseline="0" dirty="0" smtClean="0">
                <a:solidFill>
                  <a:schemeClr val="bg1"/>
                </a:solidFill>
                <a:latin typeface="Trebuchet MS" pitchFamily="34" charset="0"/>
              </a:endParaRPr>
            </a:p>
            <a:p>
              <a:pPr algn="ctr"/>
              <a:r>
                <a:rPr lang="en-US" sz="4400" b="1" baseline="0" dirty="0" smtClean="0">
                  <a:solidFill>
                    <a:srgbClr val="FFC000"/>
                  </a:solidFill>
                  <a:latin typeface="Trebuchet MS" pitchFamily="34" charset="0"/>
                </a:rPr>
                <a:t>Zoom in and out</a:t>
              </a:r>
            </a:p>
            <a:p>
              <a:pPr marL="2527300" indent="-650875" algn="l" defTabSz="850900">
                <a:tabLst/>
              </a:pPr>
              <a:r>
                <a:rPr lang="en-US" sz="3600" b="0" baseline="0" dirty="0" smtClean="0">
                  <a:solidFill>
                    <a:schemeClr val="bg1"/>
                  </a:solidFill>
                  <a:latin typeface="Trebuchet MS" pitchFamily="34" charset="0"/>
                </a:rPr>
                <a:t>	</a:t>
              </a:r>
              <a:r>
                <a:rPr lang="en-US" sz="36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4000" b="0" baseline="0" dirty="0" smtClean="0">
                <a:solidFill>
                  <a:schemeClr val="bg1"/>
                </a:solidFill>
                <a:latin typeface="Trebuchet MS" pitchFamily="34" charset="0"/>
              </a:endParaRPr>
            </a:p>
            <a:p>
              <a:pPr algn="ctr"/>
              <a:r>
                <a:rPr lang="en-US" sz="4400" b="1" baseline="0" dirty="0" smtClean="0">
                  <a:solidFill>
                    <a:srgbClr val="FFC000"/>
                  </a:solidFill>
                  <a:latin typeface="Trebuchet MS" pitchFamily="34" charset="0"/>
                </a:rPr>
                <a:t>Title, Authors, and Affiliations</a:t>
              </a:r>
            </a:p>
            <a:p>
              <a:pPr algn="l"/>
              <a:r>
                <a:rPr lang="en-US" sz="36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6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600" b="0" spc="0" baseline="0" dirty="0" smtClean="0">
                <a:solidFill>
                  <a:schemeClr val="bg1">
                    <a:lumMod val="75000"/>
                  </a:schemeClr>
                </a:solidFill>
                <a:latin typeface="Trebuchet MS" pitchFamily="34" charset="0"/>
              </a:endParaRPr>
            </a:p>
            <a:p>
              <a:pPr algn="l"/>
              <a:r>
                <a:rPr lang="en-US" sz="3600" b="1" spc="300" baseline="0" dirty="0" smtClean="0">
                  <a:solidFill>
                    <a:srgbClr val="FFC000"/>
                  </a:solidFill>
                  <a:latin typeface="Trebuchet MS" pitchFamily="34" charset="0"/>
                </a:rPr>
                <a:t>TIP</a:t>
              </a:r>
              <a:r>
                <a:rPr lang="en-US" sz="3600" b="1" baseline="0" dirty="0" smtClean="0">
                  <a:solidFill>
                    <a:srgbClr val="FFC000"/>
                  </a:solidFill>
                  <a:latin typeface="Trebuchet MS" pitchFamily="34" charset="0"/>
                </a:rPr>
                <a:t>: </a:t>
              </a:r>
              <a:r>
                <a:rPr lang="en-US" sz="36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4000" b="1" baseline="0" dirty="0" smtClean="0">
                  <a:solidFill>
                    <a:schemeClr val="bg1"/>
                  </a:solidFill>
                  <a:latin typeface="Trebuchet MS" pitchFamily="34" charset="0"/>
                </a:rPr>
                <a:t/>
              </a:r>
              <a:br>
                <a:rPr lang="en-US" sz="4000" b="1" baseline="0" dirty="0" smtClean="0">
                  <a:solidFill>
                    <a:schemeClr val="bg1"/>
                  </a:solidFill>
                  <a:latin typeface="Trebuchet MS" pitchFamily="34" charset="0"/>
                </a:rPr>
              </a:br>
              <a:endParaRPr lang="en-US" sz="4000" b="1" dirty="0" smtClean="0">
                <a:solidFill>
                  <a:schemeClr val="bg1"/>
                </a:solidFill>
                <a:latin typeface="Trebuchet MS" pitchFamily="34" charset="0"/>
              </a:endParaRPr>
            </a:p>
            <a:p>
              <a:pPr algn="ctr"/>
              <a:endParaRPr lang="en-US" sz="4000" b="1" dirty="0" smtClean="0">
                <a:solidFill>
                  <a:srgbClr val="FFC000"/>
                </a:solidFill>
                <a:latin typeface="Trebuchet MS" pitchFamily="34" charset="0"/>
              </a:endParaRPr>
            </a:p>
            <a:p>
              <a:pPr algn="ctr"/>
              <a:endParaRPr lang="en-US" sz="4000" b="1" dirty="0" smtClean="0">
                <a:solidFill>
                  <a:srgbClr val="FFC000"/>
                </a:solidFill>
                <a:latin typeface="Trebuchet MS" pitchFamily="34" charset="0"/>
              </a:endParaRPr>
            </a:p>
            <a:p>
              <a:pPr algn="ctr"/>
              <a:r>
                <a:rPr lang="en-US" sz="4400" b="1" dirty="0" smtClean="0">
                  <a:solidFill>
                    <a:srgbClr val="FFC000"/>
                  </a:solidFill>
                  <a:latin typeface="Trebuchet MS" pitchFamily="34" charset="0"/>
                </a:rPr>
                <a:t>Adding Logos</a:t>
              </a:r>
              <a:r>
                <a:rPr lang="en-US" sz="4400" b="1" baseline="0" dirty="0" smtClean="0">
                  <a:solidFill>
                    <a:srgbClr val="FFC000"/>
                  </a:solidFill>
                  <a:latin typeface="Trebuchet MS" pitchFamily="34" charset="0"/>
                </a:rPr>
                <a:t> / Seals</a:t>
              </a:r>
            </a:p>
            <a:p>
              <a:pPr algn="l"/>
              <a:r>
                <a:rPr lang="en-US" sz="36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600" b="0" spc="300" baseline="0" dirty="0" smtClean="0">
                <a:solidFill>
                  <a:schemeClr val="bg1">
                    <a:lumMod val="75000"/>
                  </a:schemeClr>
                </a:solidFill>
                <a:latin typeface="Trebuchet MS" pitchFamily="34" charset="0"/>
              </a:endParaRPr>
            </a:p>
            <a:p>
              <a:pPr algn="l"/>
              <a:r>
                <a:rPr lang="en-US" sz="3600" b="1" spc="300" baseline="0" dirty="0" smtClean="0">
                  <a:solidFill>
                    <a:srgbClr val="FFC000"/>
                  </a:solidFill>
                  <a:latin typeface="Trebuchet MS" pitchFamily="34" charset="0"/>
                </a:rPr>
                <a:t>TIP:</a:t>
              </a:r>
              <a:r>
                <a:rPr lang="en-US" sz="3600" b="1" spc="0" baseline="0" dirty="0" smtClean="0">
                  <a:solidFill>
                    <a:srgbClr val="FFC000"/>
                  </a:solidFill>
                  <a:latin typeface="Trebuchet MS" pitchFamily="34" charset="0"/>
                </a:rPr>
                <a:t> </a:t>
              </a:r>
              <a:r>
                <a:rPr lang="en-US" sz="3600" b="0" baseline="0" dirty="0" smtClean="0">
                  <a:solidFill>
                    <a:schemeClr val="bg1">
                      <a:lumMod val="75000"/>
                    </a:schemeClr>
                  </a:solidFill>
                  <a:latin typeface="Trebuchet MS" pitchFamily="34" charset="0"/>
                </a:rPr>
                <a:t>See if your school’s logo is available on our free poster templates page.</a:t>
              </a:r>
            </a:p>
            <a:p>
              <a:pPr algn="l"/>
              <a:endParaRPr lang="en-US" sz="3600" b="0" baseline="0" dirty="0" smtClean="0">
                <a:latin typeface="Trebuchet MS" pitchFamily="34" charset="0"/>
              </a:endParaRPr>
            </a:p>
            <a:p>
              <a:pPr algn="ctr"/>
              <a:r>
                <a:rPr lang="en-US" sz="4400" b="1" baseline="0" dirty="0" smtClean="0">
                  <a:solidFill>
                    <a:srgbClr val="FFC000"/>
                  </a:solidFill>
                  <a:latin typeface="Trebuchet MS" pitchFamily="34" charset="0"/>
                </a:rPr>
                <a:t>Photographs / Graphics</a:t>
              </a:r>
            </a:p>
            <a:p>
              <a:pPr algn="l" defTabSz="977900"/>
              <a:r>
                <a:rPr lang="en-US" sz="36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600" b="0" spc="0" baseline="0" dirty="0" smtClean="0">
                  <a:solidFill>
                    <a:schemeClr val="bg1">
                      <a:lumMod val="75000"/>
                    </a:schemeClr>
                  </a:solidFill>
                  <a:latin typeface="Trebuchet MS" pitchFamily="34" charset="0"/>
                </a:rPr>
                <a:t>disproportionally.</a:t>
              </a:r>
            </a:p>
            <a:p>
              <a:pPr algn="l" defTabSz="977900"/>
              <a:endParaRPr lang="en-US" sz="3600" b="0" baseline="0" dirty="0" smtClean="0">
                <a:latin typeface="Trebuchet MS" pitchFamily="34" charset="0"/>
              </a:endParaRPr>
            </a:p>
            <a:p>
              <a:pPr algn="ctr"/>
              <a:endParaRPr lang="en-US" sz="4000" b="1" baseline="0" dirty="0" smtClean="0">
                <a:solidFill>
                  <a:srgbClr val="FFC000"/>
                </a:solidFill>
                <a:latin typeface="Trebuchet MS" pitchFamily="34" charset="0"/>
              </a:endParaRPr>
            </a:p>
            <a:p>
              <a:pPr algn="ctr"/>
              <a:endParaRPr lang="en-US" sz="4000" b="1" baseline="0" dirty="0" smtClean="0">
                <a:solidFill>
                  <a:srgbClr val="FFC000"/>
                </a:solidFill>
                <a:latin typeface="Trebuchet MS" pitchFamily="34" charset="0"/>
              </a:endParaRPr>
            </a:p>
            <a:p>
              <a:pPr algn="ctr"/>
              <a:endParaRPr lang="en-US" sz="4000" b="1" baseline="0" dirty="0" smtClean="0">
                <a:solidFill>
                  <a:srgbClr val="FFC000"/>
                </a:solidFill>
                <a:latin typeface="Trebuchet MS" pitchFamily="34" charset="0"/>
              </a:endParaRPr>
            </a:p>
            <a:p>
              <a:pPr algn="ctr"/>
              <a:endParaRPr lang="en-US" sz="4000" b="1" baseline="0" dirty="0" smtClean="0">
                <a:solidFill>
                  <a:srgbClr val="FFC000"/>
                </a:solidFill>
                <a:latin typeface="Trebuchet MS" pitchFamily="34" charset="0"/>
              </a:endParaRPr>
            </a:p>
            <a:p>
              <a:pPr algn="ctr"/>
              <a:endParaRPr lang="en-US" sz="4000" b="1" baseline="0" dirty="0" smtClean="0">
                <a:solidFill>
                  <a:srgbClr val="FFC000"/>
                </a:solidFill>
                <a:latin typeface="Trebuchet MS" pitchFamily="34" charset="0"/>
              </a:endParaRPr>
            </a:p>
            <a:p>
              <a:pPr algn="ctr"/>
              <a:endParaRPr lang="en-US" sz="4000" b="1" baseline="0" dirty="0" smtClean="0">
                <a:solidFill>
                  <a:srgbClr val="FFC000"/>
                </a:solidFill>
                <a:latin typeface="Trebuchet MS" pitchFamily="34" charset="0"/>
              </a:endParaRPr>
            </a:p>
            <a:p>
              <a:pPr algn="ctr"/>
              <a:endParaRPr lang="en-US" sz="4000" b="1" baseline="0" dirty="0" smtClean="0">
                <a:solidFill>
                  <a:srgbClr val="FFC000"/>
                </a:solidFill>
                <a:latin typeface="Trebuchet MS" pitchFamily="34" charset="0"/>
              </a:endParaRPr>
            </a:p>
            <a:p>
              <a:pPr algn="ctr"/>
              <a:r>
                <a:rPr lang="en-US" sz="4400" b="1" baseline="0" dirty="0" smtClean="0">
                  <a:solidFill>
                    <a:srgbClr val="FFC000"/>
                  </a:solidFill>
                  <a:latin typeface="Trebuchet MS" pitchFamily="34" charset="0"/>
                </a:rPr>
                <a:t>Image Quality Check</a:t>
              </a:r>
            </a:p>
            <a:p>
              <a:pPr lvl="0" algn="l" defTabSz="977900"/>
              <a:r>
                <a:rPr lang="en-US" sz="36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4000" b="0" dirty="0" smtClean="0">
                <a:latin typeface="Trebuchet MS" pitchFamily="34" charset="0"/>
              </a:endParaRPr>
            </a:p>
          </p:txBody>
        </p:sp>
        <p:cxnSp>
          <p:nvCxnSpPr>
            <p:cNvPr id="38" name="Straight Connector 37"/>
            <p:cNvCxnSpPr/>
            <p:nvPr/>
          </p:nvCxnSpPr>
          <p:spPr>
            <a:xfrm>
              <a:off x="-11180161" y="11894939"/>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514118" y="14296453"/>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22024235"/>
              <a:ext cx="9986808" cy="1053596"/>
            </a:xfrm>
            <a:prstGeom prst="rect">
              <a:avLst/>
            </a:prstGeom>
          </p:spPr>
        </p:pic>
        <p:grpSp>
          <p:nvGrpSpPr>
            <p:cNvPr id="41" name="Group 40"/>
            <p:cNvGrpSpPr/>
            <p:nvPr userDrawn="1"/>
          </p:nvGrpSpPr>
          <p:grpSpPr>
            <a:xfrm>
              <a:off x="-10018193" y="34301613"/>
              <a:ext cx="7531184" cy="2339550"/>
              <a:chOff x="-4596333" y="15960564"/>
              <a:chExt cx="3470786" cy="1074889"/>
            </a:xfrm>
          </p:grpSpPr>
          <p:grpSp>
            <p:nvGrpSpPr>
              <p:cNvPr id="49" name="Group 48"/>
              <p:cNvGrpSpPr/>
              <p:nvPr userDrawn="1"/>
            </p:nvGrpSpPr>
            <p:grpSpPr>
              <a:xfrm>
                <a:off x="-2909401" y="16004804"/>
                <a:ext cx="624431" cy="1030648"/>
                <a:chOff x="-4115837" y="18202015"/>
                <a:chExt cx="779338" cy="1476910"/>
              </a:xfrm>
            </p:grpSpPr>
            <p:pic>
              <p:nvPicPr>
                <p:cNvPr id="70" name="Picture 69"/>
                <p:cNvPicPr>
                  <a:picLocks noChangeAspect="1"/>
                </p:cNvPicPr>
                <p:nvPr userDrawn="1"/>
              </p:nvPicPr>
              <p:blipFill>
                <a:blip r:embed="rId6"/>
                <a:stretch>
                  <a:fillRect/>
                </a:stretch>
              </p:blipFill>
              <p:spPr>
                <a:xfrm>
                  <a:off x="-4105300" y="18202015"/>
                  <a:ext cx="768801" cy="1090857"/>
                </a:xfrm>
                <a:prstGeom prst="rect">
                  <a:avLst/>
                </a:prstGeom>
              </p:spPr>
            </p:pic>
            <p:sp>
              <p:nvSpPr>
                <p:cNvPr id="71" name="TextBox 70"/>
                <p:cNvSpPr txBox="1"/>
                <p:nvPr userDrawn="1"/>
              </p:nvSpPr>
              <p:spPr>
                <a:xfrm>
                  <a:off x="-4115837" y="19351091"/>
                  <a:ext cx="779337" cy="327834"/>
                </a:xfrm>
                <a:prstGeom prst="rect">
                  <a:avLst/>
                </a:prstGeom>
                <a:solidFill>
                  <a:schemeClr val="accent1"/>
                </a:solidFill>
                <a:ln>
                  <a:noFill/>
                </a:ln>
              </p:spPr>
              <p:txBody>
                <a:bodyPr wrap="square" lIns="91440" tIns="91440" rIns="91440" bIns="91440" rtlCol="0">
                  <a:spAutoFit/>
                </a:bodyPr>
                <a:lstStyle/>
                <a:p>
                  <a:pPr algn="ctr"/>
                  <a:r>
                    <a:rPr lang="en-US" sz="2400" b="1" dirty="0" smtClean="0">
                      <a:solidFill>
                        <a:schemeClr val="tx1"/>
                      </a:solidFill>
                    </a:rPr>
                    <a:t>ORIGINAL</a:t>
                  </a:r>
                  <a:endParaRPr lang="en-US" sz="2400" b="1" dirty="0">
                    <a:solidFill>
                      <a:schemeClr val="tx1"/>
                    </a:solidFill>
                  </a:endParaRPr>
                </a:p>
              </p:txBody>
            </p:sp>
          </p:grpSp>
          <p:grpSp>
            <p:nvGrpSpPr>
              <p:cNvPr id="65" name="Group 64"/>
              <p:cNvGrpSpPr/>
              <p:nvPr userDrawn="1"/>
            </p:nvGrpSpPr>
            <p:grpSpPr>
              <a:xfrm>
                <a:off x="-2159064" y="16004811"/>
                <a:ext cx="1033517" cy="1030642"/>
                <a:chOff x="-3094760" y="17994119"/>
                <a:chExt cx="1420279" cy="1416324"/>
              </a:xfrm>
            </p:grpSpPr>
            <p:pic>
              <p:nvPicPr>
                <p:cNvPr id="68" name="Picture 67"/>
                <p:cNvPicPr>
                  <a:picLocks noChangeAspect="1"/>
                </p:cNvPicPr>
                <p:nvPr userDrawn="1"/>
              </p:nvPicPr>
              <p:blipFill>
                <a:blip r:embed="rId6"/>
                <a:stretch>
                  <a:fillRect/>
                </a:stretch>
              </p:blipFill>
              <p:spPr>
                <a:xfrm>
                  <a:off x="-3094760" y="17994119"/>
                  <a:ext cx="1420279" cy="1029694"/>
                </a:xfrm>
                <a:prstGeom prst="rect">
                  <a:avLst/>
                </a:prstGeom>
              </p:spPr>
            </p:pic>
            <p:sp>
              <p:nvSpPr>
                <p:cNvPr id="69" name="TextBox 68"/>
                <p:cNvSpPr txBox="1"/>
                <p:nvPr userDrawn="1"/>
              </p:nvSpPr>
              <p:spPr>
                <a:xfrm>
                  <a:off x="-3092013" y="19096055"/>
                  <a:ext cx="1417532" cy="314388"/>
                </a:xfrm>
                <a:prstGeom prst="rect">
                  <a:avLst/>
                </a:prstGeom>
                <a:solidFill>
                  <a:srgbClr val="FF0000"/>
                </a:solidFill>
              </p:spPr>
              <p:txBody>
                <a:bodyPr wrap="square" lIns="457200" tIns="91440" rIns="457200" bIns="91440" rtlCol="0">
                  <a:spAutoFit/>
                </a:bodyPr>
                <a:lstStyle/>
                <a:p>
                  <a:pPr algn="ctr"/>
                  <a:r>
                    <a:rPr lang="en-US" sz="2400" b="1" dirty="0" smtClean="0">
                      <a:solidFill>
                        <a:schemeClr val="bg1"/>
                      </a:solidFill>
                    </a:rPr>
                    <a:t>DISTORTED</a:t>
                  </a:r>
                  <a:endParaRPr lang="en-US" sz="10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596333" y="15960564"/>
                <a:ext cx="1098742" cy="847761"/>
              </a:xfrm>
              <a:prstGeom prst="rect">
                <a:avLst/>
              </a:prstGeom>
            </p:spPr>
          </p:pic>
          <p:sp>
            <p:nvSpPr>
              <p:cNvPr id="67" name="TextBox 66"/>
              <p:cNvSpPr txBox="1"/>
              <p:nvPr userDrawn="1"/>
            </p:nvSpPr>
            <p:spPr>
              <a:xfrm>
                <a:off x="-4566506" y="16609552"/>
                <a:ext cx="1035685" cy="317745"/>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42" name="Group 41"/>
            <p:cNvGrpSpPr/>
            <p:nvPr userDrawn="1"/>
          </p:nvGrpSpPr>
          <p:grpSpPr>
            <a:xfrm>
              <a:off x="-10409330" y="40223760"/>
              <a:ext cx="9344084" cy="2453223"/>
              <a:chOff x="-4759852" y="18464683"/>
              <a:chExt cx="4306270" cy="1127128"/>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28720708"/>
                  </p:ext>
                </p:extLst>
              </p:nvPr>
            </p:nvGraphicFramePr>
            <p:xfrm>
              <a:off x="-4533347" y="18464690"/>
              <a:ext cx="1828800" cy="1117600"/>
            </p:xfrm>
            <a:graphic>
              <a:graphicData uri="http://schemas.openxmlformats.org/presentationml/2006/ole">
                <mc:AlternateContent xmlns:mc="http://schemas.openxmlformats.org/markup-compatibility/2006">
                  <mc:Choice xmlns:v="urn:schemas-microsoft-com:vml" Requires="v">
                    <p:oleObj spid="_x0000_s206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8464690"/>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461153560"/>
                  </p:ext>
                </p:extLst>
              </p:nvPr>
            </p:nvGraphicFramePr>
            <p:xfrm>
              <a:off x="-2456641" y="18468383"/>
              <a:ext cx="1828800" cy="1117600"/>
            </p:xfrm>
            <a:graphic>
              <a:graphicData uri="http://schemas.openxmlformats.org/presentationml/2006/ole">
                <mc:AlternateContent xmlns:mc="http://schemas.openxmlformats.org/markup-compatibility/2006">
                  <mc:Choice xmlns:v="urn:schemas-microsoft-com:vml" Requires="v">
                    <p:oleObj spid="_x0000_s206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8468383"/>
                            <a:ext cx="1828800" cy="1117600"/>
                          </a:xfrm>
                          <a:prstGeom prst="rect">
                            <a:avLst/>
                          </a:prstGeom>
                        </p:spPr>
                      </p:pic>
                    </p:oleObj>
                  </mc:Fallback>
                </mc:AlternateContent>
              </a:graphicData>
            </a:graphic>
          </p:graphicFrame>
          <p:sp>
            <p:nvSpPr>
              <p:cNvPr id="46" name="TextBox 45"/>
              <p:cNvSpPr txBox="1"/>
              <p:nvPr userDrawn="1"/>
            </p:nvSpPr>
            <p:spPr>
              <a:xfrm rot="16200000">
                <a:off x="-5235785" y="1894061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095250" y="1895014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72" name="Group 71"/>
          <p:cNvGrpSpPr/>
          <p:nvPr userDrawn="1"/>
        </p:nvGrpSpPr>
        <p:grpSpPr>
          <a:xfrm>
            <a:off x="36502339" y="-1"/>
            <a:ext cx="12284832" cy="50384075"/>
            <a:chOff x="44157839" y="-55066"/>
            <a:chExt cx="11062139" cy="45369415"/>
          </a:xfrm>
        </p:grpSpPr>
        <p:sp>
          <p:nvSpPr>
            <p:cNvPr id="73" name="Rectangle 72"/>
            <p:cNvSpPr/>
            <p:nvPr userDrawn="1"/>
          </p:nvSpPr>
          <p:spPr>
            <a:xfrm>
              <a:off x="44157839" y="-55066"/>
              <a:ext cx="11062139" cy="4536941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5400" b="1" spc="600" dirty="0" smtClean="0">
                  <a:solidFill>
                    <a:schemeClr val="bg1"/>
                  </a:solidFill>
                  <a:latin typeface="Trebuchet MS" pitchFamily="34" charset="0"/>
                </a:rPr>
                <a:t>QUICK START (cont.)</a:t>
              </a:r>
            </a:p>
            <a:p>
              <a:pPr algn="ctr"/>
              <a:endParaRPr lang="en-US" sz="4800" b="1" baseline="0" dirty="0" smtClean="0">
                <a:solidFill>
                  <a:schemeClr val="bg1"/>
                </a:solidFill>
                <a:latin typeface="Trebuchet MS" pitchFamily="34" charset="0"/>
              </a:endParaRPr>
            </a:p>
            <a:p>
              <a:pPr algn="ctr"/>
              <a:r>
                <a:rPr lang="en-US" sz="44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6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6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600" b="0" baseline="0" dirty="0" smtClean="0">
                <a:solidFill>
                  <a:schemeClr val="bg1">
                    <a:lumMod val="75000"/>
                  </a:schemeClr>
                </a:solidFill>
                <a:latin typeface="Trebuchet MS" pitchFamily="34" charset="0"/>
              </a:endParaRPr>
            </a:p>
            <a:p>
              <a:pPr marL="0" indent="0" algn="l" defTabSz="114300"/>
              <a:endParaRPr lang="en-US" sz="3600" b="0" baseline="0" dirty="0" smtClean="0">
                <a:solidFill>
                  <a:schemeClr val="bg1">
                    <a:lumMod val="75000"/>
                  </a:schemeClr>
                </a:solidFill>
                <a:latin typeface="Trebuchet MS" pitchFamily="34" charset="0"/>
              </a:endParaRPr>
            </a:p>
            <a:p>
              <a:pPr marL="0" indent="0" algn="l" defTabSz="114300"/>
              <a:endParaRPr lang="en-US" sz="3600" b="0" baseline="0" dirty="0" smtClean="0">
                <a:solidFill>
                  <a:schemeClr val="bg1">
                    <a:lumMod val="75000"/>
                  </a:schemeClr>
                </a:solidFill>
                <a:latin typeface="Trebuchet MS" pitchFamily="34" charset="0"/>
              </a:endParaRPr>
            </a:p>
            <a:p>
              <a:pPr marL="0" indent="0" algn="l" defTabSz="114300"/>
              <a:endParaRPr lang="en-US" sz="3600" b="0" baseline="0" dirty="0" smtClean="0">
                <a:solidFill>
                  <a:schemeClr val="bg1">
                    <a:lumMod val="75000"/>
                  </a:schemeClr>
                </a:solidFill>
                <a:latin typeface="Trebuchet MS" pitchFamily="34" charset="0"/>
              </a:endParaRPr>
            </a:p>
            <a:p>
              <a:pPr marL="0" indent="0" algn="l" defTabSz="114300"/>
              <a:endParaRPr lang="en-US" sz="3600" b="0" baseline="0" dirty="0" smtClean="0">
                <a:solidFill>
                  <a:schemeClr val="bg1">
                    <a:lumMod val="75000"/>
                  </a:schemeClr>
                </a:solidFill>
                <a:latin typeface="Trebuchet MS" pitchFamily="34" charset="0"/>
              </a:endParaRPr>
            </a:p>
            <a:p>
              <a:pPr marL="0" indent="0" algn="l" defTabSz="114300"/>
              <a:endParaRPr lang="en-US" sz="3600" b="0" baseline="0" dirty="0" smtClean="0">
                <a:solidFill>
                  <a:schemeClr val="bg1">
                    <a:lumMod val="75000"/>
                  </a:schemeClr>
                </a:solidFill>
                <a:latin typeface="Trebuchet MS" pitchFamily="34" charset="0"/>
              </a:endParaRPr>
            </a:p>
            <a:p>
              <a:pPr marL="0" indent="0" algn="l" defTabSz="114300"/>
              <a:endParaRPr lang="en-US" sz="3600" b="0" baseline="0" dirty="0" smtClean="0">
                <a:solidFill>
                  <a:schemeClr val="bg1">
                    <a:lumMod val="75000"/>
                  </a:schemeClr>
                </a:solidFill>
                <a:latin typeface="Trebuchet MS" pitchFamily="34" charset="0"/>
              </a:endParaRPr>
            </a:p>
            <a:p>
              <a:pPr marL="0" indent="0" algn="l" defTabSz="114300"/>
              <a:r>
                <a:rPr lang="en-US" sz="36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600" b="0" baseline="0" dirty="0" smtClean="0">
                <a:solidFill>
                  <a:schemeClr val="bg1">
                    <a:lumMod val="75000"/>
                  </a:schemeClr>
                </a:solidFill>
                <a:latin typeface="Trebuchet MS" pitchFamily="34" charset="0"/>
              </a:endParaRPr>
            </a:p>
            <a:p>
              <a:pPr algn="ctr"/>
              <a:r>
                <a:rPr lang="en-US" sz="4400" b="1" baseline="0" dirty="0" smtClean="0">
                  <a:solidFill>
                    <a:srgbClr val="FFC000"/>
                  </a:solidFill>
                  <a:latin typeface="Trebuchet MS" pitchFamily="34" charset="0"/>
                </a:rPr>
                <a:t>How to add Text</a:t>
              </a:r>
            </a:p>
            <a:p>
              <a:pPr marL="3429000" lvl="2" indent="0" algn="l" defTabSz="114300"/>
              <a:r>
                <a:rPr lang="en-US" sz="36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600" b="0" baseline="0" dirty="0" smtClean="0">
                  <a:solidFill>
                    <a:schemeClr val="bg1">
                      <a:lumMod val="75000"/>
                    </a:schemeClr>
                  </a:solidFill>
                  <a:latin typeface="Trebuchet MS" pitchFamily="34" charset="0"/>
                </a:rPr>
                <a:t> </a:t>
              </a:r>
              <a:r>
                <a:rPr kumimoji="0" lang="en-US" sz="44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600" b="0" baseline="0" dirty="0" smtClean="0">
                <a:solidFill>
                  <a:schemeClr val="bg1">
                    <a:lumMod val="75000"/>
                  </a:schemeClr>
                </a:solidFill>
                <a:latin typeface="Trebuchet MS" pitchFamily="34" charset="0"/>
              </a:endParaRPr>
            </a:p>
            <a:p>
              <a:pPr marL="1518341" lvl="2" indent="0" algn="l" defTabSz="114300"/>
              <a:endParaRPr lang="en-US" sz="3600" b="0" baseline="0" dirty="0" smtClean="0">
                <a:solidFill>
                  <a:schemeClr val="bg1">
                    <a:lumMod val="75000"/>
                  </a:schemeClr>
                </a:solidFill>
                <a:latin typeface="Trebuchet MS" pitchFamily="34" charset="0"/>
              </a:endParaRPr>
            </a:p>
            <a:p>
              <a:pPr algn="ctr"/>
              <a:r>
                <a:rPr lang="en-US" sz="4400" b="1" baseline="0" dirty="0" smtClean="0">
                  <a:solidFill>
                    <a:srgbClr val="FFC000"/>
                  </a:solidFill>
                  <a:latin typeface="Trebuchet MS" pitchFamily="34" charset="0"/>
                </a:rPr>
                <a:t>How to add Tables</a:t>
              </a:r>
            </a:p>
            <a:p>
              <a:pPr marL="2000250" lvl="1" indent="0" algn="l" defTabSz="114300"/>
              <a:r>
                <a:rPr lang="en-US" sz="3600" b="0" baseline="0" dirty="0" smtClean="0">
                  <a:solidFill>
                    <a:schemeClr val="bg1">
                      <a:lumMod val="75000"/>
                    </a:schemeClr>
                  </a:solidFill>
                  <a:latin typeface="Trebuchet MS" pitchFamily="34" charset="0"/>
                </a:rPr>
                <a:t>To add a table from scratch go to the INSERT menu and </a:t>
              </a:r>
              <a:r>
                <a:rPr lang="en-US" sz="3600" b="0" baseline="0" dirty="0" smtClean="0">
                  <a:solidFill>
                    <a:schemeClr val="bg1">
                      <a:lumMod val="75000"/>
                    </a:schemeClr>
                  </a:solidFill>
                  <a:latin typeface="Trebuchet MS" pitchFamily="34" charset="0"/>
                </a:rPr>
                <a:t>click </a:t>
              </a:r>
              <a:r>
                <a:rPr lang="en-US" sz="3600" b="0" baseline="0" dirty="0" smtClean="0">
                  <a:solidFill>
                    <a:schemeClr val="bg1">
                      <a:lumMod val="75000"/>
                    </a:schemeClr>
                  </a:solidFill>
                  <a:latin typeface="Trebuchet MS" pitchFamily="34" charset="0"/>
                </a:rPr>
                <a:t>on TABLE. A drop-down box will help you select rows and columns. </a:t>
              </a:r>
            </a:p>
            <a:p>
              <a:pPr marL="0" lvl="0" indent="0" algn="l" defTabSz="114300"/>
              <a:r>
                <a:rPr lang="en-US" sz="36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4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74" name="Object 73"/>
            <p:cNvGraphicFramePr>
              <a:graphicFrameLocks noChangeAspect="1"/>
            </p:cNvGraphicFramePr>
            <p:nvPr userDrawn="1">
              <p:extLst>
                <p:ext uri="{D42A27DB-BD31-4B8C-83A1-F6EECF244321}">
                  <p14:modId xmlns:p14="http://schemas.microsoft.com/office/powerpoint/2010/main" val="2821842604"/>
                </p:ext>
              </p:extLst>
            </p:nvPr>
          </p:nvGraphicFramePr>
          <p:xfrm>
            <a:off x="46871237" y="4714145"/>
            <a:ext cx="5586150" cy="2063772"/>
          </p:xfrm>
          <a:graphic>
            <a:graphicData uri="http://schemas.openxmlformats.org/presentationml/2006/ole">
              <mc:AlternateContent xmlns:mc="http://schemas.openxmlformats.org/markup-compatibility/2006">
                <mc:Choice xmlns:v="urn:schemas-microsoft-com:vml" Requires="v">
                  <p:oleObj spid="_x0000_s206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714145"/>
                          <a:ext cx="5586150" cy="2063772"/>
                        </a:xfrm>
                        <a:prstGeom prst="rect">
                          <a:avLst/>
                        </a:prstGeom>
                      </p:spPr>
                    </p:pic>
                  </p:oleObj>
                </mc:Fallback>
              </mc:AlternateContent>
            </a:graphicData>
          </a:graphic>
        </p:graphicFrame>
        <p:pic>
          <p:nvPicPr>
            <p:cNvPr id="75" name="Picture 74"/>
            <p:cNvPicPr>
              <a:picLocks noChangeAspect="1"/>
            </p:cNvPicPr>
            <p:nvPr userDrawn="1"/>
          </p:nvPicPr>
          <p:blipFill>
            <a:blip r:embed="rId14"/>
            <a:stretch>
              <a:fillRect/>
            </a:stretch>
          </p:blipFill>
          <p:spPr>
            <a:xfrm>
              <a:off x="44487207" y="10958709"/>
              <a:ext cx="2969584" cy="1370577"/>
            </a:xfrm>
            <a:prstGeom prst="rect">
              <a:avLst/>
            </a:prstGeom>
            <a:ln>
              <a:noFill/>
            </a:ln>
          </p:spPr>
        </p:pic>
        <p:graphicFrame>
          <p:nvGraphicFramePr>
            <p:cNvPr id="76" name="Object 75"/>
            <p:cNvGraphicFramePr>
              <a:graphicFrameLocks noChangeAspect="1"/>
            </p:cNvGraphicFramePr>
            <p:nvPr userDrawn="1">
              <p:extLst>
                <p:ext uri="{D42A27DB-BD31-4B8C-83A1-F6EECF244321}">
                  <p14:modId xmlns:p14="http://schemas.microsoft.com/office/powerpoint/2010/main" val="204223828"/>
                </p:ext>
              </p:extLst>
            </p:nvPr>
          </p:nvGraphicFramePr>
          <p:xfrm>
            <a:off x="44629619" y="18109538"/>
            <a:ext cx="1482266" cy="992162"/>
          </p:xfrm>
          <a:graphic>
            <a:graphicData uri="http://schemas.openxmlformats.org/presentationml/2006/ole">
              <mc:AlternateContent xmlns:mc="http://schemas.openxmlformats.org/markup-compatibility/2006">
                <mc:Choice xmlns:v="urn:schemas-microsoft-com:vml" Requires="v">
                  <p:oleObj spid="_x0000_s206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8109538"/>
                          <a:ext cx="1482266" cy="992162"/>
                        </a:xfrm>
                        <a:prstGeom prst="rect">
                          <a:avLst/>
                        </a:prstGeom>
                      </p:spPr>
                    </p:pic>
                  </p:oleObj>
                </mc:Fallback>
              </mc:AlternateContent>
            </a:graphicData>
          </a:graphic>
        </p:graphicFrame>
        <p:grpSp>
          <p:nvGrpSpPr>
            <p:cNvPr id="77" name="Group 76"/>
            <p:cNvGrpSpPr/>
            <p:nvPr userDrawn="1"/>
          </p:nvGrpSpPr>
          <p:grpSpPr>
            <a:xfrm>
              <a:off x="44487207" y="42060571"/>
              <a:ext cx="10354213" cy="1265612"/>
              <a:chOff x="44200453" y="39259895"/>
              <a:chExt cx="9771399" cy="1090622"/>
            </a:xfrm>
          </p:grpSpPr>
          <p:sp>
            <p:nvSpPr>
              <p:cNvPr id="79" name="Rounded Rectangle 78"/>
              <p:cNvSpPr/>
              <p:nvPr userDrawn="1"/>
            </p:nvSpPr>
            <p:spPr>
              <a:xfrm>
                <a:off x="44200453" y="39259895"/>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9358228"/>
                <a:ext cx="914401" cy="914399"/>
              </a:xfrm>
              <a:prstGeom prst="rect">
                <a:avLst/>
              </a:prstGeom>
              <a:noFill/>
              <a:ln>
                <a:noFill/>
              </a:ln>
            </p:spPr>
          </p:pic>
          <p:sp>
            <p:nvSpPr>
              <p:cNvPr id="81" name="TextBox 80"/>
              <p:cNvSpPr txBox="1"/>
              <p:nvPr userDrawn="1"/>
            </p:nvSpPr>
            <p:spPr>
              <a:xfrm>
                <a:off x="45300663" y="39449813"/>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8" name="TextBox 77"/>
            <p:cNvSpPr txBox="1"/>
            <p:nvPr userDrawn="1"/>
          </p:nvSpPr>
          <p:spPr>
            <a:xfrm>
              <a:off x="44262808" y="437393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5081463" rtl="0" eaLnBrk="1" latinLnBrk="0" hangingPunct="1">
        <a:spcBef>
          <a:spcPct val="0"/>
        </a:spcBef>
        <a:buNone/>
        <a:defRPr sz="10100" kern="1200">
          <a:solidFill>
            <a:schemeClr val="bg1"/>
          </a:solidFill>
          <a:latin typeface="Trebuchet MS" pitchFamily="34" charset="0"/>
          <a:ea typeface="+mj-ea"/>
          <a:cs typeface="+mj-cs"/>
        </a:defRPr>
      </a:lvl1pPr>
    </p:titleStyle>
    <p:bodyStyle>
      <a:lvl1pPr marL="1905548" indent="-1905548" algn="l" defTabSz="5081463" rtl="0" eaLnBrk="1" latinLnBrk="0" hangingPunct="1">
        <a:spcBef>
          <a:spcPct val="20000"/>
        </a:spcBef>
        <a:buFont typeface="Arial" pitchFamily="34" charset="0"/>
        <a:buChar char="•"/>
        <a:defRPr sz="17800" kern="1200">
          <a:solidFill>
            <a:schemeClr val="tx1"/>
          </a:solidFill>
          <a:latin typeface="+mn-lt"/>
          <a:ea typeface="+mn-ea"/>
          <a:cs typeface="+mn-cs"/>
        </a:defRPr>
      </a:lvl1pPr>
      <a:lvl2pPr marL="4128688" indent="-1587956" algn="l" defTabSz="5081463" rtl="0" eaLnBrk="1" latinLnBrk="0" hangingPunct="1">
        <a:spcBef>
          <a:spcPct val="20000"/>
        </a:spcBef>
        <a:buFont typeface="Arial" pitchFamily="34" charset="0"/>
        <a:buChar char="–"/>
        <a:defRPr sz="15700" kern="1200">
          <a:solidFill>
            <a:schemeClr val="tx1"/>
          </a:solidFill>
          <a:latin typeface="+mn-lt"/>
          <a:ea typeface="+mn-ea"/>
          <a:cs typeface="+mn-cs"/>
        </a:defRPr>
      </a:lvl2pPr>
      <a:lvl3pPr marL="6351829" indent="-1270367" algn="l" defTabSz="5081463" rtl="0" eaLnBrk="1" latinLnBrk="0" hangingPunct="1">
        <a:spcBef>
          <a:spcPct val="20000"/>
        </a:spcBef>
        <a:buFont typeface="Arial" pitchFamily="34" charset="0"/>
        <a:buChar char="•"/>
        <a:defRPr sz="13400" kern="1200">
          <a:solidFill>
            <a:schemeClr val="tx1"/>
          </a:solidFill>
          <a:latin typeface="+mn-lt"/>
          <a:ea typeface="+mn-ea"/>
          <a:cs typeface="+mn-cs"/>
        </a:defRPr>
      </a:lvl3pPr>
      <a:lvl4pPr marL="8892560"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433290"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3974022"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514751"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055484"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596215"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9pPr>
    </p:bodyStyle>
    <p:otherStyle>
      <a:defPPr>
        <a:defRPr lang="en-US"/>
      </a:defPPr>
      <a:lvl1pPr marL="0" algn="l" defTabSz="5081463" rtl="0" eaLnBrk="1" latinLnBrk="0" hangingPunct="1">
        <a:defRPr sz="10000" kern="1200">
          <a:solidFill>
            <a:schemeClr val="tx1"/>
          </a:solidFill>
          <a:latin typeface="+mn-lt"/>
          <a:ea typeface="+mn-ea"/>
          <a:cs typeface="+mn-cs"/>
        </a:defRPr>
      </a:lvl1pPr>
      <a:lvl2pPr marL="2540732" algn="l" defTabSz="5081463" rtl="0" eaLnBrk="1" latinLnBrk="0" hangingPunct="1">
        <a:defRPr sz="10000" kern="1200">
          <a:solidFill>
            <a:schemeClr val="tx1"/>
          </a:solidFill>
          <a:latin typeface="+mn-lt"/>
          <a:ea typeface="+mn-ea"/>
          <a:cs typeface="+mn-cs"/>
        </a:defRPr>
      </a:lvl2pPr>
      <a:lvl3pPr marL="5081463" algn="l" defTabSz="5081463" rtl="0" eaLnBrk="1" latinLnBrk="0" hangingPunct="1">
        <a:defRPr sz="10000" kern="1200">
          <a:solidFill>
            <a:schemeClr val="tx1"/>
          </a:solidFill>
          <a:latin typeface="+mn-lt"/>
          <a:ea typeface="+mn-ea"/>
          <a:cs typeface="+mn-cs"/>
        </a:defRPr>
      </a:lvl3pPr>
      <a:lvl4pPr marL="7622193" algn="l" defTabSz="5081463" rtl="0" eaLnBrk="1" latinLnBrk="0" hangingPunct="1">
        <a:defRPr sz="10000" kern="1200">
          <a:solidFill>
            <a:schemeClr val="tx1"/>
          </a:solidFill>
          <a:latin typeface="+mn-lt"/>
          <a:ea typeface="+mn-ea"/>
          <a:cs typeface="+mn-cs"/>
        </a:defRPr>
      </a:lvl4pPr>
      <a:lvl5pPr marL="10162924" algn="l" defTabSz="5081463" rtl="0" eaLnBrk="1" latinLnBrk="0" hangingPunct="1">
        <a:defRPr sz="10000" kern="1200">
          <a:solidFill>
            <a:schemeClr val="tx1"/>
          </a:solidFill>
          <a:latin typeface="+mn-lt"/>
          <a:ea typeface="+mn-ea"/>
          <a:cs typeface="+mn-cs"/>
        </a:defRPr>
      </a:lvl5pPr>
      <a:lvl6pPr marL="12703656" algn="l" defTabSz="5081463" rtl="0" eaLnBrk="1" latinLnBrk="0" hangingPunct="1">
        <a:defRPr sz="10000" kern="1200">
          <a:solidFill>
            <a:schemeClr val="tx1"/>
          </a:solidFill>
          <a:latin typeface="+mn-lt"/>
          <a:ea typeface="+mn-ea"/>
          <a:cs typeface="+mn-cs"/>
        </a:defRPr>
      </a:lvl6pPr>
      <a:lvl7pPr marL="15244389" algn="l" defTabSz="5081463" rtl="0" eaLnBrk="1" latinLnBrk="0" hangingPunct="1">
        <a:defRPr sz="10000" kern="1200">
          <a:solidFill>
            <a:schemeClr val="tx1"/>
          </a:solidFill>
          <a:latin typeface="+mn-lt"/>
          <a:ea typeface="+mn-ea"/>
          <a:cs typeface="+mn-cs"/>
        </a:defRPr>
      </a:lvl7pPr>
      <a:lvl8pPr marL="17785119" algn="l" defTabSz="5081463" rtl="0" eaLnBrk="1" latinLnBrk="0" hangingPunct="1">
        <a:defRPr sz="10000" kern="1200">
          <a:solidFill>
            <a:schemeClr val="tx1"/>
          </a:solidFill>
          <a:latin typeface="+mn-lt"/>
          <a:ea typeface="+mn-ea"/>
          <a:cs typeface="+mn-cs"/>
        </a:defRPr>
      </a:lvl8pPr>
      <a:lvl9pPr marL="20325851" algn="l" defTabSz="5081463" rtl="0" eaLnBrk="1" latinLnBrk="0" hangingPunct="1">
        <a:defRPr sz="10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Text Placeholder 537"/>
          <p:cNvSpPr>
            <a:spLocks noGrp="1"/>
          </p:cNvSpPr>
          <p:nvPr>
            <p:ph type="body" sz="quarter" idx="10"/>
          </p:nvPr>
        </p:nvSpPr>
        <p:spPr/>
        <p:txBody>
          <a:bodyPr/>
          <a:lstStyle/>
          <a:p>
            <a:endParaRPr lang="en-US"/>
          </a:p>
        </p:txBody>
      </p:sp>
      <p:sp>
        <p:nvSpPr>
          <p:cNvPr id="539" name="Text Placeholder 538"/>
          <p:cNvSpPr>
            <a:spLocks noGrp="1"/>
          </p:cNvSpPr>
          <p:nvPr>
            <p:ph type="body" sz="quarter" idx="11"/>
          </p:nvPr>
        </p:nvSpPr>
        <p:spPr/>
        <p:txBody>
          <a:bodyPr/>
          <a:lstStyle/>
          <a:p>
            <a:endParaRPr lang="en-US"/>
          </a:p>
        </p:txBody>
      </p:sp>
      <p:sp>
        <p:nvSpPr>
          <p:cNvPr id="542" name="Text Placeholder 541"/>
          <p:cNvSpPr>
            <a:spLocks noGrp="1"/>
          </p:cNvSpPr>
          <p:nvPr>
            <p:ph type="body" sz="quarter" idx="20"/>
          </p:nvPr>
        </p:nvSpPr>
        <p:spPr/>
        <p:txBody>
          <a:bodyPr/>
          <a:lstStyle/>
          <a:p>
            <a:endParaRPr lang="en-US"/>
          </a:p>
        </p:txBody>
      </p:sp>
      <p:sp>
        <p:nvSpPr>
          <p:cNvPr id="543" name="Text Placeholder 542"/>
          <p:cNvSpPr>
            <a:spLocks noGrp="1"/>
          </p:cNvSpPr>
          <p:nvPr>
            <p:ph type="body" sz="quarter" idx="25"/>
          </p:nvPr>
        </p:nvSpPr>
        <p:spPr/>
        <p:txBody>
          <a:bodyPr/>
          <a:lstStyle/>
          <a:p>
            <a:endParaRPr lang="en-US"/>
          </a:p>
        </p:txBody>
      </p:sp>
      <p:sp>
        <p:nvSpPr>
          <p:cNvPr id="384" name="Text Placeholder 383"/>
          <p:cNvSpPr>
            <a:spLocks noGrp="1"/>
          </p:cNvSpPr>
          <p:nvPr>
            <p:ph type="body" sz="quarter" idx="26"/>
          </p:nvPr>
        </p:nvSpPr>
        <p:spPr/>
        <p:txBody>
          <a:bodyPr/>
          <a:lstStyle/>
          <a:p>
            <a:endParaRPr lang="en-US"/>
          </a:p>
        </p:txBody>
      </p:sp>
      <p:sp>
        <p:nvSpPr>
          <p:cNvPr id="385" name="Text Placeholder 384"/>
          <p:cNvSpPr>
            <a:spLocks noGrp="1"/>
          </p:cNvSpPr>
          <p:nvPr>
            <p:ph type="body" sz="quarter" idx="27"/>
          </p:nvPr>
        </p:nvSpPr>
        <p:spPr/>
        <p:txBody>
          <a:bodyPr/>
          <a:lstStyle/>
          <a:p>
            <a:endParaRPr lang="en-US"/>
          </a:p>
        </p:txBody>
      </p:sp>
      <p:sp>
        <p:nvSpPr>
          <p:cNvPr id="386" name="Text Placeholder 385"/>
          <p:cNvSpPr>
            <a:spLocks noGrp="1"/>
          </p:cNvSpPr>
          <p:nvPr>
            <p:ph type="body" sz="quarter" idx="28"/>
          </p:nvPr>
        </p:nvSpPr>
        <p:spPr/>
        <p:txBody>
          <a:bodyPr/>
          <a:lstStyle/>
          <a:p>
            <a:endParaRPr lang="en-US"/>
          </a:p>
        </p:txBody>
      </p:sp>
      <p:sp>
        <p:nvSpPr>
          <p:cNvPr id="387" name="Text Placeholder 386"/>
          <p:cNvSpPr>
            <a:spLocks noGrp="1"/>
          </p:cNvSpPr>
          <p:nvPr>
            <p:ph type="body" sz="quarter" idx="29"/>
          </p:nvPr>
        </p:nvSpPr>
        <p:spPr/>
        <p:txBody>
          <a:bodyPr/>
          <a:lstStyle/>
          <a:p>
            <a:endParaRPr lang="en-US"/>
          </a:p>
        </p:txBody>
      </p:sp>
      <p:sp>
        <p:nvSpPr>
          <p:cNvPr id="388" name="Text Placeholder 387"/>
          <p:cNvSpPr>
            <a:spLocks noGrp="1"/>
          </p:cNvSpPr>
          <p:nvPr>
            <p:ph type="body" sz="quarter" idx="30"/>
          </p:nvPr>
        </p:nvSpPr>
        <p:spPr/>
        <p:txBody>
          <a:bodyPr/>
          <a:lstStyle/>
          <a:p>
            <a:endParaRPr lang="en-US"/>
          </a:p>
        </p:txBody>
      </p:sp>
      <p:sp>
        <p:nvSpPr>
          <p:cNvPr id="390" name="Text Placeholder 389"/>
          <p:cNvSpPr>
            <a:spLocks noGrp="1"/>
          </p:cNvSpPr>
          <p:nvPr>
            <p:ph type="body" sz="quarter" idx="96"/>
          </p:nvPr>
        </p:nvSpPr>
        <p:spPr/>
        <p:txBody>
          <a:bodyPr/>
          <a:lstStyle/>
          <a:p>
            <a:endParaRPr lang="en-US"/>
          </a:p>
        </p:txBody>
      </p:sp>
      <p:sp>
        <p:nvSpPr>
          <p:cNvPr id="569" name="Text Placeholder 568"/>
          <p:cNvSpPr>
            <a:spLocks noGrp="1"/>
          </p:cNvSpPr>
          <p:nvPr>
            <p:ph type="body" sz="quarter" idx="150"/>
          </p:nvPr>
        </p:nvSpPr>
        <p:spPr/>
        <p:txBody>
          <a:bodyPr/>
          <a:lstStyle/>
          <a:p>
            <a:endParaRPr lang="en-US"/>
          </a:p>
        </p:txBody>
      </p:sp>
      <p:sp>
        <p:nvSpPr>
          <p:cNvPr id="570" name="Text Placeholder 569"/>
          <p:cNvSpPr>
            <a:spLocks noGrp="1"/>
          </p:cNvSpPr>
          <p:nvPr>
            <p:ph type="body" sz="quarter" idx="151"/>
          </p:nvPr>
        </p:nvSpPr>
        <p:spPr/>
        <p:txBody>
          <a:bodyPr/>
          <a:lstStyle/>
          <a:p>
            <a:endParaRPr lang="en-US"/>
          </a:p>
        </p:txBody>
      </p:sp>
      <p:sp>
        <p:nvSpPr>
          <p:cNvPr id="571" name="Text Placeholder 570"/>
          <p:cNvSpPr>
            <a:spLocks noGrp="1"/>
          </p:cNvSpPr>
          <p:nvPr>
            <p:ph type="body" sz="quarter" idx="153"/>
          </p:nvPr>
        </p:nvSpPr>
        <p:spPr/>
        <p:txBody>
          <a:bodyPr/>
          <a:lstStyle/>
          <a:p>
            <a:endParaRPr lang="en-US"/>
          </a:p>
        </p:txBody>
      </p:sp>
    </p:spTree>
    <p:extLst>
      <p:ext uri="{BB962C8B-B14F-4D97-AF65-F5344CB8AC3E}">
        <p14:creationId xmlns:p14="http://schemas.microsoft.com/office/powerpoint/2010/main" val="387486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58</TotalTime>
  <Words>1</Words>
  <Application>Microsoft Office PowerPoint</Application>
  <PresentationFormat>Custom</PresentationFormat>
  <Paragraphs>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Trebuchet MS</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Argyris Kotoulas</cp:lastModifiedBy>
  <cp:revision>25</cp:revision>
  <dcterms:created xsi:type="dcterms:W3CDTF">2012-02-10T00:21:22Z</dcterms:created>
  <dcterms:modified xsi:type="dcterms:W3CDTF">2013-08-27T01:24:17Z</dcterms:modified>
</cp:coreProperties>
</file>