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slideLayouts/slideLayout2.xml" ContentType="application/vnd.openxmlformats-officedocument.presentationml.slideLayout+xml"/>
  <Override PartName="/ppt/theme/theme2.xml" ContentType="application/vnd.openxmlformats-officedocument.theme+xml"/>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6" r:id="rId3"/>
  </p:sldIdLst>
  <p:sldSz cx="35999738" cy="50384075"/>
  <p:notesSz cx="6858000" cy="9144000"/>
  <p:defaultTextStyle>
    <a:defPPr>
      <a:defRPr lang="en-US"/>
    </a:defPPr>
    <a:lvl1pPr marL="0" algn="l" defTabSz="5070726" rtl="0" eaLnBrk="1" latinLnBrk="0" hangingPunct="1">
      <a:defRPr sz="10300" kern="1200">
        <a:solidFill>
          <a:schemeClr val="tx1"/>
        </a:solidFill>
        <a:latin typeface="+mn-lt"/>
        <a:ea typeface="+mn-ea"/>
        <a:cs typeface="+mn-cs"/>
      </a:defRPr>
    </a:lvl1pPr>
    <a:lvl2pPr marL="2535387" algn="l" defTabSz="5070726" rtl="0" eaLnBrk="1" latinLnBrk="0" hangingPunct="1">
      <a:defRPr sz="10300" kern="1200">
        <a:solidFill>
          <a:schemeClr val="tx1"/>
        </a:solidFill>
        <a:latin typeface="+mn-lt"/>
        <a:ea typeface="+mn-ea"/>
        <a:cs typeface="+mn-cs"/>
      </a:defRPr>
    </a:lvl2pPr>
    <a:lvl3pPr marL="5070726" algn="l" defTabSz="5070726" rtl="0" eaLnBrk="1" latinLnBrk="0" hangingPunct="1">
      <a:defRPr sz="10300" kern="1200">
        <a:solidFill>
          <a:schemeClr val="tx1"/>
        </a:solidFill>
        <a:latin typeface="+mn-lt"/>
        <a:ea typeface="+mn-ea"/>
        <a:cs typeface="+mn-cs"/>
      </a:defRPr>
    </a:lvl3pPr>
    <a:lvl4pPr marL="7606102" algn="l" defTabSz="5070726" rtl="0" eaLnBrk="1" latinLnBrk="0" hangingPunct="1">
      <a:defRPr sz="10300" kern="1200">
        <a:solidFill>
          <a:schemeClr val="tx1"/>
        </a:solidFill>
        <a:latin typeface="+mn-lt"/>
        <a:ea typeface="+mn-ea"/>
        <a:cs typeface="+mn-cs"/>
      </a:defRPr>
    </a:lvl4pPr>
    <a:lvl5pPr marL="10141468" algn="l" defTabSz="5070726" rtl="0" eaLnBrk="1" latinLnBrk="0" hangingPunct="1">
      <a:defRPr sz="10300" kern="1200">
        <a:solidFill>
          <a:schemeClr val="tx1"/>
        </a:solidFill>
        <a:latin typeface="+mn-lt"/>
        <a:ea typeface="+mn-ea"/>
        <a:cs typeface="+mn-cs"/>
      </a:defRPr>
    </a:lvl5pPr>
    <a:lvl6pPr marL="12676828" algn="l" defTabSz="5070726" rtl="0" eaLnBrk="1" latinLnBrk="0" hangingPunct="1">
      <a:defRPr sz="10300" kern="1200">
        <a:solidFill>
          <a:schemeClr val="tx1"/>
        </a:solidFill>
        <a:latin typeface="+mn-lt"/>
        <a:ea typeface="+mn-ea"/>
        <a:cs typeface="+mn-cs"/>
      </a:defRPr>
    </a:lvl6pPr>
    <a:lvl7pPr marL="15212204" algn="l" defTabSz="5070726" rtl="0" eaLnBrk="1" latinLnBrk="0" hangingPunct="1">
      <a:defRPr sz="10300" kern="1200">
        <a:solidFill>
          <a:schemeClr val="tx1"/>
        </a:solidFill>
        <a:latin typeface="+mn-lt"/>
        <a:ea typeface="+mn-ea"/>
        <a:cs typeface="+mn-cs"/>
      </a:defRPr>
    </a:lvl7pPr>
    <a:lvl8pPr marL="17747559" algn="l" defTabSz="5070726" rtl="0" eaLnBrk="1" latinLnBrk="0" hangingPunct="1">
      <a:defRPr sz="10300" kern="1200">
        <a:solidFill>
          <a:schemeClr val="tx1"/>
        </a:solidFill>
        <a:latin typeface="+mn-lt"/>
        <a:ea typeface="+mn-ea"/>
        <a:cs typeface="+mn-cs"/>
      </a:defRPr>
    </a:lvl8pPr>
    <a:lvl9pPr marL="20282930" algn="l" defTabSz="5070726" rtl="0" eaLnBrk="1" latinLnBrk="0" hangingPunct="1">
      <a:defRPr sz="103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5080">
          <p15:clr>
            <a:srgbClr val="A4A3A4"/>
          </p15:clr>
        </p15:guide>
        <p15:guide id="2" orient="horz" pos="441">
          <p15:clr>
            <a:srgbClr val="A4A3A4"/>
          </p15:clr>
        </p15:guide>
        <p15:guide id="3" orient="horz" pos="30856">
          <p15:clr>
            <a:srgbClr val="A4A3A4"/>
          </p15:clr>
        </p15:guide>
        <p15:guide id="4" orient="horz">
          <p15:clr>
            <a:srgbClr val="A4A3A4"/>
          </p15:clr>
        </p15:guide>
        <p15:guide id="5" pos="477">
          <p15:clr>
            <a:srgbClr val="A4A3A4"/>
          </p15:clr>
        </p15:guide>
        <p15:guide id="6" pos="22203">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38677"/>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0658" autoAdjust="0"/>
    <p:restoredTop sz="99574" autoAdjust="0"/>
  </p:normalViewPr>
  <p:slideViewPr>
    <p:cSldViewPr snapToGrid="0" snapToObjects="1" showGuides="1">
      <p:cViewPr>
        <p:scale>
          <a:sx n="40" d="100"/>
          <a:sy n="40" d="100"/>
        </p:scale>
        <p:origin x="-616" y="960"/>
      </p:cViewPr>
      <p:guideLst>
        <p:guide orient="horz" pos="5077"/>
        <p:guide orient="horz" pos="441"/>
        <p:guide orient="horz" pos="30856"/>
        <p:guide orient="horz"/>
        <p:guide pos="476"/>
        <p:guide pos="2220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1.xml"/><Relationship Id="rId4" Type="http://schemas.openxmlformats.org/officeDocument/2006/relationships/notesMaster" Target="notesMasters/notesMaster1.xml"/><Relationship Id="rId5" Type="http://schemas.openxmlformats.org/officeDocument/2006/relationships/handoutMaster" Target="handoutMasters/handoutMaster1.xml"/><Relationship Id="rId6" Type="http://schemas.openxmlformats.org/officeDocument/2006/relationships/printerSettings" Target="printerSettings/printerSettings1.bin"/><Relationship Id="rId7" Type="http://schemas.openxmlformats.org/officeDocument/2006/relationships/commentAuthors" Target="commentAuthors.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15/08/2014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15/08/2014</a:t>
            </a:fld>
            <a:endParaRPr lang="en-US" dirty="0"/>
          </a:p>
        </p:txBody>
      </p:sp>
      <p:sp>
        <p:nvSpPr>
          <p:cNvPr id="4" name="Slide Image Placeholder 3"/>
          <p:cNvSpPr>
            <a:spLocks noGrp="1" noRot="1" noChangeAspect="1"/>
          </p:cNvSpPr>
          <p:nvPr>
            <p:ph type="sldImg" idx="2"/>
          </p:nvPr>
        </p:nvSpPr>
        <p:spPr>
          <a:xfrm>
            <a:off x="2203450" y="685800"/>
            <a:ext cx="24511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5070726" rtl="0" eaLnBrk="1" latinLnBrk="0" hangingPunct="1">
      <a:defRPr sz="7000" kern="1200">
        <a:solidFill>
          <a:schemeClr val="tx1"/>
        </a:solidFill>
        <a:latin typeface="+mn-lt"/>
        <a:ea typeface="+mn-ea"/>
        <a:cs typeface="+mn-cs"/>
      </a:defRPr>
    </a:lvl1pPr>
    <a:lvl2pPr marL="2535387" algn="l" defTabSz="5070726" rtl="0" eaLnBrk="1" latinLnBrk="0" hangingPunct="1">
      <a:defRPr sz="7000" kern="1200">
        <a:solidFill>
          <a:schemeClr val="tx1"/>
        </a:solidFill>
        <a:latin typeface="+mn-lt"/>
        <a:ea typeface="+mn-ea"/>
        <a:cs typeface="+mn-cs"/>
      </a:defRPr>
    </a:lvl2pPr>
    <a:lvl3pPr marL="5070726" algn="l" defTabSz="5070726" rtl="0" eaLnBrk="1" latinLnBrk="0" hangingPunct="1">
      <a:defRPr sz="7000" kern="1200">
        <a:solidFill>
          <a:schemeClr val="tx1"/>
        </a:solidFill>
        <a:latin typeface="+mn-lt"/>
        <a:ea typeface="+mn-ea"/>
        <a:cs typeface="+mn-cs"/>
      </a:defRPr>
    </a:lvl3pPr>
    <a:lvl4pPr marL="7606102" algn="l" defTabSz="5070726" rtl="0" eaLnBrk="1" latinLnBrk="0" hangingPunct="1">
      <a:defRPr sz="7000" kern="1200">
        <a:solidFill>
          <a:schemeClr val="tx1"/>
        </a:solidFill>
        <a:latin typeface="+mn-lt"/>
        <a:ea typeface="+mn-ea"/>
        <a:cs typeface="+mn-cs"/>
      </a:defRPr>
    </a:lvl4pPr>
    <a:lvl5pPr marL="10141468" algn="l" defTabSz="5070726" rtl="0" eaLnBrk="1" latinLnBrk="0" hangingPunct="1">
      <a:defRPr sz="7000" kern="1200">
        <a:solidFill>
          <a:schemeClr val="tx1"/>
        </a:solidFill>
        <a:latin typeface="+mn-lt"/>
        <a:ea typeface="+mn-ea"/>
        <a:cs typeface="+mn-cs"/>
      </a:defRPr>
    </a:lvl5pPr>
    <a:lvl6pPr marL="12676828" algn="l" defTabSz="5070726" rtl="0" eaLnBrk="1" latinLnBrk="0" hangingPunct="1">
      <a:defRPr sz="7000" kern="1200">
        <a:solidFill>
          <a:schemeClr val="tx1"/>
        </a:solidFill>
        <a:latin typeface="+mn-lt"/>
        <a:ea typeface="+mn-ea"/>
        <a:cs typeface="+mn-cs"/>
      </a:defRPr>
    </a:lvl6pPr>
    <a:lvl7pPr marL="15212204" algn="l" defTabSz="5070726" rtl="0" eaLnBrk="1" latinLnBrk="0" hangingPunct="1">
      <a:defRPr sz="7000" kern="1200">
        <a:solidFill>
          <a:schemeClr val="tx1"/>
        </a:solidFill>
        <a:latin typeface="+mn-lt"/>
        <a:ea typeface="+mn-ea"/>
        <a:cs typeface="+mn-cs"/>
      </a:defRPr>
    </a:lvl7pPr>
    <a:lvl8pPr marL="17747559" algn="l" defTabSz="5070726" rtl="0" eaLnBrk="1" latinLnBrk="0" hangingPunct="1">
      <a:defRPr sz="7000" kern="1200">
        <a:solidFill>
          <a:schemeClr val="tx1"/>
        </a:solidFill>
        <a:latin typeface="+mn-lt"/>
        <a:ea typeface="+mn-ea"/>
        <a:cs typeface="+mn-cs"/>
      </a:defRPr>
    </a:lvl8pPr>
    <a:lvl9pPr marL="20282930" algn="l" defTabSz="5070726" rtl="0" eaLnBrk="1" latinLnBrk="0" hangingPunct="1">
      <a:defRPr sz="7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03450" y="685800"/>
            <a:ext cx="24511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4217251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741621" y="8929398"/>
            <a:ext cx="17002876" cy="1025793"/>
          </a:xfrm>
          <a:prstGeom prst="rect">
            <a:avLst/>
          </a:prstGeom>
        </p:spPr>
        <p:txBody>
          <a:bodyPr wrap="square" lIns="264096" tIns="264096" rIns="264096" bIns="264096">
            <a:spAutoFit/>
          </a:bodyPr>
          <a:lstStyle>
            <a:lvl1pPr marL="0" indent="0">
              <a:buNone/>
              <a:defRPr sz="3200">
                <a:solidFill>
                  <a:schemeClr val="accent5">
                    <a:lumMod val="50000"/>
                  </a:schemeClr>
                </a:solidFill>
                <a:latin typeface="Trebuchet MS" pitchFamily="34" charset="0"/>
              </a:defRPr>
            </a:lvl1pPr>
            <a:lvl2pPr marL="1716643" indent="-660239">
              <a:defRPr sz="2700">
                <a:latin typeface="Trebuchet MS" pitchFamily="34" charset="0"/>
              </a:defRPr>
            </a:lvl2pPr>
            <a:lvl3pPr marL="2376904" indent="-660239">
              <a:defRPr sz="2700">
                <a:latin typeface="Trebuchet MS" pitchFamily="34" charset="0"/>
              </a:defRPr>
            </a:lvl3pPr>
            <a:lvl4pPr marL="3103191" indent="-726260">
              <a:defRPr sz="2700">
                <a:latin typeface="Trebuchet MS" pitchFamily="34" charset="0"/>
              </a:defRPr>
            </a:lvl4pPr>
            <a:lvl5pPr marL="3631393" indent="-528202">
              <a:defRPr sz="27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756544" y="8046928"/>
            <a:ext cx="16989455" cy="967362"/>
          </a:xfrm>
          <a:prstGeom prst="rect">
            <a:avLst/>
          </a:prstGeom>
          <a:noFill/>
        </p:spPr>
        <p:txBody>
          <a:bodyPr wrap="square" lIns="105623" tIns="105623" rIns="105623" bIns="105623" anchor="ctr" anchorCtr="0">
            <a:spAutoFit/>
          </a:bodyPr>
          <a:lstStyle>
            <a:lvl1pPr marL="0" indent="0" algn="ctr">
              <a:buNone/>
              <a:defRPr sz="49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756506" y="21740640"/>
            <a:ext cx="16993609" cy="967362"/>
          </a:xfrm>
          <a:prstGeom prst="rect">
            <a:avLst/>
          </a:prstGeom>
          <a:noFill/>
        </p:spPr>
        <p:txBody>
          <a:bodyPr wrap="square" lIns="105623" tIns="105623" rIns="105623" bIns="105623" anchor="ctr" anchorCtr="0">
            <a:spAutoFit/>
          </a:bodyPr>
          <a:lstStyle>
            <a:lvl1pPr marL="0" indent="0" algn="ctr">
              <a:buNone/>
              <a:defRPr sz="4900" b="1" u="sng" baseline="0">
                <a:solidFill>
                  <a:schemeClr val="accent5">
                    <a:lumMod val="50000"/>
                  </a:schemeClr>
                </a:solidFill>
              </a:defRPr>
            </a:lvl1pPr>
          </a:lstStyle>
          <a:p>
            <a:pPr lvl="0"/>
            <a:r>
              <a:rPr lang="en-US" dirty="0" smtClean="0"/>
              <a:t>(click to edit)  OBJECTIVES</a:t>
            </a:r>
            <a:endParaRPr lang="en-US" dirty="0"/>
          </a:p>
        </p:txBody>
      </p:sp>
      <p:sp>
        <p:nvSpPr>
          <p:cNvPr id="25" name="Text Placeholder 5"/>
          <p:cNvSpPr>
            <a:spLocks noGrp="1"/>
          </p:cNvSpPr>
          <p:nvPr>
            <p:ph type="body" sz="quarter" idx="25" hasCustomPrompt="1"/>
          </p:nvPr>
        </p:nvSpPr>
        <p:spPr>
          <a:xfrm>
            <a:off x="18256379" y="8046928"/>
            <a:ext cx="16989239" cy="967362"/>
          </a:xfrm>
          <a:prstGeom prst="rect">
            <a:avLst/>
          </a:prstGeom>
          <a:noFill/>
        </p:spPr>
        <p:txBody>
          <a:bodyPr wrap="square" lIns="105623" tIns="105623" rIns="105623" bIns="105623" anchor="ctr" anchorCtr="0">
            <a:spAutoFit/>
          </a:bodyPr>
          <a:lstStyle>
            <a:lvl1pPr marL="0" indent="0" algn="ctr">
              <a:buNone/>
              <a:defRPr sz="49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18256379" y="8929398"/>
            <a:ext cx="16989239" cy="1025793"/>
          </a:xfrm>
          <a:prstGeom prst="rect">
            <a:avLst/>
          </a:prstGeom>
        </p:spPr>
        <p:txBody>
          <a:bodyPr wrap="square" lIns="264096" tIns="264096" rIns="264096" bIns="264096">
            <a:spAutoFit/>
          </a:bodyPr>
          <a:lstStyle>
            <a:lvl1pPr marL="0" indent="0">
              <a:buNone/>
              <a:defRPr sz="3200">
                <a:solidFill>
                  <a:schemeClr val="accent5">
                    <a:lumMod val="50000"/>
                  </a:schemeClr>
                </a:solidFill>
                <a:latin typeface="Trebuchet MS" pitchFamily="34" charset="0"/>
              </a:defRPr>
            </a:lvl1pPr>
            <a:lvl2pPr marL="1716643" indent="-660239">
              <a:defRPr sz="2700">
                <a:latin typeface="Trebuchet MS" pitchFamily="34" charset="0"/>
              </a:defRPr>
            </a:lvl2pPr>
            <a:lvl3pPr marL="2376904" indent="-660239">
              <a:defRPr sz="2700">
                <a:latin typeface="Trebuchet MS" pitchFamily="34" charset="0"/>
              </a:defRPr>
            </a:lvl3pPr>
            <a:lvl4pPr marL="3103191" indent="-726260">
              <a:defRPr sz="2700">
                <a:latin typeface="Trebuchet MS" pitchFamily="34" charset="0"/>
              </a:defRPr>
            </a:lvl4pPr>
            <a:lvl5pPr marL="3631393" indent="-528202">
              <a:defRPr sz="27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18256383" y="21767214"/>
            <a:ext cx="16984569" cy="967362"/>
          </a:xfrm>
          <a:prstGeom prst="rect">
            <a:avLst/>
          </a:prstGeom>
          <a:noFill/>
        </p:spPr>
        <p:txBody>
          <a:bodyPr wrap="square" lIns="105623" tIns="105623" rIns="105623" bIns="105623" anchor="ctr" anchorCtr="0">
            <a:spAutoFit/>
          </a:bodyPr>
          <a:lstStyle>
            <a:lvl1pPr marL="0" indent="0" algn="ctr">
              <a:buNone/>
              <a:defRPr sz="49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18249871" y="22713667"/>
            <a:ext cx="16991081" cy="1025793"/>
          </a:xfrm>
          <a:prstGeom prst="rect">
            <a:avLst/>
          </a:prstGeom>
        </p:spPr>
        <p:txBody>
          <a:bodyPr wrap="square" lIns="264096" tIns="264096" rIns="264096" bIns="264096">
            <a:spAutoFit/>
          </a:bodyPr>
          <a:lstStyle>
            <a:lvl1pPr marL="0" indent="0">
              <a:buNone/>
              <a:defRPr sz="3200">
                <a:solidFill>
                  <a:schemeClr val="accent5">
                    <a:lumMod val="50000"/>
                  </a:schemeClr>
                </a:solidFill>
                <a:latin typeface="Trebuchet MS" pitchFamily="34" charset="0"/>
              </a:defRPr>
            </a:lvl1pPr>
            <a:lvl2pPr marL="1716643" indent="-660239">
              <a:defRPr sz="2700">
                <a:latin typeface="Trebuchet MS" pitchFamily="34" charset="0"/>
              </a:defRPr>
            </a:lvl2pPr>
            <a:lvl3pPr marL="2376904" indent="-660239">
              <a:defRPr sz="2700">
                <a:latin typeface="Trebuchet MS" pitchFamily="34" charset="0"/>
              </a:defRPr>
            </a:lvl3pPr>
            <a:lvl4pPr marL="3103191" indent="-726260">
              <a:defRPr sz="2700">
                <a:latin typeface="Trebuchet MS" pitchFamily="34" charset="0"/>
              </a:defRPr>
            </a:lvl4pPr>
            <a:lvl5pPr marL="3631393" indent="-528202">
              <a:defRPr sz="27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18269552" y="39291563"/>
            <a:ext cx="16976065" cy="967362"/>
          </a:xfrm>
          <a:prstGeom prst="rect">
            <a:avLst/>
          </a:prstGeom>
          <a:noFill/>
        </p:spPr>
        <p:txBody>
          <a:bodyPr wrap="square" lIns="105623" tIns="105623" rIns="105623" bIns="105623" anchor="ctr" anchorCtr="0">
            <a:spAutoFit/>
          </a:bodyPr>
          <a:lstStyle>
            <a:lvl1pPr marL="0" indent="0" algn="ctr">
              <a:buNone/>
              <a:defRPr sz="49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18256383" y="40261563"/>
            <a:ext cx="16984569" cy="1025793"/>
          </a:xfrm>
          <a:prstGeom prst="rect">
            <a:avLst/>
          </a:prstGeom>
        </p:spPr>
        <p:txBody>
          <a:bodyPr wrap="square" lIns="264096" tIns="264096" rIns="264096" bIns="264096">
            <a:spAutoFit/>
          </a:bodyPr>
          <a:lstStyle>
            <a:lvl1pPr marL="0" indent="0">
              <a:buNone/>
              <a:defRPr sz="3200">
                <a:solidFill>
                  <a:schemeClr val="accent5">
                    <a:lumMod val="50000"/>
                  </a:schemeClr>
                </a:solidFill>
                <a:latin typeface="Trebuchet MS" pitchFamily="34" charset="0"/>
              </a:defRPr>
            </a:lvl1pPr>
            <a:lvl2pPr marL="1716643" indent="-660239">
              <a:defRPr sz="2700">
                <a:latin typeface="Trebuchet MS" pitchFamily="34" charset="0"/>
              </a:defRPr>
            </a:lvl2pPr>
            <a:lvl3pPr marL="2376904" indent="-660239">
              <a:defRPr sz="2700">
                <a:latin typeface="Trebuchet MS" pitchFamily="34" charset="0"/>
              </a:defRPr>
            </a:lvl3pPr>
            <a:lvl4pPr marL="3103191" indent="-726260">
              <a:defRPr sz="2700">
                <a:latin typeface="Trebuchet MS" pitchFamily="34" charset="0"/>
              </a:defRPr>
            </a:lvl4pPr>
            <a:lvl5pPr marL="3631393" indent="-528202">
              <a:defRPr sz="27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741654" y="22689283"/>
            <a:ext cx="17004345" cy="1025793"/>
          </a:xfrm>
          <a:prstGeom prst="rect">
            <a:avLst/>
          </a:prstGeom>
        </p:spPr>
        <p:txBody>
          <a:bodyPr wrap="square" lIns="264096" tIns="264096" rIns="264096" bIns="264096">
            <a:spAutoFit/>
          </a:bodyPr>
          <a:lstStyle>
            <a:lvl1pPr marL="0" indent="0">
              <a:buNone/>
              <a:defRPr sz="3200">
                <a:solidFill>
                  <a:schemeClr val="accent5">
                    <a:lumMod val="50000"/>
                  </a:schemeClr>
                </a:solidFill>
                <a:latin typeface="Trebuchet MS" pitchFamily="34" charset="0"/>
              </a:defRPr>
            </a:lvl1pPr>
            <a:lvl2pPr marL="1716643" indent="-660239">
              <a:defRPr sz="2700">
                <a:latin typeface="Trebuchet MS" pitchFamily="34" charset="0"/>
              </a:defRPr>
            </a:lvl2pPr>
            <a:lvl3pPr marL="2376904" indent="-660239">
              <a:defRPr sz="2700">
                <a:latin typeface="Trebuchet MS" pitchFamily="34" charset="0"/>
              </a:defRPr>
            </a:lvl3pPr>
            <a:lvl4pPr marL="3103191" indent="-726260">
              <a:defRPr sz="2700">
                <a:latin typeface="Trebuchet MS" pitchFamily="34" charset="0"/>
              </a:defRPr>
            </a:lvl4pPr>
            <a:lvl5pPr marL="3631393" indent="-528202">
              <a:defRPr sz="2700">
                <a:latin typeface="Trebuchet MS" pitchFamily="34" charset="0"/>
              </a:defRPr>
            </a:lvl5pPr>
          </a:lstStyle>
          <a:p>
            <a:pPr lvl="0"/>
            <a:r>
              <a:rPr lang="en-US" dirty="0" smtClean="0"/>
              <a:t>Type in or paste your text here</a:t>
            </a:r>
            <a:endParaRPr lang="en-US" dirty="0"/>
          </a:p>
        </p:txBody>
      </p:sp>
      <p:sp>
        <p:nvSpPr>
          <p:cNvPr id="76" name="Text Placeholder 76"/>
          <p:cNvSpPr>
            <a:spLocks noGrp="1"/>
          </p:cNvSpPr>
          <p:nvPr>
            <p:ph type="body" sz="quarter" idx="150" hasCustomPrompt="1"/>
          </p:nvPr>
        </p:nvSpPr>
        <p:spPr>
          <a:xfrm>
            <a:off x="4864418" y="5914986"/>
            <a:ext cx="26270903" cy="1280158"/>
          </a:xfrm>
          <a:prstGeom prst="rect">
            <a:avLst/>
          </a:prstGeom>
        </p:spPr>
        <p:txBody>
          <a:bodyPr lIns="91247" tIns="45621" rIns="91247" bIns="45621">
            <a:normAutofit/>
          </a:bodyPr>
          <a:lstStyle>
            <a:lvl1pPr marL="0" indent="0" algn="ctr">
              <a:buFontTx/>
              <a:buNone/>
              <a:defRPr sz="7000">
                <a:solidFill>
                  <a:schemeClr val="bg1"/>
                </a:solidFill>
                <a:latin typeface="+mj-lt"/>
              </a:defRPr>
            </a:lvl1pPr>
            <a:lvl2pPr>
              <a:buFontTx/>
              <a:buNone/>
              <a:defRPr sz="7000"/>
            </a:lvl2pPr>
            <a:lvl3pPr>
              <a:buFontTx/>
              <a:buNone/>
              <a:defRPr sz="7000"/>
            </a:lvl3pPr>
            <a:lvl4pPr>
              <a:buFontTx/>
              <a:buNone/>
              <a:defRPr sz="7000"/>
            </a:lvl4pPr>
            <a:lvl5pPr>
              <a:buFontTx/>
              <a:buNone/>
              <a:defRPr sz="7000"/>
            </a:lvl5pPr>
          </a:lstStyle>
          <a:p>
            <a:pPr lvl="0"/>
            <a:r>
              <a:rPr lang="en-US" dirty="0" smtClean="0"/>
              <a:t>Click here to add affiliations</a:t>
            </a:r>
            <a:endParaRPr lang="en-US" dirty="0"/>
          </a:p>
        </p:txBody>
      </p:sp>
      <p:sp>
        <p:nvSpPr>
          <p:cNvPr id="79" name="Text Placeholder 76"/>
          <p:cNvSpPr>
            <a:spLocks noGrp="1"/>
          </p:cNvSpPr>
          <p:nvPr>
            <p:ph type="body" sz="quarter" idx="151" hasCustomPrompt="1"/>
          </p:nvPr>
        </p:nvSpPr>
        <p:spPr>
          <a:xfrm>
            <a:off x="4864418" y="3720439"/>
            <a:ext cx="26270903" cy="2194558"/>
          </a:xfrm>
          <a:prstGeom prst="rect">
            <a:avLst/>
          </a:prstGeom>
        </p:spPr>
        <p:txBody>
          <a:bodyPr lIns="91247" tIns="45621" rIns="91247" bIns="45621" anchor="t" anchorCtr="1">
            <a:normAutofit/>
          </a:bodyPr>
          <a:lstStyle>
            <a:lvl1pPr marL="0" indent="0" algn="ctr">
              <a:buFontTx/>
              <a:buNone/>
              <a:defRPr sz="11300">
                <a:solidFill>
                  <a:schemeClr val="bg1"/>
                </a:solidFill>
                <a:latin typeface="+mj-lt"/>
              </a:defRPr>
            </a:lvl1pPr>
            <a:lvl2pPr>
              <a:buFontTx/>
              <a:buNone/>
              <a:defRPr sz="7000"/>
            </a:lvl2pPr>
            <a:lvl3pPr>
              <a:buFontTx/>
              <a:buNone/>
              <a:defRPr sz="7000"/>
            </a:lvl3pPr>
            <a:lvl4pPr>
              <a:buFontTx/>
              <a:buNone/>
              <a:defRPr sz="7000"/>
            </a:lvl4pPr>
            <a:lvl5pPr>
              <a:buFontTx/>
              <a:buNone/>
              <a:defRPr sz="7000"/>
            </a:lvl5pPr>
          </a:lstStyle>
          <a:p>
            <a:pPr lvl="0"/>
            <a:r>
              <a:rPr lang="en-US" dirty="0" smtClean="0"/>
              <a:t>Click here to add authors</a:t>
            </a:r>
            <a:endParaRPr lang="en-US" dirty="0"/>
          </a:p>
        </p:txBody>
      </p:sp>
      <p:sp>
        <p:nvSpPr>
          <p:cNvPr id="80" name="Text Placeholder 76"/>
          <p:cNvSpPr>
            <a:spLocks noGrp="1"/>
          </p:cNvSpPr>
          <p:nvPr>
            <p:ph type="body" sz="quarter" idx="153" hasCustomPrompt="1"/>
          </p:nvPr>
        </p:nvSpPr>
        <p:spPr>
          <a:xfrm>
            <a:off x="4864418" y="580240"/>
            <a:ext cx="26270903" cy="3140196"/>
          </a:xfrm>
          <a:prstGeom prst="rect">
            <a:avLst/>
          </a:prstGeom>
        </p:spPr>
        <p:txBody>
          <a:bodyPr lIns="91247" tIns="45621" rIns="91247" bIns="45621" anchor="t" anchorCtr="1">
            <a:normAutofit/>
          </a:bodyPr>
          <a:lstStyle>
            <a:lvl1pPr marL="0" indent="0" algn="ctr">
              <a:buFontTx/>
              <a:buNone/>
              <a:defRPr sz="16700">
                <a:solidFill>
                  <a:schemeClr val="bg1"/>
                </a:solidFill>
                <a:latin typeface="+mj-lt"/>
              </a:defRPr>
            </a:lvl1pPr>
            <a:lvl2pPr>
              <a:buFontTx/>
              <a:buNone/>
              <a:defRPr sz="7000"/>
            </a:lvl2pPr>
            <a:lvl3pPr>
              <a:buFontTx/>
              <a:buNone/>
              <a:defRPr sz="7000"/>
            </a:lvl3pPr>
            <a:lvl4pPr>
              <a:buFontTx/>
              <a:buNone/>
              <a:defRPr sz="7000"/>
            </a:lvl4pPr>
            <a:lvl5pPr>
              <a:buFontTx/>
              <a:buNone/>
              <a:defRPr sz="70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741654" y="8993388"/>
            <a:ext cx="8248637" cy="1025793"/>
          </a:xfrm>
          <a:prstGeom prst="rect">
            <a:avLst/>
          </a:prstGeom>
        </p:spPr>
        <p:txBody>
          <a:bodyPr wrap="square" lIns="264096" tIns="264096" rIns="264096" bIns="264096">
            <a:spAutoFit/>
          </a:bodyPr>
          <a:lstStyle>
            <a:lvl1pPr marL="0" indent="0">
              <a:buNone/>
              <a:defRPr sz="3200">
                <a:solidFill>
                  <a:schemeClr val="accent5">
                    <a:lumMod val="50000"/>
                  </a:schemeClr>
                </a:solidFill>
                <a:latin typeface="Trebuchet MS" pitchFamily="34" charset="0"/>
              </a:defRPr>
            </a:lvl1pPr>
            <a:lvl2pPr marL="1716643" indent="-660239">
              <a:defRPr sz="2700">
                <a:latin typeface="Trebuchet MS" pitchFamily="34" charset="0"/>
              </a:defRPr>
            </a:lvl2pPr>
            <a:lvl3pPr marL="2376904" indent="-660239">
              <a:defRPr sz="2700">
                <a:latin typeface="Trebuchet MS" pitchFamily="34" charset="0"/>
              </a:defRPr>
            </a:lvl3pPr>
            <a:lvl4pPr marL="3103191" indent="-726260">
              <a:defRPr sz="2700">
                <a:latin typeface="Trebuchet MS" pitchFamily="34" charset="0"/>
              </a:defRPr>
            </a:lvl4pPr>
            <a:lvl5pPr marL="3631393" indent="-528202">
              <a:defRPr sz="27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756510" y="8036774"/>
            <a:ext cx="8242129" cy="967362"/>
          </a:xfrm>
          <a:prstGeom prst="rect">
            <a:avLst/>
          </a:prstGeom>
          <a:noFill/>
        </p:spPr>
        <p:txBody>
          <a:bodyPr lIns="105623" tIns="105623" rIns="105623" bIns="105623" anchor="ctr" anchorCtr="0">
            <a:spAutoFit/>
          </a:bodyPr>
          <a:lstStyle>
            <a:lvl1pPr marL="0" indent="0" algn="ctr">
              <a:buNone/>
              <a:defRPr sz="4900" b="1" u="sng" baseline="0">
                <a:solidFill>
                  <a:schemeClr val="accent5">
                    <a:lumMod val="50000"/>
                  </a:schemeClr>
                </a:solidFill>
              </a:defRPr>
            </a:lvl1pPr>
          </a:lstStyle>
          <a:p>
            <a:pPr lvl="0"/>
            <a:r>
              <a:rPr lang="en-US" dirty="0" smtClean="0"/>
              <a:t>(click to add) ABSTRACT</a:t>
            </a:r>
            <a:endParaRPr lang="en-US" dirty="0"/>
          </a:p>
        </p:txBody>
      </p:sp>
      <p:sp>
        <p:nvSpPr>
          <p:cNvPr id="19" name="Text Placeholder 3"/>
          <p:cNvSpPr>
            <a:spLocks noGrp="1"/>
          </p:cNvSpPr>
          <p:nvPr>
            <p:ph type="body" sz="quarter" idx="19" hasCustomPrompt="1"/>
          </p:nvPr>
        </p:nvSpPr>
        <p:spPr>
          <a:xfrm>
            <a:off x="740313" y="22637951"/>
            <a:ext cx="8249940" cy="1025793"/>
          </a:xfrm>
          <a:prstGeom prst="rect">
            <a:avLst/>
          </a:prstGeom>
        </p:spPr>
        <p:txBody>
          <a:bodyPr wrap="square" lIns="264096" tIns="264096" rIns="264096" bIns="264096">
            <a:spAutoFit/>
          </a:bodyPr>
          <a:lstStyle>
            <a:lvl1pPr marL="0" indent="0">
              <a:buNone/>
              <a:defRPr sz="3200">
                <a:solidFill>
                  <a:schemeClr val="accent5">
                    <a:lumMod val="50000"/>
                  </a:schemeClr>
                </a:solidFill>
                <a:latin typeface="Trebuchet MS" pitchFamily="34" charset="0"/>
              </a:defRPr>
            </a:lvl1pPr>
            <a:lvl2pPr marL="1716643" indent="-660239">
              <a:defRPr sz="2700">
                <a:latin typeface="Trebuchet MS" pitchFamily="34" charset="0"/>
              </a:defRPr>
            </a:lvl2pPr>
            <a:lvl3pPr marL="2376904" indent="-660239">
              <a:defRPr sz="2700">
                <a:latin typeface="Trebuchet MS" pitchFamily="34" charset="0"/>
              </a:defRPr>
            </a:lvl3pPr>
            <a:lvl4pPr marL="3103191" indent="-726260">
              <a:defRPr sz="2700">
                <a:latin typeface="Trebuchet MS" pitchFamily="34" charset="0"/>
              </a:defRPr>
            </a:lvl4pPr>
            <a:lvl5pPr marL="3631393" indent="-528202">
              <a:defRPr sz="27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756506" y="21740640"/>
            <a:ext cx="8243428" cy="967362"/>
          </a:xfrm>
          <a:prstGeom prst="rect">
            <a:avLst/>
          </a:prstGeom>
          <a:noFill/>
        </p:spPr>
        <p:txBody>
          <a:bodyPr wrap="square" lIns="105623" tIns="105623" rIns="105623" bIns="105623" anchor="ctr" anchorCtr="0">
            <a:spAutoFit/>
          </a:bodyPr>
          <a:lstStyle>
            <a:lvl1pPr marL="0" indent="0" algn="ctr">
              <a:buNone/>
              <a:defRPr sz="49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9503838" y="8981237"/>
            <a:ext cx="16994668" cy="1025793"/>
          </a:xfrm>
          <a:prstGeom prst="rect">
            <a:avLst/>
          </a:prstGeom>
        </p:spPr>
        <p:txBody>
          <a:bodyPr wrap="square" lIns="264096" tIns="264096" rIns="264096" bIns="264096">
            <a:spAutoFit/>
          </a:bodyPr>
          <a:lstStyle>
            <a:lvl1pPr marL="0" indent="0">
              <a:buNone/>
              <a:defRPr sz="3200">
                <a:solidFill>
                  <a:schemeClr val="accent5">
                    <a:lumMod val="50000"/>
                  </a:schemeClr>
                </a:solidFill>
                <a:latin typeface="Trebuchet MS" pitchFamily="34" charset="0"/>
              </a:defRPr>
            </a:lvl1pPr>
            <a:lvl2pPr marL="1716643" indent="-660239">
              <a:defRPr sz="2700">
                <a:latin typeface="Trebuchet MS" pitchFamily="34" charset="0"/>
              </a:defRPr>
            </a:lvl2pPr>
            <a:lvl3pPr marL="2376904" indent="-660239">
              <a:defRPr sz="2700">
                <a:latin typeface="Trebuchet MS" pitchFamily="34" charset="0"/>
              </a:defRPr>
            </a:lvl3pPr>
            <a:lvl4pPr marL="3103191" indent="-726260">
              <a:defRPr sz="2700">
                <a:latin typeface="Trebuchet MS" pitchFamily="34" charset="0"/>
              </a:defRPr>
            </a:lvl4pPr>
            <a:lvl5pPr marL="3631393" indent="-528202">
              <a:defRPr sz="27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9503842" y="8046928"/>
            <a:ext cx="16994668" cy="967362"/>
          </a:xfrm>
          <a:prstGeom prst="rect">
            <a:avLst/>
          </a:prstGeom>
          <a:noFill/>
        </p:spPr>
        <p:txBody>
          <a:bodyPr wrap="square" lIns="105623" tIns="105623" rIns="105623" bIns="105623" anchor="ctr" anchorCtr="0">
            <a:spAutoFit/>
          </a:bodyPr>
          <a:lstStyle>
            <a:lvl1pPr marL="0" indent="0" algn="ctr">
              <a:buNone/>
              <a:defRPr sz="49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9503842" y="33190256"/>
            <a:ext cx="16994668" cy="1025793"/>
          </a:xfrm>
          <a:prstGeom prst="rect">
            <a:avLst/>
          </a:prstGeom>
        </p:spPr>
        <p:txBody>
          <a:bodyPr wrap="square" lIns="264096" tIns="264096" rIns="264096" bIns="264096">
            <a:spAutoFit/>
          </a:bodyPr>
          <a:lstStyle>
            <a:lvl1pPr marL="0" indent="0">
              <a:buNone/>
              <a:defRPr sz="3200">
                <a:solidFill>
                  <a:schemeClr val="accent5">
                    <a:lumMod val="50000"/>
                  </a:schemeClr>
                </a:solidFill>
                <a:latin typeface="Trebuchet MS" pitchFamily="34" charset="0"/>
              </a:defRPr>
            </a:lvl1pPr>
            <a:lvl2pPr marL="1716643" indent="-660239">
              <a:defRPr sz="2700">
                <a:latin typeface="Trebuchet MS" pitchFamily="34" charset="0"/>
              </a:defRPr>
            </a:lvl2pPr>
            <a:lvl3pPr marL="2376904" indent="-660239">
              <a:defRPr sz="2700">
                <a:latin typeface="Trebuchet MS" pitchFamily="34" charset="0"/>
              </a:defRPr>
            </a:lvl3pPr>
            <a:lvl4pPr marL="3103191" indent="-726260">
              <a:defRPr sz="2700">
                <a:latin typeface="Trebuchet MS" pitchFamily="34" charset="0"/>
              </a:defRPr>
            </a:lvl4pPr>
            <a:lvl5pPr marL="3631393" indent="-528202">
              <a:defRPr sz="27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9503842" y="32243803"/>
            <a:ext cx="16994668" cy="967362"/>
          </a:xfrm>
          <a:prstGeom prst="rect">
            <a:avLst/>
          </a:prstGeom>
          <a:noFill/>
        </p:spPr>
        <p:txBody>
          <a:bodyPr wrap="square" lIns="105623" tIns="105623" rIns="105623" bIns="105623" anchor="ctr" anchorCtr="0">
            <a:spAutoFit/>
          </a:bodyPr>
          <a:lstStyle>
            <a:lvl1pPr marL="0" indent="0" algn="ctr">
              <a:buNone/>
              <a:defRPr sz="49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7005046" y="8046928"/>
            <a:ext cx="8240605" cy="967362"/>
          </a:xfrm>
          <a:prstGeom prst="rect">
            <a:avLst/>
          </a:prstGeom>
          <a:noFill/>
        </p:spPr>
        <p:txBody>
          <a:bodyPr wrap="square" lIns="105623" tIns="105623" rIns="105623" bIns="105623" anchor="ctr" anchorCtr="0">
            <a:spAutoFit/>
          </a:bodyPr>
          <a:lstStyle>
            <a:lvl1pPr marL="0" indent="0" algn="ctr">
              <a:buNone/>
              <a:defRPr sz="49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7005046" y="8993388"/>
            <a:ext cx="8240605" cy="1025793"/>
          </a:xfrm>
          <a:prstGeom prst="rect">
            <a:avLst/>
          </a:prstGeom>
        </p:spPr>
        <p:txBody>
          <a:bodyPr wrap="square" lIns="264096" tIns="264096" rIns="264096" bIns="264096">
            <a:spAutoFit/>
          </a:bodyPr>
          <a:lstStyle>
            <a:lvl1pPr marL="0" indent="0">
              <a:buNone/>
              <a:defRPr sz="3200">
                <a:solidFill>
                  <a:schemeClr val="accent5">
                    <a:lumMod val="50000"/>
                  </a:schemeClr>
                </a:solidFill>
                <a:latin typeface="Trebuchet MS" pitchFamily="34" charset="0"/>
              </a:defRPr>
            </a:lvl1pPr>
            <a:lvl2pPr marL="1716643" indent="-660239">
              <a:defRPr sz="2700">
                <a:latin typeface="Trebuchet MS" pitchFamily="34" charset="0"/>
              </a:defRPr>
            </a:lvl2pPr>
            <a:lvl3pPr marL="2376904" indent="-660239">
              <a:defRPr sz="2700">
                <a:latin typeface="Trebuchet MS" pitchFamily="34" charset="0"/>
              </a:defRPr>
            </a:lvl3pPr>
            <a:lvl4pPr marL="3103191" indent="-726260">
              <a:defRPr sz="2700">
                <a:latin typeface="Trebuchet MS" pitchFamily="34" charset="0"/>
              </a:defRPr>
            </a:lvl4pPr>
            <a:lvl5pPr marL="3631393" indent="-528202">
              <a:defRPr sz="27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27000377" y="21832820"/>
            <a:ext cx="8240605" cy="967362"/>
          </a:xfrm>
          <a:prstGeom prst="rect">
            <a:avLst/>
          </a:prstGeom>
          <a:noFill/>
        </p:spPr>
        <p:txBody>
          <a:bodyPr wrap="square" lIns="105623" tIns="105623" rIns="105623" bIns="105623" anchor="ctr" anchorCtr="0">
            <a:spAutoFit/>
          </a:bodyPr>
          <a:lstStyle>
            <a:lvl1pPr marL="0" indent="0" algn="ctr">
              <a:buNone/>
              <a:defRPr sz="49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7053226" y="22779273"/>
            <a:ext cx="8180795" cy="1025793"/>
          </a:xfrm>
          <a:prstGeom prst="rect">
            <a:avLst/>
          </a:prstGeom>
        </p:spPr>
        <p:txBody>
          <a:bodyPr wrap="square" lIns="264096" tIns="264096" rIns="264096" bIns="264096">
            <a:spAutoFit/>
          </a:bodyPr>
          <a:lstStyle>
            <a:lvl1pPr marL="0" indent="0">
              <a:buNone/>
              <a:defRPr sz="3200">
                <a:solidFill>
                  <a:schemeClr val="accent5">
                    <a:lumMod val="50000"/>
                  </a:schemeClr>
                </a:solidFill>
                <a:latin typeface="Trebuchet MS" pitchFamily="34" charset="0"/>
              </a:defRPr>
            </a:lvl1pPr>
            <a:lvl2pPr marL="1716643" indent="-660239">
              <a:defRPr sz="2700">
                <a:latin typeface="Trebuchet MS" pitchFamily="34" charset="0"/>
              </a:defRPr>
            </a:lvl2pPr>
            <a:lvl3pPr marL="2376904" indent="-660239">
              <a:defRPr sz="2700">
                <a:latin typeface="Trebuchet MS" pitchFamily="34" charset="0"/>
              </a:defRPr>
            </a:lvl3pPr>
            <a:lvl4pPr marL="3103191" indent="-726260">
              <a:defRPr sz="2700">
                <a:latin typeface="Trebuchet MS" pitchFamily="34" charset="0"/>
              </a:defRPr>
            </a:lvl4pPr>
            <a:lvl5pPr marL="3631393" indent="-528202">
              <a:defRPr sz="27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27005046" y="40001268"/>
            <a:ext cx="8240605" cy="967362"/>
          </a:xfrm>
          <a:prstGeom prst="rect">
            <a:avLst/>
          </a:prstGeom>
          <a:noFill/>
        </p:spPr>
        <p:txBody>
          <a:bodyPr wrap="square" lIns="105623" tIns="105623" rIns="105623" bIns="105623" anchor="ctr" anchorCtr="0">
            <a:spAutoFit/>
          </a:bodyPr>
          <a:lstStyle>
            <a:lvl1pPr algn="ctr">
              <a:buNone/>
              <a:defRPr sz="4900" b="1" u="sng" baseline="0">
                <a:solidFill>
                  <a:schemeClr val="accent5">
                    <a:lumMod val="50000"/>
                  </a:schemeClr>
                </a:solidFill>
              </a:defRPr>
            </a:lvl1pPr>
          </a:lstStyle>
          <a:p>
            <a:pPr lvl="0"/>
            <a:r>
              <a:rPr lang="en-US" dirty="0" smtClean="0"/>
              <a:t>(click to add)  CONTACT</a:t>
            </a:r>
            <a:endParaRPr lang="en-US" dirty="0"/>
          </a:p>
        </p:txBody>
      </p:sp>
      <p:sp>
        <p:nvSpPr>
          <p:cNvPr id="30" name="Text Placeholder 3"/>
          <p:cNvSpPr>
            <a:spLocks noGrp="1"/>
          </p:cNvSpPr>
          <p:nvPr>
            <p:ph type="body" sz="quarter" idx="30" hasCustomPrompt="1"/>
          </p:nvPr>
        </p:nvSpPr>
        <p:spPr>
          <a:xfrm>
            <a:off x="26989286" y="41038747"/>
            <a:ext cx="8244731" cy="1025793"/>
          </a:xfrm>
          <a:prstGeom prst="rect">
            <a:avLst/>
          </a:prstGeom>
        </p:spPr>
        <p:txBody>
          <a:bodyPr wrap="square" lIns="264096" tIns="264096" rIns="264096" bIns="264096">
            <a:spAutoFit/>
          </a:bodyPr>
          <a:lstStyle>
            <a:lvl1pPr marL="396165" indent="-396165">
              <a:buNone/>
              <a:defRPr sz="3200">
                <a:solidFill>
                  <a:schemeClr val="accent5">
                    <a:lumMod val="50000"/>
                  </a:schemeClr>
                </a:solidFill>
                <a:latin typeface="Trebuchet MS" pitchFamily="34" charset="0"/>
              </a:defRPr>
            </a:lvl1pPr>
            <a:lvl2pPr marL="1716643" indent="-660239">
              <a:defRPr sz="2700">
                <a:latin typeface="Trebuchet MS" pitchFamily="34" charset="0"/>
              </a:defRPr>
            </a:lvl2pPr>
            <a:lvl3pPr marL="2376904" indent="-660239">
              <a:defRPr sz="2700">
                <a:latin typeface="Trebuchet MS" pitchFamily="34" charset="0"/>
              </a:defRPr>
            </a:lvl3pPr>
            <a:lvl4pPr marL="3103191" indent="-726260">
              <a:defRPr sz="2700">
                <a:latin typeface="Trebuchet MS" pitchFamily="34" charset="0"/>
              </a:defRPr>
            </a:lvl4pPr>
            <a:lvl5pPr marL="3631393" indent="-528202">
              <a:defRPr sz="2700">
                <a:latin typeface="Trebuchet MS" pitchFamily="34" charset="0"/>
              </a:defRPr>
            </a:lvl5pPr>
          </a:lstStyle>
          <a:p>
            <a:pPr lvl="0"/>
            <a:r>
              <a:rPr lang="en-US" dirty="0" smtClean="0"/>
              <a:t>Enter your text here</a:t>
            </a:r>
            <a:endParaRPr lang="en-US" dirty="0"/>
          </a:p>
        </p:txBody>
      </p:sp>
      <p:sp>
        <p:nvSpPr>
          <p:cNvPr id="84" name="Text Placeholder 76"/>
          <p:cNvSpPr>
            <a:spLocks noGrp="1"/>
          </p:cNvSpPr>
          <p:nvPr>
            <p:ph type="body" sz="quarter" idx="150" hasCustomPrompt="1"/>
          </p:nvPr>
        </p:nvSpPr>
        <p:spPr>
          <a:xfrm>
            <a:off x="4864418" y="5914986"/>
            <a:ext cx="26270903" cy="1280158"/>
          </a:xfrm>
          <a:prstGeom prst="rect">
            <a:avLst/>
          </a:prstGeom>
        </p:spPr>
        <p:txBody>
          <a:bodyPr lIns="91247" tIns="45621" rIns="91247" bIns="45621">
            <a:normAutofit/>
          </a:bodyPr>
          <a:lstStyle>
            <a:lvl1pPr marL="0" indent="0" algn="ctr">
              <a:buFontTx/>
              <a:buNone/>
              <a:defRPr sz="7000">
                <a:solidFill>
                  <a:schemeClr val="bg1"/>
                </a:solidFill>
                <a:latin typeface="+mj-lt"/>
              </a:defRPr>
            </a:lvl1pPr>
            <a:lvl2pPr>
              <a:buFontTx/>
              <a:buNone/>
              <a:defRPr sz="7000"/>
            </a:lvl2pPr>
            <a:lvl3pPr>
              <a:buFontTx/>
              <a:buNone/>
              <a:defRPr sz="7000"/>
            </a:lvl3pPr>
            <a:lvl4pPr>
              <a:buFontTx/>
              <a:buNone/>
              <a:defRPr sz="7000"/>
            </a:lvl4pPr>
            <a:lvl5pPr>
              <a:buFontTx/>
              <a:buNone/>
              <a:defRPr sz="7000"/>
            </a:lvl5pPr>
          </a:lstStyle>
          <a:p>
            <a:pPr lvl="0"/>
            <a:r>
              <a:rPr lang="en-US" dirty="0" smtClean="0"/>
              <a:t>Click here to add affiliations</a:t>
            </a:r>
            <a:endParaRPr lang="en-US" dirty="0"/>
          </a:p>
        </p:txBody>
      </p:sp>
      <p:sp>
        <p:nvSpPr>
          <p:cNvPr id="85" name="Text Placeholder 76"/>
          <p:cNvSpPr>
            <a:spLocks noGrp="1"/>
          </p:cNvSpPr>
          <p:nvPr>
            <p:ph type="body" sz="quarter" idx="151" hasCustomPrompt="1"/>
          </p:nvPr>
        </p:nvSpPr>
        <p:spPr>
          <a:xfrm>
            <a:off x="4864418" y="3720439"/>
            <a:ext cx="26270903" cy="2194558"/>
          </a:xfrm>
          <a:prstGeom prst="rect">
            <a:avLst/>
          </a:prstGeom>
        </p:spPr>
        <p:txBody>
          <a:bodyPr lIns="91247" tIns="45621" rIns="91247" bIns="45621" anchor="t" anchorCtr="1">
            <a:normAutofit/>
          </a:bodyPr>
          <a:lstStyle>
            <a:lvl1pPr marL="0" indent="0" algn="ctr">
              <a:buFontTx/>
              <a:buNone/>
              <a:defRPr sz="11300">
                <a:solidFill>
                  <a:schemeClr val="bg1"/>
                </a:solidFill>
                <a:latin typeface="+mj-lt"/>
              </a:defRPr>
            </a:lvl1pPr>
            <a:lvl2pPr>
              <a:buFontTx/>
              <a:buNone/>
              <a:defRPr sz="7000"/>
            </a:lvl2pPr>
            <a:lvl3pPr>
              <a:buFontTx/>
              <a:buNone/>
              <a:defRPr sz="7000"/>
            </a:lvl3pPr>
            <a:lvl4pPr>
              <a:buFontTx/>
              <a:buNone/>
              <a:defRPr sz="7000"/>
            </a:lvl4pPr>
            <a:lvl5pPr>
              <a:buFontTx/>
              <a:buNone/>
              <a:defRPr sz="7000"/>
            </a:lvl5pPr>
          </a:lstStyle>
          <a:p>
            <a:pPr lvl="0"/>
            <a:r>
              <a:rPr lang="en-US" dirty="0" smtClean="0"/>
              <a:t>Click here to add authors</a:t>
            </a:r>
            <a:endParaRPr lang="en-US" dirty="0"/>
          </a:p>
        </p:txBody>
      </p:sp>
      <p:sp>
        <p:nvSpPr>
          <p:cNvPr id="86" name="Text Placeholder 76"/>
          <p:cNvSpPr>
            <a:spLocks noGrp="1"/>
          </p:cNvSpPr>
          <p:nvPr>
            <p:ph type="body" sz="quarter" idx="178" hasCustomPrompt="1"/>
          </p:nvPr>
        </p:nvSpPr>
        <p:spPr>
          <a:xfrm>
            <a:off x="4864418" y="580240"/>
            <a:ext cx="26270903" cy="3140196"/>
          </a:xfrm>
          <a:prstGeom prst="rect">
            <a:avLst/>
          </a:prstGeom>
        </p:spPr>
        <p:txBody>
          <a:bodyPr lIns="91247" tIns="45621" rIns="91247" bIns="45621" anchor="t" anchorCtr="1">
            <a:normAutofit/>
          </a:bodyPr>
          <a:lstStyle>
            <a:lvl1pPr marL="0" indent="0" algn="ctr">
              <a:buFontTx/>
              <a:buNone/>
              <a:defRPr sz="16700">
                <a:solidFill>
                  <a:schemeClr val="bg1"/>
                </a:solidFill>
                <a:latin typeface="+mj-lt"/>
              </a:defRPr>
            </a:lvl1pPr>
            <a:lvl2pPr>
              <a:buFontTx/>
              <a:buNone/>
              <a:defRPr sz="7000"/>
            </a:lvl2pPr>
            <a:lvl3pPr>
              <a:buFontTx/>
              <a:buNone/>
              <a:defRPr sz="7000"/>
            </a:lvl3pPr>
            <a:lvl4pPr>
              <a:buFontTx/>
              <a:buNone/>
              <a:defRPr sz="7000"/>
            </a:lvl4pPr>
            <a:lvl5pPr>
              <a:buFontTx/>
              <a:buNone/>
              <a:defRPr sz="70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7.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8.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2.xml"/><Relationship Id="rId2" Type="http://schemas.openxmlformats.org/officeDocument/2006/relationships/theme" Target="../theme/theme2.xml"/><Relationship Id="rId3" Type="http://schemas.openxmlformats.org/officeDocument/2006/relationships/vmlDrawing" Target="../drawings/vmlDrawing2.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5.bin"/><Relationship Id="rId9" Type="http://schemas.openxmlformats.org/officeDocument/2006/relationships/image" Target="../media/image1.wmf"/><Relationship Id="rId10" Type="http://schemas.openxmlformats.org/officeDocument/2006/relationships/oleObject" Target="../embeddings/oleObject6.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3"/>
            <a:ext cx="35999738" cy="7347678"/>
          </a:xfrm>
          <a:prstGeom prst="rect">
            <a:avLst/>
          </a:prstGeom>
          <a:solidFill>
            <a:schemeClr val="accent5">
              <a:lumMod val="75000"/>
            </a:schemeClr>
          </a:solidFill>
          <a:ln w="9525">
            <a:solidFill>
              <a:schemeClr val="tx1"/>
            </a:solidFill>
            <a:miter lim="800000"/>
            <a:headEnd/>
            <a:tailEnd/>
          </a:ln>
          <a:effectLst/>
        </p:spPr>
        <p:txBody>
          <a:bodyPr wrap="none" lIns="105623" tIns="52833" rIns="105623" bIns="52833" anchor="ctr"/>
          <a:lstStyle/>
          <a:p>
            <a:pPr>
              <a:defRPr/>
            </a:pPr>
            <a:endParaRPr lang="en-US" dirty="0"/>
          </a:p>
        </p:txBody>
      </p:sp>
      <p:sp>
        <p:nvSpPr>
          <p:cNvPr id="9" name="Rectangle 9"/>
          <p:cNvSpPr>
            <a:spLocks noChangeArrowheads="1"/>
          </p:cNvSpPr>
          <p:nvPr/>
        </p:nvSpPr>
        <p:spPr bwMode="auto">
          <a:xfrm>
            <a:off x="0" y="7354973"/>
            <a:ext cx="35999738" cy="233260"/>
          </a:xfrm>
          <a:prstGeom prst="rect">
            <a:avLst/>
          </a:prstGeom>
          <a:solidFill>
            <a:schemeClr val="accent5">
              <a:lumMod val="50000"/>
            </a:schemeClr>
          </a:solidFill>
          <a:ln w="152400">
            <a:noFill/>
            <a:miter lim="800000"/>
            <a:headEnd/>
            <a:tailEnd/>
          </a:ln>
          <a:effectLst/>
        </p:spPr>
        <p:txBody>
          <a:bodyPr wrap="none" lIns="105623" tIns="52833" rIns="105623" bIns="52833" anchor="ctr"/>
          <a:lstStyle/>
          <a:p>
            <a:pPr>
              <a:defRPr/>
            </a:pPr>
            <a:endParaRPr lang="en-US" dirty="0"/>
          </a:p>
        </p:txBody>
      </p:sp>
      <p:sp>
        <p:nvSpPr>
          <p:cNvPr id="10" name="Text Box 14"/>
          <p:cNvSpPr txBox="1">
            <a:spLocks noChangeArrowheads="1"/>
          </p:cNvSpPr>
          <p:nvPr/>
        </p:nvSpPr>
        <p:spPr bwMode="auto">
          <a:xfrm>
            <a:off x="1829160" y="49425213"/>
            <a:ext cx="2657115" cy="351162"/>
          </a:xfrm>
          <a:prstGeom prst="rect">
            <a:avLst/>
          </a:prstGeom>
          <a:noFill/>
          <a:ln w="9525">
            <a:noFill/>
            <a:miter lim="800000"/>
            <a:headEnd/>
            <a:tailEnd/>
          </a:ln>
          <a:effectLst/>
        </p:spPr>
        <p:txBody>
          <a:bodyPr wrap="square" lIns="105423" tIns="52725" rIns="105423" bIns="52725">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16" name="Rectangle 33"/>
          <p:cNvSpPr>
            <a:spLocks noChangeArrowheads="1"/>
          </p:cNvSpPr>
          <p:nvPr/>
        </p:nvSpPr>
        <p:spPr bwMode="auto">
          <a:xfrm>
            <a:off x="754490" y="8038394"/>
            <a:ext cx="16993365" cy="40937061"/>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105623" tIns="52833" rIns="105623" bIns="52833" anchor="ctr"/>
          <a:lstStyle/>
          <a:p>
            <a:pPr>
              <a:defRPr/>
            </a:pPr>
            <a:endParaRPr lang="en-US" dirty="0"/>
          </a:p>
        </p:txBody>
      </p:sp>
      <p:sp>
        <p:nvSpPr>
          <p:cNvPr id="21" name="Rectangle 33"/>
          <p:cNvSpPr>
            <a:spLocks noChangeArrowheads="1"/>
          </p:cNvSpPr>
          <p:nvPr userDrawn="1"/>
        </p:nvSpPr>
        <p:spPr bwMode="auto">
          <a:xfrm>
            <a:off x="18251883" y="8038394"/>
            <a:ext cx="16993365" cy="40937061"/>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105623" tIns="52833" rIns="105623" bIns="52833" anchor="ctr"/>
          <a:lstStyle/>
          <a:p>
            <a:pPr>
              <a:defRPr/>
            </a:pPr>
            <a:endParaRPr lang="en-US" dirty="0"/>
          </a:p>
        </p:txBody>
      </p:sp>
      <p:grpSp>
        <p:nvGrpSpPr>
          <p:cNvPr id="23" name="Group 22"/>
          <p:cNvGrpSpPr/>
          <p:nvPr userDrawn="1"/>
        </p:nvGrpSpPr>
        <p:grpSpPr>
          <a:xfrm>
            <a:off x="-12648044" y="-48118"/>
            <a:ext cx="12278048" cy="50432204"/>
            <a:chOff x="-11216136" y="-1"/>
            <a:chExt cx="11035721" cy="45329339"/>
          </a:xfrm>
        </p:grpSpPr>
        <p:sp>
          <p:nvSpPr>
            <p:cNvPr id="24" name="Rectangle 23"/>
            <p:cNvSpPr/>
            <p:nvPr/>
          </p:nvSpPr>
          <p:spPr>
            <a:xfrm>
              <a:off x="-11216136" y="-1"/>
              <a:ext cx="11009812" cy="4532933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5135" rtl="0" eaLnBrk="1" fontAlgn="auto" latinLnBrk="0" hangingPunct="1">
                <a:lnSpc>
                  <a:spcPct val="100000"/>
                </a:lnSpc>
                <a:spcBef>
                  <a:spcPts val="0"/>
                </a:spcBef>
                <a:spcAft>
                  <a:spcPts val="0"/>
                </a:spcAft>
                <a:buClrTx/>
                <a:buSzTx/>
                <a:buFontTx/>
                <a:buNone/>
                <a:tabLst/>
                <a:defRPr/>
              </a:pPr>
              <a:r>
                <a:rPr lang="en-US" sz="4300" b="1" spc="0" dirty="0" smtClean="0">
                  <a:solidFill>
                    <a:srgbClr val="FF0000"/>
                  </a:solidFill>
                  <a:latin typeface="Trebuchet MS" pitchFamily="34" charset="0"/>
                </a:rPr>
                <a:t>(—THIS SIDEBAR DOES NOT PRINT—)</a:t>
              </a:r>
              <a:endParaRPr lang="en-US" sz="4300" b="1" spc="599" dirty="0" smtClean="0">
                <a:solidFill>
                  <a:schemeClr val="bg1"/>
                </a:solidFill>
                <a:latin typeface="Trebuchet MS" pitchFamily="34" charset="0"/>
              </a:endParaRPr>
            </a:p>
            <a:p>
              <a:pPr algn="ctr"/>
              <a:r>
                <a:rPr lang="en-US" sz="5400" b="1" spc="599" dirty="0" smtClean="0">
                  <a:solidFill>
                    <a:schemeClr val="bg1"/>
                  </a:solidFill>
                  <a:latin typeface="Trebuchet MS" pitchFamily="34" charset="0"/>
                </a:rPr>
                <a:t>DESIGN</a:t>
              </a:r>
              <a:r>
                <a:rPr lang="en-US" sz="5400" b="1" spc="599" baseline="0" dirty="0" smtClean="0">
                  <a:solidFill>
                    <a:schemeClr val="bg1"/>
                  </a:solidFill>
                  <a:latin typeface="Trebuchet MS" pitchFamily="34" charset="0"/>
                </a:rPr>
                <a:t> </a:t>
              </a:r>
              <a:r>
                <a:rPr lang="en-US" sz="5400" b="1" spc="599" dirty="0" smtClean="0">
                  <a:solidFill>
                    <a:schemeClr val="bg1"/>
                  </a:solidFill>
                  <a:latin typeface="Trebuchet MS" pitchFamily="34" charset="0"/>
                </a:rPr>
                <a:t>GUIDE</a:t>
              </a:r>
            </a:p>
            <a:p>
              <a:pPr algn="ctr"/>
              <a:endParaRPr lang="en-US" sz="3800" b="1" dirty="0" smtClean="0">
                <a:latin typeface="Trebuchet MS" pitchFamily="34" charset="0"/>
              </a:endParaRPr>
            </a:p>
            <a:p>
              <a:pPr defTabSz="3757676"/>
              <a:r>
                <a:rPr lang="en-US" sz="3800" i="0" dirty="0" smtClean="0">
                  <a:latin typeface="Trebuchet MS" pitchFamily="34" charset="0"/>
                </a:rPr>
                <a:t>This PowerPoint</a:t>
              </a:r>
              <a:r>
                <a:rPr lang="en-US" sz="3800" i="0" baseline="0" dirty="0" smtClean="0">
                  <a:latin typeface="Trebuchet MS" pitchFamily="34" charset="0"/>
                </a:rPr>
                <a:t> </a:t>
              </a:r>
              <a:r>
                <a:rPr lang="en-US" sz="3800" i="0" dirty="0" smtClean="0">
                  <a:latin typeface="Trebuchet MS" pitchFamily="34" charset="0"/>
                </a:rPr>
                <a:t>2007 template produces</a:t>
              </a:r>
              <a:r>
                <a:rPr lang="en-US" sz="3800" i="0" baseline="0" dirty="0" smtClean="0">
                  <a:latin typeface="Trebuchet MS" pitchFamily="34" charset="0"/>
                </a:rPr>
                <a:t> </a:t>
              </a:r>
              <a:r>
                <a:rPr lang="en-US" sz="3800" i="0" dirty="0" smtClean="0">
                  <a:latin typeface="Trebuchet MS" pitchFamily="34" charset="0"/>
                </a:rPr>
                <a:t>a 100cmx140cm presentation poster. </a:t>
              </a:r>
              <a:r>
                <a:rPr lang="en-US" sz="3800" dirty="0" smtClean="0">
                  <a:latin typeface="Trebuchet MS" pitchFamily="34" charset="0"/>
                </a:rPr>
                <a:t>You</a:t>
              </a:r>
              <a:r>
                <a:rPr lang="en-US" sz="3800" baseline="0" dirty="0" smtClean="0">
                  <a:latin typeface="Trebuchet MS" pitchFamily="34" charset="0"/>
                </a:rPr>
                <a:t> can u</a:t>
              </a:r>
              <a:r>
                <a:rPr lang="en-US" sz="3800" dirty="0" smtClean="0">
                  <a:latin typeface="Trebuchet MS" pitchFamily="34" charset="0"/>
                </a:rPr>
                <a:t>se</a:t>
              </a:r>
              <a:r>
                <a:rPr lang="en-US" sz="3800" baseline="0" dirty="0" smtClean="0">
                  <a:latin typeface="Trebuchet MS" pitchFamily="34" charset="0"/>
                </a:rPr>
                <a:t> it to create your research poster and </a:t>
              </a:r>
              <a:r>
                <a:rPr lang="en-US" sz="3800" dirty="0" smtClean="0">
                  <a:latin typeface="Trebuchet MS" pitchFamily="34" charset="0"/>
                </a:rPr>
                <a:t>save valuable time placing titles, subtitles,</a:t>
              </a:r>
              <a:r>
                <a:rPr lang="en-US" sz="3800" baseline="0" dirty="0" smtClean="0">
                  <a:latin typeface="Trebuchet MS" pitchFamily="34" charset="0"/>
                </a:rPr>
                <a:t> text, and graphics</a:t>
              </a:r>
              <a:r>
                <a:rPr lang="en-US" sz="3800" dirty="0" smtClean="0">
                  <a:latin typeface="Trebuchet MS" pitchFamily="34" charset="0"/>
                </a:rPr>
                <a:t>. </a:t>
              </a:r>
            </a:p>
            <a:p>
              <a:pPr defTabSz="3757676"/>
              <a:endParaRPr lang="en-US" sz="3800" dirty="0" smtClean="0">
                <a:latin typeface="Trebuchet MS" pitchFamily="34" charset="0"/>
              </a:endParaRPr>
            </a:p>
            <a:p>
              <a:pPr defTabSz="4379938"/>
              <a:r>
                <a:rPr lang="en-US" sz="3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3800" b="1" dirty="0" smtClean="0">
                  <a:solidFill>
                    <a:srgbClr val="FFC000"/>
                  </a:solidFill>
                  <a:latin typeface="Trebuchet MS" pitchFamily="34" charset="0"/>
                </a:rPr>
                <a:t>PosterPresentations.com</a:t>
              </a:r>
              <a:r>
                <a:rPr lang="en-US" sz="3800" b="1" dirty="0" smtClean="0">
                  <a:solidFill>
                    <a:schemeClr val="bg1"/>
                  </a:solidFill>
                  <a:latin typeface="Trebuchet MS" pitchFamily="34" charset="0"/>
                </a:rPr>
                <a:t> </a:t>
              </a:r>
              <a:r>
                <a:rPr lang="en-US" sz="3800" dirty="0" smtClean="0">
                  <a:solidFill>
                    <a:schemeClr val="bg1"/>
                  </a:solidFill>
                  <a:latin typeface="Trebuchet MS" pitchFamily="34" charset="0"/>
                </a:rPr>
                <a:t>and click on HELP DESK.</a:t>
              </a:r>
            </a:p>
            <a:p>
              <a:pPr defTabSz="4379938"/>
              <a:endParaRPr lang="en-US" sz="3800" dirty="0" smtClean="0">
                <a:latin typeface="Trebuchet MS" pitchFamily="34" charset="0"/>
              </a:endParaRPr>
            </a:p>
            <a:p>
              <a:pPr defTabSz="4379938"/>
              <a:r>
                <a:rPr lang="en-US" sz="3800" dirty="0" smtClean="0">
                  <a:solidFill>
                    <a:schemeClr val="bg1"/>
                  </a:solidFill>
                  <a:latin typeface="Trebuchet MS" pitchFamily="34" charset="0"/>
                </a:rPr>
                <a:t>When</a:t>
              </a:r>
              <a:r>
                <a:rPr lang="en-US" sz="3800" baseline="0" dirty="0" smtClean="0">
                  <a:solidFill>
                    <a:schemeClr val="bg1"/>
                  </a:solidFill>
                  <a:latin typeface="Trebuchet MS" pitchFamily="34" charset="0"/>
                </a:rPr>
                <a:t> you are ready to print your poster</a:t>
              </a:r>
              <a:r>
                <a:rPr lang="en-US" sz="3800" dirty="0" smtClean="0">
                  <a:solidFill>
                    <a:schemeClr val="bg1"/>
                  </a:solidFill>
                  <a:latin typeface="Trebuchet MS" pitchFamily="34" charset="0"/>
                </a:rPr>
                <a:t>,</a:t>
              </a:r>
              <a:r>
                <a:rPr lang="en-US" sz="3800" baseline="0" dirty="0" smtClean="0">
                  <a:solidFill>
                    <a:schemeClr val="bg1"/>
                  </a:solidFill>
                  <a:latin typeface="Trebuchet MS" pitchFamily="34" charset="0"/>
                </a:rPr>
                <a:t> go online to </a:t>
              </a:r>
              <a:r>
                <a:rPr lang="en-US" sz="3800" b="0" dirty="0" smtClean="0">
                  <a:solidFill>
                    <a:schemeClr val="bg1"/>
                  </a:solidFill>
                  <a:latin typeface="Trebuchet MS" pitchFamily="34" charset="0"/>
                </a:rPr>
                <a:t>PosterPresentations.com</a:t>
              </a:r>
              <a:r>
                <a:rPr lang="en-US" sz="3800" dirty="0" smtClean="0">
                  <a:solidFill>
                    <a:schemeClr val="bg1"/>
                  </a:solidFill>
                  <a:latin typeface="Trebuchet MS" pitchFamily="34" charset="0"/>
                </a:rPr>
                <a:t/>
              </a:r>
              <a:br>
                <a:rPr lang="en-US" sz="3800" dirty="0" smtClean="0">
                  <a:solidFill>
                    <a:schemeClr val="bg1"/>
                  </a:solidFill>
                  <a:latin typeface="Trebuchet MS" pitchFamily="34" charset="0"/>
                </a:rPr>
              </a:br>
              <a:endParaRPr lang="en-US" sz="3800" dirty="0" smtClean="0">
                <a:solidFill>
                  <a:schemeClr val="bg1"/>
                </a:solidFill>
                <a:latin typeface="Trebuchet MS" pitchFamily="34" charset="0"/>
              </a:endParaRPr>
            </a:p>
            <a:p>
              <a:pPr algn="l" defTabSz="3757676"/>
              <a:r>
                <a:rPr lang="en-US" sz="3800" b="0" dirty="0" smtClean="0">
                  <a:solidFill>
                    <a:schemeClr val="bg1"/>
                  </a:solidFill>
                  <a:latin typeface="Trebuchet MS" pitchFamily="34" charset="0"/>
                </a:rPr>
                <a:t>Need</a:t>
              </a:r>
              <a:r>
                <a:rPr lang="en-US" sz="3800" b="0" baseline="0" dirty="0" smtClean="0">
                  <a:solidFill>
                    <a:schemeClr val="bg1"/>
                  </a:solidFill>
                  <a:latin typeface="Trebuchet MS" pitchFamily="34" charset="0"/>
                </a:rPr>
                <a:t> assistance? Call us at </a:t>
              </a:r>
              <a:r>
                <a:rPr lang="en-US" sz="3800" b="0" dirty="0" smtClean="0">
                  <a:solidFill>
                    <a:srgbClr val="FFC000"/>
                  </a:solidFill>
                  <a:latin typeface="Trebuchet MS" pitchFamily="34" charset="0"/>
                </a:rPr>
                <a:t>1.510.649.3001</a:t>
              </a:r>
            </a:p>
            <a:p>
              <a:pPr algn="l" defTabSz="3757676"/>
              <a:endParaRPr lang="en-US" sz="4900" b="1" dirty="0" smtClean="0">
                <a:solidFill>
                  <a:srgbClr val="FFFF00"/>
                </a:solidFill>
                <a:latin typeface="Trebuchet MS" pitchFamily="34" charset="0"/>
              </a:endParaRPr>
            </a:p>
            <a:p>
              <a:pPr algn="ctr"/>
              <a:endParaRPr lang="en-US" sz="3800" b="1" dirty="0" smtClean="0">
                <a:solidFill>
                  <a:schemeClr val="bg1"/>
                </a:solidFill>
                <a:latin typeface="Trebuchet MS" pitchFamily="34" charset="0"/>
              </a:endParaRPr>
            </a:p>
            <a:p>
              <a:pPr algn="ctr"/>
              <a:r>
                <a:rPr lang="en-US" sz="5400" b="1" spc="599" dirty="0" smtClean="0">
                  <a:solidFill>
                    <a:schemeClr val="bg1"/>
                  </a:solidFill>
                  <a:latin typeface="Trebuchet MS" pitchFamily="34" charset="0"/>
                </a:rPr>
                <a:t>QUICK START</a:t>
              </a:r>
            </a:p>
            <a:p>
              <a:pPr algn="ctr"/>
              <a:endParaRPr lang="en-US" sz="4300" b="1" baseline="0" dirty="0" smtClean="0">
                <a:solidFill>
                  <a:schemeClr val="bg1"/>
                </a:solidFill>
                <a:latin typeface="Trebuchet MS" pitchFamily="34" charset="0"/>
              </a:endParaRPr>
            </a:p>
            <a:p>
              <a:pPr algn="ctr"/>
              <a:r>
                <a:rPr lang="en-US" sz="4300" b="1" baseline="0" dirty="0" smtClean="0">
                  <a:solidFill>
                    <a:srgbClr val="FFC000"/>
                  </a:solidFill>
                  <a:latin typeface="Trebuchet MS" pitchFamily="34" charset="0"/>
                </a:rPr>
                <a:t>Zoom in and out</a:t>
              </a:r>
            </a:p>
            <a:p>
              <a:pPr marL="2521956" indent="-649513" algn="l" defTabSz="849104">
                <a:tabLst/>
              </a:pPr>
              <a:r>
                <a:rPr lang="en-US" sz="3800" b="0" baseline="0" dirty="0" smtClean="0">
                  <a:solidFill>
                    <a:schemeClr val="bg1"/>
                  </a:solidFill>
                  <a:latin typeface="Trebuchet MS" pitchFamily="34" charset="0"/>
                </a:rPr>
                <a:t>	</a:t>
              </a:r>
              <a:r>
                <a:rPr lang="en-US" sz="38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800" b="0" baseline="0" dirty="0" smtClean="0">
                <a:solidFill>
                  <a:schemeClr val="bg1"/>
                </a:solidFill>
                <a:latin typeface="Trebuchet MS" pitchFamily="34" charset="0"/>
              </a:endParaRPr>
            </a:p>
            <a:p>
              <a:pPr algn="ctr"/>
              <a:r>
                <a:rPr lang="en-US" sz="4300" b="1" baseline="0" dirty="0" smtClean="0">
                  <a:solidFill>
                    <a:srgbClr val="FFC000"/>
                  </a:solidFill>
                  <a:latin typeface="Trebuchet MS" pitchFamily="34" charset="0"/>
                </a:rPr>
                <a:t>Title, Authors, and Affiliations</a:t>
              </a:r>
            </a:p>
            <a:p>
              <a:pPr algn="l"/>
              <a:r>
                <a:rPr lang="en-US" sz="38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38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800" b="0" spc="0" baseline="0" dirty="0" smtClean="0">
                <a:solidFill>
                  <a:schemeClr val="bg1">
                    <a:lumMod val="75000"/>
                  </a:schemeClr>
                </a:solidFill>
                <a:latin typeface="Trebuchet MS" pitchFamily="34" charset="0"/>
              </a:endParaRPr>
            </a:p>
            <a:p>
              <a:pPr algn="l"/>
              <a:r>
                <a:rPr lang="en-US" sz="3800" b="1" spc="302" baseline="0" dirty="0" smtClean="0">
                  <a:solidFill>
                    <a:srgbClr val="FFC000"/>
                  </a:solidFill>
                  <a:latin typeface="Trebuchet MS" pitchFamily="34" charset="0"/>
                </a:rPr>
                <a:t>TIP</a:t>
              </a:r>
              <a:r>
                <a:rPr lang="en-US" sz="3800" b="1" baseline="0" dirty="0" smtClean="0">
                  <a:solidFill>
                    <a:srgbClr val="FFC000"/>
                  </a:solidFill>
                  <a:latin typeface="Trebuchet MS" pitchFamily="34" charset="0"/>
                </a:rPr>
                <a:t>: </a:t>
              </a:r>
              <a:r>
                <a:rPr lang="en-US" sz="38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3800" b="1" baseline="0" dirty="0" smtClean="0">
                  <a:solidFill>
                    <a:schemeClr val="bg1"/>
                  </a:solidFill>
                  <a:latin typeface="Trebuchet MS" pitchFamily="34" charset="0"/>
                </a:rPr>
                <a:t/>
              </a:r>
              <a:br>
                <a:rPr lang="en-US" sz="3800" b="1" baseline="0" dirty="0" smtClean="0">
                  <a:solidFill>
                    <a:schemeClr val="bg1"/>
                  </a:solidFill>
                  <a:latin typeface="Trebuchet MS" pitchFamily="34" charset="0"/>
                </a:rPr>
              </a:br>
              <a:endParaRPr lang="en-US" sz="3800" b="1" dirty="0" smtClean="0">
                <a:solidFill>
                  <a:schemeClr val="bg1"/>
                </a:solidFill>
                <a:latin typeface="Trebuchet MS" pitchFamily="34" charset="0"/>
              </a:endParaRPr>
            </a:p>
            <a:p>
              <a:pPr algn="ctr"/>
              <a:endParaRPr lang="en-US" sz="3800" b="1" dirty="0" smtClean="0">
                <a:solidFill>
                  <a:srgbClr val="FFC000"/>
                </a:solidFill>
                <a:latin typeface="Trebuchet MS" pitchFamily="34" charset="0"/>
              </a:endParaRPr>
            </a:p>
            <a:p>
              <a:pPr algn="ctr"/>
              <a:endParaRPr lang="en-US" sz="3800" b="1" dirty="0" smtClean="0">
                <a:solidFill>
                  <a:srgbClr val="FFC000"/>
                </a:solidFill>
                <a:latin typeface="Trebuchet MS" pitchFamily="34" charset="0"/>
              </a:endParaRPr>
            </a:p>
            <a:p>
              <a:pPr algn="ctr"/>
              <a:r>
                <a:rPr lang="en-US" sz="4300" b="1" dirty="0" smtClean="0">
                  <a:solidFill>
                    <a:srgbClr val="FFC000"/>
                  </a:solidFill>
                  <a:latin typeface="Trebuchet MS" pitchFamily="34" charset="0"/>
                </a:rPr>
                <a:t>Adding Logos</a:t>
              </a:r>
              <a:r>
                <a:rPr lang="en-US" sz="4300" b="1" baseline="0" dirty="0" smtClean="0">
                  <a:solidFill>
                    <a:srgbClr val="FFC000"/>
                  </a:solidFill>
                  <a:latin typeface="Trebuchet MS" pitchFamily="34" charset="0"/>
                </a:rPr>
                <a:t> / Seals</a:t>
              </a:r>
            </a:p>
            <a:p>
              <a:pPr algn="l"/>
              <a:r>
                <a:rPr lang="en-US" sz="38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800" b="0" spc="302" baseline="0" dirty="0" smtClean="0">
                <a:solidFill>
                  <a:schemeClr val="bg1">
                    <a:lumMod val="75000"/>
                  </a:schemeClr>
                </a:solidFill>
                <a:latin typeface="Trebuchet MS" pitchFamily="34" charset="0"/>
              </a:endParaRPr>
            </a:p>
            <a:p>
              <a:pPr algn="l"/>
              <a:r>
                <a:rPr lang="en-US" sz="3800" b="1" spc="302" baseline="0" dirty="0" smtClean="0">
                  <a:solidFill>
                    <a:srgbClr val="FFC000"/>
                  </a:solidFill>
                  <a:latin typeface="Trebuchet MS" pitchFamily="34" charset="0"/>
                </a:rPr>
                <a:t>TIP:</a:t>
              </a:r>
              <a:r>
                <a:rPr lang="en-US" sz="3800" b="1" spc="0" baseline="0" dirty="0" smtClean="0">
                  <a:solidFill>
                    <a:srgbClr val="FFC000"/>
                  </a:solidFill>
                  <a:latin typeface="Trebuchet MS" pitchFamily="34" charset="0"/>
                </a:rPr>
                <a:t> </a:t>
              </a:r>
              <a:r>
                <a:rPr lang="en-US" sz="3800" b="0" baseline="0" dirty="0" smtClean="0">
                  <a:solidFill>
                    <a:schemeClr val="bg1">
                      <a:lumMod val="75000"/>
                    </a:schemeClr>
                  </a:solidFill>
                  <a:latin typeface="Trebuchet MS" pitchFamily="34" charset="0"/>
                </a:rPr>
                <a:t>See if your school’s logo is available on our free poster templates page.</a:t>
              </a:r>
            </a:p>
            <a:p>
              <a:pPr algn="l"/>
              <a:endParaRPr lang="en-US" sz="3800" b="0" baseline="0" dirty="0" smtClean="0">
                <a:latin typeface="Trebuchet MS" pitchFamily="34" charset="0"/>
              </a:endParaRPr>
            </a:p>
            <a:p>
              <a:pPr algn="ctr"/>
              <a:r>
                <a:rPr lang="en-US" sz="4300" b="1" baseline="0" dirty="0" smtClean="0">
                  <a:solidFill>
                    <a:srgbClr val="FFC000"/>
                  </a:solidFill>
                  <a:latin typeface="Trebuchet MS" pitchFamily="34" charset="0"/>
                </a:rPr>
                <a:t>Photographs / Graphics</a:t>
              </a:r>
            </a:p>
            <a:p>
              <a:pPr algn="l" defTabSz="975829"/>
              <a:r>
                <a:rPr lang="en-US" sz="38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800" b="0" spc="0" baseline="0" dirty="0" smtClean="0">
                  <a:solidFill>
                    <a:schemeClr val="bg1">
                      <a:lumMod val="75000"/>
                    </a:schemeClr>
                  </a:solidFill>
                  <a:latin typeface="Trebuchet MS" pitchFamily="34" charset="0"/>
                </a:rPr>
                <a:t>disproportionally.</a:t>
              </a:r>
            </a:p>
            <a:p>
              <a:pPr algn="l" defTabSz="975829"/>
              <a:endParaRPr lang="en-US" sz="3800" b="0" baseline="0" dirty="0" smtClean="0">
                <a:latin typeface="Trebuchet MS" pitchFamily="34" charset="0"/>
              </a:endParaRPr>
            </a:p>
            <a:p>
              <a:pPr algn="ctr"/>
              <a:endParaRPr lang="en-US" sz="3800" b="1" baseline="0" dirty="0" smtClean="0">
                <a:solidFill>
                  <a:srgbClr val="FFC000"/>
                </a:solidFill>
                <a:latin typeface="Trebuchet MS" pitchFamily="34" charset="0"/>
              </a:endParaRPr>
            </a:p>
            <a:p>
              <a:pPr algn="ctr"/>
              <a:endParaRPr lang="en-US" sz="3800" b="1" baseline="0" dirty="0" smtClean="0">
                <a:solidFill>
                  <a:srgbClr val="FFC000"/>
                </a:solidFill>
                <a:latin typeface="Trebuchet MS" pitchFamily="34" charset="0"/>
              </a:endParaRPr>
            </a:p>
            <a:p>
              <a:pPr algn="ctr"/>
              <a:endParaRPr lang="en-US" sz="3800" b="1" baseline="0" dirty="0" smtClean="0">
                <a:solidFill>
                  <a:srgbClr val="FFC000"/>
                </a:solidFill>
                <a:latin typeface="Trebuchet MS" pitchFamily="34" charset="0"/>
              </a:endParaRPr>
            </a:p>
            <a:p>
              <a:pPr algn="ctr"/>
              <a:endParaRPr lang="en-US" sz="3800" b="1" baseline="0" dirty="0" smtClean="0">
                <a:solidFill>
                  <a:srgbClr val="FFC000"/>
                </a:solidFill>
                <a:latin typeface="Trebuchet MS" pitchFamily="34" charset="0"/>
              </a:endParaRPr>
            </a:p>
            <a:p>
              <a:pPr algn="ctr"/>
              <a:endParaRPr lang="en-US" sz="3800" b="1" baseline="0" dirty="0" smtClean="0">
                <a:solidFill>
                  <a:srgbClr val="FFC000"/>
                </a:solidFill>
                <a:latin typeface="Trebuchet MS" pitchFamily="34" charset="0"/>
              </a:endParaRPr>
            </a:p>
            <a:p>
              <a:pPr algn="ctr"/>
              <a:endParaRPr lang="en-US" sz="3800" b="1" baseline="0" dirty="0" smtClean="0">
                <a:solidFill>
                  <a:srgbClr val="FFC000"/>
                </a:solidFill>
                <a:latin typeface="Trebuchet MS" pitchFamily="34" charset="0"/>
              </a:endParaRPr>
            </a:p>
            <a:p>
              <a:pPr algn="ctr"/>
              <a:endParaRPr lang="en-US" sz="3800" b="1" baseline="0" dirty="0" smtClean="0">
                <a:solidFill>
                  <a:srgbClr val="FFC000"/>
                </a:solidFill>
                <a:latin typeface="Trebuchet MS" pitchFamily="34" charset="0"/>
              </a:endParaRPr>
            </a:p>
            <a:p>
              <a:pPr algn="ctr"/>
              <a:r>
                <a:rPr lang="en-US" sz="4300" b="1" baseline="0" dirty="0" smtClean="0">
                  <a:solidFill>
                    <a:srgbClr val="FFC000"/>
                  </a:solidFill>
                  <a:latin typeface="Trebuchet MS" pitchFamily="34" charset="0"/>
                </a:rPr>
                <a:t>Image Quality Check</a:t>
              </a:r>
            </a:p>
            <a:p>
              <a:pPr lvl="0" algn="l" defTabSz="975829"/>
              <a:r>
                <a:rPr lang="en-US" sz="38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3800" b="0" dirty="0" smtClean="0">
                <a:latin typeface="Trebuchet MS" pitchFamily="34" charset="0"/>
              </a:endParaRPr>
            </a:p>
          </p:txBody>
        </p:sp>
        <p:cxnSp>
          <p:nvCxnSpPr>
            <p:cNvPr id="25" name="Straight Connector 24"/>
            <p:cNvCxnSpPr/>
            <p:nvPr/>
          </p:nvCxnSpPr>
          <p:spPr>
            <a:xfrm>
              <a:off x="-11180161" y="11894939"/>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4"/>
            <a:stretch>
              <a:fillRect/>
            </a:stretch>
          </p:blipFill>
          <p:spPr>
            <a:xfrm>
              <a:off x="-10514118" y="14296453"/>
              <a:ext cx="1597666" cy="1201935"/>
            </a:xfrm>
            <a:prstGeom prst="rect">
              <a:avLst/>
            </a:prstGeom>
          </p:spPr>
        </p:pic>
        <p:pic>
          <p:nvPicPr>
            <p:cNvPr id="30" name="Picture 29"/>
            <p:cNvPicPr>
              <a:picLocks noChangeAspect="1"/>
            </p:cNvPicPr>
            <p:nvPr userDrawn="1"/>
          </p:nvPicPr>
          <p:blipFill>
            <a:blip r:embed="rId5"/>
            <a:stretch>
              <a:fillRect/>
            </a:stretch>
          </p:blipFill>
          <p:spPr>
            <a:xfrm>
              <a:off x="-10732765" y="22024235"/>
              <a:ext cx="9986808" cy="1053596"/>
            </a:xfrm>
            <a:prstGeom prst="rect">
              <a:avLst/>
            </a:prstGeom>
          </p:spPr>
        </p:pic>
        <p:grpSp>
          <p:nvGrpSpPr>
            <p:cNvPr id="32" name="Group 31"/>
            <p:cNvGrpSpPr/>
            <p:nvPr userDrawn="1"/>
          </p:nvGrpSpPr>
          <p:grpSpPr>
            <a:xfrm>
              <a:off x="-10018193" y="34301609"/>
              <a:ext cx="7531184" cy="2436108"/>
              <a:chOff x="-4596333" y="15960564"/>
              <a:chExt cx="3470786" cy="1119252"/>
            </a:xfrm>
          </p:grpSpPr>
          <p:grpSp>
            <p:nvGrpSpPr>
              <p:cNvPr id="46" name="Group 45"/>
              <p:cNvGrpSpPr/>
              <p:nvPr userDrawn="1"/>
            </p:nvGrpSpPr>
            <p:grpSpPr>
              <a:xfrm>
                <a:off x="-2909401" y="16004797"/>
                <a:ext cx="624431" cy="1017932"/>
                <a:chOff x="-4115837" y="18202015"/>
                <a:chExt cx="779338" cy="1458689"/>
              </a:xfrm>
            </p:grpSpPr>
            <p:pic>
              <p:nvPicPr>
                <p:cNvPr id="52" name="Picture 51"/>
                <p:cNvPicPr>
                  <a:picLocks noChangeAspect="1"/>
                </p:cNvPicPr>
                <p:nvPr userDrawn="1"/>
              </p:nvPicPr>
              <p:blipFill>
                <a:blip r:embed="rId6"/>
                <a:stretch>
                  <a:fillRect/>
                </a:stretch>
              </p:blipFill>
              <p:spPr>
                <a:xfrm>
                  <a:off x="-4105300" y="18202015"/>
                  <a:ext cx="768801" cy="1090857"/>
                </a:xfrm>
                <a:prstGeom prst="rect">
                  <a:avLst/>
                </a:prstGeom>
              </p:spPr>
            </p:pic>
            <p:sp>
              <p:nvSpPr>
                <p:cNvPr id="53" name="TextBox 52"/>
                <p:cNvSpPr txBox="1"/>
                <p:nvPr userDrawn="1"/>
              </p:nvSpPr>
              <p:spPr>
                <a:xfrm>
                  <a:off x="-4115837" y="19351082"/>
                  <a:ext cx="779338" cy="309622"/>
                </a:xfrm>
                <a:prstGeom prst="rect">
                  <a:avLst/>
                </a:prstGeom>
                <a:solidFill>
                  <a:schemeClr val="accent1"/>
                </a:solidFill>
                <a:ln>
                  <a:noFill/>
                </a:ln>
              </p:spPr>
              <p:txBody>
                <a:bodyPr wrap="square" lIns="91440" tIns="91440" rIns="91440" bIns="91440" rtlCol="0">
                  <a:spAutoFit/>
                </a:bodyPr>
                <a:lstStyle/>
                <a:p>
                  <a:pPr algn="ctr"/>
                  <a:r>
                    <a:rPr lang="en-US" sz="2200" b="1" dirty="0" smtClean="0">
                      <a:solidFill>
                        <a:schemeClr val="tx1"/>
                      </a:solidFill>
                    </a:rPr>
                    <a:t>ORIGINAL</a:t>
                  </a:r>
                  <a:endParaRPr lang="en-US" sz="2200" b="1" dirty="0">
                    <a:solidFill>
                      <a:schemeClr val="tx1"/>
                    </a:solidFill>
                  </a:endParaRPr>
                </a:p>
              </p:txBody>
            </p:sp>
          </p:grpSp>
          <p:grpSp>
            <p:nvGrpSpPr>
              <p:cNvPr id="47" name="Group 46"/>
              <p:cNvGrpSpPr/>
              <p:nvPr userDrawn="1"/>
            </p:nvGrpSpPr>
            <p:grpSpPr>
              <a:xfrm>
                <a:off x="-2159064" y="16004796"/>
                <a:ext cx="1033517" cy="1017928"/>
                <a:chOff x="-3094760" y="17994119"/>
                <a:chExt cx="1420279" cy="1398854"/>
              </a:xfrm>
            </p:grpSpPr>
            <p:pic>
              <p:nvPicPr>
                <p:cNvPr id="50" name="Picture 49"/>
                <p:cNvPicPr>
                  <a:picLocks noChangeAspect="1"/>
                </p:cNvPicPr>
                <p:nvPr userDrawn="1"/>
              </p:nvPicPr>
              <p:blipFill>
                <a:blip r:embed="rId6"/>
                <a:stretch>
                  <a:fillRect/>
                </a:stretch>
              </p:blipFill>
              <p:spPr>
                <a:xfrm>
                  <a:off x="-3094760" y="17994119"/>
                  <a:ext cx="1420279" cy="1029694"/>
                </a:xfrm>
                <a:prstGeom prst="rect">
                  <a:avLst/>
                </a:prstGeom>
              </p:spPr>
            </p:pic>
            <p:sp>
              <p:nvSpPr>
                <p:cNvPr id="51" name="TextBox 50"/>
                <p:cNvSpPr txBox="1"/>
                <p:nvPr userDrawn="1"/>
              </p:nvSpPr>
              <p:spPr>
                <a:xfrm>
                  <a:off x="-3092012" y="19096051"/>
                  <a:ext cx="1417531" cy="296922"/>
                </a:xfrm>
                <a:prstGeom prst="rect">
                  <a:avLst/>
                </a:prstGeom>
                <a:solidFill>
                  <a:srgbClr val="FF0000"/>
                </a:solidFill>
              </p:spPr>
              <p:txBody>
                <a:bodyPr wrap="square" lIns="457200" tIns="91440" rIns="457200" bIns="91440" rtlCol="0">
                  <a:spAutoFit/>
                </a:bodyPr>
                <a:lstStyle/>
                <a:p>
                  <a:pPr algn="ctr"/>
                  <a:r>
                    <a:rPr lang="en-US" sz="2200" b="1" dirty="0" smtClean="0">
                      <a:solidFill>
                        <a:schemeClr val="bg1"/>
                      </a:solidFill>
                    </a:rPr>
                    <a:t>DISTORTED</a:t>
                  </a:r>
                  <a:endParaRPr lang="en-US" sz="11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596333" y="15960564"/>
                <a:ext cx="1098742" cy="847761"/>
              </a:xfrm>
              <a:prstGeom prst="rect">
                <a:avLst/>
              </a:prstGeom>
            </p:spPr>
          </p:pic>
          <p:sp>
            <p:nvSpPr>
              <p:cNvPr id="49" name="TextBox 48"/>
              <p:cNvSpPr txBox="1"/>
              <p:nvPr userDrawn="1"/>
            </p:nvSpPr>
            <p:spPr>
              <a:xfrm>
                <a:off x="-4566506" y="16609554"/>
                <a:ext cx="1035685" cy="470262"/>
              </a:xfrm>
              <a:prstGeom prst="rect">
                <a:avLst/>
              </a:prstGeom>
              <a:noFill/>
            </p:spPr>
            <p:txBody>
              <a:bodyPr wrap="square" lIns="457200" tIns="457200" rIns="457200" bIns="0" rtlCol="0">
                <a:spAutoFit/>
              </a:bodyPr>
              <a:lstStyle/>
              <a:p>
                <a:pPr algn="ctr"/>
                <a:r>
                  <a:rPr lang="en-US" sz="2200" dirty="0" smtClean="0">
                    <a:solidFill>
                      <a:schemeClr val="bg1"/>
                    </a:solidFill>
                  </a:rPr>
                  <a:t>Corner</a:t>
                </a:r>
                <a:r>
                  <a:rPr lang="en-US" sz="2200" baseline="0" dirty="0" smtClean="0">
                    <a:solidFill>
                      <a:schemeClr val="bg1"/>
                    </a:solidFill>
                  </a:rPr>
                  <a:t> handles</a:t>
                </a:r>
                <a:endParaRPr lang="en-US" sz="2200" dirty="0">
                  <a:solidFill>
                    <a:schemeClr val="bg1"/>
                  </a:solidFill>
                </a:endParaRPr>
              </a:p>
            </p:txBody>
          </p:sp>
        </p:grpSp>
        <p:grpSp>
          <p:nvGrpSpPr>
            <p:cNvPr id="37" name="Group 36"/>
            <p:cNvGrpSpPr/>
            <p:nvPr userDrawn="1"/>
          </p:nvGrpSpPr>
          <p:grpSpPr>
            <a:xfrm>
              <a:off x="-10423161" y="40223818"/>
              <a:ext cx="9371744" cy="2453243"/>
              <a:chOff x="-4766226" y="18464690"/>
              <a:chExt cx="4319017" cy="1127136"/>
            </a:xfrm>
          </p:grpSpPr>
          <p:graphicFrame>
            <p:nvGraphicFramePr>
              <p:cNvPr id="38" name="Object 37"/>
              <p:cNvGraphicFramePr>
                <a:graphicFrameLocks noChangeAspect="1"/>
              </p:cNvGraphicFramePr>
              <p:nvPr userDrawn="1">
                <p:extLst>
                  <p:ext uri="{D42A27DB-BD31-4B8C-83A1-F6EECF244321}">
                    <p14:modId xmlns:p14="http://schemas.microsoft.com/office/powerpoint/2010/main" val="3516606525"/>
                  </p:ext>
                </p:extLst>
              </p:nvPr>
            </p:nvGraphicFramePr>
            <p:xfrm>
              <a:off x="-4533347" y="18464690"/>
              <a:ext cx="1828800" cy="1117600"/>
            </p:xfrm>
            <a:graphic>
              <a:graphicData uri="http://schemas.openxmlformats.org/presentationml/2006/ole">
                <mc:AlternateContent xmlns:mc="http://schemas.openxmlformats.org/markup-compatibility/2006">
                  <mc:Choice xmlns:v="urn:schemas-microsoft-com:vml" Requires="v">
                    <p:oleObj spid="_x0000_s1151"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8464690"/>
                            <a:ext cx="1828800" cy="1117600"/>
                          </a:xfrm>
                          <a:prstGeom prst="rect">
                            <a:avLst/>
                          </a:prstGeom>
                        </p:spPr>
                      </p:pic>
                    </p:oleObj>
                  </mc:Fallback>
                </mc:AlternateContent>
              </a:graphicData>
            </a:graphic>
          </p:graphicFrame>
          <p:graphicFrame>
            <p:nvGraphicFramePr>
              <p:cNvPr id="39" name="Object 38"/>
              <p:cNvGraphicFramePr>
                <a:graphicFrameLocks noChangeAspect="1"/>
              </p:cNvGraphicFramePr>
              <p:nvPr userDrawn="1">
                <p:extLst>
                  <p:ext uri="{D42A27DB-BD31-4B8C-83A1-F6EECF244321}">
                    <p14:modId xmlns:p14="http://schemas.microsoft.com/office/powerpoint/2010/main" val="2943661227"/>
                  </p:ext>
                </p:extLst>
              </p:nvPr>
            </p:nvGraphicFramePr>
            <p:xfrm>
              <a:off x="-2456641" y="18468383"/>
              <a:ext cx="1828800" cy="1117600"/>
            </p:xfrm>
            <a:graphic>
              <a:graphicData uri="http://schemas.openxmlformats.org/presentationml/2006/ole">
                <mc:AlternateContent xmlns:mc="http://schemas.openxmlformats.org/markup-compatibility/2006">
                  <mc:Choice xmlns:v="urn:schemas-microsoft-com:vml" Requires="v">
                    <p:oleObj spid="_x0000_s1152"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8468383"/>
                            <a:ext cx="1828800" cy="1117600"/>
                          </a:xfrm>
                          <a:prstGeom prst="rect">
                            <a:avLst/>
                          </a:prstGeom>
                        </p:spPr>
                      </p:pic>
                    </p:oleObj>
                  </mc:Fallback>
                </mc:AlternateContent>
              </a:graphicData>
            </a:graphic>
          </p:graphicFrame>
          <p:sp>
            <p:nvSpPr>
              <p:cNvPr id="41" name="TextBox 40"/>
              <p:cNvSpPr txBox="1"/>
              <p:nvPr userDrawn="1"/>
            </p:nvSpPr>
            <p:spPr>
              <a:xfrm rot="16200000">
                <a:off x="-5235784" y="18934251"/>
                <a:ext cx="1117600" cy="178484"/>
              </a:xfrm>
              <a:prstGeom prst="rect">
                <a:avLst/>
              </a:prstGeom>
              <a:noFill/>
            </p:spPr>
            <p:txBody>
              <a:bodyPr wrap="square" lIns="91440" tIns="91440" rIns="91440" bIns="0" rtlCol="0">
                <a:spAutoFit/>
              </a:bodyPr>
              <a:lstStyle/>
              <a:p>
                <a:pPr algn="ctr"/>
                <a:r>
                  <a:rPr lang="en-US" sz="2200" dirty="0" smtClean="0">
                    <a:solidFill>
                      <a:srgbClr val="92D050"/>
                    </a:solidFill>
                  </a:rPr>
                  <a:t>Good</a:t>
                </a:r>
                <a:r>
                  <a:rPr lang="en-US" sz="2200" baseline="0" dirty="0" smtClean="0">
                    <a:solidFill>
                      <a:srgbClr val="92D050"/>
                    </a:solidFill>
                  </a:rPr>
                  <a:t> </a:t>
                </a:r>
                <a:r>
                  <a:rPr lang="en-US" sz="2200" baseline="0" dirty="0" smtClean="0">
                    <a:solidFill>
                      <a:schemeClr val="bg1"/>
                    </a:solidFill>
                  </a:rPr>
                  <a:t>printing quality</a:t>
                </a:r>
                <a:endParaRPr lang="en-US" sz="2200" dirty="0">
                  <a:solidFill>
                    <a:schemeClr val="bg1"/>
                  </a:solidFill>
                </a:endParaRPr>
              </a:p>
            </p:txBody>
          </p:sp>
          <p:sp>
            <p:nvSpPr>
              <p:cNvPr id="45" name="TextBox 44"/>
              <p:cNvSpPr txBox="1"/>
              <p:nvPr userDrawn="1"/>
            </p:nvSpPr>
            <p:spPr>
              <a:xfrm rot="16200000">
                <a:off x="-1095251" y="18943784"/>
                <a:ext cx="1117600" cy="178484"/>
              </a:xfrm>
              <a:prstGeom prst="rect">
                <a:avLst/>
              </a:prstGeom>
              <a:noFill/>
            </p:spPr>
            <p:txBody>
              <a:bodyPr wrap="square" lIns="91440" tIns="91440" rIns="91440" bIns="0" rtlCol="0">
                <a:spAutoFit/>
              </a:bodyPr>
              <a:lstStyle/>
              <a:p>
                <a:pPr algn="ctr"/>
                <a:r>
                  <a:rPr lang="en-US" sz="2200" dirty="0" smtClean="0">
                    <a:solidFill>
                      <a:srgbClr val="FF0000"/>
                    </a:solidFill>
                  </a:rPr>
                  <a:t>Bad </a:t>
                </a:r>
                <a:r>
                  <a:rPr lang="en-US" sz="2200" dirty="0" smtClean="0">
                    <a:solidFill>
                      <a:schemeClr val="bg1"/>
                    </a:solidFill>
                  </a:rPr>
                  <a:t>printing quality</a:t>
                </a:r>
                <a:endParaRPr lang="en-US" sz="2200" dirty="0">
                  <a:solidFill>
                    <a:schemeClr val="bg1"/>
                  </a:solidFill>
                </a:endParaRPr>
              </a:p>
            </p:txBody>
          </p:sp>
        </p:grpSp>
      </p:grpSp>
      <p:grpSp>
        <p:nvGrpSpPr>
          <p:cNvPr id="54" name="Group 53"/>
          <p:cNvGrpSpPr/>
          <p:nvPr userDrawn="1"/>
        </p:nvGrpSpPr>
        <p:grpSpPr>
          <a:xfrm>
            <a:off x="36502341" y="62"/>
            <a:ext cx="12284832" cy="50384076"/>
            <a:chOff x="44157839" y="-55066"/>
            <a:chExt cx="11062139" cy="45369415"/>
          </a:xfrm>
        </p:grpSpPr>
        <p:sp>
          <p:nvSpPr>
            <p:cNvPr id="55" name="Rectangle 54"/>
            <p:cNvSpPr/>
            <p:nvPr userDrawn="1"/>
          </p:nvSpPr>
          <p:spPr>
            <a:xfrm>
              <a:off x="44157839" y="-55066"/>
              <a:ext cx="11062139" cy="4536941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5400" b="1" spc="599" dirty="0" smtClean="0">
                  <a:solidFill>
                    <a:schemeClr val="bg1"/>
                  </a:solidFill>
                  <a:latin typeface="Trebuchet MS" pitchFamily="34" charset="0"/>
                </a:rPr>
                <a:t>QUICK START (cont.)</a:t>
              </a:r>
            </a:p>
            <a:p>
              <a:pPr algn="ctr"/>
              <a:endParaRPr lang="en-US" sz="4900" b="1" baseline="0" dirty="0" smtClean="0">
                <a:solidFill>
                  <a:schemeClr val="bg1"/>
                </a:solidFill>
                <a:latin typeface="Trebuchet MS" pitchFamily="34" charset="0"/>
              </a:endParaRPr>
            </a:p>
            <a:p>
              <a:pPr algn="ctr"/>
              <a:r>
                <a:rPr lang="en-US" sz="4300" b="1" baseline="0" dirty="0" smtClean="0">
                  <a:solidFill>
                    <a:srgbClr val="FFC000"/>
                  </a:solidFill>
                  <a:latin typeface="Trebuchet MS" pitchFamily="34" charset="0"/>
                </a:rPr>
                <a:t>How to change the template color theme</a:t>
              </a:r>
            </a:p>
            <a:p>
              <a:pPr marL="0" marR="0" lvl="2" indent="0" algn="l" defTabSz="114055" rtl="0" eaLnBrk="1" fontAlgn="auto" latinLnBrk="0" hangingPunct="1">
                <a:lnSpc>
                  <a:spcPct val="100000"/>
                </a:lnSpc>
                <a:spcBef>
                  <a:spcPts val="0"/>
                </a:spcBef>
                <a:spcAft>
                  <a:spcPts val="0"/>
                </a:spcAft>
                <a:buClrTx/>
                <a:buSzTx/>
                <a:buFontTx/>
                <a:buNone/>
                <a:tabLst/>
                <a:defRPr/>
              </a:pPr>
              <a:r>
                <a:rPr lang="en-US" sz="38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800" b="0" spc="0" baseline="0" dirty="0" smtClean="0">
                  <a:solidFill>
                    <a:schemeClr val="bg1">
                      <a:lumMod val="75000"/>
                    </a:schemeClr>
                  </a:solidFill>
                  <a:latin typeface="Trebuchet MS" pitchFamily="34" charset="0"/>
                </a:rPr>
                <a:t>also create your own color theme.</a:t>
              </a:r>
            </a:p>
            <a:p>
              <a:pPr marL="0" marR="0" lvl="2" indent="0" algn="l" defTabSz="114055" rtl="0" eaLnBrk="1" fontAlgn="auto" latinLnBrk="0" hangingPunct="1">
                <a:lnSpc>
                  <a:spcPct val="100000"/>
                </a:lnSpc>
                <a:spcBef>
                  <a:spcPts val="0"/>
                </a:spcBef>
                <a:spcAft>
                  <a:spcPts val="0"/>
                </a:spcAft>
                <a:buClrTx/>
                <a:buSzTx/>
                <a:buFontTx/>
                <a:buNone/>
                <a:tabLst/>
                <a:defRPr/>
              </a:pPr>
              <a:endParaRPr lang="en-US" sz="3800" b="0" baseline="0" dirty="0" smtClean="0">
                <a:solidFill>
                  <a:schemeClr val="bg1">
                    <a:lumMod val="75000"/>
                  </a:schemeClr>
                </a:solidFill>
                <a:latin typeface="Trebuchet MS" pitchFamily="34" charset="0"/>
              </a:endParaRPr>
            </a:p>
            <a:p>
              <a:pPr marL="0" indent="0" algn="l" defTabSz="114055"/>
              <a:endParaRPr lang="en-US" sz="3800" b="0" baseline="0" dirty="0" smtClean="0">
                <a:solidFill>
                  <a:schemeClr val="bg1">
                    <a:lumMod val="75000"/>
                  </a:schemeClr>
                </a:solidFill>
                <a:latin typeface="Trebuchet MS" pitchFamily="34" charset="0"/>
              </a:endParaRPr>
            </a:p>
            <a:p>
              <a:pPr marL="0" indent="0" algn="l" defTabSz="114055"/>
              <a:endParaRPr lang="en-US" sz="3800" b="0" baseline="0" dirty="0" smtClean="0">
                <a:solidFill>
                  <a:schemeClr val="bg1">
                    <a:lumMod val="75000"/>
                  </a:schemeClr>
                </a:solidFill>
                <a:latin typeface="Trebuchet MS" pitchFamily="34" charset="0"/>
              </a:endParaRPr>
            </a:p>
            <a:p>
              <a:pPr marL="0" indent="0" algn="l" defTabSz="114055"/>
              <a:endParaRPr lang="en-US" sz="3800" b="0" baseline="0" dirty="0" smtClean="0">
                <a:solidFill>
                  <a:schemeClr val="bg1">
                    <a:lumMod val="75000"/>
                  </a:schemeClr>
                </a:solidFill>
                <a:latin typeface="Trebuchet MS" pitchFamily="34" charset="0"/>
              </a:endParaRPr>
            </a:p>
            <a:p>
              <a:pPr marL="0" indent="0" algn="l" defTabSz="114055"/>
              <a:endParaRPr lang="en-US" sz="3800" b="0" baseline="0" dirty="0" smtClean="0">
                <a:solidFill>
                  <a:schemeClr val="bg1">
                    <a:lumMod val="75000"/>
                  </a:schemeClr>
                </a:solidFill>
                <a:latin typeface="Trebuchet MS" pitchFamily="34" charset="0"/>
              </a:endParaRPr>
            </a:p>
            <a:p>
              <a:pPr marL="0" indent="0" algn="l" defTabSz="114055"/>
              <a:endParaRPr lang="en-US" sz="3800" b="0" baseline="0" dirty="0" smtClean="0">
                <a:solidFill>
                  <a:schemeClr val="bg1">
                    <a:lumMod val="75000"/>
                  </a:schemeClr>
                </a:solidFill>
                <a:latin typeface="Trebuchet MS" pitchFamily="34" charset="0"/>
              </a:endParaRPr>
            </a:p>
            <a:p>
              <a:pPr marL="0" indent="0" algn="l" defTabSz="114055"/>
              <a:endParaRPr lang="en-US" sz="3800" b="0" baseline="0" dirty="0" smtClean="0">
                <a:solidFill>
                  <a:schemeClr val="bg1">
                    <a:lumMod val="75000"/>
                  </a:schemeClr>
                </a:solidFill>
                <a:latin typeface="Trebuchet MS" pitchFamily="34" charset="0"/>
              </a:endParaRPr>
            </a:p>
            <a:p>
              <a:pPr marL="0" indent="0" algn="l" defTabSz="114055"/>
              <a:r>
                <a:rPr lang="en-US" sz="38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055"/>
              <a:endParaRPr lang="en-US" sz="3800" b="0" baseline="0" dirty="0" smtClean="0">
                <a:solidFill>
                  <a:schemeClr val="bg1">
                    <a:lumMod val="75000"/>
                  </a:schemeClr>
                </a:solidFill>
                <a:latin typeface="Trebuchet MS" pitchFamily="34" charset="0"/>
              </a:endParaRPr>
            </a:p>
            <a:p>
              <a:pPr algn="ctr"/>
              <a:r>
                <a:rPr lang="en-US" sz="4300" b="1" baseline="0" dirty="0" smtClean="0">
                  <a:solidFill>
                    <a:srgbClr val="FFC000"/>
                  </a:solidFill>
                  <a:latin typeface="Trebuchet MS" pitchFamily="34" charset="0"/>
                </a:rPr>
                <a:t>How to add Text</a:t>
              </a:r>
            </a:p>
            <a:p>
              <a:pPr marL="3421761" lvl="2" indent="0" algn="l" defTabSz="114055"/>
              <a:r>
                <a:rPr lang="en-US" sz="38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5135" lvl="2" indent="0" algn="l" defTabSz="114055"/>
              <a:endParaRPr lang="en-US" sz="3800" b="0" baseline="0" dirty="0" smtClean="0">
                <a:solidFill>
                  <a:schemeClr val="bg1">
                    <a:lumMod val="75000"/>
                  </a:schemeClr>
                </a:solidFill>
                <a:latin typeface="Trebuchet MS" pitchFamily="34" charset="0"/>
              </a:endParaRPr>
            </a:p>
            <a:p>
              <a:pPr marL="0" marR="0" lvl="0" indent="0" algn="ctr" defTabSz="1515135" rtl="0" eaLnBrk="1" fontAlgn="auto" latinLnBrk="0" hangingPunct="1">
                <a:lnSpc>
                  <a:spcPct val="100000"/>
                </a:lnSpc>
                <a:spcBef>
                  <a:spcPts val="0"/>
                </a:spcBef>
                <a:spcAft>
                  <a:spcPts val="0"/>
                </a:spcAft>
                <a:buClrTx/>
                <a:buSzTx/>
                <a:buFontTx/>
                <a:buNone/>
                <a:tabLst/>
                <a:defRPr/>
              </a:pPr>
              <a:r>
                <a:rPr lang="en-US" sz="3800" b="0" baseline="0" dirty="0" smtClean="0">
                  <a:solidFill>
                    <a:schemeClr val="bg1">
                      <a:lumMod val="75000"/>
                    </a:schemeClr>
                  </a:solidFill>
                  <a:latin typeface="Trebuchet MS" pitchFamily="34" charset="0"/>
                </a:rPr>
                <a:t> </a:t>
              </a:r>
              <a:r>
                <a:rPr kumimoji="0" lang="en-US" sz="43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055" rtl="0" eaLnBrk="1" fontAlgn="auto" latinLnBrk="0" hangingPunct="1">
                <a:lnSpc>
                  <a:spcPct val="100000"/>
                </a:lnSpc>
                <a:spcBef>
                  <a:spcPts val="0"/>
                </a:spcBef>
                <a:spcAft>
                  <a:spcPts val="0"/>
                </a:spcAft>
                <a:buClrTx/>
                <a:buSzTx/>
                <a:buFontTx/>
                <a:buNone/>
                <a:tabLst/>
                <a:defRPr/>
              </a:pPr>
              <a:r>
                <a:rPr kumimoji="0" lang="en-US" sz="38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38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38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3800" b="0" baseline="0" dirty="0" smtClean="0">
                <a:solidFill>
                  <a:schemeClr val="bg1">
                    <a:lumMod val="75000"/>
                  </a:schemeClr>
                </a:solidFill>
                <a:latin typeface="Trebuchet MS" pitchFamily="34" charset="0"/>
              </a:endParaRPr>
            </a:p>
            <a:p>
              <a:pPr marL="1515135" lvl="2" indent="0" algn="l" defTabSz="114055"/>
              <a:endParaRPr lang="en-US" sz="3800" b="0" baseline="0" dirty="0" smtClean="0">
                <a:solidFill>
                  <a:schemeClr val="bg1">
                    <a:lumMod val="75000"/>
                  </a:schemeClr>
                </a:solidFill>
                <a:latin typeface="Trebuchet MS" pitchFamily="34" charset="0"/>
              </a:endParaRPr>
            </a:p>
            <a:p>
              <a:pPr algn="ctr"/>
              <a:r>
                <a:rPr lang="en-US" sz="4300" b="1" baseline="0" dirty="0" smtClean="0">
                  <a:solidFill>
                    <a:srgbClr val="FFC000"/>
                  </a:solidFill>
                  <a:latin typeface="Trebuchet MS" pitchFamily="34" charset="0"/>
                </a:rPr>
                <a:t>How to add Tables</a:t>
              </a:r>
            </a:p>
            <a:p>
              <a:pPr marL="1996021" lvl="1" indent="0" algn="l" defTabSz="114055"/>
              <a:r>
                <a:rPr lang="en-US" sz="3800" b="0" baseline="0" dirty="0" smtClean="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055"/>
              <a:r>
                <a:rPr lang="en-US" sz="38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055"/>
              <a:endParaRPr lang="en-US" sz="3800" b="0" baseline="0" dirty="0" smtClean="0">
                <a:solidFill>
                  <a:schemeClr val="bg1">
                    <a:lumMod val="75000"/>
                  </a:schemeClr>
                </a:solidFill>
                <a:latin typeface="Trebuchet MS" pitchFamily="34" charset="0"/>
              </a:endParaRPr>
            </a:p>
            <a:p>
              <a:pPr marL="0" marR="0" lvl="0" indent="0" algn="ctr" defTabSz="1515135" rtl="0" eaLnBrk="1" fontAlgn="auto" latinLnBrk="0" hangingPunct="1">
                <a:lnSpc>
                  <a:spcPct val="100000"/>
                </a:lnSpc>
                <a:spcBef>
                  <a:spcPts val="0"/>
                </a:spcBef>
                <a:spcAft>
                  <a:spcPts val="0"/>
                </a:spcAft>
                <a:buClrTx/>
                <a:buSzTx/>
                <a:buFontTx/>
                <a:buNone/>
                <a:tabLst/>
                <a:defRPr/>
              </a:pPr>
              <a:r>
                <a:rPr kumimoji="0" lang="en-US" sz="43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055" rtl="0" eaLnBrk="1" fontAlgn="auto" latinLnBrk="0" hangingPunct="1">
                <a:lnSpc>
                  <a:spcPct val="100000"/>
                </a:lnSpc>
                <a:spcBef>
                  <a:spcPts val="0"/>
                </a:spcBef>
                <a:spcAft>
                  <a:spcPts val="0"/>
                </a:spcAft>
                <a:buClrTx/>
                <a:buSzTx/>
                <a:buFontTx/>
                <a:buNone/>
                <a:tabLst/>
                <a:defRPr/>
              </a:pPr>
              <a:r>
                <a:rPr kumimoji="0" lang="en-US" sz="38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055" rtl="0" eaLnBrk="1" fontAlgn="auto" latinLnBrk="0" hangingPunct="1">
                <a:lnSpc>
                  <a:spcPct val="100000"/>
                </a:lnSpc>
                <a:spcBef>
                  <a:spcPts val="0"/>
                </a:spcBef>
                <a:spcAft>
                  <a:spcPts val="0"/>
                </a:spcAft>
                <a:buClrTx/>
                <a:buSzTx/>
                <a:buFontTx/>
                <a:buNone/>
                <a:tabLst/>
                <a:defRPr/>
              </a:pPr>
              <a:endParaRPr kumimoji="0" lang="en-US" sz="38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5135" rtl="0" eaLnBrk="1" fontAlgn="auto" latinLnBrk="0" hangingPunct="1">
                <a:lnSpc>
                  <a:spcPct val="100000"/>
                </a:lnSpc>
                <a:spcBef>
                  <a:spcPts val="0"/>
                </a:spcBef>
                <a:spcAft>
                  <a:spcPts val="0"/>
                </a:spcAft>
                <a:buClrTx/>
                <a:buSzTx/>
                <a:buFontTx/>
                <a:buNone/>
                <a:tabLst/>
                <a:defRPr/>
              </a:pPr>
              <a:r>
                <a:rPr kumimoji="0" lang="en-US" sz="43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055" rtl="0" eaLnBrk="1" fontAlgn="auto" latinLnBrk="0" hangingPunct="1">
                <a:lnSpc>
                  <a:spcPct val="100000"/>
                </a:lnSpc>
                <a:spcBef>
                  <a:spcPts val="0"/>
                </a:spcBef>
                <a:spcAft>
                  <a:spcPts val="0"/>
                </a:spcAft>
                <a:buClrTx/>
                <a:buSzTx/>
                <a:buFontTx/>
                <a:buNone/>
                <a:tabLst/>
                <a:defRPr/>
              </a:pPr>
              <a:r>
                <a:rPr kumimoji="0" lang="en-US" sz="38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5135" rtl="0" eaLnBrk="1" fontAlgn="auto" latinLnBrk="0" hangingPunct="1">
                <a:lnSpc>
                  <a:spcPct val="100000"/>
                </a:lnSpc>
                <a:spcBef>
                  <a:spcPts val="0"/>
                </a:spcBef>
                <a:spcAft>
                  <a:spcPts val="0"/>
                </a:spcAft>
                <a:buClrTx/>
                <a:buSzTx/>
                <a:buFontTx/>
                <a:buNone/>
                <a:tabLst/>
                <a:defRPr/>
              </a:pPr>
              <a:endParaRPr kumimoji="0" lang="en-US" sz="43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5135" rtl="0" eaLnBrk="1" fontAlgn="auto" latinLnBrk="0" hangingPunct="1">
                <a:lnSpc>
                  <a:spcPct val="100000"/>
                </a:lnSpc>
                <a:spcBef>
                  <a:spcPts val="0"/>
                </a:spcBef>
                <a:spcAft>
                  <a:spcPts val="0"/>
                </a:spcAft>
                <a:buClrTx/>
                <a:buSzTx/>
                <a:buFontTx/>
                <a:buNone/>
                <a:tabLst/>
                <a:defRPr/>
              </a:pPr>
              <a:r>
                <a:rPr kumimoji="0" lang="en-US" sz="43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055" rtl="0" eaLnBrk="1" fontAlgn="auto" latinLnBrk="0" hangingPunct="1">
                <a:lnSpc>
                  <a:spcPct val="100000"/>
                </a:lnSpc>
                <a:spcBef>
                  <a:spcPts val="0"/>
                </a:spcBef>
                <a:spcAft>
                  <a:spcPts val="0"/>
                </a:spcAft>
                <a:buClrTx/>
                <a:buSzTx/>
                <a:buFontTx/>
                <a:buNone/>
                <a:tabLst/>
                <a:defRPr/>
              </a:pPr>
              <a:r>
                <a:rPr kumimoji="0" lang="en-US" sz="38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055" rtl="0" eaLnBrk="1" fontAlgn="auto" latinLnBrk="0" hangingPunct="1">
                <a:lnSpc>
                  <a:spcPct val="100000"/>
                </a:lnSpc>
                <a:spcBef>
                  <a:spcPts val="0"/>
                </a:spcBef>
                <a:spcAft>
                  <a:spcPts val="0"/>
                </a:spcAft>
                <a:buClrTx/>
                <a:buSzTx/>
                <a:buFontTx/>
                <a:buNone/>
                <a:tabLst/>
                <a:defRPr/>
              </a:pPr>
              <a:endParaRPr kumimoji="0" lang="en-US" sz="38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5135" rtl="0" eaLnBrk="1" fontAlgn="auto" latinLnBrk="0" hangingPunct="1">
                <a:lnSpc>
                  <a:spcPct val="100000"/>
                </a:lnSpc>
                <a:spcBef>
                  <a:spcPts val="0"/>
                </a:spcBef>
                <a:spcAft>
                  <a:spcPts val="0"/>
                </a:spcAft>
                <a:buClrTx/>
                <a:buSzTx/>
                <a:buFontTx/>
                <a:buNone/>
                <a:tabLst/>
                <a:defRPr/>
              </a:pPr>
              <a:r>
                <a:rPr kumimoji="0" lang="en-US" sz="43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055" rtl="0" eaLnBrk="1" fontAlgn="auto" latinLnBrk="0" hangingPunct="1">
                <a:lnSpc>
                  <a:spcPct val="100000"/>
                </a:lnSpc>
                <a:spcBef>
                  <a:spcPts val="0"/>
                </a:spcBef>
                <a:spcAft>
                  <a:spcPts val="0"/>
                </a:spcAft>
                <a:buClrTx/>
                <a:buSzTx/>
                <a:buFontTx/>
                <a:buNone/>
                <a:tabLst/>
                <a:defRPr/>
              </a:pPr>
              <a:r>
                <a:rPr kumimoji="0" lang="en-US" sz="38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055" rtl="0" eaLnBrk="1" fontAlgn="auto" latinLnBrk="0" hangingPunct="1">
                <a:lnSpc>
                  <a:spcPct val="100000"/>
                </a:lnSpc>
                <a:spcBef>
                  <a:spcPts val="0"/>
                </a:spcBef>
                <a:spcAft>
                  <a:spcPts val="0"/>
                </a:spcAft>
                <a:buClrTx/>
                <a:buSzTx/>
                <a:buFontTx/>
                <a:buNone/>
                <a:tabLst/>
                <a:defRPr/>
              </a:pPr>
              <a:endParaRPr lang="en-US" sz="3800" b="0" baseline="0" dirty="0" smtClean="0">
                <a:solidFill>
                  <a:schemeClr val="bg1">
                    <a:lumMod val="75000"/>
                  </a:schemeClr>
                </a:solidFill>
                <a:latin typeface="Trebuchet MS" pitchFamily="34" charset="0"/>
              </a:endParaRPr>
            </a:p>
            <a:p>
              <a:pPr marL="0" marR="0" lvl="0" indent="0" algn="ctr" defTabSz="1515135" rtl="0" eaLnBrk="1" fontAlgn="auto" latinLnBrk="0" hangingPunct="1">
                <a:lnSpc>
                  <a:spcPct val="100000"/>
                </a:lnSpc>
                <a:spcBef>
                  <a:spcPts val="0"/>
                </a:spcBef>
                <a:spcAft>
                  <a:spcPts val="0"/>
                </a:spcAft>
                <a:buClrTx/>
                <a:buSzTx/>
                <a:buFontTx/>
                <a:buNone/>
                <a:tabLst/>
                <a:defRPr/>
              </a:pPr>
              <a:r>
                <a:rPr kumimoji="0" lang="en-US" sz="43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055" rtl="0" eaLnBrk="1" fontAlgn="auto" latinLnBrk="0" hangingPunct="1">
                <a:lnSpc>
                  <a:spcPct val="100000"/>
                </a:lnSpc>
                <a:spcBef>
                  <a:spcPts val="0"/>
                </a:spcBef>
                <a:spcAft>
                  <a:spcPts val="0"/>
                </a:spcAft>
                <a:buClrTx/>
                <a:buSzTx/>
                <a:buFontTx/>
                <a:buNone/>
                <a:tabLst/>
                <a:defRPr/>
              </a:pPr>
              <a:r>
                <a:rPr kumimoji="0" lang="en-US" sz="38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055" rtl="0" eaLnBrk="1" fontAlgn="auto" latinLnBrk="0" hangingPunct="1">
                <a:lnSpc>
                  <a:spcPct val="100000"/>
                </a:lnSpc>
                <a:spcBef>
                  <a:spcPts val="0"/>
                </a:spcBef>
                <a:spcAft>
                  <a:spcPts val="0"/>
                </a:spcAft>
                <a:buClrTx/>
                <a:buSzTx/>
                <a:buFontTx/>
                <a:buNone/>
                <a:tabLst/>
                <a:defRPr/>
              </a:pPr>
              <a:endParaRPr kumimoji="0" lang="en-US" sz="27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94419048"/>
                </p:ext>
              </p:extLst>
            </p:nvPr>
          </p:nvGraphicFramePr>
          <p:xfrm>
            <a:off x="46871237" y="4714145"/>
            <a:ext cx="5586150" cy="2063772"/>
          </p:xfrm>
          <a:graphic>
            <a:graphicData uri="http://schemas.openxmlformats.org/presentationml/2006/ole">
              <mc:AlternateContent xmlns:mc="http://schemas.openxmlformats.org/markup-compatibility/2006">
                <mc:Choice xmlns:v="urn:schemas-microsoft-com:vml" Requires="v">
                  <p:oleObj spid="_x0000_s1153"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871237" y="4714145"/>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487207" y="10958709"/>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34822045"/>
                </p:ext>
              </p:extLst>
            </p:nvPr>
          </p:nvGraphicFramePr>
          <p:xfrm>
            <a:off x="44629619" y="18109538"/>
            <a:ext cx="1482266" cy="992162"/>
          </p:xfrm>
          <a:graphic>
            <a:graphicData uri="http://schemas.openxmlformats.org/presentationml/2006/ole">
              <mc:AlternateContent xmlns:mc="http://schemas.openxmlformats.org/markup-compatibility/2006">
                <mc:Choice xmlns:v="urn:schemas-microsoft-com:vml" Requires="v">
                  <p:oleObj spid="_x0000_s1154"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8109538"/>
                          <a:ext cx="1482266" cy="992162"/>
                        </a:xfrm>
                        <a:prstGeom prst="rect">
                          <a:avLst/>
                        </a:prstGeom>
                      </p:spPr>
                    </p:pic>
                  </p:oleObj>
                </mc:Fallback>
              </mc:AlternateContent>
            </a:graphicData>
          </a:graphic>
        </p:graphicFrame>
        <p:grpSp>
          <p:nvGrpSpPr>
            <p:cNvPr id="59" name="Group 58"/>
            <p:cNvGrpSpPr/>
            <p:nvPr userDrawn="1"/>
          </p:nvGrpSpPr>
          <p:grpSpPr>
            <a:xfrm>
              <a:off x="44487207" y="42060571"/>
              <a:ext cx="10354213" cy="1265612"/>
              <a:chOff x="44200453" y="39259895"/>
              <a:chExt cx="9771399" cy="1090622"/>
            </a:xfrm>
          </p:grpSpPr>
          <p:sp>
            <p:nvSpPr>
              <p:cNvPr id="61" name="Rounded Rectangle 60"/>
              <p:cNvSpPr/>
              <p:nvPr userDrawn="1"/>
            </p:nvSpPr>
            <p:spPr>
              <a:xfrm>
                <a:off x="44200453" y="39259895"/>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39358228"/>
                <a:ext cx="914401" cy="914399"/>
              </a:xfrm>
              <a:prstGeom prst="rect">
                <a:avLst/>
              </a:prstGeom>
              <a:noFill/>
              <a:ln>
                <a:noFill/>
              </a:ln>
            </p:spPr>
          </p:pic>
          <p:sp>
            <p:nvSpPr>
              <p:cNvPr id="63" name="TextBox 62"/>
              <p:cNvSpPr txBox="1"/>
              <p:nvPr userDrawn="1"/>
            </p:nvSpPr>
            <p:spPr>
              <a:xfrm>
                <a:off x="45300663" y="39449813"/>
                <a:ext cx="8671189" cy="597061"/>
              </a:xfrm>
              <a:prstGeom prst="rect">
                <a:avLst/>
              </a:prstGeom>
              <a:noFill/>
              <a:ln>
                <a:noFill/>
              </a:ln>
            </p:spPr>
            <p:txBody>
              <a:bodyPr wrap="square" rtlCol="0">
                <a:spAutoFit/>
              </a:bodyPr>
              <a:lstStyle/>
              <a:p>
                <a:r>
                  <a:rPr lang="en-US" sz="2200" dirty="0" smtClean="0">
                    <a:solidFill>
                      <a:schemeClr val="tx2"/>
                    </a:solidFill>
                    <a:latin typeface="Trebuchet MS" pitchFamily="34" charset="0"/>
                  </a:rPr>
                  <a:t>Student</a:t>
                </a:r>
                <a:r>
                  <a:rPr lang="en-US" sz="2200" baseline="0" dirty="0" smtClean="0">
                    <a:solidFill>
                      <a:schemeClr val="tx2"/>
                    </a:solidFill>
                    <a:latin typeface="Trebuchet MS" pitchFamily="34" charset="0"/>
                  </a:rPr>
                  <a:t> discounts are available on our </a:t>
                </a:r>
                <a:r>
                  <a:rPr lang="en-US" sz="2200" baseline="0" dirty="0" err="1" smtClean="0">
                    <a:solidFill>
                      <a:schemeClr val="tx2"/>
                    </a:solidFill>
                    <a:latin typeface="Trebuchet MS" pitchFamily="34" charset="0"/>
                  </a:rPr>
                  <a:t>Facebook</a:t>
                </a:r>
                <a:r>
                  <a:rPr lang="en-US" sz="2200" baseline="0" dirty="0" smtClean="0">
                    <a:solidFill>
                      <a:schemeClr val="tx2"/>
                    </a:solidFill>
                    <a:latin typeface="Trebuchet MS" pitchFamily="34" charset="0"/>
                  </a:rPr>
                  <a:t> page.</a:t>
                </a:r>
                <a:br>
                  <a:rPr lang="en-US" sz="2200" baseline="0" dirty="0" smtClean="0">
                    <a:solidFill>
                      <a:schemeClr val="tx2"/>
                    </a:solidFill>
                    <a:latin typeface="Trebuchet MS" pitchFamily="34" charset="0"/>
                  </a:rPr>
                </a:br>
                <a:r>
                  <a:rPr lang="en-US" sz="2200" baseline="0" dirty="0" smtClean="0">
                    <a:solidFill>
                      <a:schemeClr val="tx2"/>
                    </a:solidFill>
                    <a:latin typeface="Trebuchet MS" pitchFamily="34" charset="0"/>
                  </a:rPr>
                  <a:t>Go to </a:t>
                </a:r>
                <a:r>
                  <a:rPr lang="en-US" sz="2200" u="sng" baseline="0" dirty="0" smtClean="0">
                    <a:solidFill>
                      <a:schemeClr val="tx2"/>
                    </a:solidFill>
                    <a:latin typeface="Trebuchet MS" pitchFamily="34" charset="0"/>
                  </a:rPr>
                  <a:t>PosterPresentations.com</a:t>
                </a:r>
                <a:r>
                  <a:rPr lang="en-US" sz="2200" baseline="0" dirty="0" smtClean="0">
                    <a:solidFill>
                      <a:schemeClr val="tx2"/>
                    </a:solidFill>
                    <a:latin typeface="Trebuchet MS" pitchFamily="34" charset="0"/>
                  </a:rPr>
                  <a:t> and click on the FB icon. </a:t>
                </a:r>
                <a:endParaRPr lang="en-US" sz="2200" dirty="0">
                  <a:solidFill>
                    <a:schemeClr val="tx2"/>
                  </a:solidFill>
                  <a:latin typeface="Trebuchet MS" pitchFamily="34" charset="0"/>
                </a:endParaRPr>
              </a:p>
            </p:txBody>
          </p:sp>
        </p:grpSp>
        <p:sp>
          <p:nvSpPr>
            <p:cNvPr id="60" name="TextBox 59"/>
            <p:cNvSpPr txBox="1"/>
            <p:nvPr userDrawn="1"/>
          </p:nvSpPr>
          <p:spPr>
            <a:xfrm>
              <a:off x="44262807" y="43739379"/>
              <a:ext cx="6870217" cy="1260334"/>
            </a:xfrm>
            <a:prstGeom prst="rect">
              <a:avLst/>
            </a:prstGeom>
            <a:noFill/>
          </p:spPr>
          <p:txBody>
            <a:bodyPr wrap="square" lIns="65304" tIns="32651" rIns="65304" bIns="32651" rtlCol="0">
              <a:spAutoFit/>
            </a:bodyPr>
            <a:lstStyle/>
            <a:p>
              <a:pPr>
                <a:lnSpc>
                  <a:spcPts val="2602"/>
                </a:lnSpc>
              </a:pPr>
              <a:r>
                <a:rPr lang="en-US" sz="2700" dirty="0" smtClean="0">
                  <a:solidFill>
                    <a:schemeClr val="bg1"/>
                  </a:solidFill>
                </a:rPr>
                <a:t>© 2013</a:t>
              </a:r>
              <a:r>
                <a:rPr lang="en-US" sz="2700" baseline="0" dirty="0" smtClean="0">
                  <a:solidFill>
                    <a:schemeClr val="bg1"/>
                  </a:solidFill>
                </a:rPr>
                <a:t> </a:t>
              </a:r>
              <a:r>
                <a:rPr lang="en-US" sz="2700" dirty="0" smtClean="0">
                  <a:solidFill>
                    <a:schemeClr val="bg1"/>
                  </a:solidFill>
                </a:rPr>
                <a:t>PosterPresentations.com</a:t>
              </a:r>
              <a:br>
                <a:rPr lang="en-US" sz="2700" dirty="0" smtClean="0">
                  <a:solidFill>
                    <a:schemeClr val="bg1"/>
                  </a:solidFill>
                </a:rPr>
              </a:br>
              <a:r>
                <a:rPr lang="en-US" sz="2700" dirty="0" smtClean="0">
                  <a:solidFill>
                    <a:schemeClr val="bg1"/>
                  </a:solidFill>
                </a:rPr>
                <a:t>    </a:t>
              </a:r>
              <a:r>
                <a:rPr lang="en-US" sz="2200" dirty="0" smtClean="0">
                  <a:solidFill>
                    <a:schemeClr val="bg1"/>
                  </a:solidFill>
                </a:rPr>
                <a:t>2117 Fourth Street ,</a:t>
              </a:r>
              <a:r>
                <a:rPr lang="en-US" sz="2200" baseline="0" dirty="0" smtClean="0">
                  <a:solidFill>
                    <a:schemeClr val="bg1"/>
                  </a:solidFill>
                </a:rPr>
                <a:t> Unit C        </a:t>
              </a:r>
            </a:p>
            <a:p>
              <a:pPr>
                <a:lnSpc>
                  <a:spcPts val="2602"/>
                </a:lnSpc>
              </a:pPr>
              <a:r>
                <a:rPr lang="en-US" sz="2200" baseline="0" dirty="0" smtClean="0">
                  <a:solidFill>
                    <a:schemeClr val="bg1"/>
                  </a:solidFill>
                </a:rPr>
                <a:t>     Berkeley CA 94710</a:t>
              </a:r>
              <a:br>
                <a:rPr lang="en-US" sz="2200" baseline="0" dirty="0" smtClean="0">
                  <a:solidFill>
                    <a:schemeClr val="bg1"/>
                  </a:solidFill>
                </a:rPr>
              </a:br>
              <a:r>
                <a:rPr lang="en-US" sz="2200" baseline="0" dirty="0" smtClean="0">
                  <a:solidFill>
                    <a:schemeClr val="bg1"/>
                  </a:solidFill>
                </a:rPr>
                <a:t>    </a:t>
              </a:r>
              <a:r>
                <a:rPr lang="en-US" sz="2200" b="1" baseline="0" dirty="0" smtClean="0">
                  <a:solidFill>
                    <a:srgbClr val="FFFF00"/>
                  </a:solidFill>
                </a:rPr>
                <a:t>posterpresenter@gmail.com</a:t>
              </a:r>
              <a:endParaRPr lang="en-US" sz="27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9" r:id="rId1"/>
  </p:sldLayoutIdLst>
  <p:timing>
    <p:tnLst>
      <p:par>
        <p:cTn xmlns:p14="http://schemas.microsoft.com/office/powerpoint/2010/main" id="1" dur="indefinite" restart="never" nodeType="tmRoot"/>
      </p:par>
    </p:tnLst>
  </p:timing>
  <p:txStyles>
    <p:titleStyle>
      <a:lvl1pPr algn="ctr" defTabSz="5070726" rtl="0" eaLnBrk="1" latinLnBrk="0" hangingPunct="1">
        <a:spcBef>
          <a:spcPct val="0"/>
        </a:spcBef>
        <a:buNone/>
        <a:defRPr sz="10300" kern="1200">
          <a:solidFill>
            <a:schemeClr val="bg1"/>
          </a:solidFill>
          <a:latin typeface="Trebuchet MS" pitchFamily="34" charset="0"/>
          <a:ea typeface="+mj-ea"/>
          <a:cs typeface="+mj-cs"/>
        </a:defRPr>
      </a:lvl1pPr>
    </p:titleStyle>
    <p:bodyStyle>
      <a:lvl1pPr marL="1901513" indent="-1901513" algn="l" defTabSz="5070726" rtl="0" eaLnBrk="1" latinLnBrk="0" hangingPunct="1">
        <a:spcBef>
          <a:spcPct val="20000"/>
        </a:spcBef>
        <a:buFont typeface="Arial" pitchFamily="34" charset="0"/>
        <a:buChar char="•"/>
        <a:defRPr sz="17800" kern="1200">
          <a:solidFill>
            <a:schemeClr val="tx1"/>
          </a:solidFill>
          <a:latin typeface="+mn-lt"/>
          <a:ea typeface="+mn-ea"/>
          <a:cs typeface="+mn-cs"/>
        </a:defRPr>
      </a:lvl1pPr>
      <a:lvl2pPr marL="4119977" indent="-1584601" algn="l" defTabSz="5070726" rtl="0" eaLnBrk="1" latinLnBrk="0" hangingPunct="1">
        <a:spcBef>
          <a:spcPct val="20000"/>
        </a:spcBef>
        <a:buFont typeface="Arial" pitchFamily="34" charset="0"/>
        <a:buChar char="–"/>
        <a:defRPr sz="15700" kern="1200">
          <a:solidFill>
            <a:schemeClr val="tx1"/>
          </a:solidFill>
          <a:latin typeface="+mn-lt"/>
          <a:ea typeface="+mn-ea"/>
          <a:cs typeface="+mn-cs"/>
        </a:defRPr>
      </a:lvl2pPr>
      <a:lvl3pPr marL="6338419" indent="-1267694" algn="l" defTabSz="5070726" rtl="0" eaLnBrk="1" latinLnBrk="0" hangingPunct="1">
        <a:spcBef>
          <a:spcPct val="20000"/>
        </a:spcBef>
        <a:buFont typeface="Arial" pitchFamily="34" charset="0"/>
        <a:buChar char="•"/>
        <a:defRPr sz="13500" kern="1200">
          <a:solidFill>
            <a:schemeClr val="tx1"/>
          </a:solidFill>
          <a:latin typeface="+mn-lt"/>
          <a:ea typeface="+mn-ea"/>
          <a:cs typeface="+mn-cs"/>
        </a:defRPr>
      </a:lvl3pPr>
      <a:lvl4pPr marL="8873785" indent="-1267694" algn="l" defTabSz="5070726" rtl="0" eaLnBrk="1" latinLnBrk="0" hangingPunct="1">
        <a:spcBef>
          <a:spcPct val="20000"/>
        </a:spcBef>
        <a:buFont typeface="Arial" pitchFamily="34" charset="0"/>
        <a:buChar char="–"/>
        <a:defRPr sz="11300" kern="1200">
          <a:solidFill>
            <a:schemeClr val="tx1"/>
          </a:solidFill>
          <a:latin typeface="+mn-lt"/>
          <a:ea typeface="+mn-ea"/>
          <a:cs typeface="+mn-cs"/>
        </a:defRPr>
      </a:lvl4pPr>
      <a:lvl5pPr marL="11409150" indent="-1267694" algn="l" defTabSz="5070726" rtl="0" eaLnBrk="1" latinLnBrk="0" hangingPunct="1">
        <a:spcBef>
          <a:spcPct val="20000"/>
        </a:spcBef>
        <a:buFont typeface="Arial" pitchFamily="34" charset="0"/>
        <a:buChar char="»"/>
        <a:defRPr sz="11300" kern="1200">
          <a:solidFill>
            <a:schemeClr val="tx1"/>
          </a:solidFill>
          <a:latin typeface="+mn-lt"/>
          <a:ea typeface="+mn-ea"/>
          <a:cs typeface="+mn-cs"/>
        </a:defRPr>
      </a:lvl5pPr>
      <a:lvl6pPr marL="13944516" indent="-1267694" algn="l" defTabSz="5070726" rtl="0" eaLnBrk="1" latinLnBrk="0" hangingPunct="1">
        <a:spcBef>
          <a:spcPct val="20000"/>
        </a:spcBef>
        <a:buFont typeface="Arial" pitchFamily="34" charset="0"/>
        <a:buChar char="•"/>
        <a:defRPr sz="11300" kern="1200">
          <a:solidFill>
            <a:schemeClr val="tx1"/>
          </a:solidFill>
          <a:latin typeface="+mn-lt"/>
          <a:ea typeface="+mn-ea"/>
          <a:cs typeface="+mn-cs"/>
        </a:defRPr>
      </a:lvl6pPr>
      <a:lvl7pPr marL="16479882" indent="-1267694" algn="l" defTabSz="5070726" rtl="0" eaLnBrk="1" latinLnBrk="0" hangingPunct="1">
        <a:spcBef>
          <a:spcPct val="20000"/>
        </a:spcBef>
        <a:buFont typeface="Arial" pitchFamily="34" charset="0"/>
        <a:buChar char="•"/>
        <a:defRPr sz="11300" kern="1200">
          <a:solidFill>
            <a:schemeClr val="tx1"/>
          </a:solidFill>
          <a:latin typeface="+mn-lt"/>
          <a:ea typeface="+mn-ea"/>
          <a:cs typeface="+mn-cs"/>
        </a:defRPr>
      </a:lvl7pPr>
      <a:lvl8pPr marL="19015247" indent="-1267694" algn="l" defTabSz="5070726" rtl="0" eaLnBrk="1" latinLnBrk="0" hangingPunct="1">
        <a:spcBef>
          <a:spcPct val="20000"/>
        </a:spcBef>
        <a:buFont typeface="Arial" pitchFamily="34" charset="0"/>
        <a:buChar char="•"/>
        <a:defRPr sz="11300" kern="1200">
          <a:solidFill>
            <a:schemeClr val="tx1"/>
          </a:solidFill>
          <a:latin typeface="+mn-lt"/>
          <a:ea typeface="+mn-ea"/>
          <a:cs typeface="+mn-cs"/>
        </a:defRPr>
      </a:lvl8pPr>
      <a:lvl9pPr marL="21550613" indent="-1267694" algn="l" defTabSz="5070726" rtl="0" eaLnBrk="1" latinLnBrk="0" hangingPunct="1">
        <a:spcBef>
          <a:spcPct val="20000"/>
        </a:spcBef>
        <a:buFont typeface="Arial" pitchFamily="34" charset="0"/>
        <a:buChar char="•"/>
        <a:defRPr sz="11300" kern="1200">
          <a:solidFill>
            <a:schemeClr val="tx1"/>
          </a:solidFill>
          <a:latin typeface="+mn-lt"/>
          <a:ea typeface="+mn-ea"/>
          <a:cs typeface="+mn-cs"/>
        </a:defRPr>
      </a:lvl9pPr>
    </p:bodyStyle>
    <p:otherStyle>
      <a:defPPr>
        <a:defRPr lang="en-US"/>
      </a:defPPr>
      <a:lvl1pPr marL="0" algn="l" defTabSz="5070726" rtl="0" eaLnBrk="1" latinLnBrk="0" hangingPunct="1">
        <a:defRPr sz="10300" kern="1200">
          <a:solidFill>
            <a:schemeClr val="tx1"/>
          </a:solidFill>
          <a:latin typeface="+mn-lt"/>
          <a:ea typeface="+mn-ea"/>
          <a:cs typeface="+mn-cs"/>
        </a:defRPr>
      </a:lvl1pPr>
      <a:lvl2pPr marL="2535387" algn="l" defTabSz="5070726" rtl="0" eaLnBrk="1" latinLnBrk="0" hangingPunct="1">
        <a:defRPr sz="10300" kern="1200">
          <a:solidFill>
            <a:schemeClr val="tx1"/>
          </a:solidFill>
          <a:latin typeface="+mn-lt"/>
          <a:ea typeface="+mn-ea"/>
          <a:cs typeface="+mn-cs"/>
        </a:defRPr>
      </a:lvl2pPr>
      <a:lvl3pPr marL="5070726" algn="l" defTabSz="5070726" rtl="0" eaLnBrk="1" latinLnBrk="0" hangingPunct="1">
        <a:defRPr sz="10300" kern="1200">
          <a:solidFill>
            <a:schemeClr val="tx1"/>
          </a:solidFill>
          <a:latin typeface="+mn-lt"/>
          <a:ea typeface="+mn-ea"/>
          <a:cs typeface="+mn-cs"/>
        </a:defRPr>
      </a:lvl3pPr>
      <a:lvl4pPr marL="7606102" algn="l" defTabSz="5070726" rtl="0" eaLnBrk="1" latinLnBrk="0" hangingPunct="1">
        <a:defRPr sz="10300" kern="1200">
          <a:solidFill>
            <a:schemeClr val="tx1"/>
          </a:solidFill>
          <a:latin typeface="+mn-lt"/>
          <a:ea typeface="+mn-ea"/>
          <a:cs typeface="+mn-cs"/>
        </a:defRPr>
      </a:lvl4pPr>
      <a:lvl5pPr marL="10141468" algn="l" defTabSz="5070726" rtl="0" eaLnBrk="1" latinLnBrk="0" hangingPunct="1">
        <a:defRPr sz="10300" kern="1200">
          <a:solidFill>
            <a:schemeClr val="tx1"/>
          </a:solidFill>
          <a:latin typeface="+mn-lt"/>
          <a:ea typeface="+mn-ea"/>
          <a:cs typeface="+mn-cs"/>
        </a:defRPr>
      </a:lvl5pPr>
      <a:lvl6pPr marL="12676828" algn="l" defTabSz="5070726" rtl="0" eaLnBrk="1" latinLnBrk="0" hangingPunct="1">
        <a:defRPr sz="10300" kern="1200">
          <a:solidFill>
            <a:schemeClr val="tx1"/>
          </a:solidFill>
          <a:latin typeface="+mn-lt"/>
          <a:ea typeface="+mn-ea"/>
          <a:cs typeface="+mn-cs"/>
        </a:defRPr>
      </a:lvl6pPr>
      <a:lvl7pPr marL="15212204" algn="l" defTabSz="5070726" rtl="0" eaLnBrk="1" latinLnBrk="0" hangingPunct="1">
        <a:defRPr sz="10300" kern="1200">
          <a:solidFill>
            <a:schemeClr val="tx1"/>
          </a:solidFill>
          <a:latin typeface="+mn-lt"/>
          <a:ea typeface="+mn-ea"/>
          <a:cs typeface="+mn-cs"/>
        </a:defRPr>
      </a:lvl7pPr>
      <a:lvl8pPr marL="17747559" algn="l" defTabSz="5070726" rtl="0" eaLnBrk="1" latinLnBrk="0" hangingPunct="1">
        <a:defRPr sz="10300" kern="1200">
          <a:solidFill>
            <a:schemeClr val="tx1"/>
          </a:solidFill>
          <a:latin typeface="+mn-lt"/>
          <a:ea typeface="+mn-ea"/>
          <a:cs typeface="+mn-cs"/>
        </a:defRPr>
      </a:lvl8pPr>
      <a:lvl9pPr marL="20282930" algn="l" defTabSz="5070726" rtl="0" eaLnBrk="1" latinLnBrk="0" hangingPunct="1">
        <a:defRPr sz="10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3"/>
            <a:ext cx="35999738" cy="7347678"/>
          </a:xfrm>
          <a:prstGeom prst="rect">
            <a:avLst/>
          </a:prstGeom>
          <a:solidFill>
            <a:schemeClr val="accent5">
              <a:lumMod val="75000"/>
            </a:schemeClr>
          </a:solidFill>
          <a:ln w="9525">
            <a:solidFill>
              <a:schemeClr val="tx1"/>
            </a:solidFill>
            <a:miter lim="800000"/>
            <a:headEnd/>
            <a:tailEnd/>
          </a:ln>
          <a:effectLst/>
        </p:spPr>
        <p:txBody>
          <a:bodyPr wrap="none" lIns="105623" tIns="52833" rIns="105623" bIns="52833" anchor="ctr"/>
          <a:lstStyle/>
          <a:p>
            <a:pPr>
              <a:defRPr/>
            </a:pPr>
            <a:endParaRPr lang="en-US" dirty="0"/>
          </a:p>
        </p:txBody>
      </p:sp>
      <p:sp>
        <p:nvSpPr>
          <p:cNvPr id="8" name="Rectangle 33"/>
          <p:cNvSpPr>
            <a:spLocks noChangeArrowheads="1"/>
          </p:cNvSpPr>
          <p:nvPr/>
        </p:nvSpPr>
        <p:spPr bwMode="auto">
          <a:xfrm>
            <a:off x="749995" y="8047519"/>
            <a:ext cx="34495843" cy="40937061"/>
          </a:xfrm>
          <a:prstGeom prst="roundRect">
            <a:avLst>
              <a:gd name="adj" fmla="val 2277"/>
            </a:avLst>
          </a:prstGeom>
          <a:gradFill flip="none" rotWithShape="1">
            <a:gsLst>
              <a:gs pos="0">
                <a:srgbClr val="CDD2DE"/>
              </a:gs>
              <a:gs pos="0">
                <a:srgbClr val="CDD2DE"/>
              </a:gs>
              <a:gs pos="100000">
                <a:srgbClr val="F3F5FA"/>
              </a:gs>
            </a:gsLst>
            <a:lin ang="16200000" scaled="1"/>
            <a:tileRect/>
          </a:gradFill>
          <a:ln w="9525">
            <a:solidFill>
              <a:schemeClr val="tx2"/>
            </a:solidFill>
            <a:miter lim="800000"/>
            <a:headEnd/>
            <a:tailEnd/>
          </a:ln>
          <a:effectLst/>
        </p:spPr>
        <p:txBody>
          <a:bodyPr wrap="none" lIns="105623" tIns="52833" rIns="105623" bIns="52833" anchor="ctr"/>
          <a:lstStyle/>
          <a:p>
            <a:pPr>
              <a:defRPr/>
            </a:pPr>
            <a:endParaRPr lang="en-US" dirty="0"/>
          </a:p>
        </p:txBody>
      </p:sp>
      <p:sp>
        <p:nvSpPr>
          <p:cNvPr id="9" name="Rectangle 9"/>
          <p:cNvSpPr>
            <a:spLocks noChangeArrowheads="1"/>
          </p:cNvSpPr>
          <p:nvPr/>
        </p:nvSpPr>
        <p:spPr bwMode="auto">
          <a:xfrm>
            <a:off x="0" y="7354973"/>
            <a:ext cx="35999738" cy="233260"/>
          </a:xfrm>
          <a:prstGeom prst="rect">
            <a:avLst/>
          </a:prstGeom>
          <a:solidFill>
            <a:schemeClr val="accent5">
              <a:lumMod val="50000"/>
            </a:schemeClr>
          </a:solidFill>
          <a:ln w="152400">
            <a:noFill/>
            <a:miter lim="800000"/>
            <a:headEnd/>
            <a:tailEnd/>
          </a:ln>
          <a:effectLst/>
        </p:spPr>
        <p:txBody>
          <a:bodyPr wrap="none" lIns="105623" tIns="52833" rIns="105623" bIns="52833" anchor="ctr"/>
          <a:lstStyle/>
          <a:p>
            <a:pPr>
              <a:defRPr/>
            </a:pPr>
            <a:endParaRPr lang="en-US" dirty="0"/>
          </a:p>
        </p:txBody>
      </p:sp>
      <p:sp>
        <p:nvSpPr>
          <p:cNvPr id="10" name="Text Box 14"/>
          <p:cNvSpPr txBox="1">
            <a:spLocks noChangeArrowheads="1"/>
          </p:cNvSpPr>
          <p:nvPr/>
        </p:nvSpPr>
        <p:spPr bwMode="auto">
          <a:xfrm>
            <a:off x="1703118" y="49377275"/>
            <a:ext cx="3135583" cy="351162"/>
          </a:xfrm>
          <a:prstGeom prst="rect">
            <a:avLst/>
          </a:prstGeom>
          <a:noFill/>
          <a:ln w="9525">
            <a:noFill/>
            <a:miter lim="800000"/>
            <a:headEnd/>
            <a:tailEnd/>
          </a:ln>
          <a:effectLst/>
        </p:spPr>
        <p:txBody>
          <a:bodyPr wrap="square" lIns="105423" tIns="52725" rIns="105423" bIns="52725">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nvGrpSpPr>
          <p:cNvPr id="36" name="Group 35"/>
          <p:cNvGrpSpPr/>
          <p:nvPr userDrawn="1"/>
        </p:nvGrpSpPr>
        <p:grpSpPr>
          <a:xfrm>
            <a:off x="-12648044" y="-48118"/>
            <a:ext cx="12278048" cy="50432204"/>
            <a:chOff x="-11216136" y="-1"/>
            <a:chExt cx="11035721" cy="45329339"/>
          </a:xfrm>
        </p:grpSpPr>
        <p:sp>
          <p:nvSpPr>
            <p:cNvPr id="37" name="Rectangle 36"/>
            <p:cNvSpPr/>
            <p:nvPr/>
          </p:nvSpPr>
          <p:spPr>
            <a:xfrm>
              <a:off x="-11216136" y="-1"/>
              <a:ext cx="11009812" cy="4532933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5135" rtl="0" eaLnBrk="1" fontAlgn="auto" latinLnBrk="0" hangingPunct="1">
                <a:lnSpc>
                  <a:spcPct val="100000"/>
                </a:lnSpc>
                <a:spcBef>
                  <a:spcPts val="0"/>
                </a:spcBef>
                <a:spcAft>
                  <a:spcPts val="0"/>
                </a:spcAft>
                <a:buClrTx/>
                <a:buSzTx/>
                <a:buFontTx/>
                <a:buNone/>
                <a:tabLst/>
                <a:defRPr/>
              </a:pPr>
              <a:r>
                <a:rPr lang="en-US" sz="4300" b="1" spc="0" dirty="0" smtClean="0">
                  <a:solidFill>
                    <a:srgbClr val="FF0000"/>
                  </a:solidFill>
                  <a:latin typeface="Trebuchet MS" pitchFamily="34" charset="0"/>
                </a:rPr>
                <a:t>(—THIS SIDEBAR DOES NOT PRINT—)</a:t>
              </a:r>
              <a:endParaRPr lang="en-US" sz="4300" b="1" spc="599" dirty="0" smtClean="0">
                <a:solidFill>
                  <a:schemeClr val="bg1"/>
                </a:solidFill>
                <a:latin typeface="Trebuchet MS" pitchFamily="34" charset="0"/>
              </a:endParaRPr>
            </a:p>
            <a:p>
              <a:pPr algn="ctr"/>
              <a:r>
                <a:rPr lang="en-US" sz="5400" b="1" spc="599" dirty="0" smtClean="0">
                  <a:solidFill>
                    <a:schemeClr val="bg1"/>
                  </a:solidFill>
                  <a:latin typeface="Trebuchet MS" pitchFamily="34" charset="0"/>
                </a:rPr>
                <a:t>DESIGN</a:t>
              </a:r>
              <a:r>
                <a:rPr lang="en-US" sz="5400" b="1" spc="599" baseline="0" dirty="0" smtClean="0">
                  <a:solidFill>
                    <a:schemeClr val="bg1"/>
                  </a:solidFill>
                  <a:latin typeface="Trebuchet MS" pitchFamily="34" charset="0"/>
                </a:rPr>
                <a:t> </a:t>
              </a:r>
              <a:r>
                <a:rPr lang="en-US" sz="5400" b="1" spc="599" dirty="0" smtClean="0">
                  <a:solidFill>
                    <a:schemeClr val="bg1"/>
                  </a:solidFill>
                  <a:latin typeface="Trebuchet MS" pitchFamily="34" charset="0"/>
                </a:rPr>
                <a:t>GUIDE</a:t>
              </a:r>
            </a:p>
            <a:p>
              <a:pPr algn="ctr"/>
              <a:endParaRPr lang="en-US" sz="3800" b="1" dirty="0" smtClean="0">
                <a:latin typeface="Trebuchet MS" pitchFamily="34" charset="0"/>
              </a:endParaRPr>
            </a:p>
            <a:p>
              <a:pPr defTabSz="3757676"/>
              <a:r>
                <a:rPr lang="en-US" sz="3800" i="0" dirty="0" smtClean="0">
                  <a:latin typeface="Trebuchet MS" pitchFamily="34" charset="0"/>
                </a:rPr>
                <a:t>This PowerPoint</a:t>
              </a:r>
              <a:r>
                <a:rPr lang="en-US" sz="3800" i="0" baseline="0" dirty="0" smtClean="0">
                  <a:latin typeface="Trebuchet MS" pitchFamily="34" charset="0"/>
                </a:rPr>
                <a:t> </a:t>
              </a:r>
              <a:r>
                <a:rPr lang="en-US" sz="3800" i="0" dirty="0" smtClean="0">
                  <a:latin typeface="Trebuchet MS" pitchFamily="34" charset="0"/>
                </a:rPr>
                <a:t>2007 template produces</a:t>
              </a:r>
              <a:r>
                <a:rPr lang="en-US" sz="3800" i="0" baseline="0" dirty="0" smtClean="0">
                  <a:latin typeface="Trebuchet MS" pitchFamily="34" charset="0"/>
                </a:rPr>
                <a:t> </a:t>
              </a:r>
              <a:r>
                <a:rPr lang="en-US" sz="3800" i="0" dirty="0" smtClean="0">
                  <a:latin typeface="Trebuchet MS" pitchFamily="34" charset="0"/>
                </a:rPr>
                <a:t>a 100cmx140cm presentation poster. </a:t>
              </a:r>
              <a:r>
                <a:rPr lang="en-US" sz="3800" dirty="0" smtClean="0">
                  <a:latin typeface="Trebuchet MS" pitchFamily="34" charset="0"/>
                </a:rPr>
                <a:t>You</a:t>
              </a:r>
              <a:r>
                <a:rPr lang="en-US" sz="3800" baseline="0" dirty="0" smtClean="0">
                  <a:latin typeface="Trebuchet MS" pitchFamily="34" charset="0"/>
                </a:rPr>
                <a:t> can u</a:t>
              </a:r>
              <a:r>
                <a:rPr lang="en-US" sz="3800" dirty="0" smtClean="0">
                  <a:latin typeface="Trebuchet MS" pitchFamily="34" charset="0"/>
                </a:rPr>
                <a:t>se</a:t>
              </a:r>
              <a:r>
                <a:rPr lang="en-US" sz="3800" baseline="0" dirty="0" smtClean="0">
                  <a:latin typeface="Trebuchet MS" pitchFamily="34" charset="0"/>
                </a:rPr>
                <a:t> it to create your research poster and </a:t>
              </a:r>
              <a:r>
                <a:rPr lang="en-US" sz="3800" dirty="0" smtClean="0">
                  <a:latin typeface="Trebuchet MS" pitchFamily="34" charset="0"/>
                </a:rPr>
                <a:t>save valuable time placing titles, subtitles,</a:t>
              </a:r>
              <a:r>
                <a:rPr lang="en-US" sz="3800" baseline="0" dirty="0" smtClean="0">
                  <a:latin typeface="Trebuchet MS" pitchFamily="34" charset="0"/>
                </a:rPr>
                <a:t> text, and graphics</a:t>
              </a:r>
              <a:r>
                <a:rPr lang="en-US" sz="3800" dirty="0" smtClean="0">
                  <a:latin typeface="Trebuchet MS" pitchFamily="34" charset="0"/>
                </a:rPr>
                <a:t>. </a:t>
              </a:r>
            </a:p>
            <a:p>
              <a:pPr defTabSz="3757676"/>
              <a:endParaRPr lang="en-US" sz="3800" dirty="0" smtClean="0">
                <a:latin typeface="Trebuchet MS" pitchFamily="34" charset="0"/>
              </a:endParaRPr>
            </a:p>
            <a:p>
              <a:pPr defTabSz="4379938"/>
              <a:r>
                <a:rPr lang="en-US" sz="3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3800" b="1" dirty="0" smtClean="0">
                  <a:solidFill>
                    <a:srgbClr val="FFC000"/>
                  </a:solidFill>
                  <a:latin typeface="Trebuchet MS" pitchFamily="34" charset="0"/>
                </a:rPr>
                <a:t>PosterPresentations.com</a:t>
              </a:r>
              <a:r>
                <a:rPr lang="en-US" sz="3800" b="1" dirty="0" smtClean="0">
                  <a:solidFill>
                    <a:schemeClr val="bg1"/>
                  </a:solidFill>
                  <a:latin typeface="Trebuchet MS" pitchFamily="34" charset="0"/>
                </a:rPr>
                <a:t> </a:t>
              </a:r>
              <a:r>
                <a:rPr lang="en-US" sz="3800" dirty="0" smtClean="0">
                  <a:solidFill>
                    <a:schemeClr val="bg1"/>
                  </a:solidFill>
                  <a:latin typeface="Trebuchet MS" pitchFamily="34" charset="0"/>
                </a:rPr>
                <a:t>and click on HELP DESK.</a:t>
              </a:r>
            </a:p>
            <a:p>
              <a:pPr defTabSz="4379938"/>
              <a:endParaRPr lang="en-US" sz="3800" dirty="0" smtClean="0">
                <a:latin typeface="Trebuchet MS" pitchFamily="34" charset="0"/>
              </a:endParaRPr>
            </a:p>
            <a:p>
              <a:pPr defTabSz="4379938"/>
              <a:r>
                <a:rPr lang="en-US" sz="3800" dirty="0" smtClean="0">
                  <a:solidFill>
                    <a:schemeClr val="bg1"/>
                  </a:solidFill>
                  <a:latin typeface="Trebuchet MS" pitchFamily="34" charset="0"/>
                </a:rPr>
                <a:t>When</a:t>
              </a:r>
              <a:r>
                <a:rPr lang="en-US" sz="3800" baseline="0" dirty="0" smtClean="0">
                  <a:solidFill>
                    <a:schemeClr val="bg1"/>
                  </a:solidFill>
                  <a:latin typeface="Trebuchet MS" pitchFamily="34" charset="0"/>
                </a:rPr>
                <a:t> you are ready to print your poster</a:t>
              </a:r>
              <a:r>
                <a:rPr lang="en-US" sz="3800" dirty="0" smtClean="0">
                  <a:solidFill>
                    <a:schemeClr val="bg1"/>
                  </a:solidFill>
                  <a:latin typeface="Trebuchet MS" pitchFamily="34" charset="0"/>
                </a:rPr>
                <a:t>,</a:t>
              </a:r>
              <a:r>
                <a:rPr lang="en-US" sz="3800" baseline="0" dirty="0" smtClean="0">
                  <a:solidFill>
                    <a:schemeClr val="bg1"/>
                  </a:solidFill>
                  <a:latin typeface="Trebuchet MS" pitchFamily="34" charset="0"/>
                </a:rPr>
                <a:t> go online to </a:t>
              </a:r>
              <a:r>
                <a:rPr lang="en-US" sz="3800" b="0" dirty="0" smtClean="0">
                  <a:solidFill>
                    <a:schemeClr val="bg1"/>
                  </a:solidFill>
                  <a:latin typeface="Trebuchet MS" pitchFamily="34" charset="0"/>
                </a:rPr>
                <a:t>PosterPresentations.com</a:t>
              </a:r>
              <a:r>
                <a:rPr lang="en-US" sz="3800" dirty="0" smtClean="0">
                  <a:solidFill>
                    <a:schemeClr val="bg1"/>
                  </a:solidFill>
                  <a:latin typeface="Trebuchet MS" pitchFamily="34" charset="0"/>
                </a:rPr>
                <a:t/>
              </a:r>
              <a:br>
                <a:rPr lang="en-US" sz="3800" dirty="0" smtClean="0">
                  <a:solidFill>
                    <a:schemeClr val="bg1"/>
                  </a:solidFill>
                  <a:latin typeface="Trebuchet MS" pitchFamily="34" charset="0"/>
                </a:rPr>
              </a:br>
              <a:endParaRPr lang="en-US" sz="3800" dirty="0" smtClean="0">
                <a:solidFill>
                  <a:schemeClr val="bg1"/>
                </a:solidFill>
                <a:latin typeface="Trebuchet MS" pitchFamily="34" charset="0"/>
              </a:endParaRPr>
            </a:p>
            <a:p>
              <a:pPr algn="l" defTabSz="3757676"/>
              <a:r>
                <a:rPr lang="en-US" sz="3800" b="0" dirty="0" smtClean="0">
                  <a:solidFill>
                    <a:schemeClr val="bg1"/>
                  </a:solidFill>
                  <a:latin typeface="Trebuchet MS" pitchFamily="34" charset="0"/>
                </a:rPr>
                <a:t>Need</a:t>
              </a:r>
              <a:r>
                <a:rPr lang="en-US" sz="3800" b="0" baseline="0" dirty="0" smtClean="0">
                  <a:solidFill>
                    <a:schemeClr val="bg1"/>
                  </a:solidFill>
                  <a:latin typeface="Trebuchet MS" pitchFamily="34" charset="0"/>
                </a:rPr>
                <a:t> assistance? Call us at </a:t>
              </a:r>
              <a:r>
                <a:rPr lang="en-US" sz="3800" b="0" dirty="0" smtClean="0">
                  <a:solidFill>
                    <a:srgbClr val="FFC000"/>
                  </a:solidFill>
                  <a:latin typeface="Trebuchet MS" pitchFamily="34" charset="0"/>
                </a:rPr>
                <a:t>1.510.649.3001</a:t>
              </a:r>
            </a:p>
            <a:p>
              <a:pPr algn="l" defTabSz="3757676"/>
              <a:endParaRPr lang="en-US" sz="4900" b="1" dirty="0" smtClean="0">
                <a:solidFill>
                  <a:srgbClr val="FFFF00"/>
                </a:solidFill>
                <a:latin typeface="Trebuchet MS" pitchFamily="34" charset="0"/>
              </a:endParaRPr>
            </a:p>
            <a:p>
              <a:pPr algn="ctr"/>
              <a:endParaRPr lang="en-US" sz="3800" b="1" dirty="0" smtClean="0">
                <a:solidFill>
                  <a:schemeClr val="bg1"/>
                </a:solidFill>
                <a:latin typeface="Trebuchet MS" pitchFamily="34" charset="0"/>
              </a:endParaRPr>
            </a:p>
            <a:p>
              <a:pPr algn="ctr"/>
              <a:r>
                <a:rPr lang="en-US" sz="5400" b="1" spc="599" dirty="0" smtClean="0">
                  <a:solidFill>
                    <a:schemeClr val="bg1"/>
                  </a:solidFill>
                  <a:latin typeface="Trebuchet MS" pitchFamily="34" charset="0"/>
                </a:rPr>
                <a:t>QUICK START</a:t>
              </a:r>
            </a:p>
            <a:p>
              <a:pPr algn="ctr"/>
              <a:endParaRPr lang="en-US" sz="4300" b="1" baseline="0" dirty="0" smtClean="0">
                <a:solidFill>
                  <a:schemeClr val="bg1"/>
                </a:solidFill>
                <a:latin typeface="Trebuchet MS" pitchFamily="34" charset="0"/>
              </a:endParaRPr>
            </a:p>
            <a:p>
              <a:pPr algn="ctr"/>
              <a:r>
                <a:rPr lang="en-US" sz="4300" b="1" baseline="0" dirty="0" smtClean="0">
                  <a:solidFill>
                    <a:srgbClr val="FFC000"/>
                  </a:solidFill>
                  <a:latin typeface="Trebuchet MS" pitchFamily="34" charset="0"/>
                </a:rPr>
                <a:t>Zoom in and out</a:t>
              </a:r>
            </a:p>
            <a:p>
              <a:pPr marL="2521956" indent="-649513" algn="l" defTabSz="849104">
                <a:tabLst/>
              </a:pPr>
              <a:r>
                <a:rPr lang="en-US" sz="3800" b="0" baseline="0" dirty="0" smtClean="0">
                  <a:solidFill>
                    <a:schemeClr val="bg1"/>
                  </a:solidFill>
                  <a:latin typeface="Trebuchet MS" pitchFamily="34" charset="0"/>
                </a:rPr>
                <a:t>	</a:t>
              </a:r>
              <a:r>
                <a:rPr lang="en-US" sz="38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800" b="0" baseline="0" dirty="0" smtClean="0">
                <a:solidFill>
                  <a:schemeClr val="bg1"/>
                </a:solidFill>
                <a:latin typeface="Trebuchet MS" pitchFamily="34" charset="0"/>
              </a:endParaRPr>
            </a:p>
            <a:p>
              <a:pPr algn="ctr"/>
              <a:r>
                <a:rPr lang="en-US" sz="4300" b="1" baseline="0" dirty="0" smtClean="0">
                  <a:solidFill>
                    <a:srgbClr val="FFC000"/>
                  </a:solidFill>
                  <a:latin typeface="Trebuchet MS" pitchFamily="34" charset="0"/>
                </a:rPr>
                <a:t>Title, Authors, and Affiliations</a:t>
              </a:r>
            </a:p>
            <a:p>
              <a:pPr algn="l"/>
              <a:r>
                <a:rPr lang="en-US" sz="38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38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800" b="0" spc="0" baseline="0" dirty="0" smtClean="0">
                <a:solidFill>
                  <a:schemeClr val="bg1">
                    <a:lumMod val="75000"/>
                  </a:schemeClr>
                </a:solidFill>
                <a:latin typeface="Trebuchet MS" pitchFamily="34" charset="0"/>
              </a:endParaRPr>
            </a:p>
            <a:p>
              <a:pPr algn="l"/>
              <a:r>
                <a:rPr lang="en-US" sz="3800" b="1" spc="302" baseline="0" dirty="0" smtClean="0">
                  <a:solidFill>
                    <a:srgbClr val="FFC000"/>
                  </a:solidFill>
                  <a:latin typeface="Trebuchet MS" pitchFamily="34" charset="0"/>
                </a:rPr>
                <a:t>TIP</a:t>
              </a:r>
              <a:r>
                <a:rPr lang="en-US" sz="3800" b="1" baseline="0" dirty="0" smtClean="0">
                  <a:solidFill>
                    <a:srgbClr val="FFC000"/>
                  </a:solidFill>
                  <a:latin typeface="Trebuchet MS" pitchFamily="34" charset="0"/>
                </a:rPr>
                <a:t>: </a:t>
              </a:r>
              <a:r>
                <a:rPr lang="en-US" sz="38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3800" b="1" baseline="0" dirty="0" smtClean="0">
                  <a:solidFill>
                    <a:schemeClr val="bg1"/>
                  </a:solidFill>
                  <a:latin typeface="Trebuchet MS" pitchFamily="34" charset="0"/>
                </a:rPr>
                <a:t/>
              </a:r>
              <a:br>
                <a:rPr lang="en-US" sz="3800" b="1" baseline="0" dirty="0" smtClean="0">
                  <a:solidFill>
                    <a:schemeClr val="bg1"/>
                  </a:solidFill>
                  <a:latin typeface="Trebuchet MS" pitchFamily="34" charset="0"/>
                </a:rPr>
              </a:br>
              <a:endParaRPr lang="en-US" sz="3800" b="1" dirty="0" smtClean="0">
                <a:solidFill>
                  <a:schemeClr val="bg1"/>
                </a:solidFill>
                <a:latin typeface="Trebuchet MS" pitchFamily="34" charset="0"/>
              </a:endParaRPr>
            </a:p>
            <a:p>
              <a:pPr algn="ctr"/>
              <a:endParaRPr lang="en-US" sz="3800" b="1" dirty="0" smtClean="0">
                <a:solidFill>
                  <a:srgbClr val="FFC000"/>
                </a:solidFill>
                <a:latin typeface="Trebuchet MS" pitchFamily="34" charset="0"/>
              </a:endParaRPr>
            </a:p>
            <a:p>
              <a:pPr algn="ctr"/>
              <a:endParaRPr lang="en-US" sz="3800" b="1" dirty="0" smtClean="0">
                <a:solidFill>
                  <a:srgbClr val="FFC000"/>
                </a:solidFill>
                <a:latin typeface="Trebuchet MS" pitchFamily="34" charset="0"/>
              </a:endParaRPr>
            </a:p>
            <a:p>
              <a:pPr algn="ctr"/>
              <a:r>
                <a:rPr lang="en-US" sz="4300" b="1" dirty="0" smtClean="0">
                  <a:solidFill>
                    <a:srgbClr val="FFC000"/>
                  </a:solidFill>
                  <a:latin typeface="Trebuchet MS" pitchFamily="34" charset="0"/>
                </a:rPr>
                <a:t>Adding Logos</a:t>
              </a:r>
              <a:r>
                <a:rPr lang="en-US" sz="4300" b="1" baseline="0" dirty="0" smtClean="0">
                  <a:solidFill>
                    <a:srgbClr val="FFC000"/>
                  </a:solidFill>
                  <a:latin typeface="Trebuchet MS" pitchFamily="34" charset="0"/>
                </a:rPr>
                <a:t> / Seals</a:t>
              </a:r>
            </a:p>
            <a:p>
              <a:pPr algn="l"/>
              <a:r>
                <a:rPr lang="en-US" sz="38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800" b="0" spc="302" baseline="0" dirty="0" smtClean="0">
                <a:solidFill>
                  <a:schemeClr val="bg1">
                    <a:lumMod val="75000"/>
                  </a:schemeClr>
                </a:solidFill>
                <a:latin typeface="Trebuchet MS" pitchFamily="34" charset="0"/>
              </a:endParaRPr>
            </a:p>
            <a:p>
              <a:pPr algn="l"/>
              <a:r>
                <a:rPr lang="en-US" sz="3800" b="1" spc="302" baseline="0" dirty="0" smtClean="0">
                  <a:solidFill>
                    <a:srgbClr val="FFC000"/>
                  </a:solidFill>
                  <a:latin typeface="Trebuchet MS" pitchFamily="34" charset="0"/>
                </a:rPr>
                <a:t>TIP:</a:t>
              </a:r>
              <a:r>
                <a:rPr lang="en-US" sz="3800" b="1" spc="0" baseline="0" dirty="0" smtClean="0">
                  <a:solidFill>
                    <a:srgbClr val="FFC000"/>
                  </a:solidFill>
                  <a:latin typeface="Trebuchet MS" pitchFamily="34" charset="0"/>
                </a:rPr>
                <a:t> </a:t>
              </a:r>
              <a:r>
                <a:rPr lang="en-US" sz="3800" b="0" baseline="0" dirty="0" smtClean="0">
                  <a:solidFill>
                    <a:schemeClr val="bg1">
                      <a:lumMod val="75000"/>
                    </a:schemeClr>
                  </a:solidFill>
                  <a:latin typeface="Trebuchet MS" pitchFamily="34" charset="0"/>
                </a:rPr>
                <a:t>See if your school’s logo is available on our free poster templates page.</a:t>
              </a:r>
            </a:p>
            <a:p>
              <a:pPr algn="l"/>
              <a:endParaRPr lang="en-US" sz="3800" b="0" baseline="0" dirty="0" smtClean="0">
                <a:latin typeface="Trebuchet MS" pitchFamily="34" charset="0"/>
              </a:endParaRPr>
            </a:p>
            <a:p>
              <a:pPr algn="ctr"/>
              <a:r>
                <a:rPr lang="en-US" sz="4300" b="1" baseline="0" dirty="0" smtClean="0">
                  <a:solidFill>
                    <a:srgbClr val="FFC000"/>
                  </a:solidFill>
                  <a:latin typeface="Trebuchet MS" pitchFamily="34" charset="0"/>
                </a:rPr>
                <a:t>Photographs / Graphics</a:t>
              </a:r>
            </a:p>
            <a:p>
              <a:pPr algn="l" defTabSz="975829"/>
              <a:r>
                <a:rPr lang="en-US" sz="38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800" b="0" spc="0" baseline="0" dirty="0" smtClean="0">
                  <a:solidFill>
                    <a:schemeClr val="bg1">
                      <a:lumMod val="75000"/>
                    </a:schemeClr>
                  </a:solidFill>
                  <a:latin typeface="Trebuchet MS" pitchFamily="34" charset="0"/>
                </a:rPr>
                <a:t>disproportionally.</a:t>
              </a:r>
            </a:p>
            <a:p>
              <a:pPr algn="l" defTabSz="975829"/>
              <a:endParaRPr lang="en-US" sz="3800" b="0" baseline="0" dirty="0" smtClean="0">
                <a:latin typeface="Trebuchet MS" pitchFamily="34" charset="0"/>
              </a:endParaRPr>
            </a:p>
            <a:p>
              <a:pPr algn="ctr"/>
              <a:endParaRPr lang="en-US" sz="3800" b="1" baseline="0" dirty="0" smtClean="0">
                <a:solidFill>
                  <a:srgbClr val="FFC000"/>
                </a:solidFill>
                <a:latin typeface="Trebuchet MS" pitchFamily="34" charset="0"/>
              </a:endParaRPr>
            </a:p>
            <a:p>
              <a:pPr algn="ctr"/>
              <a:endParaRPr lang="en-US" sz="3800" b="1" baseline="0" dirty="0" smtClean="0">
                <a:solidFill>
                  <a:srgbClr val="FFC000"/>
                </a:solidFill>
                <a:latin typeface="Trebuchet MS" pitchFamily="34" charset="0"/>
              </a:endParaRPr>
            </a:p>
            <a:p>
              <a:pPr algn="ctr"/>
              <a:endParaRPr lang="en-US" sz="3800" b="1" baseline="0" dirty="0" smtClean="0">
                <a:solidFill>
                  <a:srgbClr val="FFC000"/>
                </a:solidFill>
                <a:latin typeface="Trebuchet MS" pitchFamily="34" charset="0"/>
              </a:endParaRPr>
            </a:p>
            <a:p>
              <a:pPr algn="ctr"/>
              <a:endParaRPr lang="en-US" sz="3800" b="1" baseline="0" dirty="0" smtClean="0">
                <a:solidFill>
                  <a:srgbClr val="FFC000"/>
                </a:solidFill>
                <a:latin typeface="Trebuchet MS" pitchFamily="34" charset="0"/>
              </a:endParaRPr>
            </a:p>
            <a:p>
              <a:pPr algn="ctr"/>
              <a:endParaRPr lang="en-US" sz="3800" b="1" baseline="0" dirty="0" smtClean="0">
                <a:solidFill>
                  <a:srgbClr val="FFC000"/>
                </a:solidFill>
                <a:latin typeface="Trebuchet MS" pitchFamily="34" charset="0"/>
              </a:endParaRPr>
            </a:p>
            <a:p>
              <a:pPr algn="ctr"/>
              <a:endParaRPr lang="en-US" sz="3800" b="1" baseline="0" dirty="0" smtClean="0">
                <a:solidFill>
                  <a:srgbClr val="FFC000"/>
                </a:solidFill>
                <a:latin typeface="Trebuchet MS" pitchFamily="34" charset="0"/>
              </a:endParaRPr>
            </a:p>
            <a:p>
              <a:pPr algn="ctr"/>
              <a:endParaRPr lang="en-US" sz="3800" b="1" baseline="0" dirty="0" smtClean="0">
                <a:solidFill>
                  <a:srgbClr val="FFC000"/>
                </a:solidFill>
                <a:latin typeface="Trebuchet MS" pitchFamily="34" charset="0"/>
              </a:endParaRPr>
            </a:p>
            <a:p>
              <a:pPr algn="ctr"/>
              <a:r>
                <a:rPr lang="en-US" sz="4300" b="1" baseline="0" dirty="0" smtClean="0">
                  <a:solidFill>
                    <a:srgbClr val="FFC000"/>
                  </a:solidFill>
                  <a:latin typeface="Trebuchet MS" pitchFamily="34" charset="0"/>
                </a:rPr>
                <a:t>Image Quality Check</a:t>
              </a:r>
            </a:p>
            <a:p>
              <a:pPr lvl="0" algn="l" defTabSz="975829"/>
              <a:r>
                <a:rPr lang="en-US" sz="38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3800" b="0" dirty="0" smtClean="0">
                <a:latin typeface="Trebuchet MS" pitchFamily="34" charset="0"/>
              </a:endParaRPr>
            </a:p>
          </p:txBody>
        </p:sp>
        <p:cxnSp>
          <p:nvCxnSpPr>
            <p:cNvPr id="38" name="Straight Connector 37"/>
            <p:cNvCxnSpPr/>
            <p:nvPr/>
          </p:nvCxnSpPr>
          <p:spPr>
            <a:xfrm>
              <a:off x="-11180161" y="11894939"/>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9" name="Picture 38"/>
            <p:cNvPicPr>
              <a:picLocks noChangeAspect="1"/>
            </p:cNvPicPr>
            <p:nvPr userDrawn="1"/>
          </p:nvPicPr>
          <p:blipFill>
            <a:blip r:embed="rId4"/>
            <a:stretch>
              <a:fillRect/>
            </a:stretch>
          </p:blipFill>
          <p:spPr>
            <a:xfrm>
              <a:off x="-10514118" y="14296453"/>
              <a:ext cx="1597666" cy="1201935"/>
            </a:xfrm>
            <a:prstGeom prst="rect">
              <a:avLst/>
            </a:prstGeom>
          </p:spPr>
        </p:pic>
        <p:pic>
          <p:nvPicPr>
            <p:cNvPr id="40" name="Picture 39"/>
            <p:cNvPicPr>
              <a:picLocks noChangeAspect="1"/>
            </p:cNvPicPr>
            <p:nvPr userDrawn="1"/>
          </p:nvPicPr>
          <p:blipFill>
            <a:blip r:embed="rId5"/>
            <a:stretch>
              <a:fillRect/>
            </a:stretch>
          </p:blipFill>
          <p:spPr>
            <a:xfrm>
              <a:off x="-10732765" y="22024235"/>
              <a:ext cx="9986808" cy="1053596"/>
            </a:xfrm>
            <a:prstGeom prst="rect">
              <a:avLst/>
            </a:prstGeom>
          </p:spPr>
        </p:pic>
        <p:grpSp>
          <p:nvGrpSpPr>
            <p:cNvPr id="41" name="Group 40"/>
            <p:cNvGrpSpPr/>
            <p:nvPr userDrawn="1"/>
          </p:nvGrpSpPr>
          <p:grpSpPr>
            <a:xfrm>
              <a:off x="-10018193" y="34301609"/>
              <a:ext cx="7531184" cy="2436108"/>
              <a:chOff x="-4596333" y="15960564"/>
              <a:chExt cx="3470786" cy="1119252"/>
            </a:xfrm>
          </p:grpSpPr>
          <p:grpSp>
            <p:nvGrpSpPr>
              <p:cNvPr id="49" name="Group 48"/>
              <p:cNvGrpSpPr/>
              <p:nvPr userDrawn="1"/>
            </p:nvGrpSpPr>
            <p:grpSpPr>
              <a:xfrm>
                <a:off x="-2909401" y="16004797"/>
                <a:ext cx="624431" cy="1017932"/>
                <a:chOff x="-4115837" y="18202015"/>
                <a:chExt cx="779338" cy="1458689"/>
              </a:xfrm>
            </p:grpSpPr>
            <p:pic>
              <p:nvPicPr>
                <p:cNvPr id="70" name="Picture 69"/>
                <p:cNvPicPr>
                  <a:picLocks noChangeAspect="1"/>
                </p:cNvPicPr>
                <p:nvPr userDrawn="1"/>
              </p:nvPicPr>
              <p:blipFill>
                <a:blip r:embed="rId6"/>
                <a:stretch>
                  <a:fillRect/>
                </a:stretch>
              </p:blipFill>
              <p:spPr>
                <a:xfrm>
                  <a:off x="-4105300" y="18202015"/>
                  <a:ext cx="768801" cy="1090857"/>
                </a:xfrm>
                <a:prstGeom prst="rect">
                  <a:avLst/>
                </a:prstGeom>
              </p:spPr>
            </p:pic>
            <p:sp>
              <p:nvSpPr>
                <p:cNvPr id="71" name="TextBox 70"/>
                <p:cNvSpPr txBox="1"/>
                <p:nvPr userDrawn="1"/>
              </p:nvSpPr>
              <p:spPr>
                <a:xfrm>
                  <a:off x="-4115837" y="19351082"/>
                  <a:ext cx="779338" cy="309622"/>
                </a:xfrm>
                <a:prstGeom prst="rect">
                  <a:avLst/>
                </a:prstGeom>
                <a:solidFill>
                  <a:schemeClr val="accent1"/>
                </a:solidFill>
                <a:ln>
                  <a:noFill/>
                </a:ln>
              </p:spPr>
              <p:txBody>
                <a:bodyPr wrap="square" lIns="91440" tIns="91440" rIns="91440" bIns="91440" rtlCol="0">
                  <a:spAutoFit/>
                </a:bodyPr>
                <a:lstStyle/>
                <a:p>
                  <a:pPr algn="ctr"/>
                  <a:r>
                    <a:rPr lang="en-US" sz="2200" b="1" dirty="0" smtClean="0">
                      <a:solidFill>
                        <a:schemeClr val="tx1"/>
                      </a:solidFill>
                    </a:rPr>
                    <a:t>ORIGINAL</a:t>
                  </a:r>
                  <a:endParaRPr lang="en-US" sz="2200" b="1" dirty="0">
                    <a:solidFill>
                      <a:schemeClr val="tx1"/>
                    </a:solidFill>
                  </a:endParaRPr>
                </a:p>
              </p:txBody>
            </p:sp>
          </p:grpSp>
          <p:grpSp>
            <p:nvGrpSpPr>
              <p:cNvPr id="65" name="Group 64"/>
              <p:cNvGrpSpPr/>
              <p:nvPr userDrawn="1"/>
            </p:nvGrpSpPr>
            <p:grpSpPr>
              <a:xfrm>
                <a:off x="-2159064" y="16004796"/>
                <a:ext cx="1033517" cy="1017928"/>
                <a:chOff x="-3094760" y="17994119"/>
                <a:chExt cx="1420279" cy="1398854"/>
              </a:xfrm>
            </p:grpSpPr>
            <p:pic>
              <p:nvPicPr>
                <p:cNvPr id="68" name="Picture 67"/>
                <p:cNvPicPr>
                  <a:picLocks noChangeAspect="1"/>
                </p:cNvPicPr>
                <p:nvPr userDrawn="1"/>
              </p:nvPicPr>
              <p:blipFill>
                <a:blip r:embed="rId6"/>
                <a:stretch>
                  <a:fillRect/>
                </a:stretch>
              </p:blipFill>
              <p:spPr>
                <a:xfrm>
                  <a:off x="-3094760" y="17994119"/>
                  <a:ext cx="1420279" cy="1029694"/>
                </a:xfrm>
                <a:prstGeom prst="rect">
                  <a:avLst/>
                </a:prstGeom>
              </p:spPr>
            </p:pic>
            <p:sp>
              <p:nvSpPr>
                <p:cNvPr id="69" name="TextBox 68"/>
                <p:cNvSpPr txBox="1"/>
                <p:nvPr userDrawn="1"/>
              </p:nvSpPr>
              <p:spPr>
                <a:xfrm>
                  <a:off x="-3092012" y="19096051"/>
                  <a:ext cx="1417531" cy="296922"/>
                </a:xfrm>
                <a:prstGeom prst="rect">
                  <a:avLst/>
                </a:prstGeom>
                <a:solidFill>
                  <a:srgbClr val="FF0000"/>
                </a:solidFill>
              </p:spPr>
              <p:txBody>
                <a:bodyPr wrap="square" lIns="457200" tIns="91440" rIns="457200" bIns="91440" rtlCol="0">
                  <a:spAutoFit/>
                </a:bodyPr>
                <a:lstStyle/>
                <a:p>
                  <a:pPr algn="ctr"/>
                  <a:r>
                    <a:rPr lang="en-US" sz="2200" b="1" dirty="0" smtClean="0">
                      <a:solidFill>
                        <a:schemeClr val="bg1"/>
                      </a:solidFill>
                    </a:rPr>
                    <a:t>DISTORTED</a:t>
                  </a:r>
                  <a:endParaRPr lang="en-US" sz="1100" b="1" dirty="0">
                    <a:solidFill>
                      <a:schemeClr val="bg1"/>
                    </a:solidFill>
                  </a:endParaRPr>
                </a:p>
              </p:txBody>
            </p:sp>
          </p:grpSp>
          <p:pic>
            <p:nvPicPr>
              <p:cNvPr id="66" name="Picture 65"/>
              <p:cNvPicPr>
                <a:picLocks noChangeAspect="1"/>
              </p:cNvPicPr>
              <p:nvPr userDrawn="1"/>
            </p:nvPicPr>
            <p:blipFill>
              <a:blip r:embed="rId7"/>
              <a:stretch>
                <a:fillRect/>
              </a:stretch>
            </p:blipFill>
            <p:spPr>
              <a:xfrm>
                <a:off x="-4596333" y="15960564"/>
                <a:ext cx="1098742" cy="847761"/>
              </a:xfrm>
              <a:prstGeom prst="rect">
                <a:avLst/>
              </a:prstGeom>
            </p:spPr>
          </p:pic>
          <p:sp>
            <p:nvSpPr>
              <p:cNvPr id="67" name="TextBox 66"/>
              <p:cNvSpPr txBox="1"/>
              <p:nvPr userDrawn="1"/>
            </p:nvSpPr>
            <p:spPr>
              <a:xfrm>
                <a:off x="-4566506" y="16609554"/>
                <a:ext cx="1035685" cy="470262"/>
              </a:xfrm>
              <a:prstGeom prst="rect">
                <a:avLst/>
              </a:prstGeom>
              <a:noFill/>
            </p:spPr>
            <p:txBody>
              <a:bodyPr wrap="square" lIns="457200" tIns="457200" rIns="457200" bIns="0" rtlCol="0">
                <a:spAutoFit/>
              </a:bodyPr>
              <a:lstStyle/>
              <a:p>
                <a:pPr algn="ctr"/>
                <a:r>
                  <a:rPr lang="en-US" sz="2200" dirty="0" smtClean="0">
                    <a:solidFill>
                      <a:schemeClr val="bg1"/>
                    </a:solidFill>
                  </a:rPr>
                  <a:t>Corner</a:t>
                </a:r>
                <a:r>
                  <a:rPr lang="en-US" sz="2200" baseline="0" dirty="0" smtClean="0">
                    <a:solidFill>
                      <a:schemeClr val="bg1"/>
                    </a:solidFill>
                  </a:rPr>
                  <a:t> handles</a:t>
                </a:r>
                <a:endParaRPr lang="en-US" sz="2200" dirty="0">
                  <a:solidFill>
                    <a:schemeClr val="bg1"/>
                  </a:solidFill>
                </a:endParaRPr>
              </a:p>
            </p:txBody>
          </p:sp>
        </p:grpSp>
        <p:grpSp>
          <p:nvGrpSpPr>
            <p:cNvPr id="42" name="Group 41"/>
            <p:cNvGrpSpPr/>
            <p:nvPr userDrawn="1"/>
          </p:nvGrpSpPr>
          <p:grpSpPr>
            <a:xfrm>
              <a:off x="-10423161" y="40223818"/>
              <a:ext cx="9371744" cy="2453243"/>
              <a:chOff x="-4766226" y="18464690"/>
              <a:chExt cx="4319017" cy="1127136"/>
            </a:xfrm>
          </p:grpSpPr>
          <p:graphicFrame>
            <p:nvGraphicFramePr>
              <p:cNvPr id="43" name="Object 42"/>
              <p:cNvGraphicFramePr>
                <a:graphicFrameLocks noChangeAspect="1"/>
              </p:cNvGraphicFramePr>
              <p:nvPr userDrawn="1">
                <p:extLst>
                  <p:ext uri="{D42A27DB-BD31-4B8C-83A1-F6EECF244321}">
                    <p14:modId xmlns:p14="http://schemas.microsoft.com/office/powerpoint/2010/main" val="3828720708"/>
                  </p:ext>
                </p:extLst>
              </p:nvPr>
            </p:nvGraphicFramePr>
            <p:xfrm>
              <a:off x="-4533347" y="18464690"/>
              <a:ext cx="1828800" cy="1117600"/>
            </p:xfrm>
            <a:graphic>
              <a:graphicData uri="http://schemas.openxmlformats.org/presentationml/2006/ole">
                <mc:AlternateContent xmlns:mc="http://schemas.openxmlformats.org/markup-compatibility/2006">
                  <mc:Choice xmlns:v="urn:schemas-microsoft-com:vml" Requires="v">
                    <p:oleObj spid="_x0000_s2175"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8464690"/>
                            <a:ext cx="1828800" cy="1117600"/>
                          </a:xfrm>
                          <a:prstGeom prst="rect">
                            <a:avLst/>
                          </a:prstGeom>
                        </p:spPr>
                      </p:pic>
                    </p:oleObj>
                  </mc:Fallback>
                </mc:AlternateContent>
              </a:graphicData>
            </a:graphic>
          </p:graphicFrame>
          <p:graphicFrame>
            <p:nvGraphicFramePr>
              <p:cNvPr id="44" name="Object 43"/>
              <p:cNvGraphicFramePr>
                <a:graphicFrameLocks noChangeAspect="1"/>
              </p:cNvGraphicFramePr>
              <p:nvPr userDrawn="1">
                <p:extLst>
                  <p:ext uri="{D42A27DB-BD31-4B8C-83A1-F6EECF244321}">
                    <p14:modId xmlns:p14="http://schemas.microsoft.com/office/powerpoint/2010/main" val="461153560"/>
                  </p:ext>
                </p:extLst>
              </p:nvPr>
            </p:nvGraphicFramePr>
            <p:xfrm>
              <a:off x="-2456641" y="18468383"/>
              <a:ext cx="1828800" cy="1117600"/>
            </p:xfrm>
            <a:graphic>
              <a:graphicData uri="http://schemas.openxmlformats.org/presentationml/2006/ole">
                <mc:AlternateContent xmlns:mc="http://schemas.openxmlformats.org/markup-compatibility/2006">
                  <mc:Choice xmlns:v="urn:schemas-microsoft-com:vml" Requires="v">
                    <p:oleObj spid="_x0000_s2176"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8468383"/>
                            <a:ext cx="1828800" cy="1117600"/>
                          </a:xfrm>
                          <a:prstGeom prst="rect">
                            <a:avLst/>
                          </a:prstGeom>
                        </p:spPr>
                      </p:pic>
                    </p:oleObj>
                  </mc:Fallback>
                </mc:AlternateContent>
              </a:graphicData>
            </a:graphic>
          </p:graphicFrame>
          <p:sp>
            <p:nvSpPr>
              <p:cNvPr id="46" name="TextBox 45"/>
              <p:cNvSpPr txBox="1"/>
              <p:nvPr userDrawn="1"/>
            </p:nvSpPr>
            <p:spPr>
              <a:xfrm rot="16200000">
                <a:off x="-5235784" y="18934251"/>
                <a:ext cx="1117600" cy="178484"/>
              </a:xfrm>
              <a:prstGeom prst="rect">
                <a:avLst/>
              </a:prstGeom>
              <a:noFill/>
            </p:spPr>
            <p:txBody>
              <a:bodyPr wrap="square" lIns="91440" tIns="91440" rIns="91440" bIns="0" rtlCol="0">
                <a:spAutoFit/>
              </a:bodyPr>
              <a:lstStyle/>
              <a:p>
                <a:pPr algn="ctr"/>
                <a:r>
                  <a:rPr lang="en-US" sz="2200" dirty="0" smtClean="0">
                    <a:solidFill>
                      <a:srgbClr val="92D050"/>
                    </a:solidFill>
                  </a:rPr>
                  <a:t>Good</a:t>
                </a:r>
                <a:r>
                  <a:rPr lang="en-US" sz="2200" baseline="0" dirty="0" smtClean="0">
                    <a:solidFill>
                      <a:srgbClr val="92D050"/>
                    </a:solidFill>
                  </a:rPr>
                  <a:t> </a:t>
                </a:r>
                <a:r>
                  <a:rPr lang="en-US" sz="2200" baseline="0" dirty="0" smtClean="0">
                    <a:solidFill>
                      <a:schemeClr val="bg1"/>
                    </a:solidFill>
                  </a:rPr>
                  <a:t>printing quality</a:t>
                </a:r>
                <a:endParaRPr lang="en-US" sz="2200" dirty="0">
                  <a:solidFill>
                    <a:schemeClr val="bg1"/>
                  </a:solidFill>
                </a:endParaRPr>
              </a:p>
            </p:txBody>
          </p:sp>
          <p:sp>
            <p:nvSpPr>
              <p:cNvPr id="47" name="TextBox 46"/>
              <p:cNvSpPr txBox="1"/>
              <p:nvPr userDrawn="1"/>
            </p:nvSpPr>
            <p:spPr>
              <a:xfrm rot="16200000">
                <a:off x="-1095251" y="18943784"/>
                <a:ext cx="1117600" cy="178484"/>
              </a:xfrm>
              <a:prstGeom prst="rect">
                <a:avLst/>
              </a:prstGeom>
              <a:noFill/>
            </p:spPr>
            <p:txBody>
              <a:bodyPr wrap="square" lIns="91440" tIns="91440" rIns="91440" bIns="0" rtlCol="0">
                <a:spAutoFit/>
              </a:bodyPr>
              <a:lstStyle/>
              <a:p>
                <a:pPr algn="ctr"/>
                <a:r>
                  <a:rPr lang="en-US" sz="2200" dirty="0" smtClean="0">
                    <a:solidFill>
                      <a:srgbClr val="FF0000"/>
                    </a:solidFill>
                  </a:rPr>
                  <a:t>Bad </a:t>
                </a:r>
                <a:r>
                  <a:rPr lang="en-US" sz="2200" dirty="0" smtClean="0">
                    <a:solidFill>
                      <a:schemeClr val="bg1"/>
                    </a:solidFill>
                  </a:rPr>
                  <a:t>printing quality</a:t>
                </a:r>
                <a:endParaRPr lang="en-US" sz="2200" dirty="0">
                  <a:solidFill>
                    <a:schemeClr val="bg1"/>
                  </a:solidFill>
                </a:endParaRPr>
              </a:p>
            </p:txBody>
          </p:sp>
        </p:grpSp>
      </p:grpSp>
      <p:grpSp>
        <p:nvGrpSpPr>
          <p:cNvPr id="72" name="Group 71"/>
          <p:cNvGrpSpPr/>
          <p:nvPr userDrawn="1"/>
        </p:nvGrpSpPr>
        <p:grpSpPr>
          <a:xfrm>
            <a:off x="36502341" y="62"/>
            <a:ext cx="12284832" cy="50384076"/>
            <a:chOff x="44157839" y="-55066"/>
            <a:chExt cx="11062139" cy="45369415"/>
          </a:xfrm>
        </p:grpSpPr>
        <p:sp>
          <p:nvSpPr>
            <p:cNvPr id="73" name="Rectangle 72"/>
            <p:cNvSpPr/>
            <p:nvPr userDrawn="1"/>
          </p:nvSpPr>
          <p:spPr>
            <a:xfrm>
              <a:off x="44157839" y="-55066"/>
              <a:ext cx="11062139" cy="4536941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5400" b="1" spc="599" dirty="0" smtClean="0">
                  <a:solidFill>
                    <a:schemeClr val="bg1"/>
                  </a:solidFill>
                  <a:latin typeface="Trebuchet MS" pitchFamily="34" charset="0"/>
                </a:rPr>
                <a:t>QUICK START (cont.)</a:t>
              </a:r>
            </a:p>
            <a:p>
              <a:pPr algn="ctr"/>
              <a:endParaRPr lang="en-US" sz="4900" b="1" baseline="0" dirty="0" smtClean="0">
                <a:solidFill>
                  <a:schemeClr val="bg1"/>
                </a:solidFill>
                <a:latin typeface="Trebuchet MS" pitchFamily="34" charset="0"/>
              </a:endParaRPr>
            </a:p>
            <a:p>
              <a:pPr algn="ctr"/>
              <a:r>
                <a:rPr lang="en-US" sz="4300" b="1" baseline="0" dirty="0" smtClean="0">
                  <a:solidFill>
                    <a:srgbClr val="FFC000"/>
                  </a:solidFill>
                  <a:latin typeface="Trebuchet MS" pitchFamily="34" charset="0"/>
                </a:rPr>
                <a:t>How to change the template color theme</a:t>
              </a:r>
            </a:p>
            <a:p>
              <a:pPr marL="0" marR="0" lvl="2" indent="0" algn="l" defTabSz="114055" rtl="0" eaLnBrk="1" fontAlgn="auto" latinLnBrk="0" hangingPunct="1">
                <a:lnSpc>
                  <a:spcPct val="100000"/>
                </a:lnSpc>
                <a:spcBef>
                  <a:spcPts val="0"/>
                </a:spcBef>
                <a:spcAft>
                  <a:spcPts val="0"/>
                </a:spcAft>
                <a:buClrTx/>
                <a:buSzTx/>
                <a:buFontTx/>
                <a:buNone/>
                <a:tabLst/>
                <a:defRPr/>
              </a:pPr>
              <a:r>
                <a:rPr lang="en-US" sz="38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800" b="0" spc="0" baseline="0" dirty="0" smtClean="0">
                  <a:solidFill>
                    <a:schemeClr val="bg1">
                      <a:lumMod val="75000"/>
                    </a:schemeClr>
                  </a:solidFill>
                  <a:latin typeface="Trebuchet MS" pitchFamily="34" charset="0"/>
                </a:rPr>
                <a:t>also create your own color theme.</a:t>
              </a:r>
            </a:p>
            <a:p>
              <a:pPr marL="0" marR="0" lvl="2" indent="0" algn="l" defTabSz="114055" rtl="0" eaLnBrk="1" fontAlgn="auto" latinLnBrk="0" hangingPunct="1">
                <a:lnSpc>
                  <a:spcPct val="100000"/>
                </a:lnSpc>
                <a:spcBef>
                  <a:spcPts val="0"/>
                </a:spcBef>
                <a:spcAft>
                  <a:spcPts val="0"/>
                </a:spcAft>
                <a:buClrTx/>
                <a:buSzTx/>
                <a:buFontTx/>
                <a:buNone/>
                <a:tabLst/>
                <a:defRPr/>
              </a:pPr>
              <a:endParaRPr lang="en-US" sz="3800" b="0" baseline="0" dirty="0" smtClean="0">
                <a:solidFill>
                  <a:schemeClr val="bg1">
                    <a:lumMod val="75000"/>
                  </a:schemeClr>
                </a:solidFill>
                <a:latin typeface="Trebuchet MS" pitchFamily="34" charset="0"/>
              </a:endParaRPr>
            </a:p>
            <a:p>
              <a:pPr marL="0" indent="0" algn="l" defTabSz="114055"/>
              <a:endParaRPr lang="en-US" sz="3800" b="0" baseline="0" dirty="0" smtClean="0">
                <a:solidFill>
                  <a:schemeClr val="bg1">
                    <a:lumMod val="75000"/>
                  </a:schemeClr>
                </a:solidFill>
                <a:latin typeface="Trebuchet MS" pitchFamily="34" charset="0"/>
              </a:endParaRPr>
            </a:p>
            <a:p>
              <a:pPr marL="0" indent="0" algn="l" defTabSz="114055"/>
              <a:endParaRPr lang="en-US" sz="3800" b="0" baseline="0" dirty="0" smtClean="0">
                <a:solidFill>
                  <a:schemeClr val="bg1">
                    <a:lumMod val="75000"/>
                  </a:schemeClr>
                </a:solidFill>
                <a:latin typeface="Trebuchet MS" pitchFamily="34" charset="0"/>
              </a:endParaRPr>
            </a:p>
            <a:p>
              <a:pPr marL="0" indent="0" algn="l" defTabSz="114055"/>
              <a:endParaRPr lang="en-US" sz="3800" b="0" baseline="0" dirty="0" smtClean="0">
                <a:solidFill>
                  <a:schemeClr val="bg1">
                    <a:lumMod val="75000"/>
                  </a:schemeClr>
                </a:solidFill>
                <a:latin typeface="Trebuchet MS" pitchFamily="34" charset="0"/>
              </a:endParaRPr>
            </a:p>
            <a:p>
              <a:pPr marL="0" indent="0" algn="l" defTabSz="114055"/>
              <a:endParaRPr lang="en-US" sz="3800" b="0" baseline="0" dirty="0" smtClean="0">
                <a:solidFill>
                  <a:schemeClr val="bg1">
                    <a:lumMod val="75000"/>
                  </a:schemeClr>
                </a:solidFill>
                <a:latin typeface="Trebuchet MS" pitchFamily="34" charset="0"/>
              </a:endParaRPr>
            </a:p>
            <a:p>
              <a:pPr marL="0" indent="0" algn="l" defTabSz="114055"/>
              <a:endParaRPr lang="en-US" sz="3800" b="0" baseline="0" dirty="0" smtClean="0">
                <a:solidFill>
                  <a:schemeClr val="bg1">
                    <a:lumMod val="75000"/>
                  </a:schemeClr>
                </a:solidFill>
                <a:latin typeface="Trebuchet MS" pitchFamily="34" charset="0"/>
              </a:endParaRPr>
            </a:p>
            <a:p>
              <a:pPr marL="0" indent="0" algn="l" defTabSz="114055"/>
              <a:endParaRPr lang="en-US" sz="3800" b="0" baseline="0" dirty="0" smtClean="0">
                <a:solidFill>
                  <a:schemeClr val="bg1">
                    <a:lumMod val="75000"/>
                  </a:schemeClr>
                </a:solidFill>
                <a:latin typeface="Trebuchet MS" pitchFamily="34" charset="0"/>
              </a:endParaRPr>
            </a:p>
            <a:p>
              <a:pPr marL="0" indent="0" algn="l" defTabSz="114055"/>
              <a:r>
                <a:rPr lang="en-US" sz="38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055"/>
              <a:endParaRPr lang="en-US" sz="3800" b="0" baseline="0" dirty="0" smtClean="0">
                <a:solidFill>
                  <a:schemeClr val="bg1">
                    <a:lumMod val="75000"/>
                  </a:schemeClr>
                </a:solidFill>
                <a:latin typeface="Trebuchet MS" pitchFamily="34" charset="0"/>
              </a:endParaRPr>
            </a:p>
            <a:p>
              <a:pPr algn="ctr"/>
              <a:r>
                <a:rPr lang="en-US" sz="4300" b="1" baseline="0" dirty="0" smtClean="0">
                  <a:solidFill>
                    <a:srgbClr val="FFC000"/>
                  </a:solidFill>
                  <a:latin typeface="Trebuchet MS" pitchFamily="34" charset="0"/>
                </a:rPr>
                <a:t>How to add Text</a:t>
              </a:r>
            </a:p>
            <a:p>
              <a:pPr marL="3421761" lvl="2" indent="0" algn="l" defTabSz="114055"/>
              <a:r>
                <a:rPr lang="en-US" sz="38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5135" lvl="2" indent="0" algn="l" defTabSz="114055"/>
              <a:endParaRPr lang="en-US" sz="3800" b="0" baseline="0" dirty="0" smtClean="0">
                <a:solidFill>
                  <a:schemeClr val="bg1">
                    <a:lumMod val="75000"/>
                  </a:schemeClr>
                </a:solidFill>
                <a:latin typeface="Trebuchet MS" pitchFamily="34" charset="0"/>
              </a:endParaRPr>
            </a:p>
            <a:p>
              <a:pPr marL="0" marR="0" lvl="0" indent="0" algn="ctr" defTabSz="1515135" rtl="0" eaLnBrk="1" fontAlgn="auto" latinLnBrk="0" hangingPunct="1">
                <a:lnSpc>
                  <a:spcPct val="100000"/>
                </a:lnSpc>
                <a:spcBef>
                  <a:spcPts val="0"/>
                </a:spcBef>
                <a:spcAft>
                  <a:spcPts val="0"/>
                </a:spcAft>
                <a:buClrTx/>
                <a:buSzTx/>
                <a:buFontTx/>
                <a:buNone/>
                <a:tabLst/>
                <a:defRPr/>
              </a:pPr>
              <a:r>
                <a:rPr lang="en-US" sz="3800" b="0" baseline="0" dirty="0" smtClean="0">
                  <a:solidFill>
                    <a:schemeClr val="bg1">
                      <a:lumMod val="75000"/>
                    </a:schemeClr>
                  </a:solidFill>
                  <a:latin typeface="Trebuchet MS" pitchFamily="34" charset="0"/>
                </a:rPr>
                <a:t> </a:t>
              </a:r>
              <a:r>
                <a:rPr kumimoji="0" lang="en-US" sz="43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055" rtl="0" eaLnBrk="1" fontAlgn="auto" latinLnBrk="0" hangingPunct="1">
                <a:lnSpc>
                  <a:spcPct val="100000"/>
                </a:lnSpc>
                <a:spcBef>
                  <a:spcPts val="0"/>
                </a:spcBef>
                <a:spcAft>
                  <a:spcPts val="0"/>
                </a:spcAft>
                <a:buClrTx/>
                <a:buSzTx/>
                <a:buFontTx/>
                <a:buNone/>
                <a:tabLst/>
                <a:defRPr/>
              </a:pPr>
              <a:r>
                <a:rPr kumimoji="0" lang="en-US" sz="38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38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38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3800" b="0" baseline="0" dirty="0" smtClean="0">
                <a:solidFill>
                  <a:schemeClr val="bg1">
                    <a:lumMod val="75000"/>
                  </a:schemeClr>
                </a:solidFill>
                <a:latin typeface="Trebuchet MS" pitchFamily="34" charset="0"/>
              </a:endParaRPr>
            </a:p>
            <a:p>
              <a:pPr marL="1515135" lvl="2" indent="0" algn="l" defTabSz="114055"/>
              <a:endParaRPr lang="en-US" sz="3800" b="0" baseline="0" dirty="0" smtClean="0">
                <a:solidFill>
                  <a:schemeClr val="bg1">
                    <a:lumMod val="75000"/>
                  </a:schemeClr>
                </a:solidFill>
                <a:latin typeface="Trebuchet MS" pitchFamily="34" charset="0"/>
              </a:endParaRPr>
            </a:p>
            <a:p>
              <a:pPr algn="ctr"/>
              <a:r>
                <a:rPr lang="en-US" sz="4300" b="1" baseline="0" dirty="0" smtClean="0">
                  <a:solidFill>
                    <a:srgbClr val="FFC000"/>
                  </a:solidFill>
                  <a:latin typeface="Trebuchet MS" pitchFamily="34" charset="0"/>
                </a:rPr>
                <a:t>How to add Tables</a:t>
              </a:r>
            </a:p>
            <a:p>
              <a:pPr marL="1996021" lvl="1" indent="0" algn="l" defTabSz="114055"/>
              <a:r>
                <a:rPr lang="en-US" sz="3800" b="0" baseline="0" dirty="0" smtClean="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055"/>
              <a:r>
                <a:rPr lang="en-US" sz="38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055"/>
              <a:endParaRPr lang="en-US" sz="3800" b="0" baseline="0" dirty="0" smtClean="0">
                <a:solidFill>
                  <a:schemeClr val="bg1">
                    <a:lumMod val="75000"/>
                  </a:schemeClr>
                </a:solidFill>
                <a:latin typeface="Trebuchet MS" pitchFamily="34" charset="0"/>
              </a:endParaRPr>
            </a:p>
            <a:p>
              <a:pPr marL="0" marR="0" lvl="0" indent="0" algn="ctr" defTabSz="1515135" rtl="0" eaLnBrk="1" fontAlgn="auto" latinLnBrk="0" hangingPunct="1">
                <a:lnSpc>
                  <a:spcPct val="100000"/>
                </a:lnSpc>
                <a:spcBef>
                  <a:spcPts val="0"/>
                </a:spcBef>
                <a:spcAft>
                  <a:spcPts val="0"/>
                </a:spcAft>
                <a:buClrTx/>
                <a:buSzTx/>
                <a:buFontTx/>
                <a:buNone/>
                <a:tabLst/>
                <a:defRPr/>
              </a:pPr>
              <a:r>
                <a:rPr kumimoji="0" lang="en-US" sz="43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055" rtl="0" eaLnBrk="1" fontAlgn="auto" latinLnBrk="0" hangingPunct="1">
                <a:lnSpc>
                  <a:spcPct val="100000"/>
                </a:lnSpc>
                <a:spcBef>
                  <a:spcPts val="0"/>
                </a:spcBef>
                <a:spcAft>
                  <a:spcPts val="0"/>
                </a:spcAft>
                <a:buClrTx/>
                <a:buSzTx/>
                <a:buFontTx/>
                <a:buNone/>
                <a:tabLst/>
                <a:defRPr/>
              </a:pPr>
              <a:r>
                <a:rPr kumimoji="0" lang="en-US" sz="38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055" rtl="0" eaLnBrk="1" fontAlgn="auto" latinLnBrk="0" hangingPunct="1">
                <a:lnSpc>
                  <a:spcPct val="100000"/>
                </a:lnSpc>
                <a:spcBef>
                  <a:spcPts val="0"/>
                </a:spcBef>
                <a:spcAft>
                  <a:spcPts val="0"/>
                </a:spcAft>
                <a:buClrTx/>
                <a:buSzTx/>
                <a:buFontTx/>
                <a:buNone/>
                <a:tabLst/>
                <a:defRPr/>
              </a:pPr>
              <a:endParaRPr kumimoji="0" lang="en-US" sz="38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5135" rtl="0" eaLnBrk="1" fontAlgn="auto" latinLnBrk="0" hangingPunct="1">
                <a:lnSpc>
                  <a:spcPct val="100000"/>
                </a:lnSpc>
                <a:spcBef>
                  <a:spcPts val="0"/>
                </a:spcBef>
                <a:spcAft>
                  <a:spcPts val="0"/>
                </a:spcAft>
                <a:buClrTx/>
                <a:buSzTx/>
                <a:buFontTx/>
                <a:buNone/>
                <a:tabLst/>
                <a:defRPr/>
              </a:pPr>
              <a:r>
                <a:rPr kumimoji="0" lang="en-US" sz="43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055" rtl="0" eaLnBrk="1" fontAlgn="auto" latinLnBrk="0" hangingPunct="1">
                <a:lnSpc>
                  <a:spcPct val="100000"/>
                </a:lnSpc>
                <a:spcBef>
                  <a:spcPts val="0"/>
                </a:spcBef>
                <a:spcAft>
                  <a:spcPts val="0"/>
                </a:spcAft>
                <a:buClrTx/>
                <a:buSzTx/>
                <a:buFontTx/>
                <a:buNone/>
                <a:tabLst/>
                <a:defRPr/>
              </a:pPr>
              <a:r>
                <a:rPr kumimoji="0" lang="en-US" sz="38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5135" rtl="0" eaLnBrk="1" fontAlgn="auto" latinLnBrk="0" hangingPunct="1">
                <a:lnSpc>
                  <a:spcPct val="100000"/>
                </a:lnSpc>
                <a:spcBef>
                  <a:spcPts val="0"/>
                </a:spcBef>
                <a:spcAft>
                  <a:spcPts val="0"/>
                </a:spcAft>
                <a:buClrTx/>
                <a:buSzTx/>
                <a:buFontTx/>
                <a:buNone/>
                <a:tabLst/>
                <a:defRPr/>
              </a:pPr>
              <a:endParaRPr kumimoji="0" lang="en-US" sz="43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5135" rtl="0" eaLnBrk="1" fontAlgn="auto" latinLnBrk="0" hangingPunct="1">
                <a:lnSpc>
                  <a:spcPct val="100000"/>
                </a:lnSpc>
                <a:spcBef>
                  <a:spcPts val="0"/>
                </a:spcBef>
                <a:spcAft>
                  <a:spcPts val="0"/>
                </a:spcAft>
                <a:buClrTx/>
                <a:buSzTx/>
                <a:buFontTx/>
                <a:buNone/>
                <a:tabLst/>
                <a:defRPr/>
              </a:pPr>
              <a:r>
                <a:rPr kumimoji="0" lang="en-US" sz="43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055" rtl="0" eaLnBrk="1" fontAlgn="auto" latinLnBrk="0" hangingPunct="1">
                <a:lnSpc>
                  <a:spcPct val="100000"/>
                </a:lnSpc>
                <a:spcBef>
                  <a:spcPts val="0"/>
                </a:spcBef>
                <a:spcAft>
                  <a:spcPts val="0"/>
                </a:spcAft>
                <a:buClrTx/>
                <a:buSzTx/>
                <a:buFontTx/>
                <a:buNone/>
                <a:tabLst/>
                <a:defRPr/>
              </a:pPr>
              <a:r>
                <a:rPr kumimoji="0" lang="en-US" sz="38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055" rtl="0" eaLnBrk="1" fontAlgn="auto" latinLnBrk="0" hangingPunct="1">
                <a:lnSpc>
                  <a:spcPct val="100000"/>
                </a:lnSpc>
                <a:spcBef>
                  <a:spcPts val="0"/>
                </a:spcBef>
                <a:spcAft>
                  <a:spcPts val="0"/>
                </a:spcAft>
                <a:buClrTx/>
                <a:buSzTx/>
                <a:buFontTx/>
                <a:buNone/>
                <a:tabLst/>
                <a:defRPr/>
              </a:pPr>
              <a:endParaRPr kumimoji="0" lang="en-US" sz="38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5135" rtl="0" eaLnBrk="1" fontAlgn="auto" latinLnBrk="0" hangingPunct="1">
                <a:lnSpc>
                  <a:spcPct val="100000"/>
                </a:lnSpc>
                <a:spcBef>
                  <a:spcPts val="0"/>
                </a:spcBef>
                <a:spcAft>
                  <a:spcPts val="0"/>
                </a:spcAft>
                <a:buClrTx/>
                <a:buSzTx/>
                <a:buFontTx/>
                <a:buNone/>
                <a:tabLst/>
                <a:defRPr/>
              </a:pPr>
              <a:r>
                <a:rPr kumimoji="0" lang="en-US" sz="43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055" rtl="0" eaLnBrk="1" fontAlgn="auto" latinLnBrk="0" hangingPunct="1">
                <a:lnSpc>
                  <a:spcPct val="100000"/>
                </a:lnSpc>
                <a:spcBef>
                  <a:spcPts val="0"/>
                </a:spcBef>
                <a:spcAft>
                  <a:spcPts val="0"/>
                </a:spcAft>
                <a:buClrTx/>
                <a:buSzTx/>
                <a:buFontTx/>
                <a:buNone/>
                <a:tabLst/>
                <a:defRPr/>
              </a:pPr>
              <a:r>
                <a:rPr kumimoji="0" lang="en-US" sz="38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055" rtl="0" eaLnBrk="1" fontAlgn="auto" latinLnBrk="0" hangingPunct="1">
                <a:lnSpc>
                  <a:spcPct val="100000"/>
                </a:lnSpc>
                <a:spcBef>
                  <a:spcPts val="0"/>
                </a:spcBef>
                <a:spcAft>
                  <a:spcPts val="0"/>
                </a:spcAft>
                <a:buClrTx/>
                <a:buSzTx/>
                <a:buFontTx/>
                <a:buNone/>
                <a:tabLst/>
                <a:defRPr/>
              </a:pPr>
              <a:endParaRPr lang="en-US" sz="3800" b="0" baseline="0" dirty="0" smtClean="0">
                <a:solidFill>
                  <a:schemeClr val="bg1">
                    <a:lumMod val="75000"/>
                  </a:schemeClr>
                </a:solidFill>
                <a:latin typeface="Trebuchet MS" pitchFamily="34" charset="0"/>
              </a:endParaRPr>
            </a:p>
            <a:p>
              <a:pPr marL="0" marR="0" lvl="0" indent="0" algn="ctr" defTabSz="1515135" rtl="0" eaLnBrk="1" fontAlgn="auto" latinLnBrk="0" hangingPunct="1">
                <a:lnSpc>
                  <a:spcPct val="100000"/>
                </a:lnSpc>
                <a:spcBef>
                  <a:spcPts val="0"/>
                </a:spcBef>
                <a:spcAft>
                  <a:spcPts val="0"/>
                </a:spcAft>
                <a:buClrTx/>
                <a:buSzTx/>
                <a:buFontTx/>
                <a:buNone/>
                <a:tabLst/>
                <a:defRPr/>
              </a:pPr>
              <a:r>
                <a:rPr kumimoji="0" lang="en-US" sz="43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055" rtl="0" eaLnBrk="1" fontAlgn="auto" latinLnBrk="0" hangingPunct="1">
                <a:lnSpc>
                  <a:spcPct val="100000"/>
                </a:lnSpc>
                <a:spcBef>
                  <a:spcPts val="0"/>
                </a:spcBef>
                <a:spcAft>
                  <a:spcPts val="0"/>
                </a:spcAft>
                <a:buClrTx/>
                <a:buSzTx/>
                <a:buFontTx/>
                <a:buNone/>
                <a:tabLst/>
                <a:defRPr/>
              </a:pPr>
              <a:r>
                <a:rPr kumimoji="0" lang="en-US" sz="38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055" rtl="0" eaLnBrk="1" fontAlgn="auto" latinLnBrk="0" hangingPunct="1">
                <a:lnSpc>
                  <a:spcPct val="100000"/>
                </a:lnSpc>
                <a:spcBef>
                  <a:spcPts val="0"/>
                </a:spcBef>
                <a:spcAft>
                  <a:spcPts val="0"/>
                </a:spcAft>
                <a:buClrTx/>
                <a:buSzTx/>
                <a:buFontTx/>
                <a:buNone/>
                <a:tabLst/>
                <a:defRPr/>
              </a:pPr>
              <a:endParaRPr kumimoji="0" lang="en-US" sz="27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74" name="Object 73"/>
            <p:cNvGraphicFramePr>
              <a:graphicFrameLocks noChangeAspect="1"/>
            </p:cNvGraphicFramePr>
            <p:nvPr userDrawn="1">
              <p:extLst>
                <p:ext uri="{D42A27DB-BD31-4B8C-83A1-F6EECF244321}">
                  <p14:modId xmlns:p14="http://schemas.microsoft.com/office/powerpoint/2010/main" val="2821842604"/>
                </p:ext>
              </p:extLst>
            </p:nvPr>
          </p:nvGraphicFramePr>
          <p:xfrm>
            <a:off x="46871237" y="4714145"/>
            <a:ext cx="5586150" cy="2063772"/>
          </p:xfrm>
          <a:graphic>
            <a:graphicData uri="http://schemas.openxmlformats.org/presentationml/2006/ole">
              <mc:AlternateContent xmlns:mc="http://schemas.openxmlformats.org/markup-compatibility/2006">
                <mc:Choice xmlns:v="urn:schemas-microsoft-com:vml" Requires="v">
                  <p:oleObj spid="_x0000_s2177"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871237" y="4714145"/>
                          <a:ext cx="5586150" cy="2063772"/>
                        </a:xfrm>
                        <a:prstGeom prst="rect">
                          <a:avLst/>
                        </a:prstGeom>
                      </p:spPr>
                    </p:pic>
                  </p:oleObj>
                </mc:Fallback>
              </mc:AlternateContent>
            </a:graphicData>
          </a:graphic>
        </p:graphicFrame>
        <p:pic>
          <p:nvPicPr>
            <p:cNvPr id="75" name="Picture 74"/>
            <p:cNvPicPr>
              <a:picLocks noChangeAspect="1"/>
            </p:cNvPicPr>
            <p:nvPr userDrawn="1"/>
          </p:nvPicPr>
          <p:blipFill>
            <a:blip r:embed="rId14"/>
            <a:stretch>
              <a:fillRect/>
            </a:stretch>
          </p:blipFill>
          <p:spPr>
            <a:xfrm>
              <a:off x="44487207" y="10958709"/>
              <a:ext cx="2969584" cy="1370577"/>
            </a:xfrm>
            <a:prstGeom prst="rect">
              <a:avLst/>
            </a:prstGeom>
            <a:ln>
              <a:noFill/>
            </a:ln>
          </p:spPr>
        </p:pic>
        <p:graphicFrame>
          <p:nvGraphicFramePr>
            <p:cNvPr id="76" name="Object 75"/>
            <p:cNvGraphicFramePr>
              <a:graphicFrameLocks noChangeAspect="1"/>
            </p:cNvGraphicFramePr>
            <p:nvPr userDrawn="1">
              <p:extLst>
                <p:ext uri="{D42A27DB-BD31-4B8C-83A1-F6EECF244321}">
                  <p14:modId xmlns:p14="http://schemas.microsoft.com/office/powerpoint/2010/main" val="204223828"/>
                </p:ext>
              </p:extLst>
            </p:nvPr>
          </p:nvGraphicFramePr>
          <p:xfrm>
            <a:off x="44629619" y="18109538"/>
            <a:ext cx="1482266" cy="992162"/>
          </p:xfrm>
          <a:graphic>
            <a:graphicData uri="http://schemas.openxmlformats.org/presentationml/2006/ole">
              <mc:AlternateContent xmlns:mc="http://schemas.openxmlformats.org/markup-compatibility/2006">
                <mc:Choice xmlns:v="urn:schemas-microsoft-com:vml" Requires="v">
                  <p:oleObj spid="_x0000_s2178"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8109538"/>
                          <a:ext cx="1482266" cy="992162"/>
                        </a:xfrm>
                        <a:prstGeom prst="rect">
                          <a:avLst/>
                        </a:prstGeom>
                      </p:spPr>
                    </p:pic>
                  </p:oleObj>
                </mc:Fallback>
              </mc:AlternateContent>
            </a:graphicData>
          </a:graphic>
        </p:graphicFrame>
        <p:grpSp>
          <p:nvGrpSpPr>
            <p:cNvPr id="77" name="Group 76"/>
            <p:cNvGrpSpPr/>
            <p:nvPr userDrawn="1"/>
          </p:nvGrpSpPr>
          <p:grpSpPr>
            <a:xfrm>
              <a:off x="44487207" y="42060571"/>
              <a:ext cx="10354213" cy="1265612"/>
              <a:chOff x="44200453" y="39259895"/>
              <a:chExt cx="9771399" cy="1090622"/>
            </a:xfrm>
          </p:grpSpPr>
          <p:sp>
            <p:nvSpPr>
              <p:cNvPr id="79" name="Rounded Rectangle 78"/>
              <p:cNvSpPr/>
              <p:nvPr userDrawn="1"/>
            </p:nvSpPr>
            <p:spPr>
              <a:xfrm>
                <a:off x="44200453" y="39259895"/>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0"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39358228"/>
                <a:ext cx="914401" cy="914399"/>
              </a:xfrm>
              <a:prstGeom prst="rect">
                <a:avLst/>
              </a:prstGeom>
              <a:noFill/>
              <a:ln>
                <a:noFill/>
              </a:ln>
            </p:spPr>
          </p:pic>
          <p:sp>
            <p:nvSpPr>
              <p:cNvPr id="81" name="TextBox 80"/>
              <p:cNvSpPr txBox="1"/>
              <p:nvPr userDrawn="1"/>
            </p:nvSpPr>
            <p:spPr>
              <a:xfrm>
                <a:off x="45300663" y="39449813"/>
                <a:ext cx="8671189" cy="597061"/>
              </a:xfrm>
              <a:prstGeom prst="rect">
                <a:avLst/>
              </a:prstGeom>
              <a:noFill/>
              <a:ln>
                <a:noFill/>
              </a:ln>
            </p:spPr>
            <p:txBody>
              <a:bodyPr wrap="square" rtlCol="0">
                <a:spAutoFit/>
              </a:bodyPr>
              <a:lstStyle/>
              <a:p>
                <a:r>
                  <a:rPr lang="en-US" sz="2200" dirty="0" smtClean="0">
                    <a:solidFill>
                      <a:schemeClr val="tx2"/>
                    </a:solidFill>
                    <a:latin typeface="Trebuchet MS" pitchFamily="34" charset="0"/>
                  </a:rPr>
                  <a:t>Student</a:t>
                </a:r>
                <a:r>
                  <a:rPr lang="en-US" sz="2200" baseline="0" dirty="0" smtClean="0">
                    <a:solidFill>
                      <a:schemeClr val="tx2"/>
                    </a:solidFill>
                    <a:latin typeface="Trebuchet MS" pitchFamily="34" charset="0"/>
                  </a:rPr>
                  <a:t> discounts are available on our </a:t>
                </a:r>
                <a:r>
                  <a:rPr lang="en-US" sz="2200" baseline="0" dirty="0" err="1" smtClean="0">
                    <a:solidFill>
                      <a:schemeClr val="tx2"/>
                    </a:solidFill>
                    <a:latin typeface="Trebuchet MS" pitchFamily="34" charset="0"/>
                  </a:rPr>
                  <a:t>Facebook</a:t>
                </a:r>
                <a:r>
                  <a:rPr lang="en-US" sz="2200" baseline="0" dirty="0" smtClean="0">
                    <a:solidFill>
                      <a:schemeClr val="tx2"/>
                    </a:solidFill>
                    <a:latin typeface="Trebuchet MS" pitchFamily="34" charset="0"/>
                  </a:rPr>
                  <a:t> page.</a:t>
                </a:r>
                <a:br>
                  <a:rPr lang="en-US" sz="2200" baseline="0" dirty="0" smtClean="0">
                    <a:solidFill>
                      <a:schemeClr val="tx2"/>
                    </a:solidFill>
                    <a:latin typeface="Trebuchet MS" pitchFamily="34" charset="0"/>
                  </a:rPr>
                </a:br>
                <a:r>
                  <a:rPr lang="en-US" sz="2200" baseline="0" dirty="0" smtClean="0">
                    <a:solidFill>
                      <a:schemeClr val="tx2"/>
                    </a:solidFill>
                    <a:latin typeface="Trebuchet MS" pitchFamily="34" charset="0"/>
                  </a:rPr>
                  <a:t>Go to </a:t>
                </a:r>
                <a:r>
                  <a:rPr lang="en-US" sz="2200" u="sng" baseline="0" dirty="0" smtClean="0">
                    <a:solidFill>
                      <a:schemeClr val="tx2"/>
                    </a:solidFill>
                    <a:latin typeface="Trebuchet MS" pitchFamily="34" charset="0"/>
                  </a:rPr>
                  <a:t>PosterPresentations.com</a:t>
                </a:r>
                <a:r>
                  <a:rPr lang="en-US" sz="2200" baseline="0" dirty="0" smtClean="0">
                    <a:solidFill>
                      <a:schemeClr val="tx2"/>
                    </a:solidFill>
                    <a:latin typeface="Trebuchet MS" pitchFamily="34" charset="0"/>
                  </a:rPr>
                  <a:t> and click on the FB icon. </a:t>
                </a:r>
                <a:endParaRPr lang="en-US" sz="2200" dirty="0">
                  <a:solidFill>
                    <a:schemeClr val="tx2"/>
                  </a:solidFill>
                  <a:latin typeface="Trebuchet MS" pitchFamily="34" charset="0"/>
                </a:endParaRPr>
              </a:p>
            </p:txBody>
          </p:sp>
        </p:grpSp>
        <p:sp>
          <p:nvSpPr>
            <p:cNvPr id="78" name="TextBox 77"/>
            <p:cNvSpPr txBox="1"/>
            <p:nvPr userDrawn="1"/>
          </p:nvSpPr>
          <p:spPr>
            <a:xfrm>
              <a:off x="44262807" y="43739379"/>
              <a:ext cx="6870217" cy="1260334"/>
            </a:xfrm>
            <a:prstGeom prst="rect">
              <a:avLst/>
            </a:prstGeom>
            <a:noFill/>
          </p:spPr>
          <p:txBody>
            <a:bodyPr wrap="square" lIns="65304" tIns="32651" rIns="65304" bIns="32651" rtlCol="0">
              <a:spAutoFit/>
            </a:bodyPr>
            <a:lstStyle/>
            <a:p>
              <a:pPr>
                <a:lnSpc>
                  <a:spcPts val="2602"/>
                </a:lnSpc>
              </a:pPr>
              <a:r>
                <a:rPr lang="en-US" sz="2700" dirty="0" smtClean="0">
                  <a:solidFill>
                    <a:schemeClr val="bg1"/>
                  </a:solidFill>
                </a:rPr>
                <a:t>© 2013</a:t>
              </a:r>
              <a:r>
                <a:rPr lang="en-US" sz="2700" baseline="0" dirty="0" smtClean="0">
                  <a:solidFill>
                    <a:schemeClr val="bg1"/>
                  </a:solidFill>
                </a:rPr>
                <a:t> </a:t>
              </a:r>
              <a:r>
                <a:rPr lang="en-US" sz="2700" dirty="0" smtClean="0">
                  <a:solidFill>
                    <a:schemeClr val="bg1"/>
                  </a:solidFill>
                </a:rPr>
                <a:t>PosterPresentations.com</a:t>
              </a:r>
              <a:br>
                <a:rPr lang="en-US" sz="2700" dirty="0" smtClean="0">
                  <a:solidFill>
                    <a:schemeClr val="bg1"/>
                  </a:solidFill>
                </a:rPr>
              </a:br>
              <a:r>
                <a:rPr lang="en-US" sz="2700" dirty="0" smtClean="0">
                  <a:solidFill>
                    <a:schemeClr val="bg1"/>
                  </a:solidFill>
                </a:rPr>
                <a:t>    </a:t>
              </a:r>
              <a:r>
                <a:rPr lang="en-US" sz="2200" dirty="0" smtClean="0">
                  <a:solidFill>
                    <a:schemeClr val="bg1"/>
                  </a:solidFill>
                </a:rPr>
                <a:t>2117 Fourth Street ,</a:t>
              </a:r>
              <a:r>
                <a:rPr lang="en-US" sz="2200" baseline="0" dirty="0" smtClean="0">
                  <a:solidFill>
                    <a:schemeClr val="bg1"/>
                  </a:solidFill>
                </a:rPr>
                <a:t> Unit C        </a:t>
              </a:r>
            </a:p>
            <a:p>
              <a:pPr>
                <a:lnSpc>
                  <a:spcPts val="2602"/>
                </a:lnSpc>
              </a:pPr>
              <a:r>
                <a:rPr lang="en-US" sz="2200" baseline="0" dirty="0" smtClean="0">
                  <a:solidFill>
                    <a:schemeClr val="bg1"/>
                  </a:solidFill>
                </a:rPr>
                <a:t>     Berkeley CA 94710</a:t>
              </a:r>
              <a:br>
                <a:rPr lang="en-US" sz="2200" baseline="0" dirty="0" smtClean="0">
                  <a:solidFill>
                    <a:schemeClr val="bg1"/>
                  </a:solidFill>
                </a:rPr>
              </a:br>
              <a:r>
                <a:rPr lang="en-US" sz="2200" baseline="0" dirty="0" smtClean="0">
                  <a:solidFill>
                    <a:schemeClr val="bg1"/>
                  </a:solidFill>
                </a:rPr>
                <a:t>    </a:t>
              </a:r>
              <a:r>
                <a:rPr lang="en-US" sz="2200" b="1" baseline="0" dirty="0" smtClean="0">
                  <a:solidFill>
                    <a:srgbClr val="FFFF00"/>
                  </a:solidFill>
                </a:rPr>
                <a:t>posterpresenter@gmail.com</a:t>
              </a:r>
              <a:endParaRPr lang="en-US" sz="27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4" r:id="rId1"/>
  </p:sldLayoutIdLst>
  <p:timing>
    <p:tnLst>
      <p:par>
        <p:cTn xmlns:p14="http://schemas.microsoft.com/office/powerpoint/2010/main" id="1" dur="indefinite" restart="never" nodeType="tmRoot"/>
      </p:par>
    </p:tnLst>
  </p:timing>
  <p:txStyles>
    <p:titleStyle>
      <a:lvl1pPr algn="ctr" defTabSz="5070726" rtl="0" eaLnBrk="1" latinLnBrk="0" hangingPunct="1">
        <a:spcBef>
          <a:spcPct val="0"/>
        </a:spcBef>
        <a:buNone/>
        <a:defRPr sz="10300" kern="1200">
          <a:solidFill>
            <a:schemeClr val="bg1"/>
          </a:solidFill>
          <a:latin typeface="Trebuchet MS" pitchFamily="34" charset="0"/>
          <a:ea typeface="+mj-ea"/>
          <a:cs typeface="+mj-cs"/>
        </a:defRPr>
      </a:lvl1pPr>
    </p:titleStyle>
    <p:bodyStyle>
      <a:lvl1pPr marL="1901513" indent="-1901513" algn="l" defTabSz="5070726" rtl="0" eaLnBrk="1" latinLnBrk="0" hangingPunct="1">
        <a:spcBef>
          <a:spcPct val="20000"/>
        </a:spcBef>
        <a:buFont typeface="Arial" pitchFamily="34" charset="0"/>
        <a:buChar char="•"/>
        <a:defRPr sz="17800" kern="1200">
          <a:solidFill>
            <a:schemeClr val="tx1"/>
          </a:solidFill>
          <a:latin typeface="+mn-lt"/>
          <a:ea typeface="+mn-ea"/>
          <a:cs typeface="+mn-cs"/>
        </a:defRPr>
      </a:lvl1pPr>
      <a:lvl2pPr marL="4119977" indent="-1584601" algn="l" defTabSz="5070726" rtl="0" eaLnBrk="1" latinLnBrk="0" hangingPunct="1">
        <a:spcBef>
          <a:spcPct val="20000"/>
        </a:spcBef>
        <a:buFont typeface="Arial" pitchFamily="34" charset="0"/>
        <a:buChar char="–"/>
        <a:defRPr sz="15700" kern="1200">
          <a:solidFill>
            <a:schemeClr val="tx1"/>
          </a:solidFill>
          <a:latin typeface="+mn-lt"/>
          <a:ea typeface="+mn-ea"/>
          <a:cs typeface="+mn-cs"/>
        </a:defRPr>
      </a:lvl2pPr>
      <a:lvl3pPr marL="6338419" indent="-1267694" algn="l" defTabSz="5070726" rtl="0" eaLnBrk="1" latinLnBrk="0" hangingPunct="1">
        <a:spcBef>
          <a:spcPct val="20000"/>
        </a:spcBef>
        <a:buFont typeface="Arial" pitchFamily="34" charset="0"/>
        <a:buChar char="•"/>
        <a:defRPr sz="13500" kern="1200">
          <a:solidFill>
            <a:schemeClr val="tx1"/>
          </a:solidFill>
          <a:latin typeface="+mn-lt"/>
          <a:ea typeface="+mn-ea"/>
          <a:cs typeface="+mn-cs"/>
        </a:defRPr>
      </a:lvl3pPr>
      <a:lvl4pPr marL="8873785" indent="-1267694" algn="l" defTabSz="5070726" rtl="0" eaLnBrk="1" latinLnBrk="0" hangingPunct="1">
        <a:spcBef>
          <a:spcPct val="20000"/>
        </a:spcBef>
        <a:buFont typeface="Arial" pitchFamily="34" charset="0"/>
        <a:buChar char="–"/>
        <a:defRPr sz="11300" kern="1200">
          <a:solidFill>
            <a:schemeClr val="tx1"/>
          </a:solidFill>
          <a:latin typeface="+mn-lt"/>
          <a:ea typeface="+mn-ea"/>
          <a:cs typeface="+mn-cs"/>
        </a:defRPr>
      </a:lvl4pPr>
      <a:lvl5pPr marL="11409150" indent="-1267694" algn="l" defTabSz="5070726" rtl="0" eaLnBrk="1" latinLnBrk="0" hangingPunct="1">
        <a:spcBef>
          <a:spcPct val="20000"/>
        </a:spcBef>
        <a:buFont typeface="Arial" pitchFamily="34" charset="0"/>
        <a:buChar char="»"/>
        <a:defRPr sz="11300" kern="1200">
          <a:solidFill>
            <a:schemeClr val="tx1"/>
          </a:solidFill>
          <a:latin typeface="+mn-lt"/>
          <a:ea typeface="+mn-ea"/>
          <a:cs typeface="+mn-cs"/>
        </a:defRPr>
      </a:lvl5pPr>
      <a:lvl6pPr marL="13944516" indent="-1267694" algn="l" defTabSz="5070726" rtl="0" eaLnBrk="1" latinLnBrk="0" hangingPunct="1">
        <a:spcBef>
          <a:spcPct val="20000"/>
        </a:spcBef>
        <a:buFont typeface="Arial" pitchFamily="34" charset="0"/>
        <a:buChar char="•"/>
        <a:defRPr sz="11300" kern="1200">
          <a:solidFill>
            <a:schemeClr val="tx1"/>
          </a:solidFill>
          <a:latin typeface="+mn-lt"/>
          <a:ea typeface="+mn-ea"/>
          <a:cs typeface="+mn-cs"/>
        </a:defRPr>
      </a:lvl6pPr>
      <a:lvl7pPr marL="16479882" indent="-1267694" algn="l" defTabSz="5070726" rtl="0" eaLnBrk="1" latinLnBrk="0" hangingPunct="1">
        <a:spcBef>
          <a:spcPct val="20000"/>
        </a:spcBef>
        <a:buFont typeface="Arial" pitchFamily="34" charset="0"/>
        <a:buChar char="•"/>
        <a:defRPr sz="11300" kern="1200">
          <a:solidFill>
            <a:schemeClr val="tx1"/>
          </a:solidFill>
          <a:latin typeface="+mn-lt"/>
          <a:ea typeface="+mn-ea"/>
          <a:cs typeface="+mn-cs"/>
        </a:defRPr>
      </a:lvl7pPr>
      <a:lvl8pPr marL="19015247" indent="-1267694" algn="l" defTabSz="5070726" rtl="0" eaLnBrk="1" latinLnBrk="0" hangingPunct="1">
        <a:spcBef>
          <a:spcPct val="20000"/>
        </a:spcBef>
        <a:buFont typeface="Arial" pitchFamily="34" charset="0"/>
        <a:buChar char="•"/>
        <a:defRPr sz="11300" kern="1200">
          <a:solidFill>
            <a:schemeClr val="tx1"/>
          </a:solidFill>
          <a:latin typeface="+mn-lt"/>
          <a:ea typeface="+mn-ea"/>
          <a:cs typeface="+mn-cs"/>
        </a:defRPr>
      </a:lvl8pPr>
      <a:lvl9pPr marL="21550613" indent="-1267694" algn="l" defTabSz="5070726" rtl="0" eaLnBrk="1" latinLnBrk="0" hangingPunct="1">
        <a:spcBef>
          <a:spcPct val="20000"/>
        </a:spcBef>
        <a:buFont typeface="Arial" pitchFamily="34" charset="0"/>
        <a:buChar char="•"/>
        <a:defRPr sz="11300" kern="1200">
          <a:solidFill>
            <a:schemeClr val="tx1"/>
          </a:solidFill>
          <a:latin typeface="+mn-lt"/>
          <a:ea typeface="+mn-ea"/>
          <a:cs typeface="+mn-cs"/>
        </a:defRPr>
      </a:lvl9pPr>
    </p:bodyStyle>
    <p:otherStyle>
      <a:defPPr>
        <a:defRPr lang="en-US"/>
      </a:defPPr>
      <a:lvl1pPr marL="0" algn="l" defTabSz="5070726" rtl="0" eaLnBrk="1" latinLnBrk="0" hangingPunct="1">
        <a:defRPr sz="10300" kern="1200">
          <a:solidFill>
            <a:schemeClr val="tx1"/>
          </a:solidFill>
          <a:latin typeface="+mn-lt"/>
          <a:ea typeface="+mn-ea"/>
          <a:cs typeface="+mn-cs"/>
        </a:defRPr>
      </a:lvl1pPr>
      <a:lvl2pPr marL="2535387" algn="l" defTabSz="5070726" rtl="0" eaLnBrk="1" latinLnBrk="0" hangingPunct="1">
        <a:defRPr sz="10300" kern="1200">
          <a:solidFill>
            <a:schemeClr val="tx1"/>
          </a:solidFill>
          <a:latin typeface="+mn-lt"/>
          <a:ea typeface="+mn-ea"/>
          <a:cs typeface="+mn-cs"/>
        </a:defRPr>
      </a:lvl2pPr>
      <a:lvl3pPr marL="5070726" algn="l" defTabSz="5070726" rtl="0" eaLnBrk="1" latinLnBrk="0" hangingPunct="1">
        <a:defRPr sz="10300" kern="1200">
          <a:solidFill>
            <a:schemeClr val="tx1"/>
          </a:solidFill>
          <a:latin typeface="+mn-lt"/>
          <a:ea typeface="+mn-ea"/>
          <a:cs typeface="+mn-cs"/>
        </a:defRPr>
      </a:lvl3pPr>
      <a:lvl4pPr marL="7606102" algn="l" defTabSz="5070726" rtl="0" eaLnBrk="1" latinLnBrk="0" hangingPunct="1">
        <a:defRPr sz="10300" kern="1200">
          <a:solidFill>
            <a:schemeClr val="tx1"/>
          </a:solidFill>
          <a:latin typeface="+mn-lt"/>
          <a:ea typeface="+mn-ea"/>
          <a:cs typeface="+mn-cs"/>
        </a:defRPr>
      </a:lvl4pPr>
      <a:lvl5pPr marL="10141468" algn="l" defTabSz="5070726" rtl="0" eaLnBrk="1" latinLnBrk="0" hangingPunct="1">
        <a:defRPr sz="10300" kern="1200">
          <a:solidFill>
            <a:schemeClr val="tx1"/>
          </a:solidFill>
          <a:latin typeface="+mn-lt"/>
          <a:ea typeface="+mn-ea"/>
          <a:cs typeface="+mn-cs"/>
        </a:defRPr>
      </a:lvl5pPr>
      <a:lvl6pPr marL="12676828" algn="l" defTabSz="5070726" rtl="0" eaLnBrk="1" latinLnBrk="0" hangingPunct="1">
        <a:defRPr sz="10300" kern="1200">
          <a:solidFill>
            <a:schemeClr val="tx1"/>
          </a:solidFill>
          <a:latin typeface="+mn-lt"/>
          <a:ea typeface="+mn-ea"/>
          <a:cs typeface="+mn-cs"/>
        </a:defRPr>
      </a:lvl6pPr>
      <a:lvl7pPr marL="15212204" algn="l" defTabSz="5070726" rtl="0" eaLnBrk="1" latinLnBrk="0" hangingPunct="1">
        <a:defRPr sz="10300" kern="1200">
          <a:solidFill>
            <a:schemeClr val="tx1"/>
          </a:solidFill>
          <a:latin typeface="+mn-lt"/>
          <a:ea typeface="+mn-ea"/>
          <a:cs typeface="+mn-cs"/>
        </a:defRPr>
      </a:lvl7pPr>
      <a:lvl8pPr marL="17747559" algn="l" defTabSz="5070726" rtl="0" eaLnBrk="1" latinLnBrk="0" hangingPunct="1">
        <a:defRPr sz="10300" kern="1200">
          <a:solidFill>
            <a:schemeClr val="tx1"/>
          </a:solidFill>
          <a:latin typeface="+mn-lt"/>
          <a:ea typeface="+mn-ea"/>
          <a:cs typeface="+mn-cs"/>
        </a:defRPr>
      </a:lvl8pPr>
      <a:lvl9pPr marL="20282930" algn="l" defTabSz="5070726" rtl="0" eaLnBrk="1" latinLnBrk="0" hangingPunct="1">
        <a:defRPr sz="10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hyperlink" Target="https://publib.boulder.ibm.com/infocenter/clresctr/vxrx/index.jsp?topic=/com.ibm.cluster.gpfs.v3r5.gpfs100.doc/bl1adm_fcntl.htm" TargetMode="External"/><Relationship Id="rId12" Type="http://schemas.openxmlformats.org/officeDocument/2006/relationships/image" Target="../media/image17.png"/><Relationship Id="rId13" Type="http://schemas.openxmlformats.org/officeDocument/2006/relationships/image" Target="../media/image18.png"/><Relationship Id="rId14" Type="http://schemas.openxmlformats.org/officeDocument/2006/relationships/image" Target="../media/image19.png"/><Relationship Id="rId15" Type="http://schemas.openxmlformats.org/officeDocument/2006/relationships/image" Target="../media/image20.png"/><Relationship Id="rId16" Type="http://schemas.openxmlformats.org/officeDocument/2006/relationships/image" Target="../media/image21.png"/><Relationship Id="rId17" Type="http://schemas.openxmlformats.org/officeDocument/2006/relationships/image" Target="../media/image22.emf"/><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gif"/><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image" Target="../media/image16.png"/><Relationship Id="rId9" Type="http://schemas.openxmlformats.org/officeDocument/2006/relationships/hyperlink" Target="http://root.cern.ch/drupal" TargetMode="External"/><Relationship Id="rId10" Type="http://schemas.openxmlformats.org/officeDocument/2006/relationships/hyperlink" Target="http://linux.die.net/man/2/posix_fadvise"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4" name="Text Placeholder 20"/>
          <p:cNvSpPr>
            <a:spLocks noGrp="1"/>
          </p:cNvSpPr>
          <p:nvPr>
            <p:ph type="body" sz="quarter" idx="10"/>
          </p:nvPr>
        </p:nvSpPr>
        <p:spPr>
          <a:xfrm>
            <a:off x="985143" y="18949699"/>
            <a:ext cx="16502757" cy="14716790"/>
          </a:xfrm>
        </p:spPr>
        <p:txBody>
          <a:bodyPr/>
          <a:lstStyle/>
          <a:p>
            <a:pPr algn="just"/>
            <a:r>
              <a:rPr lang="en-GB" sz="2800" dirty="0">
                <a:solidFill>
                  <a:schemeClr val="tx1"/>
                </a:solidFill>
              </a:rPr>
              <a:t>The Linux kernel provides users with the capability to communicate access pattern information to the local file system through the </a:t>
            </a:r>
            <a:r>
              <a:rPr lang="en-GB" sz="2800" dirty="0" err="1">
                <a:solidFill>
                  <a:schemeClr val="tx1"/>
                </a:solidFill>
              </a:rPr>
              <a:t>posix_fadvise</a:t>
            </a:r>
            <a:r>
              <a:rPr lang="en-GB" sz="2800" dirty="0">
                <a:solidFill>
                  <a:schemeClr val="tx1"/>
                </a:solidFill>
              </a:rPr>
              <a:t> [2] system call:</a:t>
            </a:r>
          </a:p>
          <a:p>
            <a:pPr algn="ctr"/>
            <a:r>
              <a:rPr lang="en-GB" sz="2800" b="1" dirty="0" err="1">
                <a:solidFill>
                  <a:schemeClr val="tx1"/>
                </a:solidFill>
                <a:latin typeface="Courier New" panose="02070309020205020404" pitchFamily="49" charset="0"/>
                <a:cs typeface="Courier New" panose="02070309020205020404" pitchFamily="49" charset="0"/>
              </a:rPr>
              <a:t>int</a:t>
            </a:r>
            <a:r>
              <a:rPr lang="en-GB" sz="2800" dirty="0">
                <a:solidFill>
                  <a:schemeClr val="tx1"/>
                </a:solidFill>
                <a:latin typeface="Courier New" panose="02070309020205020404" pitchFamily="49" charset="0"/>
                <a:cs typeface="Courier New" panose="02070309020205020404" pitchFamily="49" charset="0"/>
              </a:rPr>
              <a:t> </a:t>
            </a:r>
            <a:r>
              <a:rPr lang="en-GB" sz="2800" dirty="0" err="1">
                <a:solidFill>
                  <a:schemeClr val="tx1"/>
                </a:solidFill>
                <a:latin typeface="Courier New" panose="02070309020205020404" pitchFamily="49" charset="0"/>
                <a:cs typeface="Courier New" panose="02070309020205020404" pitchFamily="49" charset="0"/>
              </a:rPr>
              <a:t>posix_fadvise</a:t>
            </a:r>
            <a:r>
              <a:rPr lang="en-GB" sz="2800" dirty="0">
                <a:solidFill>
                  <a:schemeClr val="tx1"/>
                </a:solidFill>
                <a:latin typeface="Courier New" panose="02070309020205020404" pitchFamily="49" charset="0"/>
                <a:cs typeface="Courier New" panose="02070309020205020404" pitchFamily="49" charset="0"/>
              </a:rPr>
              <a:t>(</a:t>
            </a:r>
            <a:r>
              <a:rPr lang="en-GB" sz="2800" b="1" dirty="0" err="1">
                <a:solidFill>
                  <a:schemeClr val="tx1"/>
                </a:solidFill>
                <a:latin typeface="Courier New" panose="02070309020205020404" pitchFamily="49" charset="0"/>
                <a:cs typeface="Courier New" panose="02070309020205020404" pitchFamily="49" charset="0"/>
              </a:rPr>
              <a:t>int</a:t>
            </a:r>
            <a:r>
              <a:rPr lang="en-GB" sz="2800" dirty="0">
                <a:solidFill>
                  <a:schemeClr val="tx1"/>
                </a:solidFill>
                <a:latin typeface="Courier New" panose="02070309020205020404" pitchFamily="49" charset="0"/>
                <a:cs typeface="Courier New" panose="02070309020205020404" pitchFamily="49" charset="0"/>
              </a:rPr>
              <a:t> </a:t>
            </a:r>
            <a:r>
              <a:rPr lang="en-GB" sz="2800" dirty="0" err="1">
                <a:solidFill>
                  <a:schemeClr val="tx1"/>
                </a:solidFill>
                <a:latin typeface="Courier New" panose="02070309020205020404" pitchFamily="49" charset="0"/>
                <a:cs typeface="Courier New" panose="02070309020205020404" pitchFamily="49" charset="0"/>
              </a:rPr>
              <a:t>fd</a:t>
            </a:r>
            <a:r>
              <a:rPr lang="en-GB" sz="2800" dirty="0">
                <a:solidFill>
                  <a:schemeClr val="tx1"/>
                </a:solidFill>
                <a:latin typeface="Courier New" panose="02070309020205020404" pitchFamily="49" charset="0"/>
                <a:cs typeface="Courier New" panose="02070309020205020404" pitchFamily="49" charset="0"/>
              </a:rPr>
              <a:t>, </a:t>
            </a:r>
            <a:r>
              <a:rPr lang="en-GB" sz="2800" b="1" dirty="0" err="1">
                <a:solidFill>
                  <a:schemeClr val="tx1"/>
                </a:solidFill>
                <a:latin typeface="Courier New" panose="02070309020205020404" pitchFamily="49" charset="0"/>
                <a:cs typeface="Courier New" panose="02070309020205020404" pitchFamily="49" charset="0"/>
              </a:rPr>
              <a:t>off_t</a:t>
            </a:r>
            <a:r>
              <a:rPr lang="en-GB" sz="2800" dirty="0">
                <a:solidFill>
                  <a:schemeClr val="tx1"/>
                </a:solidFill>
                <a:latin typeface="Courier New" panose="02070309020205020404" pitchFamily="49" charset="0"/>
                <a:cs typeface="Courier New" panose="02070309020205020404" pitchFamily="49" charset="0"/>
              </a:rPr>
              <a:t> offset, </a:t>
            </a:r>
            <a:r>
              <a:rPr lang="en-GB" sz="2800" b="1" dirty="0" err="1">
                <a:solidFill>
                  <a:schemeClr val="tx1"/>
                </a:solidFill>
                <a:latin typeface="Courier New" panose="02070309020205020404" pitchFamily="49" charset="0"/>
                <a:cs typeface="Courier New" panose="02070309020205020404" pitchFamily="49" charset="0"/>
              </a:rPr>
              <a:t>off_t</a:t>
            </a:r>
            <a:r>
              <a:rPr lang="en-GB" sz="2800" dirty="0">
                <a:solidFill>
                  <a:schemeClr val="tx1"/>
                </a:solidFill>
                <a:latin typeface="Courier New" panose="02070309020205020404" pitchFamily="49" charset="0"/>
                <a:cs typeface="Courier New" panose="02070309020205020404" pitchFamily="49" charset="0"/>
              </a:rPr>
              <a:t> length, </a:t>
            </a:r>
            <a:r>
              <a:rPr lang="en-GB" sz="2800" b="1" dirty="0" err="1">
                <a:solidFill>
                  <a:schemeClr val="tx1"/>
                </a:solidFill>
                <a:latin typeface="Courier New" panose="02070309020205020404" pitchFamily="49" charset="0"/>
                <a:cs typeface="Courier New" panose="02070309020205020404" pitchFamily="49" charset="0"/>
              </a:rPr>
              <a:t>int</a:t>
            </a:r>
            <a:r>
              <a:rPr lang="en-GB" sz="2800" dirty="0">
                <a:solidFill>
                  <a:schemeClr val="tx1"/>
                </a:solidFill>
                <a:latin typeface="Courier New" panose="02070309020205020404" pitchFamily="49" charset="0"/>
                <a:cs typeface="Courier New" panose="02070309020205020404" pitchFamily="49" charset="0"/>
              </a:rPr>
              <a:t> advice)</a:t>
            </a:r>
            <a:endParaRPr lang="en-GB" sz="2800" dirty="0">
              <a:solidFill>
                <a:schemeClr val="tx1"/>
              </a:solidFill>
            </a:endParaRPr>
          </a:p>
          <a:p>
            <a:pPr algn="just"/>
            <a:r>
              <a:rPr lang="en-GB" sz="2800" dirty="0">
                <a:solidFill>
                  <a:schemeClr val="tx1"/>
                </a:solidFill>
              </a:rPr>
              <a:t>The file system can use this information to improve page cache efficiency, for example, by prefetching (or releasing) data that will (or will not) be required soon in the future or by disabling read-ahead in the case of random read patterns. Table 1 summarizes all the advice accepted by the system call.</a:t>
            </a:r>
          </a:p>
          <a:p>
            <a:pPr algn="just"/>
            <a:endParaRPr lang="en-US" sz="2800" dirty="0">
              <a:solidFill>
                <a:schemeClr val="tx1"/>
              </a:solidFill>
            </a:endParaRPr>
          </a:p>
          <a:p>
            <a:pPr algn="just"/>
            <a:endParaRPr lang="en-US" sz="2800" dirty="0">
              <a:solidFill>
                <a:schemeClr val="tx1"/>
              </a:solidFill>
            </a:endParaRPr>
          </a:p>
          <a:p>
            <a:pPr algn="just"/>
            <a:endParaRPr lang="en-US" sz="2800" dirty="0">
              <a:solidFill>
                <a:schemeClr val="tx1"/>
              </a:solidFill>
            </a:endParaRPr>
          </a:p>
          <a:p>
            <a:pPr algn="just"/>
            <a:endParaRPr lang="en-US" sz="2800" dirty="0">
              <a:solidFill>
                <a:schemeClr val="tx1"/>
              </a:solidFill>
            </a:endParaRPr>
          </a:p>
          <a:p>
            <a:pPr algn="just"/>
            <a:endParaRPr lang="en-US" sz="2800" dirty="0">
              <a:solidFill>
                <a:schemeClr val="tx1"/>
              </a:solidFill>
            </a:endParaRPr>
          </a:p>
          <a:p>
            <a:pPr algn="just"/>
            <a:endParaRPr lang="en-US" sz="2800" dirty="0">
              <a:solidFill>
                <a:schemeClr val="tx1"/>
              </a:solidFill>
            </a:endParaRPr>
          </a:p>
          <a:p>
            <a:pPr algn="just"/>
            <a:r>
              <a:rPr lang="en-US" sz="2800" dirty="0">
                <a:solidFill>
                  <a:schemeClr val="tx1"/>
                </a:solidFill>
              </a:rPr>
              <a:t/>
            </a:r>
            <a:br>
              <a:rPr lang="en-US" sz="2800" dirty="0">
                <a:solidFill>
                  <a:schemeClr val="tx1"/>
                </a:solidFill>
              </a:rPr>
            </a:br>
            <a:r>
              <a:rPr lang="en-US" sz="2800" dirty="0">
                <a:solidFill>
                  <a:schemeClr val="tx1"/>
                </a:solidFill>
              </a:rPr>
              <a:t>The General Parallel File System (GPFS) compensates for the lack of POSIX advice support through a hints API that users can access by linking their programs against a service library. Hints are passed to GPFS through the </a:t>
            </a:r>
            <a:r>
              <a:rPr lang="en-US" sz="2800" dirty="0" err="1">
                <a:solidFill>
                  <a:schemeClr val="tx1"/>
                </a:solidFill>
              </a:rPr>
              <a:t>gpfs_fcntl</a:t>
            </a:r>
            <a:r>
              <a:rPr lang="en-US" sz="2800" dirty="0">
                <a:solidFill>
                  <a:schemeClr val="tx1"/>
                </a:solidFill>
              </a:rPr>
              <a:t> [3] function and can be used to guide prefetching of file blocks in the page pool (GPFS cache memory):</a:t>
            </a:r>
          </a:p>
          <a:p>
            <a:pPr algn="ctr"/>
            <a:r>
              <a:rPr lang="en-GB" sz="2800" b="1" dirty="0" err="1">
                <a:solidFill>
                  <a:schemeClr val="tx1"/>
                </a:solidFill>
                <a:latin typeface="Courier New" panose="02070309020205020404" pitchFamily="49" charset="0"/>
                <a:cs typeface="Courier New" panose="02070309020205020404" pitchFamily="49" charset="0"/>
              </a:rPr>
              <a:t>int</a:t>
            </a:r>
            <a:r>
              <a:rPr lang="en-GB" sz="2800" dirty="0">
                <a:solidFill>
                  <a:schemeClr val="tx1"/>
                </a:solidFill>
                <a:latin typeface="Courier New" panose="02070309020205020404" pitchFamily="49" charset="0"/>
                <a:cs typeface="Courier New" panose="02070309020205020404" pitchFamily="49" charset="0"/>
              </a:rPr>
              <a:t> </a:t>
            </a:r>
            <a:r>
              <a:rPr lang="en-GB" sz="2800" dirty="0" err="1">
                <a:solidFill>
                  <a:schemeClr val="tx1"/>
                </a:solidFill>
                <a:latin typeface="Courier New" panose="02070309020205020404" pitchFamily="49" charset="0"/>
                <a:cs typeface="Courier New" panose="02070309020205020404" pitchFamily="49" charset="0"/>
              </a:rPr>
              <a:t>gpfs_fcntl</a:t>
            </a:r>
            <a:r>
              <a:rPr lang="en-GB" sz="2800" dirty="0">
                <a:solidFill>
                  <a:schemeClr val="tx1"/>
                </a:solidFill>
                <a:latin typeface="Courier New" panose="02070309020205020404" pitchFamily="49" charset="0"/>
                <a:cs typeface="Courier New" panose="02070309020205020404" pitchFamily="49" charset="0"/>
              </a:rPr>
              <a:t>(</a:t>
            </a:r>
            <a:r>
              <a:rPr lang="en-GB" sz="2800" b="1" dirty="0" err="1">
                <a:solidFill>
                  <a:schemeClr val="tx1"/>
                </a:solidFill>
                <a:latin typeface="Courier New" panose="02070309020205020404" pitchFamily="49" charset="0"/>
                <a:cs typeface="Courier New" panose="02070309020205020404" pitchFamily="49" charset="0"/>
              </a:rPr>
              <a:t>int</a:t>
            </a:r>
            <a:r>
              <a:rPr lang="en-GB" sz="2800" dirty="0">
                <a:solidFill>
                  <a:schemeClr val="tx1"/>
                </a:solidFill>
                <a:latin typeface="Courier New" panose="02070309020205020404" pitchFamily="49" charset="0"/>
                <a:cs typeface="Courier New" panose="02070309020205020404" pitchFamily="49" charset="0"/>
              </a:rPr>
              <a:t> </a:t>
            </a:r>
            <a:r>
              <a:rPr lang="en-GB" sz="2800" dirty="0" err="1">
                <a:solidFill>
                  <a:schemeClr val="tx1"/>
                </a:solidFill>
                <a:latin typeface="Courier New" panose="02070309020205020404" pitchFamily="49" charset="0"/>
                <a:cs typeface="Courier New" panose="02070309020205020404" pitchFamily="49" charset="0"/>
              </a:rPr>
              <a:t>fileDesc</a:t>
            </a:r>
            <a:r>
              <a:rPr lang="en-GB" sz="2800" dirty="0">
                <a:solidFill>
                  <a:schemeClr val="tx1"/>
                </a:solidFill>
                <a:latin typeface="Courier New" panose="02070309020205020404" pitchFamily="49" charset="0"/>
                <a:cs typeface="Courier New" panose="02070309020205020404" pitchFamily="49" charset="0"/>
              </a:rPr>
              <a:t>, </a:t>
            </a:r>
            <a:r>
              <a:rPr lang="en-GB" sz="2800" b="1" dirty="0">
                <a:solidFill>
                  <a:schemeClr val="tx1"/>
                </a:solidFill>
                <a:latin typeface="Courier New" panose="02070309020205020404" pitchFamily="49" charset="0"/>
                <a:cs typeface="Courier New" panose="02070309020205020404" pitchFamily="49" charset="0"/>
              </a:rPr>
              <a:t>void</a:t>
            </a:r>
            <a:r>
              <a:rPr lang="en-GB" sz="2800" dirty="0">
                <a:solidFill>
                  <a:schemeClr val="tx1"/>
                </a:solidFill>
                <a:latin typeface="Courier New" panose="02070309020205020404" pitchFamily="49" charset="0"/>
                <a:cs typeface="Courier New" panose="02070309020205020404" pitchFamily="49" charset="0"/>
              </a:rPr>
              <a:t>* </a:t>
            </a:r>
            <a:r>
              <a:rPr lang="en-GB" sz="2800" dirty="0" err="1">
                <a:solidFill>
                  <a:schemeClr val="tx1"/>
                </a:solidFill>
                <a:latin typeface="Courier New" panose="02070309020205020404" pitchFamily="49" charset="0"/>
                <a:cs typeface="Courier New" panose="02070309020205020404" pitchFamily="49" charset="0"/>
              </a:rPr>
              <a:t>fcntlArgP</a:t>
            </a:r>
            <a:r>
              <a:rPr lang="en-GB" sz="2800" dirty="0">
                <a:solidFill>
                  <a:schemeClr val="tx1"/>
                </a:solidFill>
                <a:latin typeface="Courier New" panose="02070309020205020404" pitchFamily="49" charset="0"/>
                <a:cs typeface="Courier New" panose="02070309020205020404" pitchFamily="49" charset="0"/>
              </a:rPr>
              <a:t>)</a:t>
            </a:r>
          </a:p>
          <a:p>
            <a:pPr algn="ctr"/>
            <a:endParaRPr lang="en-GB" sz="2800" dirty="0">
              <a:solidFill>
                <a:schemeClr val="tx1"/>
              </a:solidFill>
            </a:endParaRPr>
          </a:p>
          <a:p>
            <a:pPr algn="just"/>
            <a:endParaRPr lang="en-US" sz="2800" dirty="0">
              <a:solidFill>
                <a:schemeClr val="tx1"/>
              </a:solidFill>
            </a:endParaRPr>
          </a:p>
          <a:p>
            <a:pPr algn="just"/>
            <a:endParaRPr lang="en-US" sz="2800" dirty="0">
              <a:solidFill>
                <a:schemeClr val="tx1"/>
              </a:solidFill>
            </a:endParaRPr>
          </a:p>
          <a:p>
            <a:pPr algn="just"/>
            <a:endParaRPr lang="en-US" sz="2800" dirty="0">
              <a:solidFill>
                <a:schemeClr val="tx1"/>
              </a:solidFill>
            </a:endParaRPr>
          </a:p>
          <a:p>
            <a:pPr algn="just"/>
            <a:endParaRPr lang="en-US" sz="2800" dirty="0">
              <a:solidFill>
                <a:schemeClr val="tx1"/>
              </a:solidFill>
            </a:endParaRPr>
          </a:p>
          <a:p>
            <a:pPr algn="just"/>
            <a:endParaRPr lang="en-US" sz="2800" dirty="0">
              <a:solidFill>
                <a:schemeClr val="tx1"/>
              </a:solidFill>
            </a:endParaRPr>
          </a:p>
          <a:p>
            <a:pPr algn="just"/>
            <a:endParaRPr lang="en-US" sz="2800" dirty="0">
              <a:solidFill>
                <a:schemeClr val="tx1"/>
              </a:solidFill>
            </a:endParaRPr>
          </a:p>
          <a:p>
            <a:pPr algn="just"/>
            <a:endParaRPr lang="en-US" sz="2800" dirty="0">
              <a:solidFill>
                <a:schemeClr val="tx1"/>
              </a:solidFill>
            </a:endParaRPr>
          </a:p>
          <a:p>
            <a:pPr algn="just"/>
            <a:r>
              <a:rPr lang="en-US" sz="2800" dirty="0">
                <a:solidFill>
                  <a:schemeClr val="tx1"/>
                </a:solidFill>
              </a:rPr>
              <a:t>Table 2 summarizes the available hints and corresponding data structures to be passed to GPFS as </a:t>
            </a:r>
            <a:r>
              <a:rPr lang="en-US" sz="2800" dirty="0" err="1">
                <a:solidFill>
                  <a:schemeClr val="tx1"/>
                </a:solidFill>
                <a:latin typeface="Courier New" panose="02070309020205020404" pitchFamily="49" charset="0"/>
                <a:cs typeface="Courier New" panose="02070309020205020404" pitchFamily="49" charset="0"/>
              </a:rPr>
              <a:t>fcntlArgP</a:t>
            </a:r>
            <a:r>
              <a:rPr lang="en-US" sz="2800" dirty="0">
                <a:solidFill>
                  <a:schemeClr val="tx1"/>
                </a:solidFill>
              </a:rPr>
              <a:t> argument in the previous routine.</a:t>
            </a:r>
          </a:p>
        </p:txBody>
      </p:sp>
      <p:sp>
        <p:nvSpPr>
          <p:cNvPr id="43" name="Text Placeholder 21"/>
          <p:cNvSpPr>
            <a:spLocks noGrp="1"/>
          </p:cNvSpPr>
          <p:nvPr>
            <p:ph type="body" sz="quarter" idx="11"/>
          </p:nvPr>
        </p:nvSpPr>
        <p:spPr>
          <a:xfrm>
            <a:off x="985144" y="7894528"/>
            <a:ext cx="16502400" cy="968400"/>
          </a:xfrm>
          <a:gradFill>
            <a:gsLst>
              <a:gs pos="0">
                <a:srgbClr val="138677">
                  <a:lumMod val="100000"/>
                </a:srgbClr>
              </a:gs>
              <a:gs pos="76000">
                <a:schemeClr val="accent1">
                  <a:tint val="44500"/>
                  <a:satMod val="160000"/>
                  <a:lumMod val="86000"/>
                </a:schemeClr>
              </a:gs>
              <a:gs pos="100000">
                <a:schemeClr val="accent1">
                  <a:tint val="23500"/>
                  <a:satMod val="160000"/>
                </a:schemeClr>
              </a:gs>
            </a:gsLst>
            <a:lin ang="5400000" scaled="0"/>
          </a:gradFill>
        </p:spPr>
        <p:txBody>
          <a:bodyPr/>
          <a:lstStyle/>
          <a:p>
            <a:r>
              <a:rPr lang="en-US" dirty="0" smtClean="0">
                <a:solidFill>
                  <a:schemeClr val="tx1"/>
                </a:solidFill>
              </a:rPr>
              <a:t>Introduction</a:t>
            </a:r>
            <a:endParaRPr lang="en-US" dirty="0">
              <a:solidFill>
                <a:schemeClr val="tx1"/>
              </a:solidFill>
            </a:endParaRPr>
          </a:p>
        </p:txBody>
      </p:sp>
      <p:sp>
        <p:nvSpPr>
          <p:cNvPr id="522" name="Text Placeholder 521"/>
          <p:cNvSpPr>
            <a:spLocks noGrp="1"/>
          </p:cNvSpPr>
          <p:nvPr>
            <p:ph type="body" sz="quarter" idx="150"/>
          </p:nvPr>
        </p:nvSpPr>
        <p:spPr/>
        <p:txBody>
          <a:bodyPr>
            <a:normAutofit fontScale="47500" lnSpcReduction="20000"/>
          </a:bodyPr>
          <a:lstStyle/>
          <a:p>
            <a:r>
              <a:rPr lang="en-US" dirty="0">
                <a:solidFill>
                  <a:schemeClr val="tx1"/>
                </a:solidFill>
              </a:rPr>
              <a:t>*Emerging Technology Group Seagate Technology </a:t>
            </a:r>
            <a:r>
              <a:rPr lang="en-US" dirty="0" err="1">
                <a:solidFill>
                  <a:schemeClr val="tx1"/>
                </a:solidFill>
              </a:rPr>
              <a:t>Havant</a:t>
            </a:r>
            <a:r>
              <a:rPr lang="en-US" dirty="0">
                <a:solidFill>
                  <a:schemeClr val="tx1"/>
                </a:solidFill>
              </a:rPr>
              <a:t>, United Kingdom. Email: {</a:t>
            </a:r>
            <a:r>
              <a:rPr lang="en-US" dirty="0" err="1">
                <a:solidFill>
                  <a:schemeClr val="tx1"/>
                </a:solidFill>
              </a:rPr>
              <a:t>giuseppe_congiu</a:t>
            </a:r>
            <a:r>
              <a:rPr lang="en-US" dirty="0">
                <a:solidFill>
                  <a:schemeClr val="tx1"/>
                </a:solidFill>
              </a:rPr>
              <a:t>, </a:t>
            </a:r>
            <a:r>
              <a:rPr lang="en-US" dirty="0" err="1">
                <a:solidFill>
                  <a:schemeClr val="tx1"/>
                </a:solidFill>
              </a:rPr>
              <a:t>james_morse</a:t>
            </a:r>
            <a:r>
              <a:rPr lang="en-US" dirty="0">
                <a:solidFill>
                  <a:schemeClr val="tx1"/>
                </a:solidFill>
              </a:rPr>
              <a:t>}@xyratex.com</a:t>
            </a:r>
          </a:p>
          <a:p>
            <a:r>
              <a:rPr lang="en-US" dirty="0">
                <a:solidFill>
                  <a:schemeClr val="tx1"/>
                </a:solidFill>
              </a:rPr>
              <a:t>†</a:t>
            </a:r>
            <a:r>
              <a:rPr lang="en-US" dirty="0" err="1">
                <a:solidFill>
                  <a:schemeClr val="tx1"/>
                </a:solidFill>
              </a:rPr>
              <a:t>Zentrum</a:t>
            </a:r>
            <a:r>
              <a:rPr lang="en-US" dirty="0">
                <a:solidFill>
                  <a:schemeClr val="tx1"/>
                </a:solidFill>
              </a:rPr>
              <a:t> </a:t>
            </a:r>
            <a:r>
              <a:rPr lang="en-US" dirty="0" err="1">
                <a:solidFill>
                  <a:schemeClr val="tx1"/>
                </a:solidFill>
              </a:rPr>
              <a:t>für</a:t>
            </a:r>
            <a:r>
              <a:rPr lang="en-US" dirty="0">
                <a:solidFill>
                  <a:schemeClr val="tx1"/>
                </a:solidFill>
              </a:rPr>
              <a:t> </a:t>
            </a:r>
            <a:r>
              <a:rPr lang="en-US" dirty="0" err="1">
                <a:solidFill>
                  <a:schemeClr val="tx1"/>
                </a:solidFill>
              </a:rPr>
              <a:t>Datenverarbeitung</a:t>
            </a:r>
            <a:r>
              <a:rPr lang="en-US" dirty="0">
                <a:solidFill>
                  <a:schemeClr val="tx1"/>
                </a:solidFill>
              </a:rPr>
              <a:t> Johannes Gutenberg-University Mainz, Germany. Email: {</a:t>
            </a:r>
            <a:r>
              <a:rPr lang="en-US" dirty="0" err="1">
                <a:solidFill>
                  <a:schemeClr val="tx1"/>
                </a:solidFill>
              </a:rPr>
              <a:t>grawinkel</a:t>
            </a:r>
            <a:r>
              <a:rPr lang="en-US" dirty="0">
                <a:solidFill>
                  <a:schemeClr val="tx1"/>
                </a:solidFill>
              </a:rPr>
              <a:t>, </a:t>
            </a:r>
            <a:r>
              <a:rPr lang="en-US" dirty="0" err="1">
                <a:solidFill>
                  <a:schemeClr val="tx1"/>
                </a:solidFill>
              </a:rPr>
              <a:t>padua</a:t>
            </a:r>
            <a:r>
              <a:rPr lang="en-US" dirty="0">
                <a:solidFill>
                  <a:schemeClr val="tx1"/>
                </a:solidFill>
              </a:rPr>
              <a:t>, </a:t>
            </a:r>
            <a:r>
              <a:rPr lang="en-US" dirty="0" err="1">
                <a:solidFill>
                  <a:schemeClr val="tx1"/>
                </a:solidFill>
              </a:rPr>
              <a:t>t.suess</a:t>
            </a:r>
            <a:r>
              <a:rPr lang="en-US" dirty="0">
                <a:solidFill>
                  <a:schemeClr val="tx1"/>
                </a:solidFill>
              </a:rPr>
              <a:t>, brinkman}@</a:t>
            </a:r>
            <a:r>
              <a:rPr lang="en-US" dirty="0" smtClean="0">
                <a:solidFill>
                  <a:schemeClr val="tx1"/>
                </a:solidFill>
              </a:rPr>
              <a:t>uni-mainz.de</a:t>
            </a:r>
            <a:endParaRPr lang="en-US" dirty="0">
              <a:solidFill>
                <a:schemeClr val="tx1"/>
              </a:solidFill>
            </a:endParaRPr>
          </a:p>
        </p:txBody>
      </p:sp>
      <p:sp>
        <p:nvSpPr>
          <p:cNvPr id="523" name="Text Placeholder 522"/>
          <p:cNvSpPr>
            <a:spLocks noGrp="1"/>
          </p:cNvSpPr>
          <p:nvPr>
            <p:ph type="body" sz="quarter" idx="151"/>
          </p:nvPr>
        </p:nvSpPr>
        <p:spPr/>
        <p:txBody>
          <a:bodyPr>
            <a:normAutofit fontScale="70000" lnSpcReduction="20000"/>
          </a:bodyPr>
          <a:lstStyle/>
          <a:p>
            <a:r>
              <a:rPr lang="en-US" dirty="0">
                <a:solidFill>
                  <a:schemeClr val="tx1"/>
                </a:solidFill>
              </a:rPr>
              <a:t>Giuseppe </a:t>
            </a:r>
            <a:r>
              <a:rPr lang="en-US" dirty="0" err="1">
                <a:solidFill>
                  <a:schemeClr val="tx1"/>
                </a:solidFill>
              </a:rPr>
              <a:t>Congiu</a:t>
            </a:r>
            <a:r>
              <a:rPr lang="en-US" dirty="0">
                <a:solidFill>
                  <a:schemeClr val="tx1"/>
                </a:solidFill>
              </a:rPr>
              <a:t>*, Matthias </a:t>
            </a:r>
            <a:r>
              <a:rPr lang="en-US" dirty="0" err="1">
                <a:solidFill>
                  <a:schemeClr val="tx1"/>
                </a:solidFill>
              </a:rPr>
              <a:t>Grawinkel</a:t>
            </a:r>
            <a:r>
              <a:rPr lang="en-US" dirty="0">
                <a:solidFill>
                  <a:schemeClr val="tx1"/>
                </a:solidFill>
              </a:rPr>
              <a:t>†, Federico Padua†, James Morse*, Tim </a:t>
            </a:r>
            <a:r>
              <a:rPr lang="en-US" dirty="0" err="1">
                <a:solidFill>
                  <a:schemeClr val="tx1"/>
                </a:solidFill>
              </a:rPr>
              <a:t>Süß</a:t>
            </a:r>
            <a:r>
              <a:rPr lang="en-US" dirty="0">
                <a:solidFill>
                  <a:schemeClr val="tx1"/>
                </a:solidFill>
              </a:rPr>
              <a:t>†, André </a:t>
            </a:r>
            <a:r>
              <a:rPr lang="en-US" dirty="0" err="1">
                <a:solidFill>
                  <a:schemeClr val="tx1"/>
                </a:solidFill>
              </a:rPr>
              <a:t>Brinkmann</a:t>
            </a:r>
            <a:r>
              <a:rPr lang="en-US" dirty="0" smtClean="0">
                <a:solidFill>
                  <a:schemeClr val="tx1"/>
                </a:solidFill>
              </a:rPr>
              <a:t>†</a:t>
            </a:r>
            <a:endParaRPr lang="en-US" dirty="0">
              <a:solidFill>
                <a:schemeClr val="tx1"/>
              </a:solidFill>
            </a:endParaRPr>
          </a:p>
        </p:txBody>
      </p:sp>
      <p:sp>
        <p:nvSpPr>
          <p:cNvPr id="524" name="Text Placeholder 523"/>
          <p:cNvSpPr>
            <a:spLocks noGrp="1"/>
          </p:cNvSpPr>
          <p:nvPr>
            <p:ph type="body" sz="quarter" idx="153"/>
          </p:nvPr>
        </p:nvSpPr>
        <p:spPr/>
        <p:txBody>
          <a:bodyPr>
            <a:normAutofit fontScale="70000" lnSpcReduction="20000"/>
          </a:bodyPr>
          <a:lstStyle/>
          <a:p>
            <a:r>
              <a:rPr lang="en-US" dirty="0">
                <a:solidFill>
                  <a:schemeClr val="tx1"/>
                </a:solidFill>
              </a:rPr>
              <a:t>Optimizing Scientific I/O Patterns using Advice Based </a:t>
            </a:r>
            <a:r>
              <a:rPr lang="en-US" dirty="0" smtClean="0">
                <a:solidFill>
                  <a:schemeClr val="tx1"/>
                </a:solidFill>
              </a:rPr>
              <a:t>Knowledge</a:t>
            </a:r>
            <a:endParaRPr lang="en-US" dirty="0">
              <a:solidFill>
                <a:schemeClr val="tx1"/>
              </a:solidFill>
            </a:endParaRPr>
          </a:p>
        </p:txBody>
      </p:sp>
      <p:pic>
        <p:nvPicPr>
          <p:cNvPr id="105" name="Picture 2" descr="http://goodlogo.com/images/logos/seagate_logo_3664.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485" y="1328572"/>
            <a:ext cx="4762500" cy="1876425"/>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8" descr="http://studentenreiter-mainz.de/wp-content/uploads/2013/02/Johannes_Gutenberg-Universit%C3%A4t_Mainz_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013218" y="912051"/>
            <a:ext cx="5232400" cy="2709471"/>
          </a:xfrm>
          <a:prstGeom prst="rect">
            <a:avLst/>
          </a:prstGeom>
          <a:noFill/>
          <a:extLst>
            <a:ext uri="{909E8E84-426E-40dd-AFC4-6F175D3DCCD1}">
              <a14:hiddenFill xmlns:a14="http://schemas.microsoft.com/office/drawing/2010/main">
                <a:solidFill>
                  <a:srgbClr val="FFFFFF"/>
                </a:solidFill>
              </a14:hiddenFill>
            </a:ext>
          </a:extLst>
        </p:spPr>
      </p:pic>
      <p:sp>
        <p:nvSpPr>
          <p:cNvPr id="109" name="Text Placeholder 20"/>
          <p:cNvSpPr>
            <a:spLocks noGrp="1"/>
          </p:cNvSpPr>
          <p:nvPr>
            <p:ph type="body" sz="quarter" idx="10"/>
          </p:nvPr>
        </p:nvSpPr>
        <p:spPr>
          <a:xfrm>
            <a:off x="985145" y="8671390"/>
            <a:ext cx="16502756" cy="9495804"/>
          </a:xfrm>
        </p:spPr>
        <p:txBody>
          <a:bodyPr/>
          <a:lstStyle/>
          <a:p>
            <a:pPr algn="just"/>
            <a:r>
              <a:rPr lang="en-GB" sz="2800" dirty="0" smtClean="0">
                <a:solidFill>
                  <a:schemeClr val="tx1"/>
                </a:solidFill>
              </a:rPr>
              <a:t>The performance gap between processing and I/O represents a serious scalability limitation for scientific applications running on high-end computing clusters. Parallel file systems often provide mechanisms that allow programmers to disclose their I/O pattern knowledge to the lower layers of the I/O stack through a hints API. This information can be used by the file system to boost the application performance, for example, through data prefetching. </a:t>
            </a:r>
          </a:p>
          <a:p>
            <a:pPr algn="just"/>
            <a:r>
              <a:rPr lang="en-GB" sz="2800" dirty="0" smtClean="0">
                <a:solidFill>
                  <a:schemeClr val="tx1"/>
                </a:solidFill>
              </a:rPr>
              <a:t>Unfortunately, programmers rarely make use of these features, missing the opportunity to exploit the full potential of the storage system. Additionally, scientific applications frequently perform small non-contiguous accesses to files using the POSIX I/O interface. This makes it impossible for them to take advantage of automatic optimizations, such as collective I/O or data-sieving enabled by the MPI I/O middleware [4] – [6]. As a result these applications perform poorly. More significantly they can negatively impact the whole storage system’s efficiency. </a:t>
            </a:r>
          </a:p>
          <a:p>
            <a:pPr algn="just"/>
            <a:r>
              <a:rPr lang="en-GB" sz="2800" dirty="0" smtClean="0">
                <a:solidFill>
                  <a:schemeClr val="tx1"/>
                </a:solidFill>
              </a:rPr>
              <a:t>We propose and evaluate a novel advice infrastructure able to optimize file access patterns at runtime through data prefetching using these hints mechanisms. The advice infrastructure communicates file I/O pattern information to the file system on behalf of running applications asynchronously, with very low overhead, and without any modification of the original application. </a:t>
            </a:r>
          </a:p>
          <a:p>
            <a:pPr algn="just"/>
            <a:r>
              <a:rPr lang="en-GB" sz="2800" dirty="0" smtClean="0">
                <a:solidFill>
                  <a:schemeClr val="tx1"/>
                </a:solidFill>
              </a:rPr>
              <a:t>We demonstrate that our approach is effective in improving the I/O bandwidth, reducing the number of I/O requests and reducing the execution time of a ‘ROOT’ [1] based application.</a:t>
            </a:r>
          </a:p>
          <a:p>
            <a:pPr algn="just"/>
            <a:r>
              <a:rPr lang="en-GB" sz="2800" dirty="0" smtClean="0">
                <a:solidFill>
                  <a:schemeClr val="tx1"/>
                </a:solidFill>
              </a:rPr>
              <a:t>Additionally, we propose and evaluate a modification to the Linux kernel that makes it possible for Lustre and other networked file systems to participate in activity triggered by the </a:t>
            </a:r>
            <a:r>
              <a:rPr lang="en-GB" sz="2800" dirty="0" err="1" smtClean="0">
                <a:solidFill>
                  <a:schemeClr val="tx1"/>
                </a:solidFill>
              </a:rPr>
              <a:t>posix_fadvise</a:t>
            </a:r>
            <a:r>
              <a:rPr lang="en-GB" sz="2800" dirty="0" smtClean="0">
                <a:solidFill>
                  <a:schemeClr val="tx1"/>
                </a:solidFill>
              </a:rPr>
              <a:t> system call, thus allowing it to take advantage of our advice infrastructure benefits.</a:t>
            </a:r>
            <a:endParaRPr lang="en-US" sz="2800" dirty="0" smtClean="0">
              <a:solidFill>
                <a:schemeClr val="tx1"/>
              </a:solidFill>
            </a:endParaRPr>
          </a:p>
        </p:txBody>
      </p:sp>
      <p:sp>
        <p:nvSpPr>
          <p:cNvPr id="116" name="Text Placeholder 25"/>
          <p:cNvSpPr>
            <a:spLocks noGrp="1"/>
          </p:cNvSpPr>
          <p:nvPr>
            <p:ph type="body" sz="quarter" idx="20"/>
          </p:nvPr>
        </p:nvSpPr>
        <p:spPr>
          <a:xfrm>
            <a:off x="985143" y="18191638"/>
            <a:ext cx="16502400" cy="968400"/>
          </a:xfrm>
          <a:gradFill>
            <a:gsLst>
              <a:gs pos="0">
                <a:srgbClr val="138677"/>
              </a:gs>
              <a:gs pos="76000">
                <a:schemeClr val="accent1">
                  <a:tint val="44500"/>
                  <a:satMod val="160000"/>
                  <a:lumMod val="86000"/>
                </a:schemeClr>
              </a:gs>
              <a:gs pos="100000">
                <a:schemeClr val="accent1">
                  <a:tint val="23500"/>
                  <a:satMod val="160000"/>
                </a:schemeClr>
              </a:gs>
            </a:gsLst>
            <a:lin ang="5400000" scaled="0"/>
          </a:gradFill>
        </p:spPr>
        <p:txBody>
          <a:bodyPr/>
          <a:lstStyle/>
          <a:p>
            <a:r>
              <a:rPr lang="en-US" dirty="0" smtClean="0">
                <a:solidFill>
                  <a:schemeClr val="tx1"/>
                </a:solidFill>
              </a:rPr>
              <a:t>Background on Guided I/O Interfaces</a:t>
            </a:r>
            <a:endParaRPr lang="en-US" dirty="0">
              <a:solidFill>
                <a:schemeClr val="tx1"/>
              </a:solidFill>
            </a:endParaRPr>
          </a:p>
        </p:txBody>
      </p:sp>
      <p:sp>
        <p:nvSpPr>
          <p:cNvPr id="118" name="Rectangle 117"/>
          <p:cNvSpPr/>
          <p:nvPr/>
        </p:nvSpPr>
        <p:spPr>
          <a:xfrm>
            <a:off x="4860902" y="25401372"/>
            <a:ext cx="8669611" cy="461665"/>
          </a:xfrm>
          <a:prstGeom prst="rect">
            <a:avLst/>
          </a:prstGeom>
        </p:spPr>
        <p:txBody>
          <a:bodyPr wrap="square">
            <a:spAutoFit/>
          </a:bodyPr>
          <a:lstStyle/>
          <a:p>
            <a:pPr algn="ctr"/>
            <a:r>
              <a:rPr lang="en-US" sz="2400" b="1" dirty="0">
                <a:latin typeface="Trebuchet MS" panose="020B0603020202020204" pitchFamily="34" charset="0"/>
              </a:rPr>
              <a:t>Table 1</a:t>
            </a:r>
            <a:r>
              <a:rPr lang="en-US" sz="2400" dirty="0">
                <a:latin typeface="Trebuchet MS" panose="020B0603020202020204" pitchFamily="34" charset="0"/>
              </a:rPr>
              <a:t>: </a:t>
            </a:r>
            <a:r>
              <a:rPr lang="en-US" sz="2400" i="1" dirty="0">
                <a:latin typeface="Trebuchet MS" panose="020B0603020202020204" pitchFamily="34" charset="0"/>
              </a:rPr>
              <a:t>Values for </a:t>
            </a:r>
            <a:r>
              <a:rPr lang="en-US" sz="2400" b="1" i="1" dirty="0">
                <a:latin typeface="Trebuchet MS" panose="020B0603020202020204" pitchFamily="34" charset="0"/>
              </a:rPr>
              <a:t>advice</a:t>
            </a:r>
            <a:r>
              <a:rPr lang="en-US" sz="2400" i="1" dirty="0">
                <a:latin typeface="Trebuchet MS" panose="020B0603020202020204" pitchFamily="34" charset="0"/>
              </a:rPr>
              <a:t> in the </a:t>
            </a:r>
            <a:r>
              <a:rPr lang="en-US" sz="2400" i="1" dirty="0" err="1">
                <a:latin typeface="Trebuchet MS" panose="020B0603020202020204" pitchFamily="34" charset="0"/>
              </a:rPr>
              <a:t>posix_fadvise</a:t>
            </a:r>
            <a:r>
              <a:rPr lang="en-US" sz="2400" i="1" dirty="0">
                <a:latin typeface="Trebuchet MS" panose="020B0603020202020204" pitchFamily="34" charset="0"/>
              </a:rPr>
              <a:t>() system call</a:t>
            </a:r>
          </a:p>
        </p:txBody>
      </p:sp>
      <p:sp>
        <p:nvSpPr>
          <p:cNvPr id="119" name="Rectangle 118"/>
          <p:cNvSpPr/>
          <p:nvPr/>
        </p:nvSpPr>
        <p:spPr>
          <a:xfrm>
            <a:off x="4272212" y="31754895"/>
            <a:ext cx="10029825" cy="461665"/>
          </a:xfrm>
          <a:prstGeom prst="rect">
            <a:avLst/>
          </a:prstGeom>
        </p:spPr>
        <p:txBody>
          <a:bodyPr wrap="square">
            <a:spAutoFit/>
          </a:bodyPr>
          <a:lstStyle/>
          <a:p>
            <a:pPr algn="ctr"/>
            <a:r>
              <a:rPr lang="en-US" sz="2400" b="1" dirty="0">
                <a:latin typeface="Trebuchet MS" panose="020B0603020202020204" pitchFamily="34" charset="0"/>
              </a:rPr>
              <a:t>Table 2</a:t>
            </a:r>
            <a:r>
              <a:rPr lang="en-US" sz="2400" dirty="0">
                <a:latin typeface="Trebuchet MS" panose="020B0603020202020204" pitchFamily="34" charset="0"/>
              </a:rPr>
              <a:t>: </a:t>
            </a:r>
            <a:r>
              <a:rPr lang="en-US" sz="2400" i="1" dirty="0">
                <a:latin typeface="Trebuchet MS" panose="020B0603020202020204" pitchFamily="34" charset="0"/>
              </a:rPr>
              <a:t>Data structures provided by GPFS to describe different hints</a:t>
            </a:r>
          </a:p>
        </p:txBody>
      </p:sp>
      <p:pic>
        <p:nvPicPr>
          <p:cNvPr id="12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36021" y="22460877"/>
            <a:ext cx="8348400" cy="28623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36021" y="28329564"/>
            <a:ext cx="8348400" cy="33977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2" name="Text Placeholder 29"/>
          <p:cNvSpPr>
            <a:spLocks noGrp="1"/>
          </p:cNvSpPr>
          <p:nvPr>
            <p:ph type="body" sz="quarter" idx="4294967295"/>
          </p:nvPr>
        </p:nvSpPr>
        <p:spPr>
          <a:xfrm>
            <a:off x="985144" y="33514088"/>
            <a:ext cx="16502400" cy="968400"/>
          </a:xfrm>
          <a:prstGeom prst="rect">
            <a:avLst/>
          </a:prstGeom>
          <a:gradFill>
            <a:gsLst>
              <a:gs pos="0">
                <a:srgbClr val="138677"/>
              </a:gs>
              <a:gs pos="76000">
                <a:schemeClr val="accent1">
                  <a:tint val="44500"/>
                  <a:satMod val="160000"/>
                  <a:lumMod val="86000"/>
                </a:schemeClr>
              </a:gs>
              <a:gs pos="100000">
                <a:schemeClr val="accent1">
                  <a:tint val="23500"/>
                  <a:satMod val="160000"/>
                </a:schemeClr>
              </a:gs>
            </a:gsLst>
            <a:lin ang="5400000" scaled="0"/>
          </a:gradFill>
        </p:spPr>
        <p:txBody>
          <a:bodyPr/>
          <a:lstStyle/>
          <a:p>
            <a:pPr marL="0" indent="0" algn="ctr">
              <a:buNone/>
            </a:pPr>
            <a:r>
              <a:rPr lang="en-US" sz="4900" b="1" u="sng" dirty="0" smtClean="0">
                <a:solidFill>
                  <a:schemeClr val="tx1"/>
                </a:solidFill>
              </a:rPr>
              <a:t>Proposed Solution</a:t>
            </a:r>
            <a:endParaRPr lang="en-US" sz="4900" b="1" u="sng" dirty="0">
              <a:solidFill>
                <a:schemeClr val="tx1"/>
              </a:solidFill>
            </a:endParaRPr>
          </a:p>
        </p:txBody>
      </p:sp>
      <p:pic>
        <p:nvPicPr>
          <p:cNvPr id="136" name="Picture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51295" y="36764374"/>
            <a:ext cx="7078348" cy="53965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2" name="Text Placeholder 28"/>
          <p:cNvSpPr txBox="1">
            <a:spLocks/>
          </p:cNvSpPr>
          <p:nvPr/>
        </p:nvSpPr>
        <p:spPr>
          <a:xfrm>
            <a:off x="1077984" y="41293051"/>
            <a:ext cx="7148512" cy="1266254"/>
          </a:xfrm>
          <a:prstGeom prst="rect">
            <a:avLst/>
          </a:prstGeom>
        </p:spPr>
        <p:txBody>
          <a:bodyPr wrap="square" lIns="261244" tIns="261244" rIns="261244" bIns="261244">
            <a:spAutoFit/>
          </a:bodyPr>
          <a:lstStyle>
            <a:lvl1pPr marL="0" indent="0" algn="l" defTabSz="5014913" rtl="0" eaLnBrk="0" fontAlgn="base" hangingPunct="0">
              <a:spcBef>
                <a:spcPct val="20000"/>
              </a:spcBef>
              <a:spcAft>
                <a:spcPct val="0"/>
              </a:spcAft>
              <a:buFont typeface="Arial" charset="0"/>
              <a:buNone/>
              <a:defRPr sz="2800" kern="1200">
                <a:solidFill>
                  <a:schemeClr val="tx1"/>
                </a:solidFill>
                <a:latin typeface="Trebuchet MS" pitchFamily="34" charset="0"/>
                <a:ea typeface="+mn-ea"/>
                <a:cs typeface="+mn-cs"/>
              </a:defRPr>
            </a:lvl1pPr>
            <a:lvl2pPr marL="1698086" indent="-653110"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2pPr>
            <a:lvl3pPr marL="2351196" indent="-653110"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3pPr>
            <a:lvl4pPr marL="3069618" indent="-718422"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4pPr>
            <a:lvl5pPr marL="3592106" indent="-522488"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a:lstStyle>
          <a:p>
            <a:pPr algn="just"/>
            <a:r>
              <a:rPr lang="en-GB" sz="2400" b="1" dirty="0" smtClean="0"/>
              <a:t>Figure 1</a:t>
            </a:r>
            <a:r>
              <a:rPr lang="en-GB" sz="2400" dirty="0" smtClean="0"/>
              <a:t>: </a:t>
            </a:r>
            <a:r>
              <a:rPr lang="en-GB" sz="2400" i="1" dirty="0" smtClean="0"/>
              <a:t>I/O software stack of the advice infrastructure.</a:t>
            </a:r>
            <a:endParaRPr lang="en-US" sz="2400" dirty="0"/>
          </a:p>
        </p:txBody>
      </p:sp>
      <p:sp>
        <p:nvSpPr>
          <p:cNvPr id="145" name="Text Placeholder 28"/>
          <p:cNvSpPr txBox="1">
            <a:spLocks/>
          </p:cNvSpPr>
          <p:nvPr/>
        </p:nvSpPr>
        <p:spPr>
          <a:xfrm>
            <a:off x="9656876" y="34831611"/>
            <a:ext cx="6732848" cy="2004918"/>
          </a:xfrm>
          <a:prstGeom prst="rect">
            <a:avLst/>
          </a:prstGeom>
        </p:spPr>
        <p:txBody>
          <a:bodyPr wrap="square" lIns="261244" tIns="261244" rIns="261244" bIns="261244">
            <a:spAutoFit/>
          </a:bodyPr>
          <a:lstStyle>
            <a:lvl1pPr marL="0" indent="0" algn="l" defTabSz="5014913" rtl="0" eaLnBrk="0" fontAlgn="base" hangingPunct="0">
              <a:spcBef>
                <a:spcPct val="20000"/>
              </a:spcBef>
              <a:spcAft>
                <a:spcPct val="0"/>
              </a:spcAft>
              <a:buFont typeface="Arial" charset="0"/>
              <a:buNone/>
              <a:defRPr sz="2800" kern="1200">
                <a:solidFill>
                  <a:schemeClr val="tx1"/>
                </a:solidFill>
                <a:latin typeface="Trebuchet MS" pitchFamily="34" charset="0"/>
                <a:ea typeface="+mn-ea"/>
                <a:cs typeface="+mn-cs"/>
              </a:defRPr>
            </a:lvl1pPr>
            <a:lvl2pPr marL="1698086" indent="-653110"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2pPr>
            <a:lvl3pPr marL="2351196" indent="-653110"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3pPr>
            <a:lvl4pPr marL="3069618" indent="-718422"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4pPr>
            <a:lvl5pPr marL="3592106" indent="-522488"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a:lstStyle>
          <a:p>
            <a:pPr algn="just"/>
            <a:r>
              <a:rPr lang="en-GB" sz="2400" b="1" dirty="0" smtClean="0"/>
              <a:t>Figure 2</a:t>
            </a:r>
            <a:r>
              <a:rPr lang="en-GB" sz="2400" dirty="0" smtClean="0"/>
              <a:t>: </a:t>
            </a:r>
            <a:r>
              <a:rPr lang="en-GB" sz="2400" i="1" dirty="0" smtClean="0"/>
              <a:t>Advice Manager (AM) component architecture, further divided in three blocks: Request Manager (RM), Register Log (RL) and Advisor Thread (AT).</a:t>
            </a:r>
            <a:endParaRPr lang="en-US" sz="2400" i="1" dirty="0"/>
          </a:p>
        </p:txBody>
      </p:sp>
      <p:sp>
        <p:nvSpPr>
          <p:cNvPr id="146" name="Text Placeholder 28"/>
          <p:cNvSpPr txBox="1">
            <a:spLocks/>
          </p:cNvSpPr>
          <p:nvPr/>
        </p:nvSpPr>
        <p:spPr>
          <a:xfrm>
            <a:off x="8910847" y="48665629"/>
            <a:ext cx="8218796" cy="896922"/>
          </a:xfrm>
          <a:prstGeom prst="rect">
            <a:avLst/>
          </a:prstGeom>
        </p:spPr>
        <p:txBody>
          <a:bodyPr wrap="square" lIns="261244" tIns="261244" rIns="261244" bIns="261244">
            <a:spAutoFit/>
          </a:bodyPr>
          <a:lstStyle>
            <a:lvl1pPr marL="0" indent="0" algn="l" defTabSz="5014913" rtl="0" eaLnBrk="0" fontAlgn="base" hangingPunct="0">
              <a:spcBef>
                <a:spcPct val="20000"/>
              </a:spcBef>
              <a:spcAft>
                <a:spcPct val="0"/>
              </a:spcAft>
              <a:buFont typeface="Arial" charset="0"/>
              <a:buNone/>
              <a:defRPr sz="2800" kern="1200">
                <a:solidFill>
                  <a:schemeClr val="tx1"/>
                </a:solidFill>
                <a:latin typeface="Trebuchet MS" pitchFamily="34" charset="0"/>
                <a:ea typeface="+mn-ea"/>
                <a:cs typeface="+mn-cs"/>
              </a:defRPr>
            </a:lvl1pPr>
            <a:lvl2pPr marL="1698086" indent="-653110"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2pPr>
            <a:lvl3pPr marL="2351196" indent="-653110"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3pPr>
            <a:lvl4pPr marL="3069618" indent="-718422"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4pPr>
            <a:lvl5pPr marL="3592106" indent="-522488"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a:lstStyle>
          <a:p>
            <a:pPr algn="just"/>
            <a:r>
              <a:rPr lang="en-GB" sz="2400" b="1" dirty="0" smtClean="0"/>
              <a:t>Figure 3</a:t>
            </a:r>
            <a:r>
              <a:rPr lang="en-GB" sz="2400" dirty="0" smtClean="0"/>
              <a:t>: </a:t>
            </a:r>
            <a:r>
              <a:rPr lang="en-GB" sz="2400" i="1" dirty="0" smtClean="0"/>
              <a:t>Advisor Thread (AT) prefetching mechanism</a:t>
            </a:r>
            <a:endParaRPr lang="en-US" sz="2400" i="1" dirty="0"/>
          </a:p>
        </p:txBody>
      </p:sp>
      <p:sp>
        <p:nvSpPr>
          <p:cNvPr id="157" name="Text Placeholder 26"/>
          <p:cNvSpPr txBox="1">
            <a:spLocks/>
          </p:cNvSpPr>
          <p:nvPr/>
        </p:nvSpPr>
        <p:spPr>
          <a:xfrm>
            <a:off x="18516600" y="8675833"/>
            <a:ext cx="16502400" cy="2682026"/>
          </a:xfrm>
          <a:prstGeom prst="rect">
            <a:avLst/>
          </a:prstGeom>
        </p:spPr>
        <p:txBody>
          <a:bodyPr wrap="square" lIns="261244" tIns="261244" rIns="261244" bIns="261244">
            <a:spAutoFit/>
          </a:bodyPr>
          <a:lstStyle>
            <a:lvl1pPr marL="0" indent="0" algn="l" defTabSz="5014913" rtl="0" eaLnBrk="0" fontAlgn="base" hangingPunct="0">
              <a:spcBef>
                <a:spcPct val="20000"/>
              </a:spcBef>
              <a:spcAft>
                <a:spcPct val="0"/>
              </a:spcAft>
              <a:buFont typeface="Arial" charset="0"/>
              <a:buNone/>
              <a:defRPr sz="2800" kern="1200">
                <a:solidFill>
                  <a:schemeClr val="tx1"/>
                </a:solidFill>
                <a:latin typeface="Trebuchet MS" pitchFamily="34" charset="0"/>
                <a:ea typeface="+mn-ea"/>
                <a:cs typeface="+mn-cs"/>
              </a:defRPr>
            </a:lvl1pPr>
            <a:lvl2pPr marL="1698086" indent="-653110"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2pPr>
            <a:lvl3pPr marL="2351196" indent="-653110"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3pPr>
            <a:lvl4pPr marL="3069618" indent="-718422"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4pPr>
            <a:lvl5pPr marL="3592106" indent="-522488"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a:lstStyle>
          <a:p>
            <a:pPr marL="0" marR="0" lvl="0" indent="0" algn="just" defTabSz="5014913" rtl="0" eaLnBrk="0" fontAlgn="base" latinLnBrk="0" hangingPunct="0">
              <a:lnSpc>
                <a:spcPct val="100000"/>
              </a:lnSpc>
              <a:spcBef>
                <a:spcPct val="20000"/>
              </a:spcBef>
              <a:spcAft>
                <a:spcPct val="0"/>
              </a:spcAft>
              <a:buClrTx/>
              <a:buSzTx/>
              <a:buFont typeface="Arial" charset="0"/>
              <a:buNone/>
              <a:tabLst/>
              <a:defRPr/>
            </a:pPr>
            <a:r>
              <a:rPr kumimoji="0" lang="en-GB" sz="2800" b="0" i="0" u="none" strike="noStrike" kern="1200" cap="none" spc="0" normalizeH="0" baseline="0" noProof="0" dirty="0" smtClean="0">
                <a:ln>
                  <a:noFill/>
                </a:ln>
                <a:solidFill>
                  <a:srgbClr val="000000"/>
                </a:solidFill>
                <a:effectLst/>
                <a:uLnTx/>
                <a:uFillTx/>
                <a:latin typeface="Trebuchet MS" pitchFamily="34" charset="0"/>
              </a:rPr>
              <a:t>Lustre is a high performance parallel file system for Linux clusters. It works in kernel space and takes advantage of the available page cache infrastructure. Additionally, it extends POSIX read and write operations with distributed locks to provide data consistency across the whole cluster. Even though Lustre makes use of the Linux kernel page cache, the previously described POSIX advice </a:t>
            </a:r>
            <a:r>
              <a:rPr kumimoji="0" lang="en-GB" sz="2800" b="0" i="0" u="none" strike="noStrike" kern="1200" cap="none" spc="0" normalizeH="0" baseline="0" noProof="0" dirty="0" err="1" smtClean="0">
                <a:ln>
                  <a:noFill/>
                </a:ln>
                <a:solidFill>
                  <a:srgbClr val="000000"/>
                </a:solidFill>
                <a:effectLst/>
                <a:uLnTx/>
                <a:uFillTx/>
                <a:latin typeface="Trebuchet MS" pitchFamily="34" charset="0"/>
              </a:rPr>
              <a:t>syscall</a:t>
            </a:r>
            <a:r>
              <a:rPr kumimoji="0" lang="en-GB" sz="2800" b="0" i="0" u="none" strike="noStrike" kern="1200" cap="none" spc="0" normalizeH="0" baseline="0" noProof="0" dirty="0" smtClean="0">
                <a:ln>
                  <a:noFill/>
                </a:ln>
                <a:solidFill>
                  <a:srgbClr val="000000"/>
                </a:solidFill>
                <a:effectLst/>
                <a:uLnTx/>
                <a:uFillTx/>
                <a:latin typeface="Trebuchet MS" pitchFamily="34" charset="0"/>
              </a:rPr>
              <a:t> has no effect on Lustre (Figure 4).</a:t>
            </a:r>
            <a:endParaRPr kumimoji="0" lang="en-US" sz="2800" b="0" i="0" u="none" strike="noStrike" kern="1200" cap="none" spc="0" normalizeH="0" baseline="0" noProof="0" dirty="0">
              <a:ln>
                <a:noFill/>
              </a:ln>
              <a:solidFill>
                <a:srgbClr val="000000"/>
              </a:solidFill>
              <a:effectLst/>
              <a:uLnTx/>
              <a:uFillTx/>
              <a:latin typeface="Trebuchet MS" pitchFamily="34" charset="0"/>
            </a:endParaRPr>
          </a:p>
        </p:txBody>
      </p:sp>
      <p:sp>
        <p:nvSpPr>
          <p:cNvPr id="158" name="Text Placeholder 27"/>
          <p:cNvSpPr txBox="1">
            <a:spLocks/>
          </p:cNvSpPr>
          <p:nvPr/>
        </p:nvSpPr>
        <p:spPr>
          <a:xfrm>
            <a:off x="18516600" y="7900570"/>
            <a:ext cx="16502400" cy="968400"/>
          </a:xfrm>
          <a:prstGeom prst="rect">
            <a:avLst/>
          </a:prstGeom>
          <a:gradFill>
            <a:gsLst>
              <a:gs pos="0">
                <a:srgbClr val="1AB39F">
                  <a:lumMod val="75000"/>
                </a:srgbClr>
              </a:gs>
              <a:gs pos="76000">
                <a:srgbClr val="D6ECFF">
                  <a:tint val="44500"/>
                  <a:satMod val="160000"/>
                  <a:lumMod val="86000"/>
                </a:srgbClr>
              </a:gs>
              <a:gs pos="100000">
                <a:srgbClr val="D6ECFF">
                  <a:tint val="23500"/>
                  <a:satMod val="160000"/>
                </a:srgbClr>
              </a:gs>
            </a:gsLst>
            <a:lin ang="5400000" scaled="0"/>
          </a:gradFill>
        </p:spPr>
        <p:txBody>
          <a:bodyPr wrap="square" lIns="104498" tIns="104498" rIns="104498" bIns="104498" anchor="ctr" anchorCtr="0">
            <a:spAutoFit/>
          </a:bodyPr>
          <a:lstStyle>
            <a:lvl1pPr marL="0" indent="0" algn="ctr" defTabSz="5014913" rtl="0" eaLnBrk="0" fontAlgn="base" hangingPunct="0">
              <a:spcBef>
                <a:spcPct val="20000"/>
              </a:spcBef>
              <a:spcAft>
                <a:spcPct val="0"/>
              </a:spcAft>
              <a:buFont typeface="Arial" charset="0"/>
              <a:buNone/>
              <a:defRPr sz="4200" b="1" u="sng" kern="1200" baseline="0">
                <a:solidFill>
                  <a:schemeClr val="accent5">
                    <a:lumMod val="50000"/>
                  </a:schemeClr>
                </a:solidFill>
                <a:latin typeface="+mn-lt"/>
                <a:ea typeface="+mn-ea"/>
                <a:cs typeface="+mn-cs"/>
              </a:defRPr>
            </a:lvl1pPr>
            <a:lvl2pPr marL="4075113" indent="-1566863" algn="l" defTabSz="5014913" rtl="0" eaLnBrk="0" fontAlgn="base" hangingPunct="0">
              <a:spcBef>
                <a:spcPct val="20000"/>
              </a:spcBef>
              <a:spcAft>
                <a:spcPct val="0"/>
              </a:spcAft>
              <a:buFont typeface="Arial" charset="0"/>
              <a:buChar char="–"/>
              <a:defRPr sz="15400" kern="1200">
                <a:solidFill>
                  <a:schemeClr val="tx1"/>
                </a:solidFill>
                <a:latin typeface="+mn-lt"/>
                <a:ea typeface="+mn-ea"/>
                <a:cs typeface="+mn-cs"/>
              </a:defRPr>
            </a:lvl2pPr>
            <a:lvl3pPr marL="6269038" indent="-1252538" algn="l" defTabSz="5014913" rtl="0" eaLnBrk="0" fontAlgn="base" hangingPunct="0">
              <a:spcBef>
                <a:spcPct val="20000"/>
              </a:spcBef>
              <a:spcAft>
                <a:spcPct val="0"/>
              </a:spcAft>
              <a:buFont typeface="Arial" charset="0"/>
              <a:buChar char="•"/>
              <a:defRPr sz="13200" kern="1200">
                <a:solidFill>
                  <a:schemeClr val="tx1"/>
                </a:solidFill>
                <a:latin typeface="+mn-lt"/>
                <a:ea typeface="+mn-ea"/>
                <a:cs typeface="+mn-cs"/>
              </a:defRPr>
            </a:lvl3pPr>
            <a:lvl4pPr marL="877728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4pPr>
            <a:lvl5pPr marL="1128553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a:lstStyle>
          <a:p>
            <a:pPr marL="0" marR="0" lvl="0" indent="0" algn="ctr" defTabSz="5014913" rtl="0" eaLnBrk="0" fontAlgn="base" latinLnBrk="0" hangingPunct="0">
              <a:lnSpc>
                <a:spcPct val="100000"/>
              </a:lnSpc>
              <a:spcBef>
                <a:spcPct val="20000"/>
              </a:spcBef>
              <a:spcAft>
                <a:spcPct val="0"/>
              </a:spcAft>
              <a:buClrTx/>
              <a:buSzTx/>
              <a:buFont typeface="Arial" charset="0"/>
              <a:buNone/>
              <a:tabLst/>
              <a:defRPr/>
            </a:pPr>
            <a:r>
              <a:rPr kumimoji="0" lang="en-US" sz="4200" b="1" i="0" u="sng" strike="noStrike" kern="1200" cap="none" spc="0" normalizeH="0" baseline="0" noProof="0" smtClean="0">
                <a:ln>
                  <a:noFill/>
                </a:ln>
                <a:solidFill>
                  <a:srgbClr val="000000"/>
                </a:solidFill>
                <a:effectLst/>
                <a:uLnTx/>
                <a:uFillTx/>
                <a:latin typeface="Calibri"/>
              </a:rPr>
              <a:t>POSIX Advice Integration with Lustre</a:t>
            </a:r>
            <a:endParaRPr kumimoji="0" lang="en-US" sz="4200" b="1" i="0" u="sng" strike="noStrike" kern="1200" cap="none" spc="0" normalizeH="0" baseline="0" noProof="0" dirty="0">
              <a:ln>
                <a:noFill/>
              </a:ln>
              <a:solidFill>
                <a:srgbClr val="000000"/>
              </a:solidFill>
              <a:effectLst/>
              <a:uLnTx/>
              <a:uFillTx/>
              <a:latin typeface="Calibri"/>
            </a:endParaRPr>
          </a:p>
        </p:txBody>
      </p:sp>
      <p:sp>
        <p:nvSpPr>
          <p:cNvPr id="159" name="Text Placeholder 28"/>
          <p:cNvSpPr txBox="1">
            <a:spLocks/>
          </p:cNvSpPr>
          <p:nvPr/>
        </p:nvSpPr>
        <p:spPr>
          <a:xfrm>
            <a:off x="18722639" y="16257475"/>
            <a:ext cx="7912752" cy="2004918"/>
          </a:xfrm>
          <a:prstGeom prst="rect">
            <a:avLst/>
          </a:prstGeom>
        </p:spPr>
        <p:txBody>
          <a:bodyPr wrap="square" lIns="261244" tIns="261244" rIns="261244" bIns="261244">
            <a:spAutoFit/>
          </a:bodyPr>
          <a:lstStyle>
            <a:lvl1pPr marL="0" indent="0" algn="l" defTabSz="5014913" rtl="0" eaLnBrk="0" fontAlgn="base" hangingPunct="0">
              <a:spcBef>
                <a:spcPct val="20000"/>
              </a:spcBef>
              <a:spcAft>
                <a:spcPct val="0"/>
              </a:spcAft>
              <a:buFont typeface="Arial" charset="0"/>
              <a:buNone/>
              <a:defRPr sz="2800" kern="1200">
                <a:solidFill>
                  <a:schemeClr val="tx1"/>
                </a:solidFill>
                <a:latin typeface="Trebuchet MS" pitchFamily="34" charset="0"/>
                <a:ea typeface="+mn-ea"/>
                <a:cs typeface="+mn-cs"/>
              </a:defRPr>
            </a:lvl1pPr>
            <a:lvl2pPr marL="1698086" indent="-653110"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2pPr>
            <a:lvl3pPr marL="2351196" indent="-653110"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3pPr>
            <a:lvl4pPr marL="3069618" indent="-718422"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4pPr>
            <a:lvl5pPr marL="3592106" indent="-522488"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a:lstStyle>
          <a:p>
            <a:pPr marL="0" marR="0" lvl="0" indent="0" algn="just" defTabSz="5014913" rtl="0" eaLnBrk="0" fontAlgn="base" latinLnBrk="0" hangingPunct="0">
              <a:lnSpc>
                <a:spcPct val="100000"/>
              </a:lnSpc>
              <a:spcBef>
                <a:spcPct val="20000"/>
              </a:spcBef>
              <a:spcAft>
                <a:spcPct val="0"/>
              </a:spcAft>
              <a:buClrTx/>
              <a:buSzTx/>
              <a:buFont typeface="Arial" charset="0"/>
              <a:buNone/>
              <a:tabLst/>
              <a:defRPr/>
            </a:pPr>
            <a:r>
              <a:rPr kumimoji="0" lang="en-GB" sz="2400" b="1" i="0" u="none" strike="noStrike" kern="1200" cap="none" spc="0" normalizeH="0" baseline="0" noProof="0" dirty="0" smtClean="0">
                <a:ln>
                  <a:noFill/>
                </a:ln>
                <a:solidFill>
                  <a:srgbClr val="000000"/>
                </a:solidFill>
                <a:effectLst/>
                <a:uLnTx/>
                <a:uFillTx/>
                <a:latin typeface="Trebuchet MS" pitchFamily="34" charset="0"/>
              </a:rPr>
              <a:t>Figure 4</a:t>
            </a:r>
            <a:r>
              <a:rPr kumimoji="0" lang="en-GB" sz="2400" b="0" i="0" u="none" strike="noStrike" kern="1200" cap="none" spc="0" normalizeH="0" baseline="0" noProof="0" dirty="0" smtClean="0">
                <a:ln>
                  <a:noFill/>
                </a:ln>
                <a:solidFill>
                  <a:srgbClr val="000000"/>
                </a:solidFill>
                <a:effectLst/>
                <a:uLnTx/>
                <a:uFillTx/>
                <a:latin typeface="Trebuchet MS" pitchFamily="34" charset="0"/>
              </a:rPr>
              <a:t>: </a:t>
            </a:r>
            <a:r>
              <a:rPr kumimoji="0" lang="en-GB" sz="2400" b="0" i="1" u="none" strike="noStrike" kern="1200" cap="none" spc="0" normalizeH="0" baseline="0" noProof="0" dirty="0">
                <a:ln>
                  <a:noFill/>
                </a:ln>
                <a:solidFill>
                  <a:srgbClr val="000000"/>
                </a:solidFill>
                <a:effectLst/>
                <a:uLnTx/>
                <a:uFillTx/>
                <a:latin typeface="Trebuchet MS" pitchFamily="34" charset="0"/>
              </a:rPr>
              <a:t>Simplified function call graph for the read operation in Lustre. The </a:t>
            </a:r>
            <a:r>
              <a:rPr kumimoji="0" lang="en-GB" sz="2400" b="0" i="1" u="none" strike="noStrike" kern="1200" cap="none" spc="0" normalizeH="0" baseline="0" noProof="0" dirty="0" smtClean="0">
                <a:ln>
                  <a:noFill/>
                </a:ln>
                <a:solidFill>
                  <a:srgbClr val="000000"/>
                </a:solidFill>
                <a:effectLst/>
                <a:uLnTx/>
                <a:uFillTx/>
                <a:latin typeface="Trebuchet MS" pitchFamily="34" charset="0"/>
              </a:rPr>
              <a:t>picture also </a:t>
            </a:r>
            <a:r>
              <a:rPr kumimoji="0" lang="en-GB" sz="2400" b="0" i="1" u="none" strike="noStrike" kern="1200" cap="none" spc="0" normalizeH="0" baseline="0" noProof="0" dirty="0">
                <a:ln>
                  <a:noFill/>
                </a:ln>
                <a:solidFill>
                  <a:srgbClr val="000000"/>
                </a:solidFill>
                <a:effectLst/>
                <a:uLnTx/>
                <a:uFillTx/>
                <a:latin typeface="Trebuchet MS" pitchFamily="34" charset="0"/>
              </a:rPr>
              <a:t>shows the call graph for local reads and </a:t>
            </a:r>
            <a:r>
              <a:rPr kumimoji="0" lang="en-GB" sz="2400" b="0" i="1" u="none" strike="noStrike" kern="1200" cap="none" spc="0" normalizeH="0" baseline="0" noProof="0" dirty="0" smtClean="0">
                <a:ln>
                  <a:noFill/>
                </a:ln>
                <a:solidFill>
                  <a:srgbClr val="000000"/>
                </a:solidFill>
                <a:effectLst/>
                <a:uLnTx/>
                <a:uFillTx/>
                <a:latin typeface="Trebuchet MS" pitchFamily="34" charset="0"/>
              </a:rPr>
              <a:t>POSIX_FADV_WILLNEED in </a:t>
            </a:r>
            <a:r>
              <a:rPr kumimoji="0" lang="en-GB" sz="2400" b="0" i="1" u="none" strike="noStrike" kern="1200" cap="none" spc="0" normalizeH="0" baseline="0" noProof="0" dirty="0">
                <a:ln>
                  <a:noFill/>
                </a:ln>
                <a:solidFill>
                  <a:srgbClr val="000000"/>
                </a:solidFill>
                <a:effectLst/>
                <a:uLnTx/>
                <a:uFillTx/>
                <a:latin typeface="Trebuchet MS" pitchFamily="34" charset="0"/>
              </a:rPr>
              <a:t>the </a:t>
            </a:r>
            <a:r>
              <a:rPr kumimoji="0" lang="en-GB" sz="2400" b="0" i="1" u="none" strike="noStrike" kern="1200" cap="none" spc="0" normalizeH="0" baseline="0" noProof="0" dirty="0" err="1">
                <a:ln>
                  <a:noFill/>
                </a:ln>
                <a:solidFill>
                  <a:srgbClr val="000000"/>
                </a:solidFill>
                <a:effectLst/>
                <a:uLnTx/>
                <a:uFillTx/>
                <a:latin typeface="Trebuchet MS" pitchFamily="34" charset="0"/>
              </a:rPr>
              <a:t>posix_fadvise</a:t>
            </a:r>
            <a:r>
              <a:rPr kumimoji="0" lang="en-GB" sz="2400" b="0" i="1" u="none" strike="noStrike" kern="1200" cap="none" spc="0" normalizeH="0" baseline="0" noProof="0" dirty="0">
                <a:ln>
                  <a:noFill/>
                </a:ln>
                <a:solidFill>
                  <a:srgbClr val="000000"/>
                </a:solidFill>
                <a:effectLst/>
                <a:uLnTx/>
                <a:uFillTx/>
                <a:latin typeface="Trebuchet MS" pitchFamily="34" charset="0"/>
              </a:rPr>
              <a:t>() implementation (dashed line).</a:t>
            </a:r>
            <a:endParaRPr kumimoji="0" lang="en-US" sz="2400" b="0" i="1" u="none" strike="noStrike" kern="1200" cap="none" spc="0" normalizeH="0" baseline="0" noProof="0" dirty="0">
              <a:ln>
                <a:noFill/>
              </a:ln>
              <a:solidFill>
                <a:srgbClr val="000000"/>
              </a:solidFill>
              <a:effectLst/>
              <a:uLnTx/>
              <a:uFillTx/>
              <a:latin typeface="Trebuchet MS" pitchFamily="34" charset="0"/>
            </a:endParaRPr>
          </a:p>
        </p:txBody>
      </p:sp>
      <p:sp>
        <p:nvSpPr>
          <p:cNvPr id="160" name="Text Placeholder 28"/>
          <p:cNvSpPr txBox="1">
            <a:spLocks/>
          </p:cNvSpPr>
          <p:nvPr/>
        </p:nvSpPr>
        <p:spPr>
          <a:xfrm>
            <a:off x="26495171" y="11000972"/>
            <a:ext cx="8521847" cy="6990898"/>
          </a:xfrm>
          <a:prstGeom prst="rect">
            <a:avLst/>
          </a:prstGeom>
        </p:spPr>
        <p:txBody>
          <a:bodyPr wrap="square" lIns="261244" tIns="261244" rIns="261244" bIns="261244">
            <a:spAutoFit/>
          </a:bodyPr>
          <a:lstStyle>
            <a:lvl1pPr marL="0" indent="0" algn="l" defTabSz="5014913" rtl="0" eaLnBrk="0" fontAlgn="base" hangingPunct="0">
              <a:spcBef>
                <a:spcPct val="20000"/>
              </a:spcBef>
              <a:spcAft>
                <a:spcPct val="0"/>
              </a:spcAft>
              <a:buFont typeface="Arial" charset="0"/>
              <a:buNone/>
              <a:defRPr sz="2800" kern="1200">
                <a:solidFill>
                  <a:schemeClr val="tx1"/>
                </a:solidFill>
                <a:latin typeface="Trebuchet MS" pitchFamily="34" charset="0"/>
                <a:ea typeface="+mn-ea"/>
                <a:cs typeface="+mn-cs"/>
              </a:defRPr>
            </a:lvl1pPr>
            <a:lvl2pPr marL="1698086" indent="-653110"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2pPr>
            <a:lvl3pPr marL="2351196" indent="-653110"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3pPr>
            <a:lvl4pPr marL="3069618" indent="-718422"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4pPr>
            <a:lvl5pPr marL="3592106" indent="-522488"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a:lstStyle>
          <a:p>
            <a:pPr marL="0" marR="0" lvl="0" indent="0" algn="just" defTabSz="5014913" rtl="0" eaLnBrk="0" fontAlgn="base" latinLnBrk="0" hangingPunct="0">
              <a:lnSpc>
                <a:spcPct val="100000"/>
              </a:lnSpc>
              <a:spcBef>
                <a:spcPct val="20000"/>
              </a:spcBef>
              <a:spcAft>
                <a:spcPct val="0"/>
              </a:spcAft>
              <a:buClrTx/>
              <a:buSzTx/>
              <a:buFont typeface="Arial" charset="0"/>
              <a:buNone/>
              <a:tabLst/>
              <a:defRPr/>
            </a:pPr>
            <a:r>
              <a:rPr kumimoji="0" lang="en-GB" sz="2800" b="0" i="0" u="none" strike="noStrike" kern="1200" cap="none" spc="0" normalizeH="0" baseline="0" noProof="0" dirty="0" smtClean="0">
                <a:ln>
                  <a:noFill/>
                </a:ln>
                <a:solidFill>
                  <a:srgbClr val="000000"/>
                </a:solidFill>
                <a:effectLst/>
                <a:uLnTx/>
                <a:uFillTx/>
                <a:latin typeface="Trebuchet MS" pitchFamily="34" charset="0"/>
              </a:rPr>
              <a:t>Lustre </a:t>
            </a:r>
            <a:r>
              <a:rPr kumimoji="0" lang="en-GB" sz="2800" b="0" i="0" u="none" strike="noStrike" kern="1200" cap="none" spc="0" normalizeH="0" baseline="0" noProof="0" dirty="0">
                <a:ln>
                  <a:noFill/>
                </a:ln>
                <a:solidFill>
                  <a:srgbClr val="000000"/>
                </a:solidFill>
                <a:effectLst/>
                <a:uLnTx/>
                <a:uFillTx/>
                <a:latin typeface="Trebuchet MS" pitchFamily="34" charset="0"/>
              </a:rPr>
              <a:t>extends the kernel </a:t>
            </a:r>
            <a:r>
              <a:rPr kumimoji="0" lang="en-GB" sz="2800" b="0" i="0" u="none" strike="noStrike" kern="1200" cap="none" spc="0" normalizeH="0" baseline="0" noProof="0" dirty="0" smtClean="0">
                <a:ln>
                  <a:noFill/>
                </a:ln>
                <a:solidFill>
                  <a:srgbClr val="000000"/>
                </a:solidFill>
                <a:effectLst/>
                <a:uLnTx/>
                <a:uFillTx/>
                <a:latin typeface="Trebuchet MS" pitchFamily="34" charset="0"/>
              </a:rPr>
              <a:t>code with </a:t>
            </a:r>
            <a:r>
              <a:rPr kumimoji="0" lang="en-GB" sz="2800" b="0" i="0" u="none" strike="noStrike" kern="1200" cap="none" spc="0" normalizeH="0" baseline="0" noProof="0" dirty="0">
                <a:ln>
                  <a:noFill/>
                </a:ln>
                <a:solidFill>
                  <a:srgbClr val="000000"/>
                </a:solidFill>
                <a:effectLst/>
                <a:uLnTx/>
                <a:uFillTx/>
                <a:latin typeface="Trebuchet MS" pitchFamily="34" charset="0"/>
              </a:rPr>
              <a:t>additional file and page operations through the </a:t>
            </a:r>
            <a:r>
              <a:rPr kumimoji="0" lang="en-GB" sz="2800" b="0" i="0" u="none" strike="noStrike" kern="1200" cap="none" spc="0" normalizeH="0" baseline="0" noProof="0" dirty="0" smtClean="0">
                <a:ln>
                  <a:noFill/>
                </a:ln>
                <a:solidFill>
                  <a:srgbClr val="000000"/>
                </a:solidFill>
                <a:effectLst/>
                <a:uLnTx/>
                <a:uFillTx/>
                <a:latin typeface="Trebuchet MS" pitchFamily="34" charset="0"/>
              </a:rPr>
              <a:t>Lustre </a:t>
            </a:r>
            <a:r>
              <a:rPr kumimoji="0" lang="en-GB" sz="2800" b="0" i="0" u="none" strike="noStrike" kern="1200" cap="none" spc="0" normalizeH="0" baseline="0" noProof="0" dirty="0" err="1" smtClean="0">
                <a:ln>
                  <a:noFill/>
                </a:ln>
                <a:solidFill>
                  <a:srgbClr val="000000"/>
                </a:solidFill>
                <a:effectLst/>
                <a:uLnTx/>
                <a:uFillTx/>
                <a:latin typeface="Trebuchet MS" pitchFamily="34" charset="0"/>
              </a:rPr>
              <a:t>Lite</a:t>
            </a:r>
            <a:r>
              <a:rPr kumimoji="0" lang="en-GB" sz="2800" b="0" i="0" u="none" strike="noStrike" kern="1200" cap="none" spc="0" normalizeH="0" baseline="0" noProof="0" dirty="0" smtClean="0">
                <a:ln>
                  <a:noFill/>
                </a:ln>
                <a:solidFill>
                  <a:srgbClr val="000000"/>
                </a:solidFill>
                <a:effectLst/>
                <a:uLnTx/>
                <a:uFillTx/>
                <a:latin typeface="Trebuchet MS" pitchFamily="34" charset="0"/>
              </a:rPr>
              <a:t> </a:t>
            </a:r>
            <a:r>
              <a:rPr kumimoji="0" lang="en-GB" sz="2800" b="0" i="0" u="none" strike="noStrike" kern="1200" cap="none" spc="0" normalizeH="0" baseline="0" noProof="0" dirty="0">
                <a:ln>
                  <a:noFill/>
                </a:ln>
                <a:solidFill>
                  <a:srgbClr val="000000"/>
                </a:solidFill>
                <a:effectLst/>
                <a:uLnTx/>
                <a:uFillTx/>
                <a:latin typeface="Trebuchet MS" pitchFamily="34" charset="0"/>
              </a:rPr>
              <a:t>component. These are the functions used by </a:t>
            </a:r>
            <a:r>
              <a:rPr kumimoji="0" lang="en-GB" sz="2800" b="0" i="0" u="none" strike="noStrike" kern="1200" cap="none" spc="0" normalizeH="0" baseline="0" noProof="0" dirty="0" smtClean="0">
                <a:ln>
                  <a:noFill/>
                </a:ln>
                <a:solidFill>
                  <a:srgbClr val="000000"/>
                </a:solidFill>
                <a:effectLst/>
                <a:uLnTx/>
                <a:uFillTx/>
                <a:latin typeface="Trebuchet MS" pitchFamily="34" charset="0"/>
              </a:rPr>
              <a:t>the kernel </a:t>
            </a:r>
            <a:r>
              <a:rPr kumimoji="0" lang="en-GB" sz="2800" b="0" i="0" u="none" strike="noStrike" kern="1200" cap="none" spc="0" normalizeH="0" baseline="0" noProof="0" dirty="0">
                <a:ln>
                  <a:noFill/>
                </a:ln>
                <a:solidFill>
                  <a:srgbClr val="000000"/>
                </a:solidFill>
                <a:effectLst/>
                <a:uLnTx/>
                <a:uFillTx/>
                <a:latin typeface="Trebuchet MS" pitchFamily="34" charset="0"/>
              </a:rPr>
              <a:t>to fill the file operations table and the </a:t>
            </a:r>
            <a:r>
              <a:rPr kumimoji="0" lang="en-GB" sz="2800" b="0" i="0" u="none" strike="noStrike" kern="1200" cap="none" spc="0" normalizeH="0" baseline="0" noProof="0" dirty="0" smtClean="0">
                <a:ln>
                  <a:noFill/>
                </a:ln>
                <a:solidFill>
                  <a:srgbClr val="000000"/>
                </a:solidFill>
                <a:effectLst/>
                <a:uLnTx/>
                <a:uFillTx/>
                <a:latin typeface="Trebuchet MS" pitchFamily="34" charset="0"/>
              </a:rPr>
              <a:t>address space </a:t>
            </a:r>
            <a:r>
              <a:rPr kumimoji="0" lang="en-GB" sz="2800" b="0" i="0" u="none" strike="noStrike" kern="1200" cap="none" spc="0" normalizeH="0" baseline="0" noProof="0" dirty="0">
                <a:ln>
                  <a:noFill/>
                </a:ln>
                <a:solidFill>
                  <a:srgbClr val="000000"/>
                </a:solidFill>
                <a:effectLst/>
                <a:uLnTx/>
                <a:uFillTx/>
                <a:latin typeface="Trebuchet MS" pitchFamily="34" charset="0"/>
              </a:rPr>
              <a:t>operations table</a:t>
            </a:r>
            <a:r>
              <a:rPr kumimoji="0" lang="en-GB" sz="2800" b="0" i="0" u="none" strike="noStrike" kern="1200" cap="none" spc="0" normalizeH="0" baseline="0" noProof="0" dirty="0" smtClean="0">
                <a:ln>
                  <a:noFill/>
                </a:ln>
                <a:solidFill>
                  <a:srgbClr val="000000"/>
                </a:solidFill>
                <a:effectLst/>
                <a:uLnTx/>
                <a:uFillTx/>
                <a:latin typeface="Trebuchet MS" pitchFamily="34" charset="0"/>
              </a:rPr>
              <a:t>. POSIX advice </a:t>
            </a:r>
            <a:r>
              <a:rPr kumimoji="0" lang="en-GB" sz="2800" b="0" i="0" u="none" strike="noStrike" kern="1200" cap="none" spc="0" normalizeH="0" baseline="0" noProof="0" dirty="0">
                <a:ln>
                  <a:noFill/>
                </a:ln>
                <a:solidFill>
                  <a:srgbClr val="000000"/>
                </a:solidFill>
                <a:effectLst/>
                <a:uLnTx/>
                <a:uFillTx/>
                <a:latin typeface="Trebuchet MS" pitchFamily="34" charset="0"/>
              </a:rPr>
              <a:t>in the kernel translates into </a:t>
            </a:r>
            <a:r>
              <a:rPr kumimoji="0" lang="en-GB" sz="2800" b="0" i="0" u="none" strike="noStrike" kern="1200" cap="none" spc="0" normalizeH="0" baseline="0" noProof="0" dirty="0" smtClean="0">
                <a:ln>
                  <a:noFill/>
                </a:ln>
                <a:solidFill>
                  <a:srgbClr val="000000"/>
                </a:solidFill>
                <a:effectLst/>
                <a:uLnTx/>
                <a:uFillTx/>
                <a:latin typeface="Trebuchet MS" pitchFamily="34" charset="0"/>
              </a:rPr>
              <a:t>fadvise64. </a:t>
            </a:r>
            <a:r>
              <a:rPr kumimoji="0" lang="en-GB" sz="2800" b="0" i="0" u="none" strike="noStrike" kern="1200" cap="none" spc="0" normalizeH="0" baseline="0" noProof="0" dirty="0">
                <a:ln>
                  <a:noFill/>
                </a:ln>
                <a:solidFill>
                  <a:srgbClr val="000000"/>
                </a:solidFill>
                <a:effectLst/>
                <a:uLnTx/>
                <a:uFillTx/>
                <a:latin typeface="Trebuchet MS" pitchFamily="34" charset="0"/>
              </a:rPr>
              <a:t>In </a:t>
            </a:r>
            <a:r>
              <a:rPr kumimoji="0" lang="en-GB" sz="2800" b="0" i="0" u="none" strike="noStrike" kern="1200" cap="none" spc="0" normalizeH="0" baseline="0" noProof="0" dirty="0" smtClean="0">
                <a:ln>
                  <a:noFill/>
                </a:ln>
                <a:solidFill>
                  <a:srgbClr val="000000"/>
                </a:solidFill>
                <a:effectLst/>
                <a:uLnTx/>
                <a:uFillTx/>
                <a:latin typeface="Trebuchet MS" pitchFamily="34" charset="0"/>
              </a:rPr>
              <a:t>the case </a:t>
            </a:r>
            <a:r>
              <a:rPr kumimoji="0" lang="en-GB" sz="2800" b="0" i="0" u="none" strike="noStrike" kern="1200" cap="none" spc="0" normalizeH="0" baseline="0" noProof="0" dirty="0">
                <a:ln>
                  <a:noFill/>
                </a:ln>
                <a:solidFill>
                  <a:srgbClr val="000000"/>
                </a:solidFill>
                <a:effectLst/>
                <a:uLnTx/>
                <a:uFillTx/>
                <a:latin typeface="Trebuchet MS" pitchFamily="34" charset="0"/>
              </a:rPr>
              <a:t>of </a:t>
            </a:r>
            <a:r>
              <a:rPr kumimoji="0" lang="en-GB" sz="2800" b="0" i="0" u="none" strike="noStrike" kern="1200" cap="none" spc="0" normalizeH="0" baseline="0" noProof="0" dirty="0" smtClean="0">
                <a:ln>
                  <a:noFill/>
                </a:ln>
                <a:solidFill>
                  <a:srgbClr val="000000"/>
                </a:solidFill>
                <a:effectLst/>
                <a:uLnTx/>
                <a:uFillTx/>
                <a:latin typeface="Trebuchet MS" pitchFamily="34" charset="0"/>
              </a:rPr>
              <a:t>‘</a:t>
            </a:r>
            <a:r>
              <a:rPr kumimoji="0" lang="en-GB" sz="2800" b="0" i="0" u="none" strike="noStrike" kern="1200" cap="none" spc="0" normalizeH="0" baseline="0" noProof="0" dirty="0" err="1" smtClean="0">
                <a:ln>
                  <a:noFill/>
                </a:ln>
                <a:solidFill>
                  <a:srgbClr val="000000"/>
                </a:solidFill>
                <a:effectLst/>
                <a:uLnTx/>
                <a:uFillTx/>
                <a:latin typeface="Trebuchet MS" pitchFamily="34" charset="0"/>
              </a:rPr>
              <a:t>willneed</a:t>
            </a:r>
            <a:r>
              <a:rPr kumimoji="0" lang="en-GB" sz="2800" b="0" i="0" u="none" strike="noStrike" kern="1200" cap="none" spc="0" normalizeH="0" baseline="0" noProof="0" dirty="0" smtClean="0">
                <a:ln>
                  <a:noFill/>
                </a:ln>
                <a:solidFill>
                  <a:srgbClr val="000000"/>
                </a:solidFill>
                <a:effectLst/>
                <a:uLnTx/>
                <a:uFillTx/>
                <a:latin typeface="Trebuchet MS" pitchFamily="34" charset="0"/>
              </a:rPr>
              <a:t>’ this function directly invokes </a:t>
            </a:r>
            <a:r>
              <a:rPr kumimoji="0" lang="en-GB" sz="2800" b="0" i="0" u="none" strike="noStrike" kern="1200" cap="none" spc="0" normalizeH="0" baseline="0" noProof="0" dirty="0" err="1" smtClean="0">
                <a:ln>
                  <a:noFill/>
                </a:ln>
                <a:solidFill>
                  <a:srgbClr val="000000"/>
                </a:solidFill>
                <a:effectLst/>
                <a:uLnTx/>
                <a:uFillTx/>
                <a:latin typeface="Trebuchet MS" pitchFamily="34" charset="0"/>
              </a:rPr>
              <a:t>force_page_cache</a:t>
            </a:r>
            <a:r>
              <a:rPr kumimoji="0" lang="en-GB" sz="2800" b="0" i="0" u="none" strike="noStrike" kern="1200" cap="none" spc="0" normalizeH="0" baseline="0" noProof="0" dirty="0" err="1">
                <a:ln>
                  <a:noFill/>
                </a:ln>
                <a:solidFill>
                  <a:srgbClr val="000000"/>
                </a:solidFill>
                <a:effectLst/>
                <a:uLnTx/>
                <a:uFillTx/>
                <a:latin typeface="Trebuchet MS" pitchFamily="34" charset="0"/>
              </a:rPr>
              <a:t>_</a:t>
            </a:r>
            <a:r>
              <a:rPr kumimoji="0" lang="en-GB" sz="2800" b="0" i="0" u="none" strike="noStrike" kern="1200" cap="none" spc="0" normalizeH="0" baseline="0" noProof="0" dirty="0" err="1" smtClean="0">
                <a:ln>
                  <a:noFill/>
                </a:ln>
                <a:solidFill>
                  <a:srgbClr val="000000"/>
                </a:solidFill>
                <a:effectLst/>
                <a:uLnTx/>
                <a:uFillTx/>
                <a:latin typeface="Trebuchet MS" pitchFamily="34" charset="0"/>
              </a:rPr>
              <a:t>readahead</a:t>
            </a:r>
            <a:r>
              <a:rPr kumimoji="0" lang="en-GB" sz="2800" b="0" i="0" u="none" strike="noStrike" kern="1200" cap="none" spc="0" normalizeH="0" baseline="0" noProof="0" dirty="0" smtClean="0">
                <a:ln>
                  <a:noFill/>
                </a:ln>
                <a:solidFill>
                  <a:srgbClr val="000000"/>
                </a:solidFill>
                <a:effectLst/>
                <a:uLnTx/>
                <a:uFillTx/>
                <a:latin typeface="Trebuchet MS" pitchFamily="34" charset="0"/>
              </a:rPr>
              <a:t> </a:t>
            </a:r>
            <a:r>
              <a:rPr kumimoji="0" lang="en-GB" sz="2800" b="0" i="0" u="none" strike="noStrike" kern="1200" cap="none" spc="0" normalizeH="0" baseline="0" noProof="0" dirty="0">
                <a:ln>
                  <a:noFill/>
                </a:ln>
                <a:solidFill>
                  <a:srgbClr val="000000"/>
                </a:solidFill>
                <a:effectLst/>
                <a:uLnTx/>
                <a:uFillTx/>
                <a:latin typeface="Trebuchet MS" pitchFamily="34" charset="0"/>
              </a:rPr>
              <a:t>which </a:t>
            </a:r>
            <a:r>
              <a:rPr kumimoji="0" lang="en-GB" sz="2800" b="0" i="0" u="none" strike="noStrike" kern="1200" cap="none" spc="0" normalizeH="0" baseline="0" noProof="0" dirty="0" smtClean="0">
                <a:ln>
                  <a:noFill/>
                </a:ln>
                <a:solidFill>
                  <a:srgbClr val="000000"/>
                </a:solidFill>
                <a:effectLst/>
                <a:uLnTx/>
                <a:uFillTx/>
                <a:latin typeface="Trebuchet MS" pitchFamily="34" charset="0"/>
              </a:rPr>
              <a:t>has no </a:t>
            </a:r>
            <a:r>
              <a:rPr kumimoji="0" lang="en-GB" sz="2800" b="0" i="0" u="none" strike="noStrike" kern="1200" cap="none" spc="0" normalizeH="0" baseline="0" noProof="0" dirty="0">
                <a:ln>
                  <a:noFill/>
                </a:ln>
                <a:solidFill>
                  <a:srgbClr val="000000"/>
                </a:solidFill>
                <a:effectLst/>
                <a:uLnTx/>
                <a:uFillTx/>
                <a:latin typeface="Trebuchet MS" pitchFamily="34" charset="0"/>
              </a:rPr>
              <a:t>effect on </a:t>
            </a:r>
            <a:r>
              <a:rPr kumimoji="0" lang="en-GB" sz="2800" b="0" i="0" u="none" strike="noStrike" kern="1200" cap="none" spc="0" normalizeH="0" baseline="0" noProof="0" dirty="0" err="1" smtClean="0">
                <a:ln>
                  <a:noFill/>
                </a:ln>
                <a:solidFill>
                  <a:srgbClr val="000000"/>
                </a:solidFill>
                <a:effectLst/>
                <a:uLnTx/>
                <a:uFillTx/>
                <a:latin typeface="Trebuchet MS" pitchFamily="34" charset="0"/>
              </a:rPr>
              <a:t>ll_readpage</a:t>
            </a:r>
            <a:r>
              <a:rPr kumimoji="0" lang="en-GB" sz="2800" b="0" i="0" u="none" strike="noStrike" kern="1200" cap="none" spc="0" normalizeH="0" baseline="0" noProof="0" dirty="0" smtClean="0">
                <a:ln>
                  <a:noFill/>
                </a:ln>
                <a:solidFill>
                  <a:srgbClr val="000000"/>
                </a:solidFill>
                <a:effectLst/>
                <a:uLnTx/>
                <a:uFillTx/>
                <a:latin typeface="Trebuchet MS" pitchFamily="34" charset="0"/>
              </a:rPr>
              <a:t>. </a:t>
            </a:r>
            <a:r>
              <a:rPr kumimoji="0" lang="en-GB" sz="2800" b="0" i="0" u="none" strike="noStrike" kern="1200" cap="none" spc="0" normalizeH="0" baseline="0" noProof="0" dirty="0">
                <a:ln>
                  <a:noFill/>
                </a:ln>
                <a:solidFill>
                  <a:srgbClr val="000000"/>
                </a:solidFill>
                <a:effectLst/>
                <a:uLnTx/>
                <a:uFillTx/>
                <a:latin typeface="Trebuchet MS" pitchFamily="34" charset="0"/>
              </a:rPr>
              <a:t>In order to </a:t>
            </a:r>
            <a:r>
              <a:rPr kumimoji="0" lang="en-GB" sz="2800" b="0" i="0" u="none" strike="noStrike" kern="1200" cap="none" spc="0" normalizeH="0" baseline="0" noProof="0" dirty="0" smtClean="0">
                <a:ln>
                  <a:noFill/>
                </a:ln>
                <a:solidFill>
                  <a:srgbClr val="000000"/>
                </a:solidFill>
                <a:effectLst/>
                <a:uLnTx/>
                <a:uFillTx/>
                <a:latin typeface="Trebuchet MS" pitchFamily="34" charset="0"/>
              </a:rPr>
              <a:t>enable ‘</a:t>
            </a:r>
            <a:r>
              <a:rPr kumimoji="0" lang="en-GB" sz="2800" b="0" i="0" u="none" strike="noStrike" kern="1200" cap="none" spc="0" normalizeH="0" baseline="0" noProof="0" dirty="0" err="1" smtClean="0">
                <a:ln>
                  <a:noFill/>
                </a:ln>
                <a:solidFill>
                  <a:srgbClr val="000000"/>
                </a:solidFill>
                <a:effectLst/>
                <a:uLnTx/>
                <a:uFillTx/>
                <a:latin typeface="Trebuchet MS" pitchFamily="34" charset="0"/>
              </a:rPr>
              <a:t>willneed</a:t>
            </a:r>
            <a:r>
              <a:rPr kumimoji="0" lang="en-GB" sz="2800" b="0" i="0" u="none" strike="noStrike" kern="1200" cap="none" spc="0" normalizeH="0" baseline="0" noProof="0" dirty="0" smtClean="0">
                <a:ln>
                  <a:noFill/>
                </a:ln>
                <a:solidFill>
                  <a:srgbClr val="000000"/>
                </a:solidFill>
                <a:effectLst/>
                <a:uLnTx/>
                <a:uFillTx/>
                <a:latin typeface="Trebuchet MS" pitchFamily="34" charset="0"/>
              </a:rPr>
              <a:t>’ </a:t>
            </a:r>
            <a:r>
              <a:rPr kumimoji="0" lang="en-GB" sz="2800" b="0" i="0" u="none" strike="noStrike" kern="1200" cap="none" spc="0" normalizeH="0" baseline="0" noProof="0" dirty="0">
                <a:ln>
                  <a:noFill/>
                </a:ln>
                <a:solidFill>
                  <a:srgbClr val="000000"/>
                </a:solidFill>
                <a:effectLst/>
                <a:uLnTx/>
                <a:uFillTx/>
                <a:latin typeface="Trebuchet MS" pitchFamily="34" charset="0"/>
              </a:rPr>
              <a:t>in </a:t>
            </a:r>
            <a:r>
              <a:rPr kumimoji="0" lang="en-GB" sz="2800" b="0" i="0" u="none" strike="noStrike" kern="1200" cap="none" spc="0" normalizeH="0" baseline="0" noProof="0" dirty="0" smtClean="0">
                <a:ln>
                  <a:noFill/>
                </a:ln>
                <a:solidFill>
                  <a:srgbClr val="000000"/>
                </a:solidFill>
                <a:effectLst/>
                <a:uLnTx/>
                <a:uFillTx/>
                <a:latin typeface="Trebuchet MS" pitchFamily="34" charset="0"/>
              </a:rPr>
              <a:t>Lustre we </a:t>
            </a:r>
            <a:r>
              <a:rPr kumimoji="0" lang="en-GB" sz="2800" b="0" i="0" u="none" strike="noStrike" kern="1200" cap="none" spc="0" normalizeH="0" baseline="0" noProof="0" dirty="0">
                <a:ln>
                  <a:noFill/>
                </a:ln>
                <a:solidFill>
                  <a:srgbClr val="000000"/>
                </a:solidFill>
                <a:effectLst/>
                <a:uLnTx/>
                <a:uFillTx/>
                <a:latin typeface="Trebuchet MS" pitchFamily="34" charset="0"/>
              </a:rPr>
              <a:t>modified the call graph of </a:t>
            </a:r>
            <a:r>
              <a:rPr kumimoji="0" lang="en-GB" sz="2800" b="0" i="0" u="none" strike="noStrike" kern="1200" cap="none" spc="0" normalizeH="0" baseline="0" noProof="0" dirty="0" smtClean="0">
                <a:ln>
                  <a:noFill/>
                </a:ln>
                <a:solidFill>
                  <a:srgbClr val="000000"/>
                </a:solidFill>
                <a:effectLst/>
                <a:uLnTx/>
                <a:uFillTx/>
                <a:latin typeface="Trebuchet MS" pitchFamily="34" charset="0"/>
              </a:rPr>
              <a:t>fadvise64 </a:t>
            </a:r>
            <a:r>
              <a:rPr kumimoji="0" lang="en-GB" sz="2800" b="0" i="0" u="none" strike="noStrike" kern="1200" cap="none" spc="0" normalizeH="0" baseline="0" noProof="0" dirty="0">
                <a:ln>
                  <a:noFill/>
                </a:ln>
                <a:solidFill>
                  <a:srgbClr val="000000"/>
                </a:solidFill>
                <a:effectLst/>
                <a:uLnTx/>
                <a:uFillTx/>
                <a:latin typeface="Trebuchet MS" pitchFamily="34" charset="0"/>
              </a:rPr>
              <a:t>presented </a:t>
            </a:r>
            <a:r>
              <a:rPr kumimoji="0" lang="en-GB" sz="2800" b="0" i="0" u="none" strike="noStrike" kern="1200" cap="none" spc="0" normalizeH="0" baseline="0" noProof="0" dirty="0" smtClean="0">
                <a:ln>
                  <a:noFill/>
                </a:ln>
                <a:solidFill>
                  <a:srgbClr val="000000"/>
                </a:solidFill>
                <a:effectLst/>
                <a:uLnTx/>
                <a:uFillTx/>
                <a:latin typeface="Trebuchet MS" pitchFamily="34" charset="0"/>
              </a:rPr>
              <a:t>in Figure 4 </a:t>
            </a:r>
            <a:r>
              <a:rPr kumimoji="0" lang="en-GB" sz="2800" b="0" i="0" u="none" strike="noStrike" kern="1200" cap="none" spc="0" normalizeH="0" baseline="0" noProof="0" dirty="0">
                <a:ln>
                  <a:noFill/>
                </a:ln>
                <a:solidFill>
                  <a:srgbClr val="000000"/>
                </a:solidFill>
                <a:effectLst/>
                <a:uLnTx/>
                <a:uFillTx/>
                <a:latin typeface="Trebuchet MS" pitchFamily="34" charset="0"/>
              </a:rPr>
              <a:t>to invoke the </a:t>
            </a:r>
            <a:r>
              <a:rPr kumimoji="0" lang="en-GB" sz="2800" b="0" i="0" u="none" strike="noStrike" kern="1200" cap="none" spc="0" normalizeH="0" baseline="0" noProof="0" dirty="0" err="1" smtClean="0">
                <a:ln>
                  <a:noFill/>
                </a:ln>
                <a:solidFill>
                  <a:srgbClr val="000000"/>
                </a:solidFill>
                <a:effectLst/>
                <a:uLnTx/>
                <a:uFillTx/>
                <a:latin typeface="Trebuchet MS" pitchFamily="34" charset="0"/>
              </a:rPr>
              <a:t>aio_read</a:t>
            </a:r>
            <a:r>
              <a:rPr kumimoji="0" lang="en-GB" sz="2800" b="0" i="0" u="none" strike="noStrike" kern="1200" cap="none" spc="0" normalizeH="0" baseline="0" noProof="0" dirty="0" smtClean="0">
                <a:ln>
                  <a:noFill/>
                </a:ln>
                <a:solidFill>
                  <a:srgbClr val="000000"/>
                </a:solidFill>
                <a:effectLst/>
                <a:uLnTx/>
                <a:uFillTx/>
                <a:latin typeface="Trebuchet MS" pitchFamily="34" charset="0"/>
              </a:rPr>
              <a:t> operation and </a:t>
            </a:r>
            <a:r>
              <a:rPr kumimoji="0" lang="en-GB" sz="2800" b="0" i="0" u="none" strike="noStrike" kern="1200" cap="none" spc="0" normalizeH="0" baseline="0" noProof="0" dirty="0">
                <a:ln>
                  <a:noFill/>
                </a:ln>
                <a:solidFill>
                  <a:srgbClr val="000000"/>
                </a:solidFill>
                <a:effectLst/>
                <a:uLnTx/>
                <a:uFillTx/>
                <a:latin typeface="Trebuchet MS" pitchFamily="34" charset="0"/>
              </a:rPr>
              <a:t>block until all the </a:t>
            </a:r>
            <a:r>
              <a:rPr kumimoji="0" lang="en-GB" sz="2800" b="0" i="0" u="none" strike="noStrike" kern="1200" cap="none" spc="0" normalizeH="0" baseline="0" noProof="0" dirty="0" smtClean="0">
                <a:ln>
                  <a:noFill/>
                </a:ln>
                <a:solidFill>
                  <a:srgbClr val="000000"/>
                </a:solidFill>
                <a:effectLst/>
                <a:uLnTx/>
                <a:uFillTx/>
                <a:latin typeface="Trebuchet MS" pitchFamily="34" charset="0"/>
              </a:rPr>
              <a:t>data has </a:t>
            </a:r>
            <a:r>
              <a:rPr kumimoji="0" lang="en-GB" sz="2800" b="0" i="0" u="none" strike="noStrike" kern="1200" cap="none" spc="0" normalizeH="0" baseline="0" noProof="0" dirty="0">
                <a:ln>
                  <a:noFill/>
                </a:ln>
                <a:solidFill>
                  <a:srgbClr val="000000"/>
                </a:solidFill>
                <a:effectLst/>
                <a:uLnTx/>
                <a:uFillTx/>
                <a:latin typeface="Trebuchet MS" pitchFamily="34" charset="0"/>
              </a:rPr>
              <a:t>been read into the page cache. In this way we can force </a:t>
            </a:r>
            <a:r>
              <a:rPr kumimoji="0" lang="en-GB" sz="2800" b="0" i="0" u="none" strike="noStrike" kern="1200" cap="none" spc="0" normalizeH="0" baseline="0" noProof="0" dirty="0" smtClean="0">
                <a:ln>
                  <a:noFill/>
                </a:ln>
                <a:solidFill>
                  <a:srgbClr val="000000"/>
                </a:solidFill>
                <a:effectLst/>
                <a:uLnTx/>
                <a:uFillTx/>
                <a:latin typeface="Trebuchet MS" pitchFamily="34" charset="0"/>
              </a:rPr>
              <a:t>the kernel </a:t>
            </a:r>
            <a:r>
              <a:rPr kumimoji="0" lang="en-GB" sz="2800" b="0" i="0" u="none" strike="noStrike" kern="1200" cap="none" spc="0" normalizeH="0" baseline="0" noProof="0" dirty="0">
                <a:ln>
                  <a:noFill/>
                </a:ln>
                <a:solidFill>
                  <a:srgbClr val="000000"/>
                </a:solidFill>
                <a:effectLst/>
                <a:uLnTx/>
                <a:uFillTx/>
                <a:latin typeface="Trebuchet MS" pitchFamily="34" charset="0"/>
              </a:rPr>
              <a:t>to invoke the </a:t>
            </a:r>
            <a:r>
              <a:rPr kumimoji="0" lang="en-GB" sz="2800" b="0" i="0" u="none" strike="noStrike" kern="1200" cap="none" spc="0" normalizeH="0" baseline="0" noProof="0" dirty="0" smtClean="0">
                <a:ln>
                  <a:noFill/>
                </a:ln>
                <a:solidFill>
                  <a:srgbClr val="000000"/>
                </a:solidFill>
                <a:effectLst/>
                <a:uLnTx/>
                <a:uFillTx/>
                <a:latin typeface="Trebuchet MS" pitchFamily="34" charset="0"/>
              </a:rPr>
              <a:t>Lustre read operation, acquiring </a:t>
            </a:r>
            <a:r>
              <a:rPr kumimoji="0" lang="en-GB" sz="2800" b="0" i="0" u="none" strike="noStrike" kern="1200" cap="none" spc="0" normalizeH="0" baseline="0" noProof="0" dirty="0">
                <a:ln>
                  <a:noFill/>
                </a:ln>
                <a:solidFill>
                  <a:srgbClr val="000000"/>
                </a:solidFill>
                <a:effectLst/>
                <a:uLnTx/>
                <a:uFillTx/>
                <a:latin typeface="Trebuchet MS" pitchFamily="34" charset="0"/>
              </a:rPr>
              <a:t>locks as appropriate.</a:t>
            </a:r>
            <a:endParaRPr kumimoji="0" lang="en-US" sz="2800" b="0" i="0" u="none" strike="noStrike" kern="1200" cap="none" spc="0" normalizeH="0" baseline="0" noProof="0" dirty="0">
              <a:ln>
                <a:noFill/>
              </a:ln>
              <a:solidFill>
                <a:srgbClr val="000000"/>
              </a:solidFill>
              <a:effectLst/>
              <a:uLnTx/>
              <a:uFillTx/>
              <a:latin typeface="Trebuchet MS" pitchFamily="34" charset="0"/>
            </a:endParaRPr>
          </a:p>
        </p:txBody>
      </p:sp>
      <p:pic>
        <p:nvPicPr>
          <p:cNvPr id="161"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133916" y="11167359"/>
            <a:ext cx="7501474" cy="52218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2" name="Text Placeholder 30"/>
          <p:cNvSpPr>
            <a:spLocks noGrp="1"/>
          </p:cNvSpPr>
          <p:nvPr>
            <p:ph type="body" sz="quarter" idx="25"/>
          </p:nvPr>
        </p:nvSpPr>
        <p:spPr>
          <a:xfrm>
            <a:off x="18516600" y="18186244"/>
            <a:ext cx="16502400" cy="968400"/>
          </a:xfrm>
          <a:gradFill>
            <a:gsLst>
              <a:gs pos="0">
                <a:schemeClr val="accent6">
                  <a:lumMod val="75000"/>
                </a:schemeClr>
              </a:gs>
              <a:gs pos="76000">
                <a:schemeClr val="accent1">
                  <a:tint val="44500"/>
                  <a:satMod val="160000"/>
                  <a:lumMod val="86000"/>
                </a:schemeClr>
              </a:gs>
              <a:gs pos="100000">
                <a:schemeClr val="accent1">
                  <a:tint val="23500"/>
                  <a:satMod val="160000"/>
                </a:schemeClr>
              </a:gs>
            </a:gsLst>
            <a:lin ang="5400000" scaled="0"/>
          </a:gradFill>
        </p:spPr>
        <p:txBody>
          <a:bodyPr/>
          <a:lstStyle/>
          <a:p>
            <a:r>
              <a:rPr lang="en-US" dirty="0" smtClean="0">
                <a:solidFill>
                  <a:schemeClr val="tx1"/>
                </a:solidFill>
              </a:rPr>
              <a:t>Evaluation</a:t>
            </a:r>
            <a:endParaRPr lang="en-US" dirty="0">
              <a:solidFill>
                <a:schemeClr val="tx1"/>
              </a:solidFill>
            </a:endParaRPr>
          </a:p>
        </p:txBody>
      </p:sp>
      <p:sp>
        <p:nvSpPr>
          <p:cNvPr id="163" name="Text Placeholder 224"/>
          <p:cNvSpPr>
            <a:spLocks noGrp="1"/>
          </p:cNvSpPr>
          <p:nvPr>
            <p:ph type="body" sz="quarter" idx="26"/>
          </p:nvPr>
        </p:nvSpPr>
        <p:spPr>
          <a:xfrm>
            <a:off x="18516600" y="18933505"/>
            <a:ext cx="16502400" cy="3549560"/>
          </a:xfrm>
        </p:spPr>
        <p:txBody>
          <a:bodyPr/>
          <a:lstStyle/>
          <a:p>
            <a:pPr algn="just"/>
            <a:r>
              <a:rPr lang="en-GB" sz="2800" dirty="0">
                <a:solidFill>
                  <a:schemeClr val="tx1"/>
                </a:solidFill>
              </a:rPr>
              <a:t>We evaluate the performance of our infrastructure </a:t>
            </a:r>
            <a:r>
              <a:rPr lang="en-GB" sz="2800" dirty="0" smtClean="0">
                <a:solidFill>
                  <a:schemeClr val="tx1"/>
                </a:solidFill>
              </a:rPr>
              <a:t>using </a:t>
            </a:r>
            <a:r>
              <a:rPr lang="en-GB" sz="2800" dirty="0">
                <a:solidFill>
                  <a:schemeClr val="tx1"/>
                </a:solidFill>
              </a:rPr>
              <a:t>the </a:t>
            </a:r>
            <a:r>
              <a:rPr lang="en-GB" sz="2800" dirty="0" smtClean="0">
                <a:solidFill>
                  <a:schemeClr val="tx1"/>
                </a:solidFill>
              </a:rPr>
              <a:t>execution </a:t>
            </a:r>
            <a:r>
              <a:rPr lang="en-GB" sz="2800" dirty="0">
                <a:solidFill>
                  <a:schemeClr val="tx1"/>
                </a:solidFill>
              </a:rPr>
              <a:t>time </a:t>
            </a:r>
            <a:r>
              <a:rPr lang="en-GB" sz="2800" dirty="0" smtClean="0">
                <a:solidFill>
                  <a:schemeClr val="tx1"/>
                </a:solidFill>
              </a:rPr>
              <a:t>and the number </a:t>
            </a:r>
            <a:r>
              <a:rPr lang="en-GB" sz="2800" dirty="0">
                <a:solidFill>
                  <a:schemeClr val="tx1"/>
                </a:solidFill>
              </a:rPr>
              <a:t>of reads completed by every target file system: ext4</a:t>
            </a:r>
            <a:r>
              <a:rPr lang="en-GB" sz="2800" dirty="0" smtClean="0">
                <a:solidFill>
                  <a:schemeClr val="tx1"/>
                </a:solidFill>
              </a:rPr>
              <a:t>, Lustre </a:t>
            </a:r>
            <a:r>
              <a:rPr lang="en-GB" sz="2800" dirty="0">
                <a:solidFill>
                  <a:schemeClr val="tx1"/>
                </a:solidFill>
              </a:rPr>
              <a:t>and GPFS. Our </a:t>
            </a:r>
            <a:r>
              <a:rPr lang="en-GB" sz="2800" dirty="0" err="1">
                <a:solidFill>
                  <a:schemeClr val="tx1"/>
                </a:solidFill>
              </a:rPr>
              <a:t>testbed</a:t>
            </a:r>
            <a:r>
              <a:rPr lang="en-GB" sz="2800" dirty="0">
                <a:solidFill>
                  <a:schemeClr val="tx1"/>
                </a:solidFill>
              </a:rPr>
              <a:t> is composed by </a:t>
            </a:r>
            <a:r>
              <a:rPr lang="en-GB" sz="2800" dirty="0" smtClean="0">
                <a:solidFill>
                  <a:schemeClr val="tx1"/>
                </a:solidFill>
              </a:rPr>
              <a:t>a </a:t>
            </a:r>
            <a:r>
              <a:rPr lang="en-GB" sz="2800" dirty="0">
                <a:solidFill>
                  <a:schemeClr val="tx1"/>
                </a:solidFill>
              </a:rPr>
              <a:t>test cluster of seven </a:t>
            </a:r>
            <a:r>
              <a:rPr lang="en-GB" sz="2800" dirty="0" smtClean="0">
                <a:solidFill>
                  <a:schemeClr val="tx1"/>
                </a:solidFill>
              </a:rPr>
              <a:t>nodes (intended </a:t>
            </a:r>
            <a:r>
              <a:rPr lang="en-GB" sz="2800" dirty="0">
                <a:solidFill>
                  <a:schemeClr val="tx1"/>
                </a:solidFill>
              </a:rPr>
              <a:t>to </a:t>
            </a:r>
            <a:r>
              <a:rPr lang="en-GB" sz="2800" dirty="0" smtClean="0">
                <a:solidFill>
                  <a:schemeClr val="tx1"/>
                </a:solidFill>
              </a:rPr>
              <a:t>evaluate the </a:t>
            </a:r>
            <a:r>
              <a:rPr lang="en-GB" sz="2800" dirty="0">
                <a:solidFill>
                  <a:schemeClr val="tx1"/>
                </a:solidFill>
              </a:rPr>
              <a:t>proposed Linux kernel modification with the </a:t>
            </a:r>
            <a:r>
              <a:rPr lang="en-GB" sz="2800" dirty="0" smtClean="0">
                <a:solidFill>
                  <a:schemeClr val="tx1"/>
                </a:solidFill>
              </a:rPr>
              <a:t>Lustre file system) </a:t>
            </a:r>
            <a:r>
              <a:rPr lang="en-GB" sz="2800" dirty="0">
                <a:solidFill>
                  <a:schemeClr val="tx1"/>
                </a:solidFill>
              </a:rPr>
              <a:t>and the </a:t>
            </a:r>
            <a:r>
              <a:rPr lang="en-GB" sz="2800" dirty="0" err="1">
                <a:solidFill>
                  <a:schemeClr val="tx1"/>
                </a:solidFill>
              </a:rPr>
              <a:t>Mogon</a:t>
            </a:r>
            <a:r>
              <a:rPr lang="en-GB" sz="2800" dirty="0">
                <a:solidFill>
                  <a:schemeClr val="tx1"/>
                </a:solidFill>
              </a:rPr>
              <a:t> </a:t>
            </a:r>
            <a:r>
              <a:rPr lang="en-GB" sz="2800" dirty="0" smtClean="0">
                <a:solidFill>
                  <a:schemeClr val="tx1"/>
                </a:solidFill>
              </a:rPr>
              <a:t>cluster (the production system </a:t>
            </a:r>
            <a:r>
              <a:rPr lang="en-GB" sz="2800" dirty="0">
                <a:solidFill>
                  <a:schemeClr val="tx1"/>
                </a:solidFill>
              </a:rPr>
              <a:t>at the </a:t>
            </a:r>
            <a:r>
              <a:rPr lang="en-GB" sz="2800" dirty="0" smtClean="0">
                <a:solidFill>
                  <a:schemeClr val="tx1"/>
                </a:solidFill>
              </a:rPr>
              <a:t>ZDV). </a:t>
            </a:r>
            <a:r>
              <a:rPr lang="en-GB" sz="2800" dirty="0">
                <a:solidFill>
                  <a:schemeClr val="tx1"/>
                </a:solidFill>
              </a:rPr>
              <a:t>The target </a:t>
            </a:r>
            <a:r>
              <a:rPr lang="en-GB" sz="2800" dirty="0" smtClean="0">
                <a:solidFill>
                  <a:schemeClr val="tx1"/>
                </a:solidFill>
              </a:rPr>
              <a:t>application </a:t>
            </a:r>
            <a:r>
              <a:rPr lang="en-GB" sz="2800" dirty="0">
                <a:solidFill>
                  <a:schemeClr val="tx1"/>
                </a:solidFill>
              </a:rPr>
              <a:t>used </a:t>
            </a:r>
            <a:r>
              <a:rPr lang="en-GB" sz="2800" dirty="0" smtClean="0">
                <a:solidFill>
                  <a:schemeClr val="tx1"/>
                </a:solidFill>
              </a:rPr>
              <a:t>to evaluate </a:t>
            </a:r>
            <a:r>
              <a:rPr lang="en-GB" sz="2800" dirty="0">
                <a:solidFill>
                  <a:schemeClr val="tx1"/>
                </a:solidFill>
              </a:rPr>
              <a:t>our advice infrastructure is written using ‘ROOT’, </a:t>
            </a:r>
            <a:r>
              <a:rPr lang="en-GB" sz="2800" dirty="0" smtClean="0">
                <a:solidFill>
                  <a:schemeClr val="tx1"/>
                </a:solidFill>
              </a:rPr>
              <a:t>an object-oriented </a:t>
            </a:r>
            <a:r>
              <a:rPr lang="en-GB" sz="2800" dirty="0">
                <a:solidFill>
                  <a:schemeClr val="tx1"/>
                </a:solidFill>
              </a:rPr>
              <a:t>framework widely adopted </a:t>
            </a:r>
            <a:r>
              <a:rPr lang="en-GB" sz="2800" dirty="0" smtClean="0">
                <a:solidFill>
                  <a:schemeClr val="tx1"/>
                </a:solidFill>
              </a:rPr>
              <a:t>to </a:t>
            </a:r>
            <a:r>
              <a:rPr lang="en-GB" sz="2800" dirty="0">
                <a:solidFill>
                  <a:schemeClr val="tx1"/>
                </a:solidFill>
              </a:rPr>
              <a:t>build software for </a:t>
            </a:r>
            <a:r>
              <a:rPr lang="en-GB" sz="2800" dirty="0" smtClean="0">
                <a:solidFill>
                  <a:schemeClr val="tx1"/>
                </a:solidFill>
              </a:rPr>
              <a:t>data analysis</a:t>
            </a:r>
            <a:r>
              <a:rPr lang="en-GB" sz="2800" dirty="0">
                <a:solidFill>
                  <a:schemeClr val="tx1"/>
                </a:solidFill>
              </a:rPr>
              <a:t>. The application </a:t>
            </a:r>
            <a:r>
              <a:rPr lang="en-GB" sz="2800" dirty="0" err="1">
                <a:solidFill>
                  <a:schemeClr val="tx1"/>
                </a:solidFill>
              </a:rPr>
              <a:t>analyzes</a:t>
            </a:r>
            <a:r>
              <a:rPr lang="en-GB" sz="2800" dirty="0">
                <a:solidFill>
                  <a:schemeClr val="tx1"/>
                </a:solidFill>
              </a:rPr>
              <a:t> data read from an input </a:t>
            </a:r>
            <a:r>
              <a:rPr lang="en-GB" sz="2800" dirty="0" smtClean="0">
                <a:solidFill>
                  <a:schemeClr val="tx1"/>
                </a:solidFill>
              </a:rPr>
              <a:t>file in </a:t>
            </a:r>
            <a:r>
              <a:rPr lang="en-GB" sz="2800" dirty="0">
                <a:solidFill>
                  <a:schemeClr val="tx1"/>
                </a:solidFill>
              </a:rPr>
              <a:t>the ‘ROOT’ format (structured file </a:t>
            </a:r>
            <a:r>
              <a:rPr lang="en-GB" sz="2800" dirty="0" smtClean="0">
                <a:solidFill>
                  <a:schemeClr val="tx1"/>
                </a:solidFill>
              </a:rPr>
              <a:t>format of 5GB). </a:t>
            </a:r>
            <a:endParaRPr lang="en-US" sz="2800" dirty="0">
              <a:solidFill>
                <a:schemeClr val="tx1"/>
              </a:solidFill>
            </a:endParaRPr>
          </a:p>
        </p:txBody>
      </p:sp>
      <p:sp>
        <p:nvSpPr>
          <p:cNvPr id="164" name="Text Placeholder 225"/>
          <p:cNvSpPr>
            <a:spLocks noGrp="1"/>
          </p:cNvSpPr>
          <p:nvPr>
            <p:ph type="body" sz="quarter" idx="27"/>
          </p:nvPr>
        </p:nvSpPr>
        <p:spPr>
          <a:xfrm>
            <a:off x="18716040" y="33508192"/>
            <a:ext cx="16502400" cy="968400"/>
          </a:xfrm>
          <a:gradFill>
            <a:gsLst>
              <a:gs pos="0">
                <a:schemeClr val="accent6">
                  <a:lumMod val="75000"/>
                </a:schemeClr>
              </a:gs>
              <a:gs pos="76000">
                <a:schemeClr val="accent1">
                  <a:tint val="44500"/>
                  <a:satMod val="160000"/>
                  <a:lumMod val="86000"/>
                </a:schemeClr>
              </a:gs>
              <a:gs pos="100000">
                <a:schemeClr val="accent1">
                  <a:tint val="23500"/>
                  <a:satMod val="160000"/>
                </a:schemeClr>
              </a:gs>
            </a:gsLst>
            <a:lin ang="5400000" scaled="0"/>
          </a:gradFill>
        </p:spPr>
        <p:txBody>
          <a:bodyPr/>
          <a:lstStyle/>
          <a:p>
            <a:r>
              <a:rPr lang="en-US" dirty="0" smtClean="0">
                <a:solidFill>
                  <a:schemeClr val="tx1"/>
                </a:solidFill>
              </a:rPr>
              <a:t>Related Work &amp; Conclusion</a:t>
            </a:r>
            <a:endParaRPr lang="en-US" dirty="0">
              <a:solidFill>
                <a:schemeClr val="tx1"/>
              </a:solidFill>
            </a:endParaRPr>
          </a:p>
        </p:txBody>
      </p:sp>
      <p:sp>
        <p:nvSpPr>
          <p:cNvPr id="165" name="Text Placeholder 226"/>
          <p:cNvSpPr>
            <a:spLocks noGrp="1"/>
          </p:cNvSpPr>
          <p:nvPr>
            <p:ph type="body" sz="quarter" idx="28"/>
          </p:nvPr>
        </p:nvSpPr>
        <p:spPr>
          <a:xfrm>
            <a:off x="18722639" y="34289360"/>
            <a:ext cx="16495800" cy="3635738"/>
          </a:xfrm>
        </p:spPr>
        <p:txBody>
          <a:bodyPr/>
          <a:lstStyle/>
          <a:p>
            <a:pPr algn="just"/>
            <a:r>
              <a:rPr lang="en-GB" sz="2800" dirty="0">
                <a:solidFill>
                  <a:schemeClr val="tx1"/>
                </a:solidFill>
              </a:rPr>
              <a:t>Before us, other works have used data prefetching to </a:t>
            </a:r>
            <a:r>
              <a:rPr lang="en-GB" sz="2800" dirty="0" smtClean="0">
                <a:solidFill>
                  <a:schemeClr val="tx1"/>
                </a:solidFill>
              </a:rPr>
              <a:t>boost applications </a:t>
            </a:r>
            <a:r>
              <a:rPr lang="en-GB" sz="2800" dirty="0">
                <a:solidFill>
                  <a:schemeClr val="tx1"/>
                </a:solidFill>
              </a:rPr>
              <a:t>performance </a:t>
            </a:r>
            <a:r>
              <a:rPr lang="en-GB" sz="2800" dirty="0" smtClean="0">
                <a:solidFill>
                  <a:schemeClr val="tx1"/>
                </a:solidFill>
              </a:rPr>
              <a:t>[</a:t>
            </a:r>
            <a:r>
              <a:rPr lang="en-GB" sz="2800" dirty="0">
                <a:solidFill>
                  <a:schemeClr val="tx1"/>
                </a:solidFill>
              </a:rPr>
              <a:t>7</a:t>
            </a:r>
            <a:r>
              <a:rPr lang="en-GB" sz="2800" dirty="0" smtClean="0">
                <a:solidFill>
                  <a:schemeClr val="tx1"/>
                </a:solidFill>
              </a:rPr>
              <a:t>] – [14]. </a:t>
            </a:r>
            <a:r>
              <a:rPr lang="en-GB" sz="2800" dirty="0">
                <a:solidFill>
                  <a:schemeClr val="tx1"/>
                </a:solidFill>
              </a:rPr>
              <a:t>Our approach </a:t>
            </a:r>
            <a:r>
              <a:rPr lang="en-GB" sz="2800" dirty="0" smtClean="0">
                <a:solidFill>
                  <a:schemeClr val="tx1"/>
                </a:solidFill>
              </a:rPr>
              <a:t>differs from </a:t>
            </a:r>
            <a:r>
              <a:rPr lang="en-GB" sz="2800" dirty="0">
                <a:solidFill>
                  <a:schemeClr val="tx1"/>
                </a:solidFill>
              </a:rPr>
              <a:t>those works since we do not rely on precise I/O </a:t>
            </a:r>
            <a:r>
              <a:rPr lang="en-GB" sz="2800" dirty="0" smtClean="0">
                <a:solidFill>
                  <a:schemeClr val="tx1"/>
                </a:solidFill>
              </a:rPr>
              <a:t>pattern information </a:t>
            </a:r>
            <a:r>
              <a:rPr lang="en-GB" sz="2800" dirty="0">
                <a:solidFill>
                  <a:schemeClr val="tx1"/>
                </a:solidFill>
              </a:rPr>
              <a:t>to predict and </a:t>
            </a:r>
            <a:r>
              <a:rPr lang="en-GB" sz="2800" dirty="0" err="1">
                <a:solidFill>
                  <a:schemeClr val="tx1"/>
                </a:solidFill>
              </a:rPr>
              <a:t>prefetch</a:t>
            </a:r>
            <a:r>
              <a:rPr lang="en-GB" sz="2800" dirty="0">
                <a:solidFill>
                  <a:schemeClr val="tx1"/>
                </a:solidFill>
              </a:rPr>
              <a:t> every </a:t>
            </a:r>
            <a:r>
              <a:rPr lang="en-GB" sz="2800" dirty="0" err="1">
                <a:solidFill>
                  <a:schemeClr val="tx1"/>
                </a:solidFill>
              </a:rPr>
              <a:t>chunck</a:t>
            </a:r>
            <a:r>
              <a:rPr lang="en-GB" sz="2800" dirty="0">
                <a:solidFill>
                  <a:schemeClr val="tx1"/>
                </a:solidFill>
              </a:rPr>
              <a:t> of data </a:t>
            </a:r>
            <a:r>
              <a:rPr lang="en-GB" sz="2800" dirty="0" smtClean="0">
                <a:solidFill>
                  <a:schemeClr val="tx1"/>
                </a:solidFill>
              </a:rPr>
              <a:t>in advance</a:t>
            </a:r>
            <a:r>
              <a:rPr lang="en-GB" sz="2800" dirty="0">
                <a:solidFill>
                  <a:schemeClr val="tx1"/>
                </a:solidFill>
              </a:rPr>
              <a:t>. Instead we use data </a:t>
            </a:r>
            <a:r>
              <a:rPr lang="en-GB" sz="2800" dirty="0" smtClean="0">
                <a:solidFill>
                  <a:schemeClr val="tx1"/>
                </a:solidFill>
              </a:rPr>
              <a:t> prefetching </a:t>
            </a:r>
            <a:r>
              <a:rPr lang="en-GB" sz="2800" dirty="0">
                <a:solidFill>
                  <a:schemeClr val="tx1"/>
                </a:solidFill>
              </a:rPr>
              <a:t>to group many </a:t>
            </a:r>
            <a:r>
              <a:rPr lang="en-GB" sz="2800" dirty="0" smtClean="0">
                <a:solidFill>
                  <a:schemeClr val="tx1"/>
                </a:solidFill>
              </a:rPr>
              <a:t>small requests </a:t>
            </a:r>
            <a:r>
              <a:rPr lang="en-GB" sz="2800" dirty="0">
                <a:solidFill>
                  <a:schemeClr val="tx1"/>
                </a:solidFill>
              </a:rPr>
              <a:t>in a few big ones, improving </a:t>
            </a:r>
            <a:r>
              <a:rPr lang="en-GB" sz="2800" dirty="0" smtClean="0">
                <a:solidFill>
                  <a:schemeClr val="tx1"/>
                </a:solidFill>
              </a:rPr>
              <a:t>applications performance and </a:t>
            </a:r>
            <a:r>
              <a:rPr lang="en-GB" sz="2800" dirty="0">
                <a:solidFill>
                  <a:schemeClr val="tx1"/>
                </a:solidFill>
              </a:rPr>
              <a:t>utilization of the whole storage system</a:t>
            </a:r>
            <a:r>
              <a:rPr lang="en-GB" sz="2800" dirty="0" smtClean="0">
                <a:solidFill>
                  <a:schemeClr val="tx1"/>
                </a:solidFill>
              </a:rPr>
              <a:t>. Moreover, we provide the infrastructure that </a:t>
            </a:r>
            <a:r>
              <a:rPr lang="en-GB" sz="2800" dirty="0">
                <a:solidFill>
                  <a:schemeClr val="tx1"/>
                </a:solidFill>
              </a:rPr>
              <a:t>enables users to access file system specific </a:t>
            </a:r>
            <a:r>
              <a:rPr lang="en-GB" sz="2800" dirty="0" smtClean="0">
                <a:solidFill>
                  <a:schemeClr val="tx1"/>
                </a:solidFill>
              </a:rPr>
              <a:t>interfaces for </a:t>
            </a:r>
            <a:r>
              <a:rPr lang="en-GB" sz="2800" dirty="0">
                <a:solidFill>
                  <a:schemeClr val="tx1"/>
                </a:solidFill>
              </a:rPr>
              <a:t>guided I/O without modifying applications and hiding </a:t>
            </a:r>
            <a:r>
              <a:rPr lang="en-GB" sz="2800" dirty="0" smtClean="0">
                <a:solidFill>
                  <a:schemeClr val="tx1"/>
                </a:solidFill>
              </a:rPr>
              <a:t>the intrinsic </a:t>
            </a:r>
            <a:r>
              <a:rPr lang="en-GB" sz="2800" dirty="0">
                <a:solidFill>
                  <a:schemeClr val="tx1"/>
                </a:solidFill>
              </a:rPr>
              <a:t>complexity that such interfaces </a:t>
            </a:r>
            <a:r>
              <a:rPr lang="en-GB" sz="2800" dirty="0" smtClean="0">
                <a:solidFill>
                  <a:schemeClr val="tx1"/>
                </a:solidFill>
              </a:rPr>
              <a:t>introduce.</a:t>
            </a:r>
            <a:endParaRPr lang="en-US" sz="2800" dirty="0">
              <a:solidFill>
                <a:schemeClr val="tx1"/>
              </a:solidFill>
            </a:endParaRPr>
          </a:p>
        </p:txBody>
      </p:sp>
      <p:sp>
        <p:nvSpPr>
          <p:cNvPr id="166" name="Text Placeholder 227"/>
          <p:cNvSpPr>
            <a:spLocks noGrp="1"/>
          </p:cNvSpPr>
          <p:nvPr>
            <p:ph type="body" sz="quarter" idx="29"/>
          </p:nvPr>
        </p:nvSpPr>
        <p:spPr>
          <a:xfrm>
            <a:off x="18716040" y="37916819"/>
            <a:ext cx="16502400" cy="968400"/>
          </a:xfrm>
          <a:gradFill>
            <a:gsLst>
              <a:gs pos="0">
                <a:schemeClr val="accent6">
                  <a:lumMod val="75000"/>
                </a:schemeClr>
              </a:gs>
              <a:gs pos="76000">
                <a:schemeClr val="accent1">
                  <a:tint val="44500"/>
                  <a:satMod val="160000"/>
                  <a:lumMod val="86000"/>
                </a:schemeClr>
              </a:gs>
              <a:gs pos="100000">
                <a:schemeClr val="accent1">
                  <a:tint val="23500"/>
                  <a:satMod val="160000"/>
                </a:schemeClr>
              </a:gs>
            </a:gsLst>
            <a:lin ang="5400000" scaled="0"/>
          </a:gradFill>
        </p:spPr>
        <p:txBody>
          <a:bodyPr/>
          <a:lstStyle/>
          <a:p>
            <a:r>
              <a:rPr lang="en-US" dirty="0" smtClean="0">
                <a:solidFill>
                  <a:schemeClr val="tx1"/>
                </a:solidFill>
              </a:rPr>
              <a:t>References</a:t>
            </a:r>
            <a:endParaRPr lang="en-US" dirty="0">
              <a:solidFill>
                <a:schemeClr val="tx1"/>
              </a:solidFill>
            </a:endParaRPr>
          </a:p>
        </p:txBody>
      </p:sp>
      <p:sp>
        <p:nvSpPr>
          <p:cNvPr id="167" name="Text Placeholder 228"/>
          <p:cNvSpPr>
            <a:spLocks noGrp="1"/>
          </p:cNvSpPr>
          <p:nvPr>
            <p:ph type="body" sz="quarter" idx="30"/>
          </p:nvPr>
        </p:nvSpPr>
        <p:spPr>
          <a:xfrm>
            <a:off x="18722637" y="38680417"/>
            <a:ext cx="16495801" cy="10794569"/>
          </a:xfrm>
        </p:spPr>
        <p:txBody>
          <a:bodyPr/>
          <a:lstStyle/>
          <a:p>
            <a:pPr marL="514350" indent="-514350">
              <a:buAutoNum type="arabicPeriod"/>
            </a:pPr>
            <a:r>
              <a:rPr lang="en-US" sz="2800" dirty="0" smtClean="0">
                <a:solidFill>
                  <a:schemeClr val="tx1"/>
                </a:solidFill>
              </a:rPr>
              <a:t>ROOT, A data analysis framework. </a:t>
            </a:r>
            <a:r>
              <a:rPr lang="en-US" sz="2800" dirty="0" smtClean="0">
                <a:solidFill>
                  <a:schemeClr val="tx1"/>
                </a:solidFill>
                <a:hlinkClick r:id="rId9"/>
              </a:rPr>
              <a:t>http://root.cern.ch/drupal</a:t>
            </a:r>
            <a:r>
              <a:rPr lang="en-US" sz="2800" dirty="0" smtClean="0">
                <a:solidFill>
                  <a:schemeClr val="tx1"/>
                </a:solidFill>
              </a:rPr>
              <a:t>.</a:t>
            </a:r>
          </a:p>
          <a:p>
            <a:pPr marL="514350" indent="-514350">
              <a:buAutoNum type="arabicPeriod"/>
            </a:pPr>
            <a:r>
              <a:rPr lang="en-US" sz="2800" dirty="0" err="1">
                <a:solidFill>
                  <a:schemeClr val="tx1"/>
                </a:solidFill>
              </a:rPr>
              <a:t>p</a:t>
            </a:r>
            <a:r>
              <a:rPr lang="en-US" sz="2800" dirty="0" err="1" smtClean="0">
                <a:solidFill>
                  <a:schemeClr val="tx1"/>
                </a:solidFill>
              </a:rPr>
              <a:t>osix_fadvise</a:t>
            </a:r>
            <a:r>
              <a:rPr lang="en-US" sz="2800" dirty="0" smtClean="0">
                <a:solidFill>
                  <a:schemeClr val="tx1"/>
                </a:solidFill>
              </a:rPr>
              <a:t>. </a:t>
            </a:r>
            <a:r>
              <a:rPr lang="en-US" sz="2800" dirty="0" smtClean="0">
                <a:solidFill>
                  <a:schemeClr val="tx1"/>
                </a:solidFill>
                <a:hlinkClick r:id="rId10"/>
              </a:rPr>
              <a:t>http://linux.die.net/man/2/posix_fadvise</a:t>
            </a:r>
            <a:r>
              <a:rPr lang="en-US" sz="2800" dirty="0" smtClean="0">
                <a:solidFill>
                  <a:schemeClr val="tx1"/>
                </a:solidFill>
              </a:rPr>
              <a:t>.</a:t>
            </a:r>
          </a:p>
          <a:p>
            <a:pPr marL="514350" indent="-514350">
              <a:buAutoNum type="arabicPeriod"/>
            </a:pPr>
            <a:r>
              <a:rPr lang="en-US" sz="2800" dirty="0" err="1" smtClean="0">
                <a:solidFill>
                  <a:schemeClr val="tx1"/>
                </a:solidFill>
              </a:rPr>
              <a:t>gpfs_fcntl</a:t>
            </a:r>
            <a:r>
              <a:rPr lang="en-US" sz="2800" dirty="0" smtClean="0">
                <a:solidFill>
                  <a:schemeClr val="tx1"/>
                </a:solidFill>
              </a:rPr>
              <a:t> subroutine. </a:t>
            </a:r>
            <a:r>
              <a:rPr lang="en-GB" sz="2800" dirty="0">
                <a:solidFill>
                  <a:schemeClr val="tx1"/>
                </a:solidFill>
                <a:hlinkClick r:id="rId11"/>
              </a:rPr>
              <a:t>https://</a:t>
            </a:r>
            <a:r>
              <a:rPr lang="en-GB" sz="2800" dirty="0" smtClean="0">
                <a:solidFill>
                  <a:schemeClr val="tx1"/>
                </a:solidFill>
                <a:hlinkClick r:id="rId11"/>
              </a:rPr>
              <a:t>publib.boulder.ibm.com/infocenter/clresctr/vxrx/index.jsp?topic</a:t>
            </a:r>
            <a:r>
              <a:rPr lang="en-GB" sz="2800" dirty="0">
                <a:solidFill>
                  <a:schemeClr val="tx1"/>
                </a:solidFill>
                <a:hlinkClick r:id="rId11"/>
              </a:rPr>
              <a:t>=%</a:t>
            </a:r>
            <a:r>
              <a:rPr lang="en-GB" sz="2800" dirty="0" smtClean="0">
                <a:solidFill>
                  <a:schemeClr val="tx1"/>
                </a:solidFill>
                <a:hlinkClick r:id="rId11"/>
              </a:rPr>
              <a:t>2Fcom.ibm.cluster.gpfs.v3r5.gpfs100.doc%2Fbl1adm_fcntl.htm</a:t>
            </a:r>
            <a:r>
              <a:rPr lang="en-GB" sz="2800" dirty="0" smtClean="0">
                <a:solidFill>
                  <a:schemeClr val="tx1"/>
                </a:solidFill>
              </a:rPr>
              <a:t>.</a:t>
            </a:r>
            <a:endParaRPr lang="en-US" sz="2800" dirty="0" smtClean="0">
              <a:solidFill>
                <a:schemeClr val="tx1"/>
              </a:solidFill>
            </a:endParaRPr>
          </a:p>
          <a:p>
            <a:pPr marL="514350" indent="-514350">
              <a:buAutoNum type="arabicPeriod"/>
            </a:pPr>
            <a:r>
              <a:rPr lang="en-US" sz="2800" dirty="0" smtClean="0">
                <a:solidFill>
                  <a:schemeClr val="tx1"/>
                </a:solidFill>
              </a:rPr>
              <a:t>R. Thakur, W. </a:t>
            </a:r>
            <a:r>
              <a:rPr lang="en-US" sz="2800" dirty="0" err="1" smtClean="0">
                <a:solidFill>
                  <a:schemeClr val="tx1"/>
                </a:solidFill>
              </a:rPr>
              <a:t>Gropp</a:t>
            </a:r>
            <a:r>
              <a:rPr lang="en-US" sz="2800" dirty="0" smtClean="0">
                <a:solidFill>
                  <a:schemeClr val="tx1"/>
                </a:solidFill>
              </a:rPr>
              <a:t>, and E. Lusk, “An abstract-device interface for implementing portable parallel-</a:t>
            </a:r>
            <a:r>
              <a:rPr lang="en-US" sz="2800" dirty="0" err="1" smtClean="0">
                <a:solidFill>
                  <a:schemeClr val="tx1"/>
                </a:solidFill>
              </a:rPr>
              <a:t>i</a:t>
            </a:r>
            <a:r>
              <a:rPr lang="en-US" sz="2800" dirty="0" smtClean="0">
                <a:solidFill>
                  <a:schemeClr val="tx1"/>
                </a:solidFill>
              </a:rPr>
              <a:t>/o </a:t>
            </a:r>
            <a:r>
              <a:rPr lang="en-US" sz="2800" dirty="0" err="1" smtClean="0">
                <a:solidFill>
                  <a:schemeClr val="tx1"/>
                </a:solidFill>
              </a:rPr>
              <a:t>intefaces</a:t>
            </a:r>
            <a:r>
              <a:rPr lang="en-US" sz="2800" dirty="0" smtClean="0">
                <a:solidFill>
                  <a:schemeClr val="tx1"/>
                </a:solidFill>
              </a:rPr>
              <a:t>”.</a:t>
            </a:r>
          </a:p>
          <a:p>
            <a:pPr marL="514350" indent="-514350">
              <a:buAutoNum type="arabicPeriod"/>
            </a:pPr>
            <a:r>
              <a:rPr lang="en-US" sz="2800" dirty="0" smtClean="0">
                <a:solidFill>
                  <a:schemeClr val="tx1"/>
                </a:solidFill>
              </a:rPr>
              <a:t>R. Thakur, W. </a:t>
            </a:r>
            <a:r>
              <a:rPr lang="en-US" sz="2800" dirty="0" err="1" smtClean="0">
                <a:solidFill>
                  <a:schemeClr val="tx1"/>
                </a:solidFill>
              </a:rPr>
              <a:t>Gropp</a:t>
            </a:r>
            <a:r>
              <a:rPr lang="en-US" sz="2800" dirty="0" smtClean="0">
                <a:solidFill>
                  <a:schemeClr val="tx1"/>
                </a:solidFill>
              </a:rPr>
              <a:t>, and E. Lusk, “Data sieving and collective i/o in </a:t>
            </a:r>
            <a:r>
              <a:rPr lang="en-US" sz="2800" dirty="0" err="1" smtClean="0">
                <a:solidFill>
                  <a:schemeClr val="tx1"/>
                </a:solidFill>
              </a:rPr>
              <a:t>romio</a:t>
            </a:r>
            <a:r>
              <a:rPr lang="en-US" sz="2800" dirty="0" smtClean="0">
                <a:solidFill>
                  <a:schemeClr val="tx1"/>
                </a:solidFill>
              </a:rPr>
              <a:t>”.</a:t>
            </a:r>
          </a:p>
          <a:p>
            <a:pPr marL="514350" indent="-514350">
              <a:buAutoNum type="arabicPeriod"/>
            </a:pPr>
            <a:r>
              <a:rPr lang="en-US" sz="2800" dirty="0" smtClean="0">
                <a:solidFill>
                  <a:schemeClr val="tx1"/>
                </a:solidFill>
              </a:rPr>
              <a:t>L. Ying, “</a:t>
            </a:r>
            <a:r>
              <a:rPr lang="en-US" sz="2800" dirty="0" err="1" smtClean="0">
                <a:solidFill>
                  <a:schemeClr val="tx1"/>
                </a:solidFill>
              </a:rPr>
              <a:t>Lustre</a:t>
            </a:r>
            <a:r>
              <a:rPr lang="en-US" sz="2800" dirty="0" smtClean="0">
                <a:solidFill>
                  <a:schemeClr val="tx1"/>
                </a:solidFill>
              </a:rPr>
              <a:t> ADIO collective write driver”.</a:t>
            </a:r>
          </a:p>
          <a:p>
            <a:pPr marL="514350" indent="-514350">
              <a:buAutoNum type="arabicPeriod"/>
            </a:pPr>
            <a:r>
              <a:rPr lang="en-GB" sz="2800" dirty="0" smtClean="0">
                <a:solidFill>
                  <a:schemeClr val="tx1"/>
                </a:solidFill>
              </a:rPr>
              <a:t>F</a:t>
            </a:r>
            <a:r>
              <a:rPr lang="en-GB" sz="2800" dirty="0">
                <a:solidFill>
                  <a:schemeClr val="tx1"/>
                </a:solidFill>
              </a:rPr>
              <a:t>. Chang and G. A. Gibson, “Automatic i/o hint generation </a:t>
            </a:r>
            <a:r>
              <a:rPr lang="en-GB" sz="2800" dirty="0" smtClean="0">
                <a:solidFill>
                  <a:schemeClr val="tx1"/>
                </a:solidFill>
              </a:rPr>
              <a:t>through speculative execution”.</a:t>
            </a:r>
          </a:p>
          <a:p>
            <a:pPr marL="514350" indent="-514350">
              <a:buAutoNum type="arabicPeriod"/>
            </a:pPr>
            <a:r>
              <a:rPr lang="en-GB" sz="2800" dirty="0" smtClean="0">
                <a:solidFill>
                  <a:schemeClr val="tx1"/>
                </a:solidFill>
              </a:rPr>
              <a:t>Y. Chen, S. </a:t>
            </a:r>
            <a:r>
              <a:rPr lang="en-GB" sz="2800" dirty="0" err="1" smtClean="0">
                <a:solidFill>
                  <a:schemeClr val="tx1"/>
                </a:solidFill>
              </a:rPr>
              <a:t>Byna</a:t>
            </a:r>
            <a:r>
              <a:rPr lang="en-GB" sz="2800" dirty="0" smtClean="0">
                <a:solidFill>
                  <a:schemeClr val="tx1"/>
                </a:solidFill>
              </a:rPr>
              <a:t>, X.-H. Sun, R. Thakur, and W. </a:t>
            </a:r>
            <a:r>
              <a:rPr lang="en-GB" sz="2800" dirty="0" err="1" smtClean="0">
                <a:solidFill>
                  <a:schemeClr val="tx1"/>
                </a:solidFill>
              </a:rPr>
              <a:t>Gropp</a:t>
            </a:r>
            <a:r>
              <a:rPr lang="en-GB" sz="2800" dirty="0" smtClean="0">
                <a:solidFill>
                  <a:schemeClr val="tx1"/>
                </a:solidFill>
              </a:rPr>
              <a:t>, “Hiding i/o latency with pre-execution prefetching for parallel applications”.</a:t>
            </a:r>
          </a:p>
          <a:p>
            <a:pPr marL="514350" indent="-514350">
              <a:buAutoNum type="arabicPeriod"/>
            </a:pPr>
            <a:r>
              <a:rPr lang="en-GB" sz="2800" dirty="0" smtClean="0">
                <a:solidFill>
                  <a:schemeClr val="tx1"/>
                </a:solidFill>
              </a:rPr>
              <a:t>S</a:t>
            </a:r>
            <a:r>
              <a:rPr lang="en-GB" sz="2800" dirty="0">
                <a:solidFill>
                  <a:schemeClr val="tx1"/>
                </a:solidFill>
              </a:rPr>
              <a:t>. </a:t>
            </a:r>
            <a:r>
              <a:rPr lang="en-GB" sz="2800" dirty="0" err="1">
                <a:solidFill>
                  <a:schemeClr val="tx1"/>
                </a:solidFill>
              </a:rPr>
              <a:t>VanDeBogart</a:t>
            </a:r>
            <a:r>
              <a:rPr lang="en-GB" sz="2800" dirty="0">
                <a:solidFill>
                  <a:schemeClr val="tx1"/>
                </a:solidFill>
              </a:rPr>
              <a:t>, C. Frost, and E. Kohler, “Reducing seek overhead </a:t>
            </a:r>
            <a:r>
              <a:rPr lang="en-GB" sz="2800" dirty="0" smtClean="0">
                <a:solidFill>
                  <a:schemeClr val="tx1"/>
                </a:solidFill>
              </a:rPr>
              <a:t>with application-directed prefetching”.</a:t>
            </a:r>
          </a:p>
          <a:p>
            <a:pPr marL="514350" indent="-514350">
              <a:buAutoNum type="arabicPeriod"/>
            </a:pPr>
            <a:r>
              <a:rPr lang="en-GB" sz="2800" dirty="0" smtClean="0">
                <a:solidFill>
                  <a:schemeClr val="tx1"/>
                </a:solidFill>
              </a:rPr>
              <a:t>N</a:t>
            </a:r>
            <a:r>
              <a:rPr lang="en-GB" sz="2800" dirty="0">
                <a:solidFill>
                  <a:schemeClr val="tx1"/>
                </a:solidFill>
              </a:rPr>
              <a:t>. Tran and D. A. Reed, “Automatic </a:t>
            </a:r>
            <a:r>
              <a:rPr lang="en-GB" sz="2800" dirty="0" err="1">
                <a:solidFill>
                  <a:schemeClr val="tx1"/>
                </a:solidFill>
              </a:rPr>
              <a:t>arima</a:t>
            </a:r>
            <a:r>
              <a:rPr lang="en-GB" sz="2800" dirty="0">
                <a:solidFill>
                  <a:schemeClr val="tx1"/>
                </a:solidFill>
              </a:rPr>
              <a:t> time series </a:t>
            </a:r>
            <a:r>
              <a:rPr lang="en-GB" sz="2800" dirty="0" err="1">
                <a:solidFill>
                  <a:schemeClr val="tx1"/>
                </a:solidFill>
              </a:rPr>
              <a:t>modeling</a:t>
            </a:r>
            <a:r>
              <a:rPr lang="en-GB" sz="2800" dirty="0">
                <a:solidFill>
                  <a:schemeClr val="tx1"/>
                </a:solidFill>
              </a:rPr>
              <a:t> </a:t>
            </a:r>
            <a:r>
              <a:rPr lang="en-GB" sz="2800" dirty="0" smtClean="0">
                <a:solidFill>
                  <a:schemeClr val="tx1"/>
                </a:solidFill>
              </a:rPr>
              <a:t>for adaptive </a:t>
            </a:r>
            <a:r>
              <a:rPr lang="en-GB" sz="2800" dirty="0">
                <a:solidFill>
                  <a:schemeClr val="tx1"/>
                </a:solidFill>
              </a:rPr>
              <a:t>i/o </a:t>
            </a:r>
            <a:r>
              <a:rPr lang="en-GB" sz="2800" dirty="0" smtClean="0">
                <a:solidFill>
                  <a:schemeClr val="tx1"/>
                </a:solidFill>
              </a:rPr>
              <a:t>prefetching”.</a:t>
            </a:r>
          </a:p>
          <a:p>
            <a:pPr marL="514350" indent="-514350">
              <a:buAutoNum type="arabicPeriod"/>
            </a:pPr>
            <a:r>
              <a:rPr lang="en-GB" sz="2800" dirty="0" smtClean="0">
                <a:solidFill>
                  <a:schemeClr val="tx1"/>
                </a:solidFill>
              </a:rPr>
              <a:t>J</a:t>
            </a:r>
            <a:r>
              <a:rPr lang="en-GB" sz="2800" dirty="0">
                <a:solidFill>
                  <a:schemeClr val="tx1"/>
                </a:solidFill>
              </a:rPr>
              <a:t>. He, J. Bent, A. Torres, G. </a:t>
            </a:r>
            <a:r>
              <a:rPr lang="en-GB" sz="2800" dirty="0" err="1">
                <a:solidFill>
                  <a:schemeClr val="tx1"/>
                </a:solidFill>
              </a:rPr>
              <a:t>Grider</a:t>
            </a:r>
            <a:r>
              <a:rPr lang="en-GB" sz="2800" dirty="0">
                <a:solidFill>
                  <a:schemeClr val="tx1"/>
                </a:solidFill>
              </a:rPr>
              <a:t>, G. Gibson, C. </a:t>
            </a:r>
            <a:r>
              <a:rPr lang="en-GB" sz="2800" dirty="0" err="1">
                <a:solidFill>
                  <a:schemeClr val="tx1"/>
                </a:solidFill>
              </a:rPr>
              <a:t>Maltzahn</a:t>
            </a:r>
            <a:r>
              <a:rPr lang="en-GB" sz="2800" dirty="0">
                <a:solidFill>
                  <a:schemeClr val="tx1"/>
                </a:solidFill>
              </a:rPr>
              <a:t>, and X.-H</a:t>
            </a:r>
            <a:r>
              <a:rPr lang="en-GB" sz="2800" dirty="0" smtClean="0">
                <a:solidFill>
                  <a:schemeClr val="tx1"/>
                </a:solidFill>
              </a:rPr>
              <a:t>. Sun</a:t>
            </a:r>
            <a:r>
              <a:rPr lang="en-GB" sz="2800" dirty="0">
                <a:solidFill>
                  <a:schemeClr val="tx1"/>
                </a:solidFill>
              </a:rPr>
              <a:t>, “I/o acceleration with pattern </a:t>
            </a:r>
            <a:r>
              <a:rPr lang="en-GB" sz="2800" dirty="0" smtClean="0">
                <a:solidFill>
                  <a:schemeClr val="tx1"/>
                </a:solidFill>
              </a:rPr>
              <a:t>detection”.</a:t>
            </a:r>
          </a:p>
          <a:p>
            <a:pPr marL="514350" indent="-514350">
              <a:buAutoNum type="arabicPeriod"/>
            </a:pPr>
            <a:r>
              <a:rPr lang="en-GB" sz="2800" dirty="0" smtClean="0">
                <a:solidFill>
                  <a:schemeClr val="tx1"/>
                </a:solidFill>
              </a:rPr>
              <a:t>S</a:t>
            </a:r>
            <a:r>
              <a:rPr lang="en-GB" sz="2800" dirty="0">
                <a:solidFill>
                  <a:schemeClr val="tx1"/>
                </a:solidFill>
              </a:rPr>
              <a:t>. </a:t>
            </a:r>
            <a:r>
              <a:rPr lang="en-GB" sz="2800" dirty="0" err="1">
                <a:solidFill>
                  <a:schemeClr val="tx1"/>
                </a:solidFill>
              </a:rPr>
              <a:t>Byna</a:t>
            </a:r>
            <a:r>
              <a:rPr lang="en-GB" sz="2800" dirty="0">
                <a:solidFill>
                  <a:schemeClr val="tx1"/>
                </a:solidFill>
              </a:rPr>
              <a:t>, Y. Chen, X. he Sun, and R. Thakur, “Parallel i/o </a:t>
            </a:r>
            <a:r>
              <a:rPr lang="en-GB" sz="2800" dirty="0" smtClean="0">
                <a:solidFill>
                  <a:schemeClr val="tx1"/>
                </a:solidFill>
              </a:rPr>
              <a:t>prefetching using </a:t>
            </a:r>
            <a:r>
              <a:rPr lang="en-GB" sz="2800" dirty="0" err="1">
                <a:solidFill>
                  <a:schemeClr val="tx1"/>
                </a:solidFill>
              </a:rPr>
              <a:t>mpi</a:t>
            </a:r>
            <a:r>
              <a:rPr lang="en-GB" sz="2800" dirty="0">
                <a:solidFill>
                  <a:schemeClr val="tx1"/>
                </a:solidFill>
              </a:rPr>
              <a:t> file caching and i/o </a:t>
            </a:r>
            <a:r>
              <a:rPr lang="en-GB" sz="2800" dirty="0" smtClean="0">
                <a:solidFill>
                  <a:schemeClr val="tx1"/>
                </a:solidFill>
              </a:rPr>
              <a:t>signatures”.</a:t>
            </a:r>
          </a:p>
          <a:p>
            <a:pPr marL="514350" indent="-514350">
              <a:buAutoNum type="arabicPeriod"/>
            </a:pPr>
            <a:r>
              <a:rPr lang="en-GB" sz="2800" dirty="0">
                <a:solidFill>
                  <a:schemeClr val="tx1"/>
                </a:solidFill>
              </a:rPr>
              <a:t>Y. Chen and P. Roth, “Collective prefetching for parallel i/o </a:t>
            </a:r>
            <a:r>
              <a:rPr lang="en-GB" sz="2800" dirty="0" smtClean="0">
                <a:solidFill>
                  <a:schemeClr val="tx1"/>
                </a:solidFill>
              </a:rPr>
              <a:t>systems”.</a:t>
            </a:r>
          </a:p>
          <a:p>
            <a:pPr marL="514350" indent="-514350">
              <a:buAutoNum type="arabicPeriod"/>
            </a:pPr>
            <a:r>
              <a:rPr lang="en-GB" sz="2800" dirty="0" smtClean="0">
                <a:solidFill>
                  <a:schemeClr val="tx1"/>
                </a:solidFill>
              </a:rPr>
              <a:t>J</a:t>
            </a:r>
            <a:r>
              <a:rPr lang="en-GB" sz="2800" dirty="0">
                <a:solidFill>
                  <a:schemeClr val="tx1"/>
                </a:solidFill>
              </a:rPr>
              <a:t>. He, X.-H. Sun, and R. Thakur, “</a:t>
            </a:r>
            <a:r>
              <a:rPr lang="en-GB" sz="2800" dirty="0" err="1">
                <a:solidFill>
                  <a:schemeClr val="tx1"/>
                </a:solidFill>
              </a:rPr>
              <a:t>Knowac</a:t>
            </a:r>
            <a:r>
              <a:rPr lang="en-GB" sz="2800" dirty="0">
                <a:solidFill>
                  <a:schemeClr val="tx1"/>
                </a:solidFill>
              </a:rPr>
              <a:t>: I/o </a:t>
            </a:r>
            <a:r>
              <a:rPr lang="en-GB" sz="2800" dirty="0" err="1">
                <a:solidFill>
                  <a:schemeClr val="tx1"/>
                </a:solidFill>
              </a:rPr>
              <a:t>prefetch</a:t>
            </a:r>
            <a:r>
              <a:rPr lang="en-GB" sz="2800" dirty="0">
                <a:solidFill>
                  <a:schemeClr val="tx1"/>
                </a:solidFill>
              </a:rPr>
              <a:t> via </a:t>
            </a:r>
            <a:r>
              <a:rPr lang="en-GB" sz="2800" dirty="0" smtClean="0">
                <a:solidFill>
                  <a:schemeClr val="tx1"/>
                </a:solidFill>
              </a:rPr>
              <a:t>accumulated knowledge”.</a:t>
            </a:r>
          </a:p>
          <a:p>
            <a:pPr marL="514350" indent="-514350">
              <a:buAutoNum type="arabicPeriod"/>
            </a:pPr>
            <a:endParaRPr lang="en-US" sz="2800" dirty="0">
              <a:solidFill>
                <a:schemeClr val="tx1"/>
              </a:solidFill>
            </a:endParaRPr>
          </a:p>
        </p:txBody>
      </p:sp>
      <p:sp>
        <p:nvSpPr>
          <p:cNvPr id="169" name="Text Placeholder 224"/>
          <p:cNvSpPr txBox="1">
            <a:spLocks/>
          </p:cNvSpPr>
          <p:nvPr/>
        </p:nvSpPr>
        <p:spPr>
          <a:xfrm>
            <a:off x="19133916" y="28215174"/>
            <a:ext cx="7119096" cy="4060866"/>
          </a:xfrm>
          <a:prstGeom prst="rect">
            <a:avLst/>
          </a:prstGeom>
        </p:spPr>
        <p:txBody>
          <a:bodyPr wrap="square" lIns="261244" tIns="261244" rIns="261244" bIns="261244">
            <a:spAutoFit/>
          </a:bodyPr>
          <a:lstStyle>
            <a:lvl1pPr marL="0" indent="0" algn="l" defTabSz="5014913" rtl="0" eaLnBrk="0" fontAlgn="base" hangingPunct="0">
              <a:spcBef>
                <a:spcPct val="20000"/>
              </a:spcBef>
              <a:spcAft>
                <a:spcPct val="0"/>
              </a:spcAft>
              <a:buFont typeface="Arial" charset="0"/>
              <a:buNone/>
              <a:defRPr sz="2800" kern="1200">
                <a:solidFill>
                  <a:schemeClr val="tx1"/>
                </a:solidFill>
                <a:latin typeface="Trebuchet MS" pitchFamily="34" charset="0"/>
                <a:ea typeface="+mn-ea"/>
                <a:cs typeface="+mn-cs"/>
              </a:defRPr>
            </a:lvl1pPr>
            <a:lvl2pPr marL="1698086" indent="-653110"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2pPr>
            <a:lvl3pPr marL="2351196" indent="-653110"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3pPr>
            <a:lvl4pPr marL="3069618" indent="-718422"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4pPr>
            <a:lvl5pPr marL="3592106" indent="-522488"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a:lstStyle>
          <a:p>
            <a:pPr lvl="0" algn="just"/>
            <a:r>
              <a:rPr lang="en-GB" smtClean="0"/>
              <a:t>The </a:t>
            </a:r>
            <a:r>
              <a:rPr lang="en-GB" dirty="0" smtClean="0"/>
              <a:t>runtime improvement is 11% (-10 sec) on Test Cluster and 6% (-13 sec) on </a:t>
            </a:r>
            <a:r>
              <a:rPr lang="en-GB" dirty="0" err="1" smtClean="0"/>
              <a:t>Mogon</a:t>
            </a:r>
            <a:r>
              <a:rPr lang="en-GB" dirty="0" smtClean="0"/>
              <a:t> for GPFS and 44% (-50 sec) on Test Cluster for Lustre. The number of reads is reduced by up to 83% </a:t>
            </a:r>
            <a:br>
              <a:rPr lang="en-GB" dirty="0" smtClean="0"/>
            </a:br>
            <a:r>
              <a:rPr lang="en-GB" dirty="0" smtClean="0"/>
              <a:t>(-</a:t>
            </a:r>
            <a:r>
              <a:rPr lang="en-GB" dirty="0" smtClean="0"/>
              <a:t>3956) on both clusters for GPFS and</a:t>
            </a:r>
            <a:r>
              <a:rPr lang="en-GB" dirty="0">
                <a:solidFill>
                  <a:srgbClr val="000000"/>
                </a:solidFill>
              </a:rPr>
              <a:t> up to 52% (-5727) </a:t>
            </a:r>
            <a:r>
              <a:rPr lang="en-GB" dirty="0">
                <a:solidFill>
                  <a:srgbClr val="000000"/>
                </a:solidFill>
              </a:rPr>
              <a:t>on </a:t>
            </a:r>
            <a:r>
              <a:rPr lang="en-GB" dirty="0"/>
              <a:t>Test Cluster for Lustre.</a:t>
            </a:r>
            <a:endParaRPr lang="en-US" dirty="0"/>
          </a:p>
          <a:p>
            <a:pPr algn="just"/>
            <a:endParaRPr lang="en-US" dirty="0"/>
          </a:p>
        </p:txBody>
      </p:sp>
      <p:pic>
        <p:nvPicPr>
          <p:cNvPr id="171"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217712" y="22276585"/>
            <a:ext cx="6201360" cy="48471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2" name="Picture 2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552694" y="28491241"/>
            <a:ext cx="7085671" cy="43126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3" name="Picture 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552694" y="22483065"/>
            <a:ext cx="7085671" cy="44197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5" name="Text Placeholder 28"/>
          <p:cNvSpPr txBox="1">
            <a:spLocks/>
          </p:cNvSpPr>
          <p:nvPr/>
        </p:nvSpPr>
        <p:spPr>
          <a:xfrm>
            <a:off x="18716625" y="26902841"/>
            <a:ext cx="6343650" cy="1266254"/>
          </a:xfrm>
          <a:prstGeom prst="rect">
            <a:avLst/>
          </a:prstGeom>
        </p:spPr>
        <p:txBody>
          <a:bodyPr wrap="square" lIns="261244" tIns="261244" rIns="261244" bIns="261244">
            <a:spAutoFit/>
          </a:bodyPr>
          <a:lstStyle>
            <a:lvl1pPr marL="0" indent="0" algn="l" defTabSz="5014913" rtl="0" eaLnBrk="0" fontAlgn="base" hangingPunct="0">
              <a:spcBef>
                <a:spcPct val="20000"/>
              </a:spcBef>
              <a:spcAft>
                <a:spcPct val="0"/>
              </a:spcAft>
              <a:buFont typeface="Arial" charset="0"/>
              <a:buNone/>
              <a:defRPr sz="2800" kern="1200">
                <a:solidFill>
                  <a:schemeClr val="tx1"/>
                </a:solidFill>
                <a:latin typeface="Trebuchet MS" pitchFamily="34" charset="0"/>
                <a:ea typeface="+mn-ea"/>
                <a:cs typeface="+mn-cs"/>
              </a:defRPr>
            </a:lvl1pPr>
            <a:lvl2pPr marL="1698086" indent="-653110"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2pPr>
            <a:lvl3pPr marL="2351196" indent="-653110"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3pPr>
            <a:lvl4pPr marL="3069618" indent="-718422"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4pPr>
            <a:lvl5pPr marL="3592106" indent="-522488"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a:lstStyle>
          <a:p>
            <a:pPr algn="just"/>
            <a:r>
              <a:rPr lang="en-GB" sz="2400" b="1" dirty="0" smtClean="0"/>
              <a:t>Figure 5</a:t>
            </a:r>
            <a:r>
              <a:rPr lang="en-GB" sz="2400" dirty="0" smtClean="0"/>
              <a:t>: </a:t>
            </a:r>
            <a:r>
              <a:rPr lang="en-GB" sz="2400" i="1" dirty="0" smtClean="0"/>
              <a:t>Read profile for target application</a:t>
            </a:r>
            <a:endParaRPr lang="en-US" sz="2400" i="1" dirty="0"/>
          </a:p>
        </p:txBody>
      </p:sp>
      <p:pic>
        <p:nvPicPr>
          <p:cNvPr id="46" name="Picture 2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055171" y="27478828"/>
            <a:ext cx="4932133" cy="6321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864418" y="43587959"/>
            <a:ext cx="8696163" cy="50776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a:picLocks noChangeAspect="1"/>
          </p:cNvPicPr>
          <p:nvPr/>
        </p:nvPicPr>
        <p:blipFill>
          <a:blip r:embed="rId17"/>
          <a:stretch>
            <a:fillRect/>
          </a:stretch>
        </p:blipFill>
        <p:spPr>
          <a:xfrm>
            <a:off x="1924368" y="37443070"/>
            <a:ext cx="5880100" cy="3619500"/>
          </a:xfrm>
          <a:prstGeom prst="rect">
            <a:avLst/>
          </a:prstGeom>
        </p:spPr>
      </p:pic>
    </p:spTree>
    <p:extLst>
      <p:ext uri="{BB962C8B-B14F-4D97-AF65-F5344CB8AC3E}">
        <p14:creationId xmlns:p14="http://schemas.microsoft.com/office/powerpoint/2010/main" val="387486927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osterPresentations.com-100CMx140CM">
  <a:themeElements>
    <a:clrScheme name="POSTER">
      <a:dk1>
        <a:srgbClr val="000000"/>
      </a:dk1>
      <a:lt1>
        <a:srgbClr val="000000"/>
      </a:lt1>
      <a:dk2>
        <a:srgbClr val="FFFFFF"/>
      </a:dk2>
      <a:lt2>
        <a:srgbClr val="FFFFFF"/>
      </a:lt2>
      <a:accent1>
        <a:srgbClr val="D6ECFF"/>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5898</TotalTime>
  <Words>1501</Words>
  <Application>Microsoft Macintosh PowerPoint</Application>
  <PresentationFormat>Custom</PresentationFormat>
  <Paragraphs>63</Paragraphs>
  <Slides>1</Slides>
  <Notes>1</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4" baseType="lpstr">
      <vt:lpstr>PosterPresentations.com-100CMx140CM</vt:lpstr>
      <vt:lpstr>Classic - Wide Center</vt:lpstr>
      <vt:lpstr>Image</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Trial</cp:lastModifiedBy>
  <cp:revision>61</cp:revision>
  <dcterms:created xsi:type="dcterms:W3CDTF">2012-02-10T00:21:22Z</dcterms:created>
  <dcterms:modified xsi:type="dcterms:W3CDTF">2014-08-15T10:15:39Z</dcterms:modified>
</cp:coreProperties>
</file>