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3" r:id="rId2"/>
  </p:sldMasterIdLst>
  <p:notesMasterIdLst>
    <p:notesMasterId r:id="rId4"/>
  </p:notesMasterIdLst>
  <p:sldIdLst>
    <p:sldId id="256" r:id="rId3"/>
  </p:sldIdLst>
  <p:sldSz cx="32918400" cy="21945600"/>
  <p:notesSz cx="6858000" cy="9144000"/>
  <p:defaultText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2">
          <p15:clr>
            <a:srgbClr val="A4A3A4"/>
          </p15:clr>
        </p15:guide>
        <p15:guide id="2" orient="horz" pos="192">
          <p15:clr>
            <a:srgbClr val="A4A3A4"/>
          </p15:clr>
        </p15:guide>
        <p15:guide id="3" orient="horz" pos="13440">
          <p15:clr>
            <a:srgbClr val="A4A3A4"/>
          </p15:clr>
        </p15:guide>
        <p15:guide id="4" orient="horz">
          <p15:clr>
            <a:srgbClr val="A4A3A4"/>
          </p15:clr>
        </p15:guide>
        <p15:guide id="5" pos="436">
          <p15:clr>
            <a:srgbClr val="A4A3A4"/>
          </p15:clr>
        </p15:guide>
        <p15:guide id="6" pos="203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701" autoAdjust="0"/>
  </p:normalViewPr>
  <p:slideViewPr>
    <p:cSldViewPr snapToGrid="0" snapToObjects="1" showGuides="1">
      <p:cViewPr>
        <p:scale>
          <a:sx n="33" d="100"/>
          <a:sy n="33" d="100"/>
        </p:scale>
        <p:origin x="1434" y="528"/>
      </p:cViewPr>
      <p:guideLst>
        <p:guide orient="horz" pos="2212"/>
        <p:guide orient="horz" pos="192"/>
        <p:guide orient="horz" pos="13440"/>
        <p:guide orient="horz"/>
        <p:guide pos="436"/>
        <p:guide pos="203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8/26/2013</a:t>
            </a:fld>
            <a:endParaRPr lang="en-US" dirty="0"/>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784840913"/>
      </p:ext>
    </p:extLst>
  </p:cSld>
  <p:clrMap bg1="lt1" tx1="dk1" bg2="lt2" tx2="dk2" accent1="accent1" accent2="accent2" accent3="accent3" accent4="accent4" accent5="accent5" accent6="accent6" hlink="hlink" folHlink="folHlink"/>
  <p:notesStyle>
    <a:lvl1pPr marL="0" algn="l" defTabSz="3134552" rtl="0" eaLnBrk="1" latinLnBrk="0" hangingPunct="1">
      <a:defRPr sz="4100" kern="1200">
        <a:solidFill>
          <a:schemeClr val="tx1"/>
        </a:solidFill>
        <a:latin typeface="+mn-lt"/>
        <a:ea typeface="+mn-ea"/>
        <a:cs typeface="+mn-cs"/>
      </a:defRPr>
    </a:lvl1pPr>
    <a:lvl2pPr marL="1567277" algn="l" defTabSz="3134552" rtl="0" eaLnBrk="1" latinLnBrk="0" hangingPunct="1">
      <a:defRPr sz="4100" kern="1200">
        <a:solidFill>
          <a:schemeClr val="tx1"/>
        </a:solidFill>
        <a:latin typeface="+mn-lt"/>
        <a:ea typeface="+mn-ea"/>
        <a:cs typeface="+mn-cs"/>
      </a:defRPr>
    </a:lvl2pPr>
    <a:lvl3pPr marL="3134552" algn="l" defTabSz="3134552" rtl="0" eaLnBrk="1" latinLnBrk="0" hangingPunct="1">
      <a:defRPr sz="4100" kern="1200">
        <a:solidFill>
          <a:schemeClr val="tx1"/>
        </a:solidFill>
        <a:latin typeface="+mn-lt"/>
        <a:ea typeface="+mn-ea"/>
        <a:cs typeface="+mn-cs"/>
      </a:defRPr>
    </a:lvl3pPr>
    <a:lvl4pPr marL="4701829" algn="l" defTabSz="3134552" rtl="0" eaLnBrk="1" latinLnBrk="0" hangingPunct="1">
      <a:defRPr sz="4100" kern="1200">
        <a:solidFill>
          <a:schemeClr val="tx1"/>
        </a:solidFill>
        <a:latin typeface="+mn-lt"/>
        <a:ea typeface="+mn-ea"/>
        <a:cs typeface="+mn-cs"/>
      </a:defRPr>
    </a:lvl4pPr>
    <a:lvl5pPr marL="6269105" algn="l" defTabSz="3134552" rtl="0" eaLnBrk="1" latinLnBrk="0" hangingPunct="1">
      <a:defRPr sz="4100" kern="1200">
        <a:solidFill>
          <a:schemeClr val="tx1"/>
        </a:solidFill>
        <a:latin typeface="+mn-lt"/>
        <a:ea typeface="+mn-ea"/>
        <a:cs typeface="+mn-cs"/>
      </a:defRPr>
    </a:lvl5pPr>
    <a:lvl6pPr marL="7836382" algn="l" defTabSz="3134552" rtl="0" eaLnBrk="1" latinLnBrk="0" hangingPunct="1">
      <a:defRPr sz="4100" kern="1200">
        <a:solidFill>
          <a:schemeClr val="tx1"/>
        </a:solidFill>
        <a:latin typeface="+mn-lt"/>
        <a:ea typeface="+mn-ea"/>
        <a:cs typeface="+mn-cs"/>
      </a:defRPr>
    </a:lvl6pPr>
    <a:lvl7pPr marL="9403659" algn="l" defTabSz="3134552" rtl="0" eaLnBrk="1" latinLnBrk="0" hangingPunct="1">
      <a:defRPr sz="4100" kern="1200">
        <a:solidFill>
          <a:schemeClr val="tx1"/>
        </a:solidFill>
        <a:latin typeface="+mn-lt"/>
        <a:ea typeface="+mn-ea"/>
        <a:cs typeface="+mn-cs"/>
      </a:defRPr>
    </a:lvl7pPr>
    <a:lvl8pPr marL="10970935" algn="l" defTabSz="3134552" rtl="0" eaLnBrk="1" latinLnBrk="0" hangingPunct="1">
      <a:defRPr sz="4100" kern="1200">
        <a:solidFill>
          <a:schemeClr val="tx1"/>
        </a:solidFill>
        <a:latin typeface="+mn-lt"/>
        <a:ea typeface="+mn-ea"/>
        <a:cs typeface="+mn-cs"/>
      </a:defRPr>
    </a:lvl8pPr>
    <a:lvl9pPr marL="12538212" algn="l" defTabSz="3134552"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226325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0" y="4002937"/>
            <a:ext cx="10193458"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91753" y="3510493"/>
            <a:ext cx="10179845"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691754" y="12023504"/>
            <a:ext cx="10194648"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706560" y="11495316"/>
            <a:ext cx="1017984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365707" y="14259907"/>
            <a:ext cx="10178651"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365707" y="13715605"/>
            <a:ext cx="10178651"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1371661" y="4002937"/>
            <a:ext cx="10178651"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366899" y="3510493"/>
            <a:ext cx="10184606"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2046806" y="3510493"/>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2046806" y="4002937"/>
            <a:ext cx="10182022"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2046806" y="11473911"/>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2043033" y="11966354"/>
            <a:ext cx="10185796" cy="606704"/>
          </a:xfrm>
          <a:prstGeom prst="rect">
            <a:avLst/>
          </a:prstGeom>
        </p:spPr>
        <p:txBody>
          <a:bodyPr wrap="square" lIns="163258" tIns="163258" rIns="163258" bIns="163258">
            <a:spAutoFit/>
          </a:bodyPr>
          <a:lstStyle>
            <a:lvl1pPr marL="0" indent="0">
              <a:buNone/>
              <a:tabLst/>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2046806" y="17062451"/>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2046807" y="17612045"/>
            <a:ext cx="10185796"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63" name="Text Placeholder 76"/>
          <p:cNvSpPr>
            <a:spLocks noGrp="1"/>
          </p:cNvSpPr>
          <p:nvPr>
            <p:ph type="body" sz="quarter" idx="150" hasCustomPrompt="1"/>
          </p:nvPr>
        </p:nvSpPr>
        <p:spPr>
          <a:xfrm>
            <a:off x="4378036" y="1522268"/>
            <a:ext cx="24162328" cy="805296"/>
          </a:xfrm>
          <a:prstGeom prst="rect">
            <a:avLst/>
          </a:prstGeom>
        </p:spPr>
        <p:txBody>
          <a:bodyPr>
            <a:normAutofit/>
          </a:bodyPr>
          <a:lstStyle>
            <a:lvl1pPr marL="0" indent="0" algn="ctr">
              <a:buFontTx/>
              <a:buNone/>
              <a:defRPr sz="4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4" name="Text Placeholder 76"/>
          <p:cNvSpPr>
            <a:spLocks noGrp="1"/>
          </p:cNvSpPr>
          <p:nvPr>
            <p:ph type="body" sz="quarter" idx="184" hasCustomPrompt="1"/>
          </p:nvPr>
        </p:nvSpPr>
        <p:spPr>
          <a:xfrm>
            <a:off x="4378036" y="2305475"/>
            <a:ext cx="24162328" cy="634555"/>
          </a:xfrm>
          <a:prstGeom prst="rect">
            <a:avLst/>
          </a:prstGeom>
        </p:spPr>
        <p:txBody>
          <a:bodyPr>
            <a:normAutofit/>
          </a:bodyPr>
          <a:lstStyle>
            <a:lvl1pPr marL="0" indent="0" algn="ctr">
              <a:buFontTx/>
              <a:buNone/>
              <a:defRPr sz="40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85" hasCustomPrompt="1"/>
          </p:nvPr>
        </p:nvSpPr>
        <p:spPr>
          <a:xfrm>
            <a:off x="4378036" y="319262"/>
            <a:ext cx="24162328" cy="1203006"/>
          </a:xfrm>
          <a:prstGeom prst="rect">
            <a:avLst/>
          </a:prstGeom>
        </p:spPr>
        <p:txBody>
          <a:bodyPr>
            <a:normAutofit/>
          </a:bodyPr>
          <a:lstStyle>
            <a:lvl1pPr marL="0" indent="0" algn="ctr">
              <a:buFontTx/>
              <a:buNone/>
              <a:defRPr sz="7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1" y="4002937"/>
            <a:ext cx="7542610"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691756" y="3510493"/>
            <a:ext cx="7536656" cy="531993"/>
          </a:xfrm>
          <a:prstGeom prst="rect">
            <a:avLst/>
          </a:prstGeom>
          <a:noFill/>
        </p:spPr>
        <p:txBody>
          <a:bodyPr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676949" y="10003197"/>
            <a:ext cx="7543800"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691754" y="9475009"/>
            <a:ext cx="7537847"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8687069" y="4026220"/>
            <a:ext cx="15540036"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8687068" y="3510493"/>
            <a:ext cx="15540038"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8687068" y="14542274"/>
            <a:ext cx="15540038"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8687068" y="14049831"/>
            <a:ext cx="15540038"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4679152" y="3510493"/>
            <a:ext cx="753526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4679152" y="4002937"/>
            <a:ext cx="7535264"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4679152" y="9515159"/>
            <a:ext cx="753526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4679152" y="10007602"/>
            <a:ext cx="7539038"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4679152" y="17119601"/>
            <a:ext cx="753526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4679152" y="17687564"/>
            <a:ext cx="7539038"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63" name="Text Placeholder 76"/>
          <p:cNvSpPr>
            <a:spLocks noGrp="1"/>
          </p:cNvSpPr>
          <p:nvPr>
            <p:ph type="body" sz="quarter" idx="150" hasCustomPrompt="1"/>
          </p:nvPr>
        </p:nvSpPr>
        <p:spPr>
          <a:xfrm>
            <a:off x="4378036" y="1522268"/>
            <a:ext cx="24162328" cy="805296"/>
          </a:xfrm>
          <a:prstGeom prst="rect">
            <a:avLst/>
          </a:prstGeom>
        </p:spPr>
        <p:txBody>
          <a:bodyPr>
            <a:normAutofit/>
          </a:bodyPr>
          <a:lstStyle>
            <a:lvl1pPr marL="0" indent="0" algn="ctr">
              <a:buFontTx/>
              <a:buNone/>
              <a:defRPr sz="4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4" name="Text Placeholder 76"/>
          <p:cNvSpPr>
            <a:spLocks noGrp="1"/>
          </p:cNvSpPr>
          <p:nvPr>
            <p:ph type="body" sz="quarter" idx="184" hasCustomPrompt="1"/>
          </p:nvPr>
        </p:nvSpPr>
        <p:spPr>
          <a:xfrm>
            <a:off x="4378036" y="2305475"/>
            <a:ext cx="24162328" cy="634555"/>
          </a:xfrm>
          <a:prstGeom prst="rect">
            <a:avLst/>
          </a:prstGeom>
        </p:spPr>
        <p:txBody>
          <a:bodyPr>
            <a:normAutofit/>
          </a:bodyPr>
          <a:lstStyle>
            <a:lvl1pPr marL="0" indent="0" algn="ctr">
              <a:buFontTx/>
              <a:buNone/>
              <a:defRPr sz="40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85" hasCustomPrompt="1"/>
          </p:nvPr>
        </p:nvSpPr>
        <p:spPr>
          <a:xfrm>
            <a:off x="4378036" y="319262"/>
            <a:ext cx="24162328" cy="1203006"/>
          </a:xfrm>
          <a:prstGeom prst="rect">
            <a:avLst/>
          </a:prstGeom>
        </p:spPr>
        <p:txBody>
          <a:bodyPr>
            <a:normAutofit/>
          </a:bodyPr>
          <a:lstStyle>
            <a:lvl1pPr marL="0" indent="0" algn="ctr">
              <a:buFontTx/>
              <a:buNone/>
              <a:defRPr sz="7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image" Target="../media/image10.jpeg"/><Relationship Id="rId3" Type="http://schemas.openxmlformats.org/officeDocument/2006/relationships/image" Target="../media/image1.png"/><Relationship Id="rId7" Type="http://schemas.openxmlformats.org/officeDocument/2006/relationships/image" Target="../media/image5.wmf"/><Relationship Id="rId12"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w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wmf"/></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image" Target="../media/image10.jpeg"/><Relationship Id="rId3" Type="http://schemas.openxmlformats.org/officeDocument/2006/relationships/image" Target="../media/image1.png"/><Relationship Id="rId7" Type="http://schemas.openxmlformats.org/officeDocument/2006/relationships/image" Target="../media/image5.wmf"/><Relationship Id="rId12"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w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3200400"/>
          </a:xfrm>
          <a:prstGeom prst="rect">
            <a:avLst/>
          </a:prstGeom>
          <a:solidFill>
            <a:schemeClr val="accent5">
              <a:lumMod val="75000"/>
            </a:schemeClr>
          </a:solidFill>
          <a:ln w="9525">
            <a:solidFill>
              <a:schemeClr val="tx1"/>
            </a:solidFill>
            <a:miter lim="800000"/>
            <a:headEnd/>
            <a:tailEnd/>
          </a:ln>
          <a:effectLst/>
        </p:spPr>
        <p:txBody>
          <a:bodyPr wrap="none" lIns="65304" tIns="32651" rIns="65304" bIns="32651" anchor="ctr"/>
          <a:lstStyle/>
          <a:p>
            <a:pPr>
              <a:defRPr/>
            </a:pPr>
            <a:endParaRPr lang="en-US" dirty="0"/>
          </a:p>
        </p:txBody>
      </p:sp>
      <p:sp>
        <p:nvSpPr>
          <p:cNvPr id="8" name="Rectangle 33"/>
          <p:cNvSpPr>
            <a:spLocks noChangeArrowheads="1"/>
          </p:cNvSpPr>
          <p:nvPr/>
        </p:nvSpPr>
        <p:spPr bwMode="auto">
          <a:xfrm>
            <a:off x="685803" y="3496850"/>
            <a:ext cx="10189028" cy="17830800"/>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9" name="Rectangle 9"/>
          <p:cNvSpPr>
            <a:spLocks noChangeArrowheads="1"/>
          </p:cNvSpPr>
          <p:nvPr/>
        </p:nvSpPr>
        <p:spPr bwMode="auto">
          <a:xfrm>
            <a:off x="0" y="3203575"/>
            <a:ext cx="32918400" cy="101600"/>
          </a:xfrm>
          <a:prstGeom prst="rect">
            <a:avLst/>
          </a:prstGeom>
          <a:solidFill>
            <a:schemeClr val="accent5">
              <a:lumMod val="50000"/>
            </a:schemeClr>
          </a:solidFill>
          <a:ln w="152400">
            <a:noFill/>
            <a:miter lim="800000"/>
            <a:headEnd/>
            <a:tailEnd/>
          </a:ln>
          <a:effectLst/>
        </p:spPr>
        <p:txBody>
          <a:bodyPr wrap="none" lIns="65304" tIns="32651" rIns="65304" bIns="32651" anchor="ctr"/>
          <a:lstStyle/>
          <a:p>
            <a:pPr>
              <a:defRPr/>
            </a:pPr>
            <a:endParaRPr lang="en-US" dirty="0"/>
          </a:p>
        </p:txBody>
      </p:sp>
      <p:sp>
        <p:nvSpPr>
          <p:cNvPr id="10" name="Text Box 14"/>
          <p:cNvSpPr txBox="1">
            <a:spLocks noChangeArrowheads="1"/>
          </p:cNvSpPr>
          <p:nvPr/>
        </p:nvSpPr>
        <p:spPr bwMode="auto">
          <a:xfrm>
            <a:off x="1228727" y="21488401"/>
            <a:ext cx="1885950" cy="247393"/>
          </a:xfrm>
          <a:prstGeom prst="rect">
            <a:avLst/>
          </a:prstGeom>
          <a:noFill/>
          <a:ln w="9525">
            <a:noFill/>
            <a:miter lim="800000"/>
            <a:headEnd/>
            <a:tailEnd/>
          </a:ln>
          <a:effectLst/>
        </p:spPr>
        <p:txBody>
          <a:bodyPr lIns="65180" tIns="32584" rIns="65180" bIns="32584">
            <a:spAutoFit/>
          </a:bodyPr>
          <a:lstStyle/>
          <a:p>
            <a:pPr eaLnBrk="0" hangingPunct="0">
              <a:lnSpc>
                <a:spcPct val="65000"/>
              </a:lnSpc>
              <a:spcBef>
                <a:spcPct val="50000"/>
              </a:spcBef>
              <a:defRPr/>
            </a:pPr>
            <a:r>
              <a:rPr lang="en-US" sz="400" b="1" dirty="0" smtClean="0">
                <a:solidFill>
                  <a:schemeClr val="bg1">
                    <a:lumMod val="75000"/>
                  </a:schemeClr>
                </a:solidFill>
                <a:latin typeface="Arial" charset="0"/>
              </a:rPr>
              <a:t>RESEARCH POSTER PRESENTATION </a:t>
            </a:r>
            <a:r>
              <a:rPr lang="en-US" sz="400" b="1" dirty="0">
                <a:solidFill>
                  <a:schemeClr val="bg1">
                    <a:lumMod val="75000"/>
                  </a:schemeClr>
                </a:solidFill>
                <a:latin typeface="Arial" charset="0"/>
              </a:rPr>
              <a:t>DESIGN © </a:t>
            </a:r>
            <a:r>
              <a:rPr lang="en-US" sz="400" b="1" dirty="0" smtClean="0">
                <a:solidFill>
                  <a:schemeClr val="bg1">
                    <a:lumMod val="75000"/>
                  </a:schemeClr>
                </a:solidFill>
                <a:latin typeface="Arial" charset="0"/>
              </a:rPr>
              <a:t>2012</a:t>
            </a:r>
            <a:endParaRPr lang="en-US" sz="400" b="1" dirty="0">
              <a:solidFill>
                <a:schemeClr val="bg1">
                  <a:lumMod val="75000"/>
                </a:schemeClr>
              </a:solidFill>
              <a:latin typeface="Arial" charset="0"/>
            </a:endParaRP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sp>
        <p:nvSpPr>
          <p:cNvPr id="21" name="Rectangle 33"/>
          <p:cNvSpPr>
            <a:spLocks noChangeArrowheads="1"/>
          </p:cNvSpPr>
          <p:nvPr userDrawn="1"/>
        </p:nvSpPr>
        <p:spPr bwMode="auto">
          <a:xfrm>
            <a:off x="22040397" y="3496850"/>
            <a:ext cx="10189028" cy="17830800"/>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22" name="Rectangle 33"/>
          <p:cNvSpPr>
            <a:spLocks noChangeArrowheads="1"/>
          </p:cNvSpPr>
          <p:nvPr userDrawn="1"/>
        </p:nvSpPr>
        <p:spPr bwMode="auto">
          <a:xfrm>
            <a:off x="11363100" y="3496850"/>
            <a:ext cx="10189028" cy="17830800"/>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grpSp>
        <p:nvGrpSpPr>
          <p:cNvPr id="131" name="Group 130"/>
          <p:cNvGrpSpPr>
            <a:grpSpLocks noChangeAspect="1"/>
          </p:cNvGrpSpPr>
          <p:nvPr userDrawn="1"/>
        </p:nvGrpSpPr>
        <p:grpSpPr>
          <a:xfrm>
            <a:off x="-6886463" y="2"/>
            <a:ext cx="6608534" cy="21945598"/>
            <a:chOff x="-11220550" y="-1"/>
            <a:chExt cx="11014226" cy="27432000"/>
          </a:xfrm>
        </p:grpSpPr>
        <p:sp>
          <p:nvSpPr>
            <p:cNvPr id="132" name="Rectangle 131"/>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p>
            <a:p>
              <a:pPr marL="0" marR="0" indent="0" algn="ctr" defTabSz="1518341" rtl="0" eaLnBrk="1" fontAlgn="auto" latinLnBrk="0" hangingPunct="1">
                <a:lnSpc>
                  <a:spcPct val="100000"/>
                </a:lnSpc>
                <a:spcBef>
                  <a:spcPts val="0"/>
                </a:spcBef>
                <a:spcAft>
                  <a:spcPts val="0"/>
                </a:spcAft>
                <a:buClrTx/>
                <a:buSzTx/>
                <a:buFontTx/>
                <a:buNone/>
                <a:tabLst/>
                <a:defRPr/>
              </a:pPr>
              <a:endParaRPr lang="en-US" sz="2000" b="1" spc="600" dirty="0" smtClean="0">
                <a:solidFill>
                  <a:schemeClr val="bg1"/>
                </a:solidFill>
                <a:latin typeface="Trebuchet MS" pitchFamily="34" charset="0"/>
              </a:endParaRPr>
            </a:p>
            <a:p>
              <a:pPr algn="ctr"/>
              <a:r>
                <a:rPr lang="en-US" sz="2800" b="1" spc="600" dirty="0" smtClean="0">
                  <a:solidFill>
                    <a:schemeClr val="bg1"/>
                  </a:solidFill>
                  <a:latin typeface="Trebuchet MS" pitchFamily="34" charset="0"/>
                </a:rPr>
                <a:t>DESIGN</a:t>
              </a:r>
              <a:r>
                <a:rPr lang="en-US" sz="2800" b="1" spc="600" baseline="0" dirty="0" smtClean="0">
                  <a:solidFill>
                    <a:schemeClr val="bg1"/>
                  </a:solidFill>
                  <a:latin typeface="Trebuchet MS" pitchFamily="34" charset="0"/>
                </a:rPr>
                <a:t> </a:t>
              </a:r>
              <a:r>
                <a:rPr lang="en-US" sz="2800" b="1" spc="600" dirty="0" smtClean="0">
                  <a:solidFill>
                    <a:schemeClr val="bg1"/>
                  </a:solidFill>
                  <a:latin typeface="Trebuchet MS" pitchFamily="34" charset="0"/>
                </a:rPr>
                <a:t>GUIDE</a:t>
              </a:r>
            </a:p>
            <a:p>
              <a:pPr algn="ctr"/>
              <a:r>
                <a:rPr lang="en-US" sz="1050" b="1" dirty="0" smtClean="0">
                  <a:latin typeface="Trebuchet MS" pitchFamily="34" charset="0"/>
                </a:rPr>
                <a:t> </a:t>
              </a:r>
            </a:p>
            <a:p>
              <a:pPr defTabSz="3765639"/>
              <a:r>
                <a:rPr lang="en-US" sz="1800" i="0" dirty="0" smtClean="0">
                  <a:latin typeface="Trebuchet MS" pitchFamily="34" charset="0"/>
                </a:rPr>
                <a:t>This PowerPoint</a:t>
              </a:r>
              <a:r>
                <a:rPr lang="en-US" sz="1800" i="0" baseline="0" dirty="0" smtClean="0">
                  <a:latin typeface="Trebuchet MS" pitchFamily="34" charset="0"/>
                </a:rPr>
                <a:t> </a:t>
              </a:r>
              <a:r>
                <a:rPr lang="en-US" sz="1800" i="0" dirty="0" smtClean="0">
                  <a:latin typeface="Trebuchet MS" pitchFamily="34" charset="0"/>
                </a:rPr>
                <a:t>2007 template produces</a:t>
              </a:r>
              <a:r>
                <a:rPr lang="en-US" sz="1800" i="0" baseline="0" dirty="0" smtClean="0">
                  <a:latin typeface="Trebuchet MS" pitchFamily="34" charset="0"/>
                </a:rPr>
                <a:t> </a:t>
              </a:r>
              <a:r>
                <a:rPr lang="en-US" sz="1800" i="0" dirty="0" smtClean="0">
                  <a:latin typeface="Trebuchet MS" pitchFamily="34" charset="0"/>
                </a:rPr>
                <a:t>a 48”x72” presentation poster. </a:t>
              </a:r>
              <a:r>
                <a:rPr lang="en-US" sz="1800" dirty="0" smtClean="0">
                  <a:latin typeface="Trebuchet MS" pitchFamily="34" charset="0"/>
                </a:rPr>
                <a:t>You</a:t>
              </a:r>
              <a:r>
                <a:rPr lang="en-US" sz="1800" baseline="0" dirty="0" smtClean="0">
                  <a:latin typeface="Trebuchet MS" pitchFamily="34" charset="0"/>
                </a:rPr>
                <a:t> can u</a:t>
              </a:r>
              <a:r>
                <a:rPr lang="en-US" sz="1800" dirty="0" smtClean="0">
                  <a:latin typeface="Trebuchet MS" pitchFamily="34" charset="0"/>
                </a:rPr>
                <a:t>se</a:t>
              </a:r>
              <a:r>
                <a:rPr lang="en-US" sz="1800" baseline="0" dirty="0" smtClean="0">
                  <a:latin typeface="Trebuchet MS" pitchFamily="34" charset="0"/>
                </a:rPr>
                <a:t> it to create your research poster and </a:t>
              </a:r>
              <a:r>
                <a:rPr lang="en-US" sz="1800" dirty="0" smtClean="0">
                  <a:latin typeface="Trebuchet MS" pitchFamily="34" charset="0"/>
                </a:rPr>
                <a:t>save valuable time placing titles, subtitles,</a:t>
              </a:r>
              <a:r>
                <a:rPr lang="en-US" sz="1800" baseline="0" dirty="0" smtClean="0">
                  <a:latin typeface="Trebuchet MS" pitchFamily="34" charset="0"/>
                </a:rPr>
                <a:t> text, and graphics</a:t>
              </a:r>
              <a:r>
                <a:rPr lang="en-US" sz="1800" dirty="0" smtClean="0">
                  <a:latin typeface="Trebuchet MS" pitchFamily="34" charset="0"/>
                </a:rPr>
                <a:t>. </a:t>
              </a:r>
            </a:p>
            <a:p>
              <a:pPr defTabSz="3765639"/>
              <a:r>
                <a:rPr lang="en-US" sz="1050" dirty="0" smtClean="0">
                  <a:latin typeface="Trebuchet MS" pitchFamily="34" charset="0"/>
                </a:rPr>
                <a:t> </a:t>
              </a:r>
            </a:p>
            <a:p>
              <a:pPr defTabSz="4389219"/>
              <a:r>
                <a:rPr lang="en-US" sz="1800" dirty="0" smtClean="0">
                  <a:latin typeface="Trebuchet MS" pitchFamily="34" charset="0"/>
                </a:rPr>
                <a:t>We provide a series of online answer your poster production questions. To view our template tutorials, go online to </a:t>
              </a:r>
              <a:r>
                <a:rPr lang="en-US" sz="1800" b="1" dirty="0" smtClean="0">
                  <a:solidFill>
                    <a:srgbClr val="FFC000"/>
                  </a:solidFill>
                  <a:latin typeface="Trebuchet MS" pitchFamily="34" charset="0"/>
                </a:rPr>
                <a:t>PosterPresentations.com</a:t>
              </a:r>
              <a:r>
                <a:rPr lang="en-US" sz="1800" b="1" dirty="0" smtClean="0">
                  <a:solidFill>
                    <a:schemeClr val="bg1"/>
                  </a:solidFill>
                  <a:latin typeface="Trebuchet MS" pitchFamily="34" charset="0"/>
                </a:rPr>
                <a:t> </a:t>
              </a:r>
              <a:r>
                <a:rPr lang="en-US" sz="1800" dirty="0" smtClean="0">
                  <a:solidFill>
                    <a:schemeClr val="bg1"/>
                  </a:solidFill>
                  <a:latin typeface="Trebuchet MS" pitchFamily="34" charset="0"/>
                </a:rPr>
                <a:t>and click on HELP DESK.</a:t>
              </a:r>
            </a:p>
            <a:p>
              <a:pPr defTabSz="4389219"/>
              <a:r>
                <a:rPr lang="en-US" sz="1050" dirty="0" smtClean="0">
                  <a:latin typeface="Trebuchet MS" pitchFamily="34" charset="0"/>
                </a:rPr>
                <a:t> </a:t>
              </a:r>
            </a:p>
            <a:p>
              <a:pPr defTabSz="4389219"/>
              <a:r>
                <a:rPr lang="en-US" sz="1800" dirty="0" smtClean="0">
                  <a:solidFill>
                    <a:schemeClr val="bg1"/>
                  </a:solidFill>
                  <a:latin typeface="Trebuchet MS" pitchFamily="34" charset="0"/>
                </a:rPr>
                <a:t>When</a:t>
              </a:r>
              <a:r>
                <a:rPr lang="en-US" sz="1800" baseline="0" dirty="0" smtClean="0">
                  <a:solidFill>
                    <a:schemeClr val="bg1"/>
                  </a:solidFill>
                  <a:latin typeface="Trebuchet MS" pitchFamily="34" charset="0"/>
                </a:rPr>
                <a:t> you are ready to</a:t>
              </a:r>
              <a:r>
                <a:rPr lang="en-US" sz="1800" dirty="0" smtClean="0">
                  <a:solidFill>
                    <a:schemeClr val="bg1"/>
                  </a:solidFill>
                  <a:latin typeface="Trebuchet MS" pitchFamily="34" charset="0"/>
                </a:rPr>
                <a:t> </a:t>
              </a:r>
              <a:r>
                <a:rPr lang="en-US" sz="1800" baseline="0" dirty="0" smtClean="0">
                  <a:solidFill>
                    <a:schemeClr val="bg1"/>
                  </a:solidFill>
                  <a:latin typeface="Trebuchet MS" pitchFamily="34" charset="0"/>
                </a:rPr>
                <a:t> print your poster</a:t>
              </a:r>
              <a:r>
                <a:rPr lang="en-US" sz="1800" dirty="0" smtClean="0">
                  <a:solidFill>
                    <a:schemeClr val="bg1"/>
                  </a:solidFill>
                  <a:latin typeface="Trebuchet MS" pitchFamily="34" charset="0"/>
                </a:rPr>
                <a:t>,</a:t>
              </a:r>
              <a:r>
                <a:rPr lang="en-US" sz="1800" baseline="0" dirty="0" smtClean="0">
                  <a:solidFill>
                    <a:schemeClr val="bg1"/>
                  </a:solidFill>
                  <a:latin typeface="Trebuchet MS" pitchFamily="34" charset="0"/>
                </a:rPr>
                <a:t> go online to </a:t>
              </a:r>
              <a:r>
                <a:rPr lang="en-US" sz="1800" b="0" dirty="0" smtClean="0">
                  <a:solidFill>
                    <a:schemeClr val="bg1"/>
                  </a:solidFill>
                  <a:latin typeface="Trebuchet MS" pitchFamily="34" charset="0"/>
                </a:rPr>
                <a:t>PosterPresentations.com</a:t>
              </a:r>
              <a:r>
                <a:rPr lang="en-US" sz="1800" dirty="0" smtClean="0">
                  <a:solidFill>
                    <a:schemeClr val="bg1"/>
                  </a:solidFill>
                  <a:latin typeface="Trebuchet MS" pitchFamily="34" charset="0"/>
                </a:rPr>
                <a:t/>
              </a:r>
              <a:br>
                <a:rPr lang="en-US" sz="1800" dirty="0" smtClean="0">
                  <a:solidFill>
                    <a:schemeClr val="bg1"/>
                  </a:solidFill>
                  <a:latin typeface="Trebuchet MS" pitchFamily="34" charset="0"/>
                </a:rPr>
              </a:br>
              <a:r>
                <a:rPr lang="en-US" sz="1050" dirty="0" smtClean="0">
                  <a:solidFill>
                    <a:schemeClr val="bg1"/>
                  </a:solidFill>
                  <a:latin typeface="Trebuchet MS" pitchFamily="34" charset="0"/>
                </a:rPr>
                <a:t> </a:t>
              </a:r>
            </a:p>
            <a:p>
              <a:pPr algn="l" defTabSz="3765639"/>
              <a:r>
                <a:rPr lang="en-US" sz="1800" b="0" dirty="0" smtClean="0">
                  <a:solidFill>
                    <a:schemeClr val="bg1"/>
                  </a:solidFill>
                  <a:latin typeface="Trebuchet MS" pitchFamily="34" charset="0"/>
                </a:rPr>
                <a:t>Need</a:t>
              </a:r>
              <a:r>
                <a:rPr lang="en-US" sz="1800" b="0" baseline="0" dirty="0" smtClean="0">
                  <a:solidFill>
                    <a:schemeClr val="bg1"/>
                  </a:solidFill>
                  <a:latin typeface="Trebuchet MS" pitchFamily="34" charset="0"/>
                </a:rPr>
                <a:t> assistance? Call us at </a:t>
              </a:r>
              <a:r>
                <a:rPr lang="en-US" sz="1800" b="0" dirty="0" smtClean="0">
                  <a:solidFill>
                    <a:srgbClr val="FFC000"/>
                  </a:solidFill>
                  <a:latin typeface="Trebuchet MS" pitchFamily="34" charset="0"/>
                </a:rPr>
                <a:t>1.510.649.3001</a:t>
              </a:r>
            </a:p>
            <a:p>
              <a:pPr algn="l" defTabSz="3765639"/>
              <a:r>
                <a:rPr lang="en-US" sz="1050" b="1" dirty="0" smtClean="0">
                  <a:solidFill>
                    <a:srgbClr val="FFFF00"/>
                  </a:solidFill>
                  <a:latin typeface="Trebuchet MS" pitchFamily="34" charset="0"/>
                </a:rPr>
                <a:t> </a:t>
              </a:r>
            </a:p>
            <a:p>
              <a:pPr algn="l" defTabSz="3765639"/>
              <a:endParaRPr lang="en-US" sz="1050" b="1" dirty="0" smtClean="0">
                <a:solidFill>
                  <a:srgbClr val="FFFF00"/>
                </a:solidFill>
                <a:latin typeface="Trebuchet MS" pitchFamily="34" charset="0"/>
              </a:endParaRPr>
            </a:p>
            <a:p>
              <a:pPr algn="l" defTabSz="3765639"/>
              <a:endParaRPr lang="en-US" sz="1050" b="1" dirty="0" smtClean="0">
                <a:solidFill>
                  <a:srgbClr val="FFFF00"/>
                </a:solidFill>
                <a:latin typeface="Trebuchet MS" pitchFamily="34" charset="0"/>
              </a:endParaRPr>
            </a:p>
            <a:p>
              <a:pPr algn="l" defTabSz="3765639"/>
              <a:endParaRPr lang="en-US" sz="1050" b="1" dirty="0" smtClean="0">
                <a:solidFill>
                  <a:srgbClr val="FFFF00"/>
                </a:solidFill>
                <a:latin typeface="Trebuchet MS" pitchFamily="34" charset="0"/>
              </a:endParaRPr>
            </a:p>
            <a:p>
              <a:pPr algn="l" defTabSz="3765639"/>
              <a:endParaRPr lang="en-US" sz="1050" b="1" dirty="0" smtClean="0">
                <a:solidFill>
                  <a:srgbClr val="FFFF00"/>
                </a:solidFill>
                <a:latin typeface="Trebuchet MS" pitchFamily="34" charset="0"/>
              </a:endParaRPr>
            </a:p>
            <a:p>
              <a:pPr algn="ctr"/>
              <a:endParaRPr lang="en-US" sz="1600" b="1" dirty="0" smtClean="0">
                <a:solidFill>
                  <a:schemeClr val="bg1"/>
                </a:solidFill>
                <a:latin typeface="Trebuchet MS" pitchFamily="34" charset="0"/>
              </a:endParaRPr>
            </a:p>
            <a:p>
              <a:pPr algn="ctr"/>
              <a:r>
                <a:rPr lang="en-US" sz="2800" b="1" spc="600" dirty="0" smtClean="0">
                  <a:solidFill>
                    <a:schemeClr val="bg1"/>
                  </a:solidFill>
                  <a:latin typeface="Trebuchet MS" pitchFamily="34" charset="0"/>
                </a:rPr>
                <a:t>QUICK START</a:t>
              </a:r>
            </a:p>
            <a:p>
              <a:pPr algn="ctr"/>
              <a:r>
                <a:rPr lang="en-US" sz="1050" b="1" baseline="0" dirty="0" smtClean="0">
                  <a:solidFill>
                    <a:schemeClr val="bg1"/>
                  </a:solidFill>
                  <a:latin typeface="Trebuchet MS" pitchFamily="34" charset="0"/>
                </a:rPr>
                <a:t> </a:t>
              </a:r>
            </a:p>
            <a:p>
              <a:pPr algn="ctr"/>
              <a:r>
                <a:rPr lang="en-US" sz="2000" b="1" baseline="0" dirty="0" smtClean="0">
                  <a:solidFill>
                    <a:srgbClr val="FFC000"/>
                  </a:solidFill>
                  <a:latin typeface="Trebuchet MS" pitchFamily="34" charset="0"/>
                </a:rPr>
                <a:t>Zoom in and out</a:t>
              </a:r>
            </a:p>
            <a:p>
              <a:pPr marL="1203325" indent="0" algn="l" defTabSz="850900"/>
              <a:r>
                <a:rPr lang="en-US" sz="16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8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Title, Authors, and Affiliations</a:t>
              </a:r>
            </a:p>
            <a:p>
              <a:pPr algn="l"/>
              <a:r>
                <a:rPr lang="en-US" sz="16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16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050" b="0" spc="0" baseline="0" dirty="0" smtClean="0">
                  <a:solidFill>
                    <a:schemeClr val="bg1">
                      <a:lumMod val="75000"/>
                    </a:schemeClr>
                  </a:solidFill>
                  <a:latin typeface="Trebuchet MS" pitchFamily="34" charset="0"/>
                </a:rPr>
                <a:t> </a:t>
              </a:r>
            </a:p>
            <a:p>
              <a:pPr algn="l"/>
              <a:r>
                <a:rPr lang="en-US" sz="1600" b="1" spc="300" baseline="0" dirty="0" smtClean="0">
                  <a:solidFill>
                    <a:srgbClr val="FFC000"/>
                  </a:solidFill>
                  <a:latin typeface="Trebuchet MS" pitchFamily="34" charset="0"/>
                </a:rPr>
                <a:t>TIP</a:t>
              </a:r>
              <a:r>
                <a:rPr lang="en-US" sz="1600" b="1" baseline="0" dirty="0" smtClean="0">
                  <a:solidFill>
                    <a:srgbClr val="FFC000"/>
                  </a:solidFill>
                  <a:latin typeface="Trebuchet MS" pitchFamily="34" charset="0"/>
                </a:rPr>
                <a:t>: </a:t>
              </a:r>
              <a:r>
                <a:rPr lang="en-US" sz="1600" b="0" baseline="0" dirty="0" smtClean="0">
                  <a:solidFill>
                    <a:schemeClr val="bg1">
                      <a:lumMod val="75000"/>
                    </a:schemeClr>
                  </a:solidFill>
                  <a:latin typeface="Trebuchet MS" pitchFamily="34" charset="0"/>
                </a:rPr>
                <a:t>The font size of your title should be bigger than your name(s) and institution name(s).</a:t>
              </a:r>
            </a:p>
            <a:p>
              <a:pPr algn="l"/>
              <a:endParaRPr lang="en-US" sz="1600" b="0" baseline="0" dirty="0" smtClean="0">
                <a:solidFill>
                  <a:schemeClr val="bg1">
                    <a:lumMod val="75000"/>
                  </a:schemeClr>
                </a:solidFill>
                <a:latin typeface="Trebuchet MS" pitchFamily="34" charset="0"/>
              </a:endParaRPr>
            </a:p>
            <a:p>
              <a:pPr algn="l"/>
              <a:endParaRPr lang="en-US" sz="1600" b="0" baseline="0" dirty="0" smtClean="0">
                <a:solidFill>
                  <a:schemeClr val="bg1">
                    <a:lumMod val="75000"/>
                  </a:schemeClr>
                </a:solidFill>
                <a:latin typeface="Trebuchet MS" pitchFamily="34" charset="0"/>
              </a:endParaRPr>
            </a:p>
            <a:p>
              <a:pPr algn="l"/>
              <a:r>
                <a:rPr lang="en-US" sz="1800" b="1" baseline="0" dirty="0" smtClean="0">
                  <a:solidFill>
                    <a:schemeClr val="bg1"/>
                  </a:solidFill>
                  <a:latin typeface="Trebuchet MS" pitchFamily="34" charset="0"/>
                </a:rPr>
                <a:t/>
              </a:r>
              <a:br>
                <a:rPr lang="en-US" sz="1800" b="1" baseline="0" dirty="0" smtClean="0">
                  <a:solidFill>
                    <a:schemeClr val="bg1"/>
                  </a:solidFill>
                  <a:latin typeface="Trebuchet MS" pitchFamily="34" charset="0"/>
                </a:rPr>
              </a:br>
              <a:endParaRPr lang="en-US" sz="1800" b="1" dirty="0" smtClean="0">
                <a:solidFill>
                  <a:schemeClr val="bg1"/>
                </a:solidFill>
                <a:latin typeface="Trebuchet MS" pitchFamily="34" charset="0"/>
              </a:endParaRPr>
            </a:p>
            <a:p>
              <a:pPr algn="ctr"/>
              <a:endParaRPr lang="en-US" sz="1800" b="1" dirty="0" smtClean="0">
                <a:solidFill>
                  <a:srgbClr val="FFC000"/>
                </a:solidFill>
                <a:latin typeface="Trebuchet MS" pitchFamily="34" charset="0"/>
              </a:endParaRPr>
            </a:p>
            <a:p>
              <a:pPr algn="ctr"/>
              <a:endParaRPr lang="en-US" sz="1800" b="1" dirty="0" smtClean="0">
                <a:solidFill>
                  <a:srgbClr val="FFC000"/>
                </a:solidFill>
                <a:latin typeface="Trebuchet MS" pitchFamily="34" charset="0"/>
              </a:endParaRPr>
            </a:p>
            <a:p>
              <a:pPr algn="ctr"/>
              <a:r>
                <a:rPr lang="en-US" sz="2000" b="1" dirty="0" smtClean="0">
                  <a:solidFill>
                    <a:srgbClr val="FFC000"/>
                  </a:solidFill>
                  <a:latin typeface="Trebuchet MS" pitchFamily="34" charset="0"/>
                </a:rPr>
                <a:t>Adding Logos</a:t>
              </a:r>
              <a:r>
                <a:rPr lang="en-US" sz="2000" b="1" baseline="0" dirty="0" smtClean="0">
                  <a:solidFill>
                    <a:srgbClr val="FFC000"/>
                  </a:solidFill>
                  <a:latin typeface="Trebuchet MS" pitchFamily="34" charset="0"/>
                </a:rPr>
                <a:t> / Seals</a:t>
              </a:r>
            </a:p>
            <a:p>
              <a:pPr algn="l"/>
              <a:r>
                <a:rPr lang="en-US" sz="16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050" b="0" spc="300" baseline="0" dirty="0" smtClean="0">
                <a:solidFill>
                  <a:schemeClr val="bg1">
                    <a:lumMod val="75000"/>
                  </a:schemeClr>
                </a:solidFill>
                <a:latin typeface="Trebuchet MS" pitchFamily="34" charset="0"/>
              </a:endParaRPr>
            </a:p>
            <a:p>
              <a:pPr algn="l"/>
              <a:r>
                <a:rPr lang="en-US" sz="1600" b="1" spc="300" baseline="0" dirty="0" smtClean="0">
                  <a:solidFill>
                    <a:srgbClr val="FFC000"/>
                  </a:solidFill>
                  <a:latin typeface="Trebuchet MS" pitchFamily="34" charset="0"/>
                </a:rPr>
                <a:t>TIP:</a:t>
              </a:r>
              <a:r>
                <a:rPr lang="en-US" sz="1600" b="1" spc="0" baseline="0" dirty="0" smtClean="0">
                  <a:solidFill>
                    <a:srgbClr val="FFC000"/>
                  </a:solidFill>
                  <a:latin typeface="Trebuchet MS" pitchFamily="34" charset="0"/>
                </a:rPr>
                <a:t> </a:t>
              </a:r>
              <a:r>
                <a:rPr lang="en-US" sz="1600" b="0" baseline="0" dirty="0" smtClean="0">
                  <a:solidFill>
                    <a:schemeClr val="bg1">
                      <a:lumMod val="75000"/>
                    </a:schemeClr>
                  </a:solidFill>
                  <a:latin typeface="Trebuchet MS" pitchFamily="34" charset="0"/>
                </a:rPr>
                <a:t>See if your company’s logo is available on our free poster templates page.</a:t>
              </a:r>
            </a:p>
            <a:p>
              <a:pPr algn="l"/>
              <a:endParaRPr lang="en-US" sz="16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977900"/>
              <a:r>
                <a:rPr lang="en-US" sz="16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600" b="0" spc="0" baseline="0" dirty="0" smtClean="0">
                  <a:solidFill>
                    <a:schemeClr val="bg1">
                      <a:lumMod val="75000"/>
                    </a:schemeClr>
                  </a:solidFill>
                  <a:latin typeface="Trebuchet MS" pitchFamily="34" charset="0"/>
                </a:rPr>
                <a:t>disproportionally.</a:t>
              </a:r>
            </a:p>
            <a:p>
              <a:pPr algn="l" defTabSz="977900"/>
              <a:endParaRPr lang="en-US" sz="1600" b="0" baseline="0" dirty="0" smtClean="0">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977900"/>
              <a:r>
                <a:rPr lang="en-US" sz="16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800" b="0" dirty="0" smtClean="0">
                <a:latin typeface="Trebuchet MS" pitchFamily="34" charset="0"/>
              </a:endParaRPr>
            </a:p>
          </p:txBody>
        </p:sp>
        <p:cxnSp>
          <p:nvCxnSpPr>
            <p:cNvPr id="133" name="Straight Connector 132"/>
            <p:cNvCxnSpPr/>
            <p:nvPr userDrawn="1"/>
          </p:nvCxnSpPr>
          <p:spPr>
            <a:xfrm>
              <a:off x="-11220550" y="6558957"/>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34" name="Picture 133"/>
            <p:cNvPicPr>
              <a:picLocks noChangeAspect="1"/>
            </p:cNvPicPr>
            <p:nvPr userDrawn="1"/>
          </p:nvPicPr>
          <p:blipFill>
            <a:blip r:embed="rId3"/>
            <a:stretch>
              <a:fillRect/>
            </a:stretch>
          </p:blipFill>
          <p:spPr>
            <a:xfrm>
              <a:off x="-10921163" y="8258380"/>
              <a:ext cx="1597665" cy="1001614"/>
            </a:xfrm>
            <a:prstGeom prst="rect">
              <a:avLst/>
            </a:prstGeom>
          </p:spPr>
        </p:pic>
        <p:pic>
          <p:nvPicPr>
            <p:cNvPr id="135" name="Picture 134"/>
            <p:cNvPicPr>
              <a:picLocks noChangeAspect="1"/>
            </p:cNvPicPr>
            <p:nvPr userDrawn="1"/>
          </p:nvPicPr>
          <p:blipFill>
            <a:blip r:embed="rId4"/>
            <a:stretch>
              <a:fillRect/>
            </a:stretch>
          </p:blipFill>
          <p:spPr>
            <a:xfrm>
              <a:off x="-10736023" y="12656056"/>
              <a:ext cx="9986807" cy="877998"/>
            </a:xfrm>
            <a:prstGeom prst="rect">
              <a:avLst/>
            </a:prstGeom>
          </p:spPr>
        </p:pic>
        <p:grpSp>
          <p:nvGrpSpPr>
            <p:cNvPr id="136" name="Group 135"/>
            <p:cNvGrpSpPr/>
            <p:nvPr userDrawn="1"/>
          </p:nvGrpSpPr>
          <p:grpSpPr>
            <a:xfrm>
              <a:off x="-9844889" y="20003965"/>
              <a:ext cx="7631078" cy="1987374"/>
              <a:chOff x="-4516464" y="11400895"/>
              <a:chExt cx="3516822" cy="1095700"/>
            </a:xfrm>
          </p:grpSpPr>
          <p:grpSp>
            <p:nvGrpSpPr>
              <p:cNvPr id="142" name="Group 141"/>
              <p:cNvGrpSpPr/>
              <p:nvPr userDrawn="1"/>
            </p:nvGrpSpPr>
            <p:grpSpPr>
              <a:xfrm>
                <a:off x="-2783494" y="11400931"/>
                <a:ext cx="624373" cy="894738"/>
                <a:chOff x="-3958698" y="11604666"/>
                <a:chExt cx="779266" cy="1282148"/>
              </a:xfrm>
            </p:grpSpPr>
            <p:pic>
              <p:nvPicPr>
                <p:cNvPr id="148" name="Picture 147"/>
                <p:cNvPicPr>
                  <a:picLocks noChangeAspect="1"/>
                </p:cNvPicPr>
                <p:nvPr userDrawn="1"/>
              </p:nvPicPr>
              <p:blipFill>
                <a:blip r:embed="rId5"/>
                <a:stretch>
                  <a:fillRect/>
                </a:stretch>
              </p:blipFill>
              <p:spPr>
                <a:xfrm>
                  <a:off x="-3948160" y="11604666"/>
                  <a:ext cx="768728" cy="1090753"/>
                </a:xfrm>
                <a:prstGeom prst="rect">
                  <a:avLst/>
                </a:prstGeom>
              </p:spPr>
            </p:pic>
            <p:sp>
              <p:nvSpPr>
                <p:cNvPr id="149" name="TextBox 56"/>
                <p:cNvSpPr txBox="1"/>
                <p:nvPr userDrawn="1"/>
              </p:nvSpPr>
              <p:spPr>
                <a:xfrm>
                  <a:off x="-3958698" y="12643655"/>
                  <a:ext cx="779263" cy="243159"/>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b="1" dirty="0" smtClean="0">
                      <a:solidFill>
                        <a:schemeClr val="tx1"/>
                      </a:solidFill>
                    </a:rPr>
                    <a:t>ORIGINAL</a:t>
                  </a:r>
                  <a:endParaRPr lang="en-US" sz="1200" b="1" dirty="0">
                    <a:solidFill>
                      <a:schemeClr val="tx1"/>
                    </a:solidFill>
                  </a:endParaRPr>
                </a:p>
              </p:txBody>
            </p:sp>
          </p:grpSp>
          <p:grpSp>
            <p:nvGrpSpPr>
              <p:cNvPr id="143" name="Group 142"/>
              <p:cNvGrpSpPr/>
              <p:nvPr userDrawn="1"/>
            </p:nvGrpSpPr>
            <p:grpSpPr>
              <a:xfrm>
                <a:off x="-2033159" y="11400901"/>
                <a:ext cx="1033517" cy="907673"/>
                <a:chOff x="-2921738" y="11667366"/>
                <a:chExt cx="1420279" cy="1247341"/>
              </a:xfrm>
            </p:grpSpPr>
            <p:pic>
              <p:nvPicPr>
                <p:cNvPr id="146" name="Picture 145"/>
                <p:cNvPicPr>
                  <a:picLocks noChangeAspect="1"/>
                </p:cNvPicPr>
                <p:nvPr userDrawn="1"/>
              </p:nvPicPr>
              <p:blipFill>
                <a:blip r:embed="rId5"/>
                <a:stretch>
                  <a:fillRect/>
                </a:stretch>
              </p:blipFill>
              <p:spPr>
                <a:xfrm>
                  <a:off x="-2921738" y="11667366"/>
                  <a:ext cx="1420279" cy="1029695"/>
                </a:xfrm>
                <a:prstGeom prst="rect">
                  <a:avLst/>
                </a:prstGeom>
              </p:spPr>
            </p:pic>
            <p:sp>
              <p:nvSpPr>
                <p:cNvPr id="147" name="TextBox 54"/>
                <p:cNvSpPr txBox="1"/>
                <p:nvPr userDrawn="1"/>
              </p:nvSpPr>
              <p:spPr>
                <a:xfrm>
                  <a:off x="-2918992" y="12642653"/>
                  <a:ext cx="1417533" cy="272054"/>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b="1" dirty="0" smtClean="0">
                      <a:solidFill>
                        <a:schemeClr val="bg1"/>
                      </a:solidFill>
                    </a:rPr>
                    <a:t>DISTORTED</a:t>
                  </a:r>
                  <a:endParaRPr lang="en-US" sz="700" b="1" dirty="0">
                    <a:solidFill>
                      <a:schemeClr val="bg1"/>
                    </a:solidFill>
                  </a:endParaRPr>
                </a:p>
              </p:txBody>
            </p:sp>
          </p:grpSp>
          <p:pic>
            <p:nvPicPr>
              <p:cNvPr id="144" name="Picture 143"/>
              <p:cNvPicPr>
                <a:picLocks noChangeAspect="1"/>
              </p:cNvPicPr>
              <p:nvPr userDrawn="1"/>
            </p:nvPicPr>
            <p:blipFill>
              <a:blip r:embed="rId6"/>
              <a:stretch>
                <a:fillRect/>
              </a:stretch>
            </p:blipFill>
            <p:spPr>
              <a:xfrm>
                <a:off x="-4516464" y="11400895"/>
                <a:ext cx="1098742" cy="847761"/>
              </a:xfrm>
              <a:prstGeom prst="rect">
                <a:avLst/>
              </a:prstGeom>
            </p:spPr>
          </p:pic>
          <p:sp>
            <p:nvSpPr>
              <p:cNvPr id="145" name="TextBox 52"/>
              <p:cNvSpPr txBox="1"/>
              <p:nvPr userDrawn="1"/>
            </p:nvSpPr>
            <p:spPr>
              <a:xfrm>
                <a:off x="-4471893" y="12298627"/>
                <a:ext cx="1035685" cy="197968"/>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dirty="0" smtClean="0">
                    <a:solidFill>
                      <a:schemeClr val="bg1"/>
                    </a:solidFill>
                  </a:rPr>
                  <a:t>Corner</a:t>
                </a:r>
                <a:r>
                  <a:rPr lang="en-US" sz="1400" baseline="0" dirty="0" smtClean="0">
                    <a:solidFill>
                      <a:schemeClr val="bg1"/>
                    </a:solidFill>
                  </a:rPr>
                  <a:t> handles</a:t>
                </a:r>
                <a:endParaRPr lang="en-US" sz="1400" dirty="0">
                  <a:solidFill>
                    <a:schemeClr val="bg1"/>
                  </a:solidFill>
                </a:endParaRPr>
              </a:p>
            </p:txBody>
          </p:sp>
        </p:grpSp>
        <p:grpSp>
          <p:nvGrpSpPr>
            <p:cNvPr id="137" name="Group 136"/>
            <p:cNvGrpSpPr/>
            <p:nvPr userDrawn="1"/>
          </p:nvGrpSpPr>
          <p:grpSpPr>
            <a:xfrm>
              <a:off x="-9469558" y="23877378"/>
              <a:ext cx="7832477" cy="2027099"/>
              <a:chOff x="-4365215" y="13511542"/>
              <a:chExt cx="3609638" cy="1117602"/>
            </a:xfrm>
          </p:grpSpPr>
          <p:pic>
            <p:nvPicPr>
              <p:cNvPr id="138" name="Picture 137"/>
              <p:cNvPicPr/>
              <p:nvPr userDrawn="1"/>
            </p:nvPicPr>
            <p:blipFill>
              <a:blip r:embed="rId7"/>
              <a:stretch>
                <a:fillRect/>
              </a:stretch>
            </p:blipFill>
            <p:spPr>
              <a:xfrm>
                <a:off x="-4116855" y="13661577"/>
                <a:ext cx="1512652" cy="772700"/>
              </a:xfrm>
              <a:prstGeom prst="rect">
                <a:avLst/>
              </a:prstGeom>
            </p:spPr>
          </p:pic>
          <p:pic>
            <p:nvPicPr>
              <p:cNvPr id="139" name="Picture 138"/>
              <p:cNvPicPr/>
              <p:nvPr userDrawn="1"/>
            </p:nvPicPr>
            <p:blipFill>
              <a:blip r:embed="rId8"/>
              <a:stretch>
                <a:fillRect/>
              </a:stretch>
            </p:blipFill>
            <p:spPr>
              <a:xfrm>
                <a:off x="-2534018" y="13661577"/>
                <a:ext cx="1512652" cy="772700"/>
              </a:xfrm>
              <a:prstGeom prst="rect">
                <a:avLst/>
              </a:prstGeom>
            </p:spPr>
          </p:pic>
          <p:sp>
            <p:nvSpPr>
              <p:cNvPr id="140" name="TextBox 47"/>
              <p:cNvSpPr txBox="1"/>
              <p:nvPr userDrawn="1"/>
            </p:nvSpPr>
            <p:spPr>
              <a:xfrm rot="16200000">
                <a:off x="-4859006" y="14005333"/>
                <a:ext cx="1117601" cy="130020"/>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00" dirty="0" smtClean="0">
                    <a:solidFill>
                      <a:srgbClr val="92D050"/>
                    </a:solidFill>
                  </a:rPr>
                  <a:t>Good</a:t>
                </a:r>
                <a:r>
                  <a:rPr lang="en-US" sz="1100" baseline="0" dirty="0" smtClean="0">
                    <a:solidFill>
                      <a:srgbClr val="92D050"/>
                    </a:solidFill>
                  </a:rPr>
                  <a:t> </a:t>
                </a:r>
                <a:r>
                  <a:rPr lang="en-US" sz="1100" baseline="0" dirty="0" smtClean="0">
                    <a:solidFill>
                      <a:schemeClr val="bg1"/>
                    </a:solidFill>
                  </a:rPr>
                  <a:t>printing quality</a:t>
                </a:r>
                <a:endParaRPr lang="en-US" sz="1100" dirty="0">
                  <a:solidFill>
                    <a:schemeClr val="bg1"/>
                  </a:solidFill>
                </a:endParaRPr>
              </a:p>
            </p:txBody>
          </p:sp>
          <p:sp>
            <p:nvSpPr>
              <p:cNvPr id="141" name="TextBox 48"/>
              <p:cNvSpPr txBox="1"/>
              <p:nvPr userDrawn="1"/>
            </p:nvSpPr>
            <p:spPr>
              <a:xfrm rot="16200000">
                <a:off x="-1385298" y="13999423"/>
                <a:ext cx="1117601" cy="141841"/>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dirty="0" smtClean="0">
                    <a:solidFill>
                      <a:srgbClr val="FF0000"/>
                    </a:solidFill>
                  </a:rPr>
                  <a:t>Bad </a:t>
                </a:r>
                <a:r>
                  <a:rPr lang="en-US" sz="1200" dirty="0" smtClean="0">
                    <a:solidFill>
                      <a:schemeClr val="bg1"/>
                    </a:solidFill>
                  </a:rPr>
                  <a:t>printing quality</a:t>
                </a:r>
                <a:endParaRPr lang="en-US" sz="1200" dirty="0">
                  <a:solidFill>
                    <a:schemeClr val="bg1"/>
                  </a:solidFill>
                </a:endParaRPr>
              </a:p>
            </p:txBody>
          </p:sp>
        </p:grpSp>
      </p:grpSp>
      <p:grpSp>
        <p:nvGrpSpPr>
          <p:cNvPr id="150" name="Group 149"/>
          <p:cNvGrpSpPr>
            <a:grpSpLocks noChangeAspect="1"/>
          </p:cNvGrpSpPr>
          <p:nvPr userDrawn="1"/>
        </p:nvGrpSpPr>
        <p:grpSpPr>
          <a:xfrm>
            <a:off x="33172104" y="11216"/>
            <a:ext cx="6632760" cy="21934383"/>
            <a:chOff x="36782324" y="0"/>
            <a:chExt cx="11062139" cy="27432000"/>
          </a:xfrm>
        </p:grpSpPr>
        <p:sp>
          <p:nvSpPr>
            <p:cNvPr id="151" name="Rectangle 150"/>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3200" b="1" spc="600" dirty="0" smtClean="0">
                  <a:solidFill>
                    <a:schemeClr val="bg1"/>
                  </a:solidFill>
                  <a:latin typeface="Trebuchet MS" pitchFamily="34" charset="0"/>
                </a:rPr>
                <a:t>QUICK START (cont.)</a:t>
              </a:r>
            </a:p>
            <a:p>
              <a:pPr algn="ctr"/>
              <a:endParaRPr lang="en-US" sz="28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6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6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r>
                <a:rPr lang="en-US" sz="16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6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1730375" lvl="2" indent="0" algn="l" defTabSz="114300"/>
              <a:r>
                <a:rPr lang="en-US" sz="16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6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6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600" b="0" baseline="0" dirty="0" smtClean="0">
                <a:solidFill>
                  <a:schemeClr val="bg1">
                    <a:lumMod val="75000"/>
                  </a:schemeClr>
                </a:solidFill>
                <a:latin typeface="Trebuchet MS" pitchFamily="34" charset="0"/>
              </a:endParaRPr>
            </a:p>
            <a:p>
              <a:pPr marL="1518341" lvl="2" indent="0" algn="l" defTabSz="114300"/>
              <a:endParaRPr lang="en-US" sz="16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971550" lvl="1" indent="0" algn="l" defTabSz="114300"/>
              <a:r>
                <a:rPr lang="en-US" sz="16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6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6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0" baseline="0" dirty="0" smtClean="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pic>
          <p:nvPicPr>
            <p:cNvPr id="152" name="Picture 151"/>
            <p:cNvPicPr/>
            <p:nvPr userDrawn="1"/>
          </p:nvPicPr>
          <p:blipFill>
            <a:blip r:embed="rId9"/>
            <a:stretch>
              <a:fillRect/>
            </a:stretch>
          </p:blipFill>
          <p:spPr>
            <a:xfrm>
              <a:off x="39540164" y="3688889"/>
              <a:ext cx="5586150" cy="1716939"/>
            </a:xfrm>
            <a:prstGeom prst="rect">
              <a:avLst/>
            </a:prstGeom>
          </p:spPr>
        </p:pic>
        <p:pic>
          <p:nvPicPr>
            <p:cNvPr id="153" name="Picture 152"/>
            <p:cNvPicPr>
              <a:picLocks noChangeAspect="1"/>
            </p:cNvPicPr>
            <p:nvPr userDrawn="1"/>
          </p:nvPicPr>
          <p:blipFill>
            <a:blip r:embed="rId10"/>
            <a:stretch>
              <a:fillRect/>
            </a:stretch>
          </p:blipFill>
          <p:spPr>
            <a:xfrm>
              <a:off x="37163425" y="8002947"/>
              <a:ext cx="2969584" cy="1140240"/>
            </a:xfrm>
            <a:prstGeom prst="rect">
              <a:avLst/>
            </a:prstGeom>
            <a:ln>
              <a:noFill/>
            </a:ln>
          </p:spPr>
        </p:pic>
        <p:pic>
          <p:nvPicPr>
            <p:cNvPr id="154" name="Picture 153"/>
            <p:cNvPicPr/>
            <p:nvPr userDrawn="1"/>
          </p:nvPicPr>
          <p:blipFill>
            <a:blip r:embed="rId11"/>
            <a:stretch>
              <a:fillRect/>
            </a:stretch>
          </p:blipFill>
          <p:spPr>
            <a:xfrm>
              <a:off x="37593435" y="11823083"/>
              <a:ext cx="1482265" cy="825421"/>
            </a:xfrm>
            <a:prstGeom prst="rect">
              <a:avLst/>
            </a:prstGeom>
          </p:spPr>
        </p:pic>
        <p:grpSp>
          <p:nvGrpSpPr>
            <p:cNvPr id="155" name="Group 154"/>
            <p:cNvGrpSpPr/>
            <p:nvPr userDrawn="1"/>
          </p:nvGrpSpPr>
          <p:grpSpPr>
            <a:xfrm>
              <a:off x="37163426" y="23152348"/>
              <a:ext cx="10354213" cy="1115850"/>
              <a:chOff x="31687960" y="29635357"/>
              <a:chExt cx="9771399" cy="1155811"/>
            </a:xfrm>
          </p:grpSpPr>
          <p:sp>
            <p:nvSpPr>
              <p:cNvPr id="157" name="Rounded Rectangle 156"/>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a:p>
            </p:txBody>
          </p:sp>
          <p:pic>
            <p:nvPicPr>
              <p:cNvPr id="158" name="Picture 157" descr="http://t2.gstatic.com/images?q=tbn:ANd9GcR4APHC6TT9w54M2zn_pvCiBxUNcspYPoVxirLRphBoJabfSvu7zw">
                <a:hlinkClick r:id="rId12"/>
              </p:cNvPr>
              <p:cNvPicPr>
                <a:picLocks noChangeAspect="1" noChangeArrowheads="1"/>
              </p:cNvPicPr>
              <p:nvPr userDrawn="1"/>
            </p:nvPicPr>
            <p:blipFill>
              <a:blip r:embed="rId13" cstate="print"/>
              <a:srcRect/>
              <a:stretch>
                <a:fillRect/>
              </a:stretch>
            </p:blipFill>
            <p:spPr bwMode="auto">
              <a:xfrm>
                <a:off x="31813900" y="29733687"/>
                <a:ext cx="914401" cy="914399"/>
              </a:xfrm>
              <a:prstGeom prst="rect">
                <a:avLst/>
              </a:prstGeom>
              <a:noFill/>
              <a:ln>
                <a:noFill/>
              </a:ln>
            </p:spPr>
          </p:pic>
          <p:sp>
            <p:nvSpPr>
              <p:cNvPr id="159" name="TextBox 66"/>
              <p:cNvSpPr txBox="1"/>
              <p:nvPr userDrawn="1"/>
            </p:nvSpPr>
            <p:spPr>
              <a:xfrm>
                <a:off x="32788169" y="29887288"/>
                <a:ext cx="8671190" cy="903880"/>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400" dirty="0" smtClean="0">
                    <a:solidFill>
                      <a:schemeClr val="tx2"/>
                    </a:solidFill>
                    <a:latin typeface="Trebuchet MS" pitchFamily="34" charset="0"/>
                  </a:rPr>
                  <a:t>Student</a:t>
                </a:r>
                <a:r>
                  <a:rPr lang="en-US" sz="1400" baseline="0" dirty="0" smtClean="0">
                    <a:solidFill>
                      <a:schemeClr val="tx2"/>
                    </a:solidFill>
                    <a:latin typeface="Trebuchet MS" pitchFamily="34" charset="0"/>
                  </a:rPr>
                  <a:t> discounts are available on our </a:t>
                </a:r>
                <a:r>
                  <a:rPr lang="en-US" sz="1400" baseline="0" dirty="0" err="1" smtClean="0">
                    <a:solidFill>
                      <a:schemeClr val="tx2"/>
                    </a:solidFill>
                    <a:latin typeface="Trebuchet MS" pitchFamily="34" charset="0"/>
                  </a:rPr>
                  <a:t>Facebook</a:t>
                </a:r>
                <a:r>
                  <a:rPr lang="en-US" sz="1400" baseline="0" dirty="0" smtClean="0">
                    <a:solidFill>
                      <a:schemeClr val="tx2"/>
                    </a:solidFill>
                    <a:latin typeface="Trebuchet MS" pitchFamily="34" charset="0"/>
                  </a:rPr>
                  <a:t> page.</a:t>
                </a:r>
                <a:br>
                  <a:rPr lang="en-US" sz="1400" baseline="0" dirty="0" smtClean="0">
                    <a:solidFill>
                      <a:schemeClr val="tx2"/>
                    </a:solidFill>
                    <a:latin typeface="Trebuchet MS" pitchFamily="34" charset="0"/>
                  </a:rPr>
                </a:br>
                <a:r>
                  <a:rPr lang="en-US" sz="1400" baseline="0" dirty="0" smtClean="0">
                    <a:solidFill>
                      <a:schemeClr val="tx2"/>
                    </a:solidFill>
                    <a:latin typeface="Trebuchet MS" pitchFamily="34" charset="0"/>
                  </a:rPr>
                  <a:t>Go to </a:t>
                </a:r>
                <a:r>
                  <a:rPr lang="en-US" sz="1400" u="sng" baseline="0" dirty="0" smtClean="0">
                    <a:solidFill>
                      <a:schemeClr val="tx2"/>
                    </a:solidFill>
                    <a:latin typeface="Trebuchet MS" pitchFamily="34" charset="0"/>
                  </a:rPr>
                  <a:t>PosterPresentations.com</a:t>
                </a:r>
                <a:r>
                  <a:rPr lang="en-US" sz="1400" baseline="0" dirty="0" smtClean="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sp>
          <p:nvSpPr>
            <p:cNvPr id="156" name="TextBox 63"/>
            <p:cNvSpPr txBox="1"/>
            <p:nvPr userDrawn="1"/>
          </p:nvSpPr>
          <p:spPr>
            <a:xfrm>
              <a:off x="37163425" y="24536528"/>
              <a:ext cx="4118250" cy="2224346"/>
            </a:xfrm>
            <a:prstGeom prst="rect">
              <a:avLst/>
            </a:prstGeom>
            <a:noFill/>
          </p:spPr>
          <p:txBody>
            <a:bodyPr wrap="non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nSpc>
                  <a:spcPts val="2600"/>
                </a:lnSpc>
              </a:pPr>
              <a:r>
                <a:rPr lang="en-US" sz="1400" dirty="0" smtClean="0">
                  <a:solidFill>
                    <a:schemeClr val="bg1"/>
                  </a:solidFill>
                  <a:latin typeface="Calibri" panose="020F0502020204030204" pitchFamily="34" charset="0"/>
                </a:rPr>
                <a:t>© 2013</a:t>
              </a:r>
              <a:r>
                <a:rPr lang="en-US" sz="1400" baseline="0" dirty="0" smtClean="0">
                  <a:solidFill>
                    <a:schemeClr val="bg1"/>
                  </a:solidFill>
                  <a:latin typeface="Calibri" panose="020F0502020204030204" pitchFamily="34" charset="0"/>
                </a:rPr>
                <a:t> </a:t>
              </a:r>
              <a:r>
                <a:rPr lang="en-US" sz="1400" dirty="0" smtClean="0">
                  <a:solidFill>
                    <a:schemeClr val="bg1"/>
                  </a:solidFill>
                  <a:latin typeface="Calibri" panose="020F0502020204030204" pitchFamily="34" charset="0"/>
                </a:rPr>
                <a:t>PosterPresentations.com</a:t>
              </a:r>
            </a:p>
            <a:p>
              <a:pPr>
                <a:lnSpc>
                  <a:spcPts val="2600"/>
                </a:lnSpc>
              </a:pPr>
              <a:r>
                <a:rPr lang="en-US" sz="1400" dirty="0" smtClean="0">
                  <a:solidFill>
                    <a:schemeClr val="bg1"/>
                  </a:solidFill>
                  <a:latin typeface="Calibri" panose="020F0502020204030204" pitchFamily="34" charset="0"/>
                </a:rPr>
                <a:t>     2117 Fourth Street ,</a:t>
              </a:r>
              <a:r>
                <a:rPr lang="en-US" sz="1400" baseline="0" dirty="0" smtClean="0">
                  <a:solidFill>
                    <a:schemeClr val="bg1"/>
                  </a:solidFill>
                  <a:latin typeface="Calibri" panose="020F0502020204030204" pitchFamily="34" charset="0"/>
                </a:rPr>
                <a:t> Unit C        </a:t>
              </a:r>
            </a:p>
            <a:p>
              <a:pPr>
                <a:lnSpc>
                  <a:spcPts val="2600"/>
                </a:lnSpc>
              </a:pPr>
              <a:r>
                <a:rPr lang="en-US" sz="1400" baseline="0" dirty="0" smtClean="0">
                  <a:solidFill>
                    <a:schemeClr val="bg1"/>
                  </a:solidFill>
                  <a:latin typeface="Calibri" panose="020F0502020204030204" pitchFamily="34" charset="0"/>
                </a:rPr>
                <a:t>     Berkeley CA 94710</a:t>
              </a:r>
              <a:br>
                <a:rPr lang="en-US" sz="1400" baseline="0" dirty="0" smtClean="0">
                  <a:solidFill>
                    <a:schemeClr val="bg1"/>
                  </a:solidFill>
                  <a:latin typeface="Calibri" panose="020F0502020204030204" pitchFamily="34" charset="0"/>
                </a:rPr>
              </a:br>
              <a:r>
                <a:rPr lang="en-US" sz="1400" baseline="0" dirty="0" smtClean="0">
                  <a:solidFill>
                    <a:schemeClr val="bg1"/>
                  </a:solidFill>
                  <a:latin typeface="Calibri" panose="020F0502020204030204" pitchFamily="34" charset="0"/>
                </a:rPr>
                <a:t>    </a:t>
              </a:r>
              <a:r>
                <a:rPr lang="en-US" sz="1400" b="1" baseline="0" dirty="0" smtClean="0">
                  <a:solidFill>
                    <a:srgbClr val="FFFF00"/>
                  </a:solidFill>
                  <a:latin typeface="Calibri" panose="020F0502020204030204" pitchFamily="34" charset="0"/>
                </a:rPr>
                <a:t>posterpresenter@gmail.com</a:t>
              </a:r>
              <a:endParaRPr lang="en-US" sz="1400" b="1" dirty="0">
                <a:solidFill>
                  <a:srgbClr val="FFFF00"/>
                </a:solidFill>
                <a:latin typeface="Calibri" panose="020F0502020204030204" pitchFamily="34" charset="0"/>
              </a:endParaRPr>
            </a:p>
          </p:txBody>
        </p:sp>
      </p:gr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3134552"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75457" indent="-1175457" algn="l" defTabSz="3134552"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6824" indent="-979547" algn="l" defTabSz="3134552"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191" indent="-783639" algn="l" defTabSz="3134552"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485468"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2744"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3200400"/>
          </a:xfrm>
          <a:prstGeom prst="rect">
            <a:avLst/>
          </a:prstGeom>
          <a:solidFill>
            <a:schemeClr val="accent5">
              <a:lumMod val="75000"/>
            </a:schemeClr>
          </a:solidFill>
          <a:ln w="9525">
            <a:solidFill>
              <a:schemeClr val="tx1"/>
            </a:solidFill>
            <a:miter lim="800000"/>
            <a:headEnd/>
            <a:tailEnd/>
          </a:ln>
          <a:effectLst/>
        </p:spPr>
        <p:txBody>
          <a:bodyPr wrap="none" lIns="65304" tIns="32651" rIns="65304" bIns="32651" anchor="ctr"/>
          <a:lstStyle/>
          <a:p>
            <a:pPr>
              <a:defRPr/>
            </a:pPr>
            <a:endParaRPr lang="en-US" dirty="0"/>
          </a:p>
        </p:txBody>
      </p:sp>
      <p:sp>
        <p:nvSpPr>
          <p:cNvPr id="8" name="Rectangle 33"/>
          <p:cNvSpPr>
            <a:spLocks noChangeArrowheads="1"/>
          </p:cNvSpPr>
          <p:nvPr/>
        </p:nvSpPr>
        <p:spPr bwMode="auto">
          <a:xfrm>
            <a:off x="685800" y="3505200"/>
            <a:ext cx="7543800" cy="17830800"/>
          </a:xfrm>
          <a:prstGeom prst="roundRect">
            <a:avLst>
              <a:gd name="adj" fmla="val 4925"/>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9" name="Rectangle 9"/>
          <p:cNvSpPr>
            <a:spLocks noChangeArrowheads="1"/>
          </p:cNvSpPr>
          <p:nvPr/>
        </p:nvSpPr>
        <p:spPr bwMode="auto">
          <a:xfrm>
            <a:off x="0" y="3203575"/>
            <a:ext cx="32918400" cy="101600"/>
          </a:xfrm>
          <a:prstGeom prst="rect">
            <a:avLst/>
          </a:prstGeom>
          <a:solidFill>
            <a:schemeClr val="accent5">
              <a:lumMod val="50000"/>
            </a:schemeClr>
          </a:solidFill>
          <a:ln w="152400">
            <a:noFill/>
            <a:miter lim="800000"/>
            <a:headEnd/>
            <a:tailEnd/>
          </a:ln>
          <a:effectLst/>
        </p:spPr>
        <p:txBody>
          <a:bodyPr wrap="none" lIns="65304" tIns="32651" rIns="65304" bIns="32651" anchor="ctr"/>
          <a:lstStyle/>
          <a:p>
            <a:pPr>
              <a:defRPr/>
            </a:pPr>
            <a:endParaRPr lang="en-US" dirty="0"/>
          </a:p>
        </p:txBody>
      </p:sp>
      <p:sp>
        <p:nvSpPr>
          <p:cNvPr id="10" name="Text Box 14"/>
          <p:cNvSpPr txBox="1">
            <a:spLocks noChangeArrowheads="1"/>
          </p:cNvSpPr>
          <p:nvPr/>
        </p:nvSpPr>
        <p:spPr bwMode="auto">
          <a:xfrm>
            <a:off x="1333503" y="21528803"/>
            <a:ext cx="1885950" cy="247393"/>
          </a:xfrm>
          <a:prstGeom prst="rect">
            <a:avLst/>
          </a:prstGeom>
          <a:noFill/>
          <a:ln w="9525">
            <a:noFill/>
            <a:miter lim="800000"/>
            <a:headEnd/>
            <a:tailEnd/>
          </a:ln>
          <a:effectLst/>
        </p:spPr>
        <p:txBody>
          <a:bodyPr lIns="65180" tIns="32584" rIns="65180" bIns="32584">
            <a:spAutoFit/>
          </a:bodyPr>
          <a:lstStyle/>
          <a:p>
            <a:pPr eaLnBrk="0" hangingPunct="0">
              <a:lnSpc>
                <a:spcPct val="65000"/>
              </a:lnSpc>
              <a:spcBef>
                <a:spcPct val="50000"/>
              </a:spcBef>
              <a:defRPr/>
            </a:pPr>
            <a:r>
              <a:rPr lang="en-US" sz="400" b="1" dirty="0" smtClean="0">
                <a:solidFill>
                  <a:schemeClr val="bg1">
                    <a:lumMod val="75000"/>
                  </a:schemeClr>
                </a:solidFill>
                <a:latin typeface="Arial" charset="0"/>
              </a:rPr>
              <a:t>RESEARCH POSTER PRESENTATION </a:t>
            </a:r>
            <a:r>
              <a:rPr lang="en-US" sz="400" b="1" dirty="0">
                <a:solidFill>
                  <a:schemeClr val="bg1">
                    <a:lumMod val="75000"/>
                  </a:schemeClr>
                </a:solidFill>
                <a:latin typeface="Arial" charset="0"/>
              </a:rPr>
              <a:t>DESIGN © </a:t>
            </a:r>
            <a:r>
              <a:rPr lang="en-US" sz="400" b="1" dirty="0" smtClean="0">
                <a:solidFill>
                  <a:schemeClr val="bg1">
                    <a:lumMod val="75000"/>
                  </a:schemeClr>
                </a:solidFill>
                <a:latin typeface="Arial" charset="0"/>
              </a:rPr>
              <a:t>2012</a:t>
            </a:r>
            <a:endParaRPr lang="en-US" sz="400" b="1" dirty="0">
              <a:solidFill>
                <a:schemeClr val="bg1">
                  <a:lumMod val="75000"/>
                </a:schemeClr>
              </a:solidFill>
              <a:latin typeface="Arial" charset="0"/>
            </a:endParaRP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sp>
        <p:nvSpPr>
          <p:cNvPr id="27" name="Rectangle 33"/>
          <p:cNvSpPr>
            <a:spLocks noChangeArrowheads="1"/>
          </p:cNvSpPr>
          <p:nvPr userDrawn="1"/>
        </p:nvSpPr>
        <p:spPr bwMode="auto">
          <a:xfrm>
            <a:off x="8685807" y="3505200"/>
            <a:ext cx="15543610" cy="17830800"/>
          </a:xfrm>
          <a:prstGeom prst="roundRect">
            <a:avLst>
              <a:gd name="adj" fmla="val 2351"/>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30" name="Rectangle 33"/>
          <p:cNvSpPr>
            <a:spLocks noChangeArrowheads="1"/>
          </p:cNvSpPr>
          <p:nvPr userDrawn="1"/>
        </p:nvSpPr>
        <p:spPr bwMode="auto">
          <a:xfrm>
            <a:off x="24685625" y="3505200"/>
            <a:ext cx="7543800" cy="17830800"/>
          </a:xfrm>
          <a:prstGeom prst="roundRect">
            <a:avLst>
              <a:gd name="adj" fmla="val 4925"/>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grpSp>
        <p:nvGrpSpPr>
          <p:cNvPr id="37" name="Group 36"/>
          <p:cNvGrpSpPr>
            <a:grpSpLocks noChangeAspect="1"/>
          </p:cNvGrpSpPr>
          <p:nvPr userDrawn="1"/>
        </p:nvGrpSpPr>
        <p:grpSpPr>
          <a:xfrm>
            <a:off x="-6886463" y="2"/>
            <a:ext cx="6608534" cy="21945598"/>
            <a:chOff x="-11220550" y="-1"/>
            <a:chExt cx="11014226" cy="27432000"/>
          </a:xfrm>
        </p:grpSpPr>
        <p:sp>
          <p:nvSpPr>
            <p:cNvPr id="38" name="Rectangle 37"/>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p>
            <a:p>
              <a:pPr marL="0" marR="0" indent="0" algn="ctr" defTabSz="1518341" rtl="0" eaLnBrk="1" fontAlgn="auto" latinLnBrk="0" hangingPunct="1">
                <a:lnSpc>
                  <a:spcPct val="100000"/>
                </a:lnSpc>
                <a:spcBef>
                  <a:spcPts val="0"/>
                </a:spcBef>
                <a:spcAft>
                  <a:spcPts val="0"/>
                </a:spcAft>
                <a:buClrTx/>
                <a:buSzTx/>
                <a:buFontTx/>
                <a:buNone/>
                <a:tabLst/>
                <a:defRPr/>
              </a:pPr>
              <a:endParaRPr lang="en-US" sz="2000" b="1" spc="600" dirty="0" smtClean="0">
                <a:solidFill>
                  <a:schemeClr val="bg1"/>
                </a:solidFill>
                <a:latin typeface="Trebuchet MS" pitchFamily="34" charset="0"/>
              </a:endParaRPr>
            </a:p>
            <a:p>
              <a:pPr algn="ctr"/>
              <a:r>
                <a:rPr lang="en-US" sz="2800" b="1" spc="600" dirty="0" smtClean="0">
                  <a:solidFill>
                    <a:schemeClr val="bg1"/>
                  </a:solidFill>
                  <a:latin typeface="Trebuchet MS" pitchFamily="34" charset="0"/>
                </a:rPr>
                <a:t>DESIGN</a:t>
              </a:r>
              <a:r>
                <a:rPr lang="en-US" sz="2800" b="1" spc="600" baseline="0" dirty="0" smtClean="0">
                  <a:solidFill>
                    <a:schemeClr val="bg1"/>
                  </a:solidFill>
                  <a:latin typeface="Trebuchet MS" pitchFamily="34" charset="0"/>
                </a:rPr>
                <a:t> </a:t>
              </a:r>
              <a:r>
                <a:rPr lang="en-US" sz="2800" b="1" spc="600" dirty="0" smtClean="0">
                  <a:solidFill>
                    <a:schemeClr val="bg1"/>
                  </a:solidFill>
                  <a:latin typeface="Trebuchet MS" pitchFamily="34" charset="0"/>
                </a:rPr>
                <a:t>GUIDE</a:t>
              </a:r>
            </a:p>
            <a:p>
              <a:pPr algn="ctr"/>
              <a:r>
                <a:rPr lang="en-US" sz="1050" b="1" dirty="0" smtClean="0">
                  <a:latin typeface="Trebuchet MS" pitchFamily="34" charset="0"/>
                </a:rPr>
                <a:t> </a:t>
              </a:r>
            </a:p>
            <a:p>
              <a:pPr defTabSz="3765639"/>
              <a:r>
                <a:rPr lang="en-US" sz="1800" i="0" dirty="0" smtClean="0">
                  <a:latin typeface="Trebuchet MS" pitchFamily="34" charset="0"/>
                </a:rPr>
                <a:t>This PowerPoint</a:t>
              </a:r>
              <a:r>
                <a:rPr lang="en-US" sz="1800" i="0" baseline="0" dirty="0" smtClean="0">
                  <a:latin typeface="Trebuchet MS" pitchFamily="34" charset="0"/>
                </a:rPr>
                <a:t> </a:t>
              </a:r>
              <a:r>
                <a:rPr lang="en-US" sz="1800" i="0" dirty="0" smtClean="0">
                  <a:latin typeface="Trebuchet MS" pitchFamily="34" charset="0"/>
                </a:rPr>
                <a:t>2007 template produces</a:t>
              </a:r>
              <a:r>
                <a:rPr lang="en-US" sz="1800" i="0" baseline="0" dirty="0" smtClean="0">
                  <a:latin typeface="Trebuchet MS" pitchFamily="34" charset="0"/>
                </a:rPr>
                <a:t> </a:t>
              </a:r>
              <a:r>
                <a:rPr lang="en-US" sz="1800" i="0" dirty="0" smtClean="0">
                  <a:latin typeface="Trebuchet MS" pitchFamily="34" charset="0"/>
                </a:rPr>
                <a:t>a 48”x72” presentation poster. </a:t>
              </a:r>
              <a:r>
                <a:rPr lang="en-US" sz="1800" dirty="0" smtClean="0">
                  <a:latin typeface="Trebuchet MS" pitchFamily="34" charset="0"/>
                </a:rPr>
                <a:t>You</a:t>
              </a:r>
              <a:r>
                <a:rPr lang="en-US" sz="1800" baseline="0" dirty="0" smtClean="0">
                  <a:latin typeface="Trebuchet MS" pitchFamily="34" charset="0"/>
                </a:rPr>
                <a:t> can u</a:t>
              </a:r>
              <a:r>
                <a:rPr lang="en-US" sz="1800" dirty="0" smtClean="0">
                  <a:latin typeface="Trebuchet MS" pitchFamily="34" charset="0"/>
                </a:rPr>
                <a:t>se</a:t>
              </a:r>
              <a:r>
                <a:rPr lang="en-US" sz="1800" baseline="0" dirty="0" smtClean="0">
                  <a:latin typeface="Trebuchet MS" pitchFamily="34" charset="0"/>
                </a:rPr>
                <a:t> it to create your research poster and </a:t>
              </a:r>
              <a:r>
                <a:rPr lang="en-US" sz="1800" dirty="0" smtClean="0">
                  <a:latin typeface="Trebuchet MS" pitchFamily="34" charset="0"/>
                </a:rPr>
                <a:t>save valuable time placing titles, subtitles,</a:t>
              </a:r>
              <a:r>
                <a:rPr lang="en-US" sz="1800" baseline="0" dirty="0" smtClean="0">
                  <a:latin typeface="Trebuchet MS" pitchFamily="34" charset="0"/>
                </a:rPr>
                <a:t> text, and graphics</a:t>
              </a:r>
              <a:r>
                <a:rPr lang="en-US" sz="1800" dirty="0" smtClean="0">
                  <a:latin typeface="Trebuchet MS" pitchFamily="34" charset="0"/>
                </a:rPr>
                <a:t>. </a:t>
              </a:r>
            </a:p>
            <a:p>
              <a:pPr defTabSz="3765639"/>
              <a:r>
                <a:rPr lang="en-US" sz="1050" dirty="0" smtClean="0">
                  <a:latin typeface="Trebuchet MS" pitchFamily="34" charset="0"/>
                </a:rPr>
                <a:t> </a:t>
              </a:r>
            </a:p>
            <a:p>
              <a:pPr defTabSz="4389219"/>
              <a:r>
                <a:rPr lang="en-US" sz="1800" dirty="0" smtClean="0">
                  <a:latin typeface="Trebuchet MS" pitchFamily="34" charset="0"/>
                </a:rPr>
                <a:t>We provide a series of online answer your poster production questions. To view our template tutorials, go online to </a:t>
              </a:r>
              <a:r>
                <a:rPr lang="en-US" sz="1800" b="1" dirty="0" smtClean="0">
                  <a:solidFill>
                    <a:srgbClr val="FFC000"/>
                  </a:solidFill>
                  <a:latin typeface="Trebuchet MS" pitchFamily="34" charset="0"/>
                </a:rPr>
                <a:t>PosterPresentations.com</a:t>
              </a:r>
              <a:r>
                <a:rPr lang="en-US" sz="1800" b="1" dirty="0" smtClean="0">
                  <a:solidFill>
                    <a:schemeClr val="bg1"/>
                  </a:solidFill>
                  <a:latin typeface="Trebuchet MS" pitchFamily="34" charset="0"/>
                </a:rPr>
                <a:t> </a:t>
              </a:r>
              <a:r>
                <a:rPr lang="en-US" sz="1800" dirty="0" smtClean="0">
                  <a:solidFill>
                    <a:schemeClr val="bg1"/>
                  </a:solidFill>
                  <a:latin typeface="Trebuchet MS" pitchFamily="34" charset="0"/>
                </a:rPr>
                <a:t>and click on HELP DESK.</a:t>
              </a:r>
            </a:p>
            <a:p>
              <a:pPr defTabSz="4389219"/>
              <a:r>
                <a:rPr lang="en-US" sz="1050" dirty="0" smtClean="0">
                  <a:latin typeface="Trebuchet MS" pitchFamily="34" charset="0"/>
                </a:rPr>
                <a:t> </a:t>
              </a:r>
            </a:p>
            <a:p>
              <a:pPr defTabSz="4389219"/>
              <a:r>
                <a:rPr lang="en-US" sz="1800" dirty="0" smtClean="0">
                  <a:solidFill>
                    <a:schemeClr val="bg1"/>
                  </a:solidFill>
                  <a:latin typeface="Trebuchet MS" pitchFamily="34" charset="0"/>
                </a:rPr>
                <a:t>When</a:t>
              </a:r>
              <a:r>
                <a:rPr lang="en-US" sz="1800" baseline="0" dirty="0" smtClean="0">
                  <a:solidFill>
                    <a:schemeClr val="bg1"/>
                  </a:solidFill>
                  <a:latin typeface="Trebuchet MS" pitchFamily="34" charset="0"/>
                </a:rPr>
                <a:t> you are ready to</a:t>
              </a:r>
              <a:r>
                <a:rPr lang="en-US" sz="1800" dirty="0" smtClean="0">
                  <a:solidFill>
                    <a:schemeClr val="bg1"/>
                  </a:solidFill>
                  <a:latin typeface="Trebuchet MS" pitchFamily="34" charset="0"/>
                </a:rPr>
                <a:t> </a:t>
              </a:r>
              <a:r>
                <a:rPr lang="en-US" sz="1800" baseline="0" dirty="0" smtClean="0">
                  <a:solidFill>
                    <a:schemeClr val="bg1"/>
                  </a:solidFill>
                  <a:latin typeface="Trebuchet MS" pitchFamily="34" charset="0"/>
                </a:rPr>
                <a:t> print your poster</a:t>
              </a:r>
              <a:r>
                <a:rPr lang="en-US" sz="1800" dirty="0" smtClean="0">
                  <a:solidFill>
                    <a:schemeClr val="bg1"/>
                  </a:solidFill>
                  <a:latin typeface="Trebuchet MS" pitchFamily="34" charset="0"/>
                </a:rPr>
                <a:t>,</a:t>
              </a:r>
              <a:r>
                <a:rPr lang="en-US" sz="1800" baseline="0" dirty="0" smtClean="0">
                  <a:solidFill>
                    <a:schemeClr val="bg1"/>
                  </a:solidFill>
                  <a:latin typeface="Trebuchet MS" pitchFamily="34" charset="0"/>
                </a:rPr>
                <a:t> go online to </a:t>
              </a:r>
              <a:r>
                <a:rPr lang="en-US" sz="1800" b="0" dirty="0" smtClean="0">
                  <a:solidFill>
                    <a:schemeClr val="bg1"/>
                  </a:solidFill>
                  <a:latin typeface="Trebuchet MS" pitchFamily="34" charset="0"/>
                </a:rPr>
                <a:t>PosterPresentations.com</a:t>
              </a:r>
              <a:r>
                <a:rPr lang="en-US" sz="1800" dirty="0" smtClean="0">
                  <a:solidFill>
                    <a:schemeClr val="bg1"/>
                  </a:solidFill>
                  <a:latin typeface="Trebuchet MS" pitchFamily="34" charset="0"/>
                </a:rPr>
                <a:t/>
              </a:r>
              <a:br>
                <a:rPr lang="en-US" sz="1800" dirty="0" smtClean="0">
                  <a:solidFill>
                    <a:schemeClr val="bg1"/>
                  </a:solidFill>
                  <a:latin typeface="Trebuchet MS" pitchFamily="34" charset="0"/>
                </a:rPr>
              </a:br>
              <a:r>
                <a:rPr lang="en-US" sz="1050" dirty="0" smtClean="0">
                  <a:solidFill>
                    <a:schemeClr val="bg1"/>
                  </a:solidFill>
                  <a:latin typeface="Trebuchet MS" pitchFamily="34" charset="0"/>
                </a:rPr>
                <a:t> </a:t>
              </a:r>
            </a:p>
            <a:p>
              <a:pPr algn="l" defTabSz="3765639"/>
              <a:r>
                <a:rPr lang="en-US" sz="1800" b="0" dirty="0" smtClean="0">
                  <a:solidFill>
                    <a:schemeClr val="bg1"/>
                  </a:solidFill>
                  <a:latin typeface="Trebuchet MS" pitchFamily="34" charset="0"/>
                </a:rPr>
                <a:t>Need</a:t>
              </a:r>
              <a:r>
                <a:rPr lang="en-US" sz="1800" b="0" baseline="0" dirty="0" smtClean="0">
                  <a:solidFill>
                    <a:schemeClr val="bg1"/>
                  </a:solidFill>
                  <a:latin typeface="Trebuchet MS" pitchFamily="34" charset="0"/>
                </a:rPr>
                <a:t> assistance? Call us at </a:t>
              </a:r>
              <a:r>
                <a:rPr lang="en-US" sz="1800" b="0" dirty="0" smtClean="0">
                  <a:solidFill>
                    <a:srgbClr val="FFC000"/>
                  </a:solidFill>
                  <a:latin typeface="Trebuchet MS" pitchFamily="34" charset="0"/>
                </a:rPr>
                <a:t>1.510.649.3001</a:t>
              </a:r>
            </a:p>
            <a:p>
              <a:pPr algn="l" defTabSz="3765639"/>
              <a:r>
                <a:rPr lang="en-US" sz="1050" b="1" dirty="0" smtClean="0">
                  <a:solidFill>
                    <a:srgbClr val="FFFF00"/>
                  </a:solidFill>
                  <a:latin typeface="Trebuchet MS" pitchFamily="34" charset="0"/>
                </a:rPr>
                <a:t> </a:t>
              </a:r>
            </a:p>
            <a:p>
              <a:pPr algn="l" defTabSz="3765639"/>
              <a:endParaRPr lang="en-US" sz="1050" b="1" dirty="0" smtClean="0">
                <a:solidFill>
                  <a:srgbClr val="FFFF00"/>
                </a:solidFill>
                <a:latin typeface="Trebuchet MS" pitchFamily="34" charset="0"/>
              </a:endParaRPr>
            </a:p>
            <a:p>
              <a:pPr algn="l" defTabSz="3765639"/>
              <a:endParaRPr lang="en-US" sz="1050" b="1" dirty="0" smtClean="0">
                <a:solidFill>
                  <a:srgbClr val="FFFF00"/>
                </a:solidFill>
                <a:latin typeface="Trebuchet MS" pitchFamily="34" charset="0"/>
              </a:endParaRPr>
            </a:p>
            <a:p>
              <a:pPr algn="l" defTabSz="3765639"/>
              <a:endParaRPr lang="en-US" sz="1050" b="1" dirty="0" smtClean="0">
                <a:solidFill>
                  <a:srgbClr val="FFFF00"/>
                </a:solidFill>
                <a:latin typeface="Trebuchet MS" pitchFamily="34" charset="0"/>
              </a:endParaRPr>
            </a:p>
            <a:p>
              <a:pPr algn="l" defTabSz="3765639"/>
              <a:endParaRPr lang="en-US" sz="1050" b="1" dirty="0" smtClean="0">
                <a:solidFill>
                  <a:srgbClr val="FFFF00"/>
                </a:solidFill>
                <a:latin typeface="Trebuchet MS" pitchFamily="34" charset="0"/>
              </a:endParaRPr>
            </a:p>
            <a:p>
              <a:pPr algn="ctr"/>
              <a:endParaRPr lang="en-US" sz="1600" b="1" dirty="0" smtClean="0">
                <a:solidFill>
                  <a:schemeClr val="bg1"/>
                </a:solidFill>
                <a:latin typeface="Trebuchet MS" pitchFamily="34" charset="0"/>
              </a:endParaRPr>
            </a:p>
            <a:p>
              <a:pPr algn="ctr"/>
              <a:r>
                <a:rPr lang="en-US" sz="2800" b="1" spc="600" dirty="0" smtClean="0">
                  <a:solidFill>
                    <a:schemeClr val="bg1"/>
                  </a:solidFill>
                  <a:latin typeface="Trebuchet MS" pitchFamily="34" charset="0"/>
                </a:rPr>
                <a:t>QUICK START</a:t>
              </a:r>
            </a:p>
            <a:p>
              <a:pPr algn="ctr"/>
              <a:r>
                <a:rPr lang="en-US" sz="1050" b="1" baseline="0" dirty="0" smtClean="0">
                  <a:solidFill>
                    <a:schemeClr val="bg1"/>
                  </a:solidFill>
                  <a:latin typeface="Trebuchet MS" pitchFamily="34" charset="0"/>
                </a:rPr>
                <a:t> </a:t>
              </a:r>
            </a:p>
            <a:p>
              <a:pPr algn="ctr"/>
              <a:r>
                <a:rPr lang="en-US" sz="2000" b="1" baseline="0" dirty="0" smtClean="0">
                  <a:solidFill>
                    <a:srgbClr val="FFC000"/>
                  </a:solidFill>
                  <a:latin typeface="Trebuchet MS" pitchFamily="34" charset="0"/>
                </a:rPr>
                <a:t>Zoom in and out</a:t>
              </a:r>
            </a:p>
            <a:p>
              <a:pPr marL="1203325" indent="0" algn="l" defTabSz="850900"/>
              <a:r>
                <a:rPr lang="en-US" sz="16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8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Title, Authors, and Affiliations</a:t>
              </a:r>
            </a:p>
            <a:p>
              <a:pPr algn="l"/>
              <a:r>
                <a:rPr lang="en-US" sz="16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16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050" b="0" spc="0" baseline="0" dirty="0" smtClean="0">
                  <a:solidFill>
                    <a:schemeClr val="bg1">
                      <a:lumMod val="75000"/>
                    </a:schemeClr>
                  </a:solidFill>
                  <a:latin typeface="Trebuchet MS" pitchFamily="34" charset="0"/>
                </a:rPr>
                <a:t> </a:t>
              </a:r>
            </a:p>
            <a:p>
              <a:pPr algn="l"/>
              <a:r>
                <a:rPr lang="en-US" sz="1600" b="1" spc="300" baseline="0" dirty="0" smtClean="0">
                  <a:solidFill>
                    <a:srgbClr val="FFC000"/>
                  </a:solidFill>
                  <a:latin typeface="Trebuchet MS" pitchFamily="34" charset="0"/>
                </a:rPr>
                <a:t>TIP</a:t>
              </a:r>
              <a:r>
                <a:rPr lang="en-US" sz="1600" b="1" baseline="0" dirty="0" smtClean="0">
                  <a:solidFill>
                    <a:srgbClr val="FFC000"/>
                  </a:solidFill>
                  <a:latin typeface="Trebuchet MS" pitchFamily="34" charset="0"/>
                </a:rPr>
                <a:t>: </a:t>
              </a:r>
              <a:r>
                <a:rPr lang="en-US" sz="1600" b="0" baseline="0" dirty="0" smtClean="0">
                  <a:solidFill>
                    <a:schemeClr val="bg1">
                      <a:lumMod val="75000"/>
                    </a:schemeClr>
                  </a:solidFill>
                  <a:latin typeface="Trebuchet MS" pitchFamily="34" charset="0"/>
                </a:rPr>
                <a:t>The font size of your title should be bigger than your name(s) and institution name(s).</a:t>
              </a:r>
            </a:p>
            <a:p>
              <a:pPr algn="l"/>
              <a:endParaRPr lang="en-US" sz="1600" b="0" baseline="0" dirty="0" smtClean="0">
                <a:solidFill>
                  <a:schemeClr val="bg1">
                    <a:lumMod val="75000"/>
                  </a:schemeClr>
                </a:solidFill>
                <a:latin typeface="Trebuchet MS" pitchFamily="34" charset="0"/>
              </a:endParaRPr>
            </a:p>
            <a:p>
              <a:pPr algn="l"/>
              <a:endParaRPr lang="en-US" sz="1600" b="0" baseline="0" dirty="0" smtClean="0">
                <a:solidFill>
                  <a:schemeClr val="bg1">
                    <a:lumMod val="75000"/>
                  </a:schemeClr>
                </a:solidFill>
                <a:latin typeface="Trebuchet MS" pitchFamily="34" charset="0"/>
              </a:endParaRPr>
            </a:p>
            <a:p>
              <a:pPr algn="l"/>
              <a:r>
                <a:rPr lang="en-US" sz="1800" b="1" baseline="0" dirty="0" smtClean="0">
                  <a:solidFill>
                    <a:schemeClr val="bg1"/>
                  </a:solidFill>
                  <a:latin typeface="Trebuchet MS" pitchFamily="34" charset="0"/>
                </a:rPr>
                <a:t/>
              </a:r>
              <a:br>
                <a:rPr lang="en-US" sz="1800" b="1" baseline="0" dirty="0" smtClean="0">
                  <a:solidFill>
                    <a:schemeClr val="bg1"/>
                  </a:solidFill>
                  <a:latin typeface="Trebuchet MS" pitchFamily="34" charset="0"/>
                </a:rPr>
              </a:br>
              <a:endParaRPr lang="en-US" sz="1800" b="1" dirty="0" smtClean="0">
                <a:solidFill>
                  <a:schemeClr val="bg1"/>
                </a:solidFill>
                <a:latin typeface="Trebuchet MS" pitchFamily="34" charset="0"/>
              </a:endParaRPr>
            </a:p>
            <a:p>
              <a:pPr algn="ctr"/>
              <a:endParaRPr lang="en-US" sz="1800" b="1" dirty="0" smtClean="0">
                <a:solidFill>
                  <a:srgbClr val="FFC000"/>
                </a:solidFill>
                <a:latin typeface="Trebuchet MS" pitchFamily="34" charset="0"/>
              </a:endParaRPr>
            </a:p>
            <a:p>
              <a:pPr algn="ctr"/>
              <a:endParaRPr lang="en-US" sz="1800" b="1" dirty="0" smtClean="0">
                <a:solidFill>
                  <a:srgbClr val="FFC000"/>
                </a:solidFill>
                <a:latin typeface="Trebuchet MS" pitchFamily="34" charset="0"/>
              </a:endParaRPr>
            </a:p>
            <a:p>
              <a:pPr algn="ctr"/>
              <a:r>
                <a:rPr lang="en-US" sz="2000" b="1" dirty="0" smtClean="0">
                  <a:solidFill>
                    <a:srgbClr val="FFC000"/>
                  </a:solidFill>
                  <a:latin typeface="Trebuchet MS" pitchFamily="34" charset="0"/>
                </a:rPr>
                <a:t>Adding Logos</a:t>
              </a:r>
              <a:r>
                <a:rPr lang="en-US" sz="2000" b="1" baseline="0" dirty="0" smtClean="0">
                  <a:solidFill>
                    <a:srgbClr val="FFC000"/>
                  </a:solidFill>
                  <a:latin typeface="Trebuchet MS" pitchFamily="34" charset="0"/>
                </a:rPr>
                <a:t> / Seals</a:t>
              </a:r>
            </a:p>
            <a:p>
              <a:pPr algn="l"/>
              <a:r>
                <a:rPr lang="en-US" sz="16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050" b="0" spc="300" baseline="0" dirty="0" smtClean="0">
                <a:solidFill>
                  <a:schemeClr val="bg1">
                    <a:lumMod val="75000"/>
                  </a:schemeClr>
                </a:solidFill>
                <a:latin typeface="Trebuchet MS" pitchFamily="34" charset="0"/>
              </a:endParaRPr>
            </a:p>
            <a:p>
              <a:pPr algn="l"/>
              <a:r>
                <a:rPr lang="en-US" sz="1600" b="1" spc="300" baseline="0" dirty="0" smtClean="0">
                  <a:solidFill>
                    <a:srgbClr val="FFC000"/>
                  </a:solidFill>
                  <a:latin typeface="Trebuchet MS" pitchFamily="34" charset="0"/>
                </a:rPr>
                <a:t>TIP:</a:t>
              </a:r>
              <a:r>
                <a:rPr lang="en-US" sz="1600" b="1" spc="0" baseline="0" dirty="0" smtClean="0">
                  <a:solidFill>
                    <a:srgbClr val="FFC000"/>
                  </a:solidFill>
                  <a:latin typeface="Trebuchet MS" pitchFamily="34" charset="0"/>
                </a:rPr>
                <a:t> </a:t>
              </a:r>
              <a:r>
                <a:rPr lang="en-US" sz="1600" b="0" baseline="0" dirty="0" smtClean="0">
                  <a:solidFill>
                    <a:schemeClr val="bg1">
                      <a:lumMod val="75000"/>
                    </a:schemeClr>
                  </a:solidFill>
                  <a:latin typeface="Trebuchet MS" pitchFamily="34" charset="0"/>
                </a:rPr>
                <a:t>See if your company’s logo is available on our free poster templates page.</a:t>
              </a:r>
            </a:p>
            <a:p>
              <a:pPr algn="l"/>
              <a:endParaRPr lang="en-US" sz="16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977900"/>
              <a:r>
                <a:rPr lang="en-US" sz="16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600" b="0" spc="0" baseline="0" dirty="0" smtClean="0">
                  <a:solidFill>
                    <a:schemeClr val="bg1">
                      <a:lumMod val="75000"/>
                    </a:schemeClr>
                  </a:solidFill>
                  <a:latin typeface="Trebuchet MS" pitchFamily="34" charset="0"/>
                </a:rPr>
                <a:t>disproportionally.</a:t>
              </a:r>
            </a:p>
            <a:p>
              <a:pPr algn="l" defTabSz="977900"/>
              <a:endParaRPr lang="en-US" sz="1600" b="0" baseline="0" dirty="0" smtClean="0">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977900"/>
              <a:r>
                <a:rPr lang="en-US" sz="16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800" b="0" dirty="0" smtClean="0">
                <a:latin typeface="Trebuchet MS" pitchFamily="34" charset="0"/>
              </a:endParaRPr>
            </a:p>
          </p:txBody>
        </p:sp>
        <p:cxnSp>
          <p:nvCxnSpPr>
            <p:cNvPr id="39" name="Straight Connector 38"/>
            <p:cNvCxnSpPr/>
            <p:nvPr userDrawn="1"/>
          </p:nvCxnSpPr>
          <p:spPr>
            <a:xfrm>
              <a:off x="-11220550" y="6558957"/>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userDrawn="1"/>
          </p:nvPicPr>
          <p:blipFill>
            <a:blip r:embed="rId3"/>
            <a:stretch>
              <a:fillRect/>
            </a:stretch>
          </p:blipFill>
          <p:spPr>
            <a:xfrm>
              <a:off x="-10921163" y="8258380"/>
              <a:ext cx="1597665" cy="1001614"/>
            </a:xfrm>
            <a:prstGeom prst="rect">
              <a:avLst/>
            </a:prstGeom>
          </p:spPr>
        </p:pic>
        <p:pic>
          <p:nvPicPr>
            <p:cNvPr id="41" name="Picture 40"/>
            <p:cNvPicPr>
              <a:picLocks noChangeAspect="1"/>
            </p:cNvPicPr>
            <p:nvPr userDrawn="1"/>
          </p:nvPicPr>
          <p:blipFill>
            <a:blip r:embed="rId4"/>
            <a:stretch>
              <a:fillRect/>
            </a:stretch>
          </p:blipFill>
          <p:spPr>
            <a:xfrm>
              <a:off x="-10736023" y="12656056"/>
              <a:ext cx="9986807" cy="877998"/>
            </a:xfrm>
            <a:prstGeom prst="rect">
              <a:avLst/>
            </a:prstGeom>
          </p:spPr>
        </p:pic>
        <p:grpSp>
          <p:nvGrpSpPr>
            <p:cNvPr id="42" name="Group 41"/>
            <p:cNvGrpSpPr/>
            <p:nvPr userDrawn="1"/>
          </p:nvGrpSpPr>
          <p:grpSpPr>
            <a:xfrm>
              <a:off x="-9844889" y="20003965"/>
              <a:ext cx="7631078" cy="1987374"/>
              <a:chOff x="-4516464" y="11400895"/>
              <a:chExt cx="3516822" cy="1095700"/>
            </a:xfrm>
          </p:grpSpPr>
          <p:grpSp>
            <p:nvGrpSpPr>
              <p:cNvPr id="71" name="Group 70"/>
              <p:cNvGrpSpPr/>
              <p:nvPr userDrawn="1"/>
            </p:nvGrpSpPr>
            <p:grpSpPr>
              <a:xfrm>
                <a:off x="-2783494" y="11400931"/>
                <a:ext cx="624373" cy="894738"/>
                <a:chOff x="-3958698" y="11604666"/>
                <a:chExt cx="779266" cy="1282148"/>
              </a:xfrm>
            </p:grpSpPr>
            <p:pic>
              <p:nvPicPr>
                <p:cNvPr id="77" name="Picture 76"/>
                <p:cNvPicPr>
                  <a:picLocks noChangeAspect="1"/>
                </p:cNvPicPr>
                <p:nvPr userDrawn="1"/>
              </p:nvPicPr>
              <p:blipFill>
                <a:blip r:embed="rId5"/>
                <a:stretch>
                  <a:fillRect/>
                </a:stretch>
              </p:blipFill>
              <p:spPr>
                <a:xfrm>
                  <a:off x="-3948160" y="11604666"/>
                  <a:ext cx="768728" cy="1090753"/>
                </a:xfrm>
                <a:prstGeom prst="rect">
                  <a:avLst/>
                </a:prstGeom>
              </p:spPr>
            </p:pic>
            <p:sp>
              <p:nvSpPr>
                <p:cNvPr id="78" name="TextBox 56"/>
                <p:cNvSpPr txBox="1"/>
                <p:nvPr userDrawn="1"/>
              </p:nvSpPr>
              <p:spPr>
                <a:xfrm>
                  <a:off x="-3958698" y="12643655"/>
                  <a:ext cx="779263" cy="243159"/>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b="1" dirty="0" smtClean="0">
                      <a:solidFill>
                        <a:schemeClr val="tx1"/>
                      </a:solidFill>
                    </a:rPr>
                    <a:t>ORIGINAL</a:t>
                  </a:r>
                  <a:endParaRPr lang="en-US" sz="1200" b="1" dirty="0">
                    <a:solidFill>
                      <a:schemeClr val="tx1"/>
                    </a:solidFill>
                  </a:endParaRPr>
                </a:p>
              </p:txBody>
            </p:sp>
          </p:grpSp>
          <p:grpSp>
            <p:nvGrpSpPr>
              <p:cNvPr id="72" name="Group 71"/>
              <p:cNvGrpSpPr/>
              <p:nvPr userDrawn="1"/>
            </p:nvGrpSpPr>
            <p:grpSpPr>
              <a:xfrm>
                <a:off x="-2033159" y="11400901"/>
                <a:ext cx="1033517" cy="907673"/>
                <a:chOff x="-2921738" y="11667366"/>
                <a:chExt cx="1420279" cy="1247341"/>
              </a:xfrm>
            </p:grpSpPr>
            <p:pic>
              <p:nvPicPr>
                <p:cNvPr id="75" name="Picture 74"/>
                <p:cNvPicPr>
                  <a:picLocks noChangeAspect="1"/>
                </p:cNvPicPr>
                <p:nvPr userDrawn="1"/>
              </p:nvPicPr>
              <p:blipFill>
                <a:blip r:embed="rId5"/>
                <a:stretch>
                  <a:fillRect/>
                </a:stretch>
              </p:blipFill>
              <p:spPr>
                <a:xfrm>
                  <a:off x="-2921738" y="11667366"/>
                  <a:ext cx="1420279" cy="1029695"/>
                </a:xfrm>
                <a:prstGeom prst="rect">
                  <a:avLst/>
                </a:prstGeom>
              </p:spPr>
            </p:pic>
            <p:sp>
              <p:nvSpPr>
                <p:cNvPr id="76" name="TextBox 54"/>
                <p:cNvSpPr txBox="1"/>
                <p:nvPr userDrawn="1"/>
              </p:nvSpPr>
              <p:spPr>
                <a:xfrm>
                  <a:off x="-2918992" y="12642653"/>
                  <a:ext cx="1417533" cy="272054"/>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b="1" dirty="0" smtClean="0">
                      <a:solidFill>
                        <a:schemeClr val="bg1"/>
                      </a:solidFill>
                    </a:rPr>
                    <a:t>DISTORTED</a:t>
                  </a:r>
                  <a:endParaRPr lang="en-US" sz="700" b="1" dirty="0">
                    <a:solidFill>
                      <a:schemeClr val="bg1"/>
                    </a:solidFill>
                  </a:endParaRPr>
                </a:p>
              </p:txBody>
            </p:sp>
          </p:grpSp>
          <p:pic>
            <p:nvPicPr>
              <p:cNvPr id="73" name="Picture 72"/>
              <p:cNvPicPr>
                <a:picLocks noChangeAspect="1"/>
              </p:cNvPicPr>
              <p:nvPr userDrawn="1"/>
            </p:nvPicPr>
            <p:blipFill>
              <a:blip r:embed="rId6"/>
              <a:stretch>
                <a:fillRect/>
              </a:stretch>
            </p:blipFill>
            <p:spPr>
              <a:xfrm>
                <a:off x="-4516464" y="11400895"/>
                <a:ext cx="1098742" cy="847761"/>
              </a:xfrm>
              <a:prstGeom prst="rect">
                <a:avLst/>
              </a:prstGeom>
            </p:spPr>
          </p:pic>
          <p:sp>
            <p:nvSpPr>
              <p:cNvPr id="74" name="TextBox 52"/>
              <p:cNvSpPr txBox="1"/>
              <p:nvPr userDrawn="1"/>
            </p:nvSpPr>
            <p:spPr>
              <a:xfrm>
                <a:off x="-4471893" y="12298627"/>
                <a:ext cx="1035685" cy="197968"/>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dirty="0" smtClean="0">
                    <a:solidFill>
                      <a:schemeClr val="bg1"/>
                    </a:solidFill>
                  </a:rPr>
                  <a:t>Corner</a:t>
                </a:r>
                <a:r>
                  <a:rPr lang="en-US" sz="1400" baseline="0" dirty="0" smtClean="0">
                    <a:solidFill>
                      <a:schemeClr val="bg1"/>
                    </a:solidFill>
                  </a:rPr>
                  <a:t> handles</a:t>
                </a:r>
                <a:endParaRPr lang="en-US" sz="1400" dirty="0">
                  <a:solidFill>
                    <a:schemeClr val="bg1"/>
                  </a:solidFill>
                </a:endParaRPr>
              </a:p>
            </p:txBody>
          </p:sp>
        </p:grpSp>
        <p:grpSp>
          <p:nvGrpSpPr>
            <p:cNvPr id="43" name="Group 42"/>
            <p:cNvGrpSpPr/>
            <p:nvPr userDrawn="1"/>
          </p:nvGrpSpPr>
          <p:grpSpPr>
            <a:xfrm>
              <a:off x="-9469558" y="23877378"/>
              <a:ext cx="7832477" cy="2027099"/>
              <a:chOff x="-4365215" y="13511542"/>
              <a:chExt cx="3609638" cy="1117602"/>
            </a:xfrm>
          </p:grpSpPr>
          <p:pic>
            <p:nvPicPr>
              <p:cNvPr id="44" name="Picture 43"/>
              <p:cNvPicPr/>
              <p:nvPr userDrawn="1"/>
            </p:nvPicPr>
            <p:blipFill>
              <a:blip r:embed="rId7"/>
              <a:stretch>
                <a:fillRect/>
              </a:stretch>
            </p:blipFill>
            <p:spPr>
              <a:xfrm>
                <a:off x="-4116855" y="13661577"/>
                <a:ext cx="1512652" cy="772700"/>
              </a:xfrm>
              <a:prstGeom prst="rect">
                <a:avLst/>
              </a:prstGeom>
            </p:spPr>
          </p:pic>
          <p:pic>
            <p:nvPicPr>
              <p:cNvPr id="45" name="Picture 44"/>
              <p:cNvPicPr/>
              <p:nvPr userDrawn="1"/>
            </p:nvPicPr>
            <p:blipFill>
              <a:blip r:embed="rId8"/>
              <a:stretch>
                <a:fillRect/>
              </a:stretch>
            </p:blipFill>
            <p:spPr>
              <a:xfrm>
                <a:off x="-2534018" y="13661577"/>
                <a:ext cx="1512652" cy="772700"/>
              </a:xfrm>
              <a:prstGeom prst="rect">
                <a:avLst/>
              </a:prstGeom>
            </p:spPr>
          </p:pic>
          <p:sp>
            <p:nvSpPr>
              <p:cNvPr id="69" name="TextBox 47"/>
              <p:cNvSpPr txBox="1"/>
              <p:nvPr userDrawn="1"/>
            </p:nvSpPr>
            <p:spPr>
              <a:xfrm rot="16200000">
                <a:off x="-4859006" y="14005333"/>
                <a:ext cx="1117601" cy="130020"/>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00" dirty="0" smtClean="0">
                    <a:solidFill>
                      <a:srgbClr val="92D050"/>
                    </a:solidFill>
                  </a:rPr>
                  <a:t>Good</a:t>
                </a:r>
                <a:r>
                  <a:rPr lang="en-US" sz="1100" baseline="0" dirty="0" smtClean="0">
                    <a:solidFill>
                      <a:srgbClr val="92D050"/>
                    </a:solidFill>
                  </a:rPr>
                  <a:t> </a:t>
                </a:r>
                <a:r>
                  <a:rPr lang="en-US" sz="1100" baseline="0" dirty="0" smtClean="0">
                    <a:solidFill>
                      <a:schemeClr val="bg1"/>
                    </a:solidFill>
                  </a:rPr>
                  <a:t>printing quality</a:t>
                </a:r>
                <a:endParaRPr lang="en-US" sz="1100" dirty="0">
                  <a:solidFill>
                    <a:schemeClr val="bg1"/>
                  </a:solidFill>
                </a:endParaRPr>
              </a:p>
            </p:txBody>
          </p:sp>
          <p:sp>
            <p:nvSpPr>
              <p:cNvPr id="70" name="TextBox 48"/>
              <p:cNvSpPr txBox="1"/>
              <p:nvPr userDrawn="1"/>
            </p:nvSpPr>
            <p:spPr>
              <a:xfrm rot="16200000">
                <a:off x="-1385298" y="13999423"/>
                <a:ext cx="1117601" cy="141841"/>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dirty="0" smtClean="0">
                    <a:solidFill>
                      <a:srgbClr val="FF0000"/>
                    </a:solidFill>
                  </a:rPr>
                  <a:t>Bad </a:t>
                </a:r>
                <a:r>
                  <a:rPr lang="en-US" sz="1200" dirty="0" smtClean="0">
                    <a:solidFill>
                      <a:schemeClr val="bg1"/>
                    </a:solidFill>
                  </a:rPr>
                  <a:t>printing quality</a:t>
                </a:r>
                <a:endParaRPr lang="en-US" sz="1200" dirty="0">
                  <a:solidFill>
                    <a:schemeClr val="bg1"/>
                  </a:solidFill>
                </a:endParaRPr>
              </a:p>
            </p:txBody>
          </p:sp>
        </p:grpSp>
      </p:grpSp>
      <p:grpSp>
        <p:nvGrpSpPr>
          <p:cNvPr id="79" name="Group 78"/>
          <p:cNvGrpSpPr>
            <a:grpSpLocks noChangeAspect="1"/>
          </p:cNvGrpSpPr>
          <p:nvPr userDrawn="1"/>
        </p:nvGrpSpPr>
        <p:grpSpPr>
          <a:xfrm>
            <a:off x="33172104" y="11216"/>
            <a:ext cx="6632760" cy="21934383"/>
            <a:chOff x="36782324" y="0"/>
            <a:chExt cx="11062139" cy="27432000"/>
          </a:xfrm>
        </p:grpSpPr>
        <p:sp>
          <p:nvSpPr>
            <p:cNvPr id="80" name="Rectangle 79"/>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3200" b="1" spc="600" dirty="0" smtClean="0">
                  <a:solidFill>
                    <a:schemeClr val="bg1"/>
                  </a:solidFill>
                  <a:latin typeface="Trebuchet MS" pitchFamily="34" charset="0"/>
                </a:rPr>
                <a:t>QUICK START (cont.)</a:t>
              </a:r>
            </a:p>
            <a:p>
              <a:pPr algn="ctr"/>
              <a:endParaRPr lang="en-US" sz="28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6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6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r>
                <a:rPr lang="en-US" sz="16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6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1730375" lvl="2" indent="0" algn="l" defTabSz="114300"/>
              <a:r>
                <a:rPr lang="en-US" sz="16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6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6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600" b="0" baseline="0" dirty="0" smtClean="0">
                <a:solidFill>
                  <a:schemeClr val="bg1">
                    <a:lumMod val="75000"/>
                  </a:schemeClr>
                </a:solidFill>
                <a:latin typeface="Trebuchet MS" pitchFamily="34" charset="0"/>
              </a:endParaRPr>
            </a:p>
            <a:p>
              <a:pPr marL="1518341" lvl="2" indent="0" algn="l" defTabSz="114300"/>
              <a:endParaRPr lang="en-US" sz="16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971550" lvl="1" indent="0" algn="l" defTabSz="114300"/>
              <a:r>
                <a:rPr lang="en-US" sz="16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6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6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0" baseline="0" dirty="0" smtClean="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pic>
          <p:nvPicPr>
            <p:cNvPr id="81" name="Picture 80"/>
            <p:cNvPicPr/>
            <p:nvPr userDrawn="1"/>
          </p:nvPicPr>
          <p:blipFill>
            <a:blip r:embed="rId9"/>
            <a:stretch>
              <a:fillRect/>
            </a:stretch>
          </p:blipFill>
          <p:spPr>
            <a:xfrm>
              <a:off x="39540164" y="3688889"/>
              <a:ext cx="5586150" cy="1716939"/>
            </a:xfrm>
            <a:prstGeom prst="rect">
              <a:avLst/>
            </a:prstGeom>
          </p:spPr>
        </p:pic>
        <p:pic>
          <p:nvPicPr>
            <p:cNvPr id="82" name="Picture 81"/>
            <p:cNvPicPr>
              <a:picLocks noChangeAspect="1"/>
            </p:cNvPicPr>
            <p:nvPr userDrawn="1"/>
          </p:nvPicPr>
          <p:blipFill>
            <a:blip r:embed="rId10"/>
            <a:stretch>
              <a:fillRect/>
            </a:stretch>
          </p:blipFill>
          <p:spPr>
            <a:xfrm>
              <a:off x="37163425" y="8002947"/>
              <a:ext cx="2969584" cy="1140240"/>
            </a:xfrm>
            <a:prstGeom prst="rect">
              <a:avLst/>
            </a:prstGeom>
            <a:ln>
              <a:noFill/>
            </a:ln>
          </p:spPr>
        </p:pic>
        <p:pic>
          <p:nvPicPr>
            <p:cNvPr id="83" name="Picture 82"/>
            <p:cNvPicPr/>
            <p:nvPr userDrawn="1"/>
          </p:nvPicPr>
          <p:blipFill>
            <a:blip r:embed="rId11"/>
            <a:stretch>
              <a:fillRect/>
            </a:stretch>
          </p:blipFill>
          <p:spPr>
            <a:xfrm>
              <a:off x="37593435" y="11823083"/>
              <a:ext cx="1482265" cy="825421"/>
            </a:xfrm>
            <a:prstGeom prst="rect">
              <a:avLst/>
            </a:prstGeom>
          </p:spPr>
        </p:pic>
        <p:grpSp>
          <p:nvGrpSpPr>
            <p:cNvPr id="84" name="Group 83"/>
            <p:cNvGrpSpPr/>
            <p:nvPr userDrawn="1"/>
          </p:nvGrpSpPr>
          <p:grpSpPr>
            <a:xfrm>
              <a:off x="37163426" y="23152348"/>
              <a:ext cx="10354213" cy="1115850"/>
              <a:chOff x="31687960" y="29635357"/>
              <a:chExt cx="9771399" cy="1155811"/>
            </a:xfrm>
          </p:grpSpPr>
          <p:sp>
            <p:nvSpPr>
              <p:cNvPr id="86" name="Rounded Rectangle 85"/>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a:p>
            </p:txBody>
          </p:sp>
          <p:pic>
            <p:nvPicPr>
              <p:cNvPr id="87" name="Picture 86" descr="http://t2.gstatic.com/images?q=tbn:ANd9GcR4APHC6TT9w54M2zn_pvCiBxUNcspYPoVxirLRphBoJabfSvu7zw">
                <a:hlinkClick r:id="rId12"/>
              </p:cNvPr>
              <p:cNvPicPr>
                <a:picLocks noChangeAspect="1" noChangeArrowheads="1"/>
              </p:cNvPicPr>
              <p:nvPr userDrawn="1"/>
            </p:nvPicPr>
            <p:blipFill>
              <a:blip r:embed="rId13" cstate="print"/>
              <a:srcRect/>
              <a:stretch>
                <a:fillRect/>
              </a:stretch>
            </p:blipFill>
            <p:spPr bwMode="auto">
              <a:xfrm>
                <a:off x="31813900" y="29733687"/>
                <a:ext cx="914401" cy="914399"/>
              </a:xfrm>
              <a:prstGeom prst="rect">
                <a:avLst/>
              </a:prstGeom>
              <a:noFill/>
              <a:ln>
                <a:noFill/>
              </a:ln>
            </p:spPr>
          </p:pic>
          <p:sp>
            <p:nvSpPr>
              <p:cNvPr id="88" name="TextBox 66"/>
              <p:cNvSpPr txBox="1"/>
              <p:nvPr userDrawn="1"/>
            </p:nvSpPr>
            <p:spPr>
              <a:xfrm>
                <a:off x="32788169" y="29887288"/>
                <a:ext cx="8671190" cy="903880"/>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400" dirty="0" smtClean="0">
                    <a:solidFill>
                      <a:schemeClr val="tx2"/>
                    </a:solidFill>
                    <a:latin typeface="Trebuchet MS" pitchFamily="34" charset="0"/>
                  </a:rPr>
                  <a:t>Student</a:t>
                </a:r>
                <a:r>
                  <a:rPr lang="en-US" sz="1400" baseline="0" dirty="0" smtClean="0">
                    <a:solidFill>
                      <a:schemeClr val="tx2"/>
                    </a:solidFill>
                    <a:latin typeface="Trebuchet MS" pitchFamily="34" charset="0"/>
                  </a:rPr>
                  <a:t> discounts are available on our </a:t>
                </a:r>
                <a:r>
                  <a:rPr lang="en-US" sz="1400" baseline="0" dirty="0" err="1" smtClean="0">
                    <a:solidFill>
                      <a:schemeClr val="tx2"/>
                    </a:solidFill>
                    <a:latin typeface="Trebuchet MS" pitchFamily="34" charset="0"/>
                  </a:rPr>
                  <a:t>Facebook</a:t>
                </a:r>
                <a:r>
                  <a:rPr lang="en-US" sz="1400" baseline="0" dirty="0" smtClean="0">
                    <a:solidFill>
                      <a:schemeClr val="tx2"/>
                    </a:solidFill>
                    <a:latin typeface="Trebuchet MS" pitchFamily="34" charset="0"/>
                  </a:rPr>
                  <a:t> page.</a:t>
                </a:r>
                <a:br>
                  <a:rPr lang="en-US" sz="1400" baseline="0" dirty="0" smtClean="0">
                    <a:solidFill>
                      <a:schemeClr val="tx2"/>
                    </a:solidFill>
                    <a:latin typeface="Trebuchet MS" pitchFamily="34" charset="0"/>
                  </a:rPr>
                </a:br>
                <a:r>
                  <a:rPr lang="en-US" sz="1400" baseline="0" dirty="0" smtClean="0">
                    <a:solidFill>
                      <a:schemeClr val="tx2"/>
                    </a:solidFill>
                    <a:latin typeface="Trebuchet MS" pitchFamily="34" charset="0"/>
                  </a:rPr>
                  <a:t>Go to </a:t>
                </a:r>
                <a:r>
                  <a:rPr lang="en-US" sz="1400" u="sng" baseline="0" dirty="0" smtClean="0">
                    <a:solidFill>
                      <a:schemeClr val="tx2"/>
                    </a:solidFill>
                    <a:latin typeface="Trebuchet MS" pitchFamily="34" charset="0"/>
                  </a:rPr>
                  <a:t>PosterPresentations.com</a:t>
                </a:r>
                <a:r>
                  <a:rPr lang="en-US" sz="1400" baseline="0" dirty="0" smtClean="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sp>
          <p:nvSpPr>
            <p:cNvPr id="85" name="TextBox 63"/>
            <p:cNvSpPr txBox="1"/>
            <p:nvPr userDrawn="1"/>
          </p:nvSpPr>
          <p:spPr>
            <a:xfrm>
              <a:off x="37163425" y="24536528"/>
              <a:ext cx="4118250" cy="2224346"/>
            </a:xfrm>
            <a:prstGeom prst="rect">
              <a:avLst/>
            </a:prstGeom>
            <a:noFill/>
          </p:spPr>
          <p:txBody>
            <a:bodyPr wrap="non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nSpc>
                  <a:spcPts val="2600"/>
                </a:lnSpc>
              </a:pPr>
              <a:r>
                <a:rPr lang="en-US" sz="1400" dirty="0" smtClean="0">
                  <a:solidFill>
                    <a:schemeClr val="bg1"/>
                  </a:solidFill>
                  <a:latin typeface="Calibri" panose="020F0502020204030204" pitchFamily="34" charset="0"/>
                </a:rPr>
                <a:t>© 2013</a:t>
              </a:r>
              <a:r>
                <a:rPr lang="en-US" sz="1400" baseline="0" dirty="0" smtClean="0">
                  <a:solidFill>
                    <a:schemeClr val="bg1"/>
                  </a:solidFill>
                  <a:latin typeface="Calibri" panose="020F0502020204030204" pitchFamily="34" charset="0"/>
                </a:rPr>
                <a:t> </a:t>
              </a:r>
              <a:r>
                <a:rPr lang="en-US" sz="1400" dirty="0" smtClean="0">
                  <a:solidFill>
                    <a:schemeClr val="bg1"/>
                  </a:solidFill>
                  <a:latin typeface="Calibri" panose="020F0502020204030204" pitchFamily="34" charset="0"/>
                </a:rPr>
                <a:t>PosterPresentations.com</a:t>
              </a:r>
            </a:p>
            <a:p>
              <a:pPr>
                <a:lnSpc>
                  <a:spcPts val="2600"/>
                </a:lnSpc>
              </a:pPr>
              <a:r>
                <a:rPr lang="en-US" sz="1400" dirty="0" smtClean="0">
                  <a:solidFill>
                    <a:schemeClr val="bg1"/>
                  </a:solidFill>
                  <a:latin typeface="Calibri" panose="020F0502020204030204" pitchFamily="34" charset="0"/>
                </a:rPr>
                <a:t>     2117 Fourth Street ,</a:t>
              </a:r>
              <a:r>
                <a:rPr lang="en-US" sz="1400" baseline="0" dirty="0" smtClean="0">
                  <a:solidFill>
                    <a:schemeClr val="bg1"/>
                  </a:solidFill>
                  <a:latin typeface="Calibri" panose="020F0502020204030204" pitchFamily="34" charset="0"/>
                </a:rPr>
                <a:t> Unit C        </a:t>
              </a:r>
            </a:p>
            <a:p>
              <a:pPr>
                <a:lnSpc>
                  <a:spcPts val="2600"/>
                </a:lnSpc>
              </a:pPr>
              <a:r>
                <a:rPr lang="en-US" sz="1400" baseline="0" dirty="0" smtClean="0">
                  <a:solidFill>
                    <a:schemeClr val="bg1"/>
                  </a:solidFill>
                  <a:latin typeface="Calibri" panose="020F0502020204030204" pitchFamily="34" charset="0"/>
                </a:rPr>
                <a:t>     Berkeley CA 94710</a:t>
              </a:r>
              <a:br>
                <a:rPr lang="en-US" sz="1400" baseline="0" dirty="0" smtClean="0">
                  <a:solidFill>
                    <a:schemeClr val="bg1"/>
                  </a:solidFill>
                  <a:latin typeface="Calibri" panose="020F0502020204030204" pitchFamily="34" charset="0"/>
                </a:rPr>
              </a:br>
              <a:r>
                <a:rPr lang="en-US" sz="1400" baseline="0" dirty="0" smtClean="0">
                  <a:solidFill>
                    <a:schemeClr val="bg1"/>
                  </a:solidFill>
                  <a:latin typeface="Calibri" panose="020F0502020204030204" pitchFamily="34" charset="0"/>
                </a:rPr>
                <a:t>    </a:t>
              </a:r>
              <a:r>
                <a:rPr lang="en-US" sz="1400" b="1" baseline="0" dirty="0" smtClean="0">
                  <a:solidFill>
                    <a:srgbClr val="FFFF00"/>
                  </a:solidFill>
                  <a:latin typeface="Calibri" panose="020F0502020204030204" pitchFamily="34" charset="0"/>
                </a:rPr>
                <a:t>posterpresenter@gmail.com</a:t>
              </a:r>
              <a:endParaRPr lang="en-US" sz="1400" b="1" dirty="0">
                <a:solidFill>
                  <a:srgbClr val="FFFF00"/>
                </a:solidFill>
                <a:latin typeface="Calibri" panose="020F0502020204030204" pitchFamily="34" charset="0"/>
              </a:endParaRPr>
            </a:p>
          </p:txBody>
        </p:sp>
      </p:gr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3134552"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75457" indent="-1175457" algn="l" defTabSz="3134552"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6824" indent="-979547" algn="l" defTabSz="3134552"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191" indent="-783639" algn="l" defTabSz="3134552"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485468"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2744"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 Placeholder 251"/>
          <p:cNvSpPr>
            <a:spLocks noGrp="1"/>
          </p:cNvSpPr>
          <p:nvPr>
            <p:ph type="body" sz="quarter" idx="10"/>
          </p:nvPr>
        </p:nvSpPr>
        <p:spPr/>
        <p:txBody>
          <a:bodyPr/>
          <a:lstStyle/>
          <a:p>
            <a:endParaRPr lang="en-US"/>
          </a:p>
        </p:txBody>
      </p:sp>
      <p:sp>
        <p:nvSpPr>
          <p:cNvPr id="253" name="Text Placeholder 252"/>
          <p:cNvSpPr>
            <a:spLocks noGrp="1"/>
          </p:cNvSpPr>
          <p:nvPr>
            <p:ph type="body" sz="quarter" idx="11"/>
          </p:nvPr>
        </p:nvSpPr>
        <p:spPr/>
        <p:txBody>
          <a:bodyPr/>
          <a:lstStyle/>
          <a:p>
            <a:endParaRPr lang="en-US"/>
          </a:p>
        </p:txBody>
      </p:sp>
      <p:sp>
        <p:nvSpPr>
          <p:cNvPr id="160" name="Text Placeholder 159"/>
          <p:cNvSpPr>
            <a:spLocks noGrp="1"/>
          </p:cNvSpPr>
          <p:nvPr>
            <p:ph type="body" sz="quarter" idx="19"/>
          </p:nvPr>
        </p:nvSpPr>
        <p:spPr/>
        <p:txBody>
          <a:bodyPr/>
          <a:lstStyle/>
          <a:p>
            <a:endParaRPr lang="en-US"/>
          </a:p>
        </p:txBody>
      </p:sp>
      <p:sp>
        <p:nvSpPr>
          <p:cNvPr id="161" name="Text Placeholder 160"/>
          <p:cNvSpPr>
            <a:spLocks noGrp="1"/>
          </p:cNvSpPr>
          <p:nvPr>
            <p:ph type="body" sz="quarter" idx="20"/>
          </p:nvPr>
        </p:nvSpPr>
        <p:spPr/>
        <p:txBody>
          <a:bodyPr/>
          <a:lstStyle/>
          <a:p>
            <a:endParaRPr lang="en-US"/>
          </a:p>
        </p:txBody>
      </p:sp>
      <p:sp>
        <p:nvSpPr>
          <p:cNvPr id="162" name="Text Placeholder 161"/>
          <p:cNvSpPr>
            <a:spLocks noGrp="1"/>
          </p:cNvSpPr>
          <p:nvPr>
            <p:ph type="body" sz="quarter" idx="21"/>
          </p:nvPr>
        </p:nvSpPr>
        <p:spPr/>
        <p:txBody>
          <a:bodyPr/>
          <a:lstStyle/>
          <a:p>
            <a:endParaRPr lang="en-US"/>
          </a:p>
        </p:txBody>
      </p:sp>
      <p:sp>
        <p:nvSpPr>
          <p:cNvPr id="163" name="Text Placeholder 162"/>
          <p:cNvSpPr>
            <a:spLocks noGrp="1"/>
          </p:cNvSpPr>
          <p:nvPr>
            <p:ph type="body" sz="quarter" idx="22"/>
          </p:nvPr>
        </p:nvSpPr>
        <p:spPr/>
        <p:txBody>
          <a:bodyPr/>
          <a:lstStyle/>
          <a:p>
            <a:endParaRPr lang="en-US"/>
          </a:p>
        </p:txBody>
      </p:sp>
      <p:sp>
        <p:nvSpPr>
          <p:cNvPr id="164" name="Text Placeholder 163"/>
          <p:cNvSpPr>
            <a:spLocks noGrp="1"/>
          </p:cNvSpPr>
          <p:nvPr>
            <p:ph type="body" sz="quarter" idx="23"/>
          </p:nvPr>
        </p:nvSpPr>
        <p:spPr/>
        <p:txBody>
          <a:bodyPr/>
          <a:lstStyle/>
          <a:p>
            <a:endParaRPr lang="en-US"/>
          </a:p>
        </p:txBody>
      </p:sp>
      <p:sp>
        <p:nvSpPr>
          <p:cNvPr id="165" name="Text Placeholder 164"/>
          <p:cNvSpPr>
            <a:spLocks noGrp="1"/>
          </p:cNvSpPr>
          <p:nvPr>
            <p:ph type="body" sz="quarter" idx="24"/>
          </p:nvPr>
        </p:nvSpPr>
        <p:spPr/>
        <p:txBody>
          <a:bodyPr/>
          <a:lstStyle/>
          <a:p>
            <a:endParaRPr lang="en-US"/>
          </a:p>
        </p:txBody>
      </p:sp>
      <p:sp>
        <p:nvSpPr>
          <p:cNvPr id="166" name="Text Placeholder 165"/>
          <p:cNvSpPr>
            <a:spLocks noGrp="1"/>
          </p:cNvSpPr>
          <p:nvPr>
            <p:ph type="body" sz="quarter" idx="25"/>
          </p:nvPr>
        </p:nvSpPr>
        <p:spPr/>
        <p:txBody>
          <a:bodyPr/>
          <a:lstStyle/>
          <a:p>
            <a:endParaRPr lang="en-US"/>
          </a:p>
        </p:txBody>
      </p:sp>
      <p:sp>
        <p:nvSpPr>
          <p:cNvPr id="167" name="Text Placeholder 166"/>
          <p:cNvSpPr>
            <a:spLocks noGrp="1"/>
          </p:cNvSpPr>
          <p:nvPr>
            <p:ph type="body" sz="quarter" idx="26"/>
          </p:nvPr>
        </p:nvSpPr>
        <p:spPr/>
        <p:txBody>
          <a:bodyPr/>
          <a:lstStyle/>
          <a:p>
            <a:endParaRPr lang="en-US"/>
          </a:p>
        </p:txBody>
      </p:sp>
      <p:sp>
        <p:nvSpPr>
          <p:cNvPr id="168" name="Text Placeholder 167"/>
          <p:cNvSpPr>
            <a:spLocks noGrp="1"/>
          </p:cNvSpPr>
          <p:nvPr>
            <p:ph type="body" sz="quarter" idx="27"/>
          </p:nvPr>
        </p:nvSpPr>
        <p:spPr/>
        <p:txBody>
          <a:bodyPr/>
          <a:lstStyle/>
          <a:p>
            <a:endParaRPr lang="en-US"/>
          </a:p>
        </p:txBody>
      </p:sp>
      <p:sp>
        <p:nvSpPr>
          <p:cNvPr id="169" name="Text Placeholder 168"/>
          <p:cNvSpPr>
            <a:spLocks noGrp="1"/>
          </p:cNvSpPr>
          <p:nvPr>
            <p:ph type="body" sz="quarter" idx="28"/>
          </p:nvPr>
        </p:nvSpPr>
        <p:spPr/>
        <p:txBody>
          <a:bodyPr/>
          <a:lstStyle/>
          <a:p>
            <a:endParaRPr lang="en-US"/>
          </a:p>
        </p:txBody>
      </p:sp>
      <p:sp>
        <p:nvSpPr>
          <p:cNvPr id="256" name="Text Placeholder 255"/>
          <p:cNvSpPr>
            <a:spLocks noGrp="1"/>
          </p:cNvSpPr>
          <p:nvPr>
            <p:ph type="body" sz="quarter" idx="29"/>
          </p:nvPr>
        </p:nvSpPr>
        <p:spPr/>
        <p:txBody>
          <a:bodyPr/>
          <a:lstStyle/>
          <a:p>
            <a:endParaRPr lang="en-US"/>
          </a:p>
        </p:txBody>
      </p:sp>
      <p:sp>
        <p:nvSpPr>
          <p:cNvPr id="257" name="Text Placeholder 256"/>
          <p:cNvSpPr>
            <a:spLocks noGrp="1"/>
          </p:cNvSpPr>
          <p:nvPr>
            <p:ph type="body" sz="quarter" idx="30"/>
          </p:nvPr>
        </p:nvSpPr>
        <p:spPr/>
        <p:txBody>
          <a:bodyPr/>
          <a:lstStyle/>
          <a:p>
            <a:endParaRPr lang="en-US"/>
          </a:p>
        </p:txBody>
      </p:sp>
      <p:sp>
        <p:nvSpPr>
          <p:cNvPr id="295" name="Text Placeholder 294"/>
          <p:cNvSpPr>
            <a:spLocks noGrp="1"/>
          </p:cNvSpPr>
          <p:nvPr>
            <p:ph type="body" sz="quarter" idx="150"/>
          </p:nvPr>
        </p:nvSpPr>
        <p:spPr/>
        <p:txBody>
          <a:bodyPr>
            <a:normAutofit lnSpcReduction="10000"/>
          </a:bodyPr>
          <a:lstStyle/>
          <a:p>
            <a:endParaRPr lang="en-US"/>
          </a:p>
        </p:txBody>
      </p:sp>
      <p:sp>
        <p:nvSpPr>
          <p:cNvPr id="296" name="Text Placeholder 295"/>
          <p:cNvSpPr>
            <a:spLocks noGrp="1"/>
          </p:cNvSpPr>
          <p:nvPr>
            <p:ph type="body" sz="quarter" idx="184"/>
          </p:nvPr>
        </p:nvSpPr>
        <p:spPr/>
        <p:txBody>
          <a:bodyPr>
            <a:normAutofit fontScale="92500" lnSpcReduction="10000"/>
          </a:bodyPr>
          <a:lstStyle/>
          <a:p>
            <a:endParaRPr lang="en-US"/>
          </a:p>
        </p:txBody>
      </p:sp>
      <p:sp>
        <p:nvSpPr>
          <p:cNvPr id="297" name="Text Placeholder 296"/>
          <p:cNvSpPr>
            <a:spLocks noGrp="1"/>
          </p:cNvSpPr>
          <p:nvPr>
            <p:ph type="body" sz="quarter" idx="185"/>
          </p:nvPr>
        </p:nvSpPr>
        <p:spPr/>
        <p:txBody>
          <a:bodyPr/>
          <a:lstStyle/>
          <a:p>
            <a:endParaRPr lang="en-US"/>
          </a:p>
        </p:txBody>
      </p:sp>
    </p:spTree>
    <p:extLst>
      <p:ext uri="{BB962C8B-B14F-4D97-AF65-F5344CB8AC3E}">
        <p14:creationId xmlns:p14="http://schemas.microsoft.com/office/powerpoint/2010/main" val="2212419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a:solidFill>
            <a:schemeClr val="tx1"/>
          </a:solidFill>
          <a:miter lim="800000"/>
          <a:headEnd/>
          <a:tailEnd/>
        </a:ln>
        <a:effectLst/>
      </a:spPr>
      <a:bodyPr wrap="none" lIns="65304" tIns="32651" rIns="65304" bIns="32651" anchor="ctr"/>
      <a:lstStyle>
        <a:defPPr>
          <a:defRPr dirty="0"/>
        </a:defPPr>
      </a:lst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PosterPresentations.com-48x72-Template</Template>
  <TotalTime>87</TotalTime>
  <Words>1</Words>
  <Application>Microsoft Office PowerPoint</Application>
  <PresentationFormat>Custom</PresentationFormat>
  <Paragraphs>1</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Calibri</vt:lpstr>
      <vt:lpstr>Trebuchet MS</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Argyris Kotoulas</cp:lastModifiedBy>
  <cp:revision>22</cp:revision>
  <dcterms:created xsi:type="dcterms:W3CDTF">2012-02-09T21:09:21Z</dcterms:created>
  <dcterms:modified xsi:type="dcterms:W3CDTF">2013-08-27T01:32:17Z</dcterms:modified>
</cp:coreProperties>
</file>