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C8"/>
    <a:srgbClr val="0075CC"/>
    <a:srgbClr val="F265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notesViewPr>
    <p:cSldViewPr snapToGrid="0">
      <p:cViewPr varScale="1">
        <p:scale>
          <a:sx n="84" d="100"/>
          <a:sy n="84" d="100"/>
        </p:scale>
        <p:origin x="233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rgio Conticelli" userId="aa3d8304f43f3e0a" providerId="LiveId" clId="{4F62AF1F-912F-4BB1-8772-3DFFA2B7A225}"/>
    <pc:docChg chg="undo redo custSel addSld delSld modSld modMainMaster">
      <pc:chgData name="Giorgio Conticelli" userId="aa3d8304f43f3e0a" providerId="LiveId" clId="{4F62AF1F-912F-4BB1-8772-3DFFA2B7A225}" dt="2018-05-30T15:03:30.535" v="4826" actId="12"/>
      <pc:docMkLst>
        <pc:docMk/>
      </pc:docMkLst>
      <pc:sldChg chg="delSp modSp">
        <pc:chgData name="Giorgio Conticelli" userId="aa3d8304f43f3e0a" providerId="LiveId" clId="{4F62AF1F-912F-4BB1-8772-3DFFA2B7A225}" dt="2018-05-30T14:32:51.391" v="4549" actId="12"/>
        <pc:sldMkLst>
          <pc:docMk/>
          <pc:sldMk cId="2192278564" sldId="256"/>
        </pc:sldMkLst>
        <pc:spChg chg="del mod">
          <ac:chgData name="Giorgio Conticelli" userId="aa3d8304f43f3e0a" providerId="LiveId" clId="{4F62AF1F-912F-4BB1-8772-3DFFA2B7A225}" dt="2018-05-30T14:28:25.521" v="4546" actId="478"/>
          <ac:spMkLst>
            <pc:docMk/>
            <pc:sldMk cId="2192278564" sldId="256"/>
            <ac:spMk id="6" creationId="{8EA755A2-DA24-42C9-80FD-AA239FB95078}"/>
          </ac:spMkLst>
        </pc:spChg>
        <pc:spChg chg="del mod">
          <ac:chgData name="Giorgio Conticelli" userId="aa3d8304f43f3e0a" providerId="LiveId" clId="{4F62AF1F-912F-4BB1-8772-3DFFA2B7A225}" dt="2018-05-30T14:32:51.391" v="4549" actId="12"/>
          <ac:spMkLst>
            <pc:docMk/>
            <pc:sldMk cId="2192278564" sldId="256"/>
            <ac:spMk id="7" creationId="{0560A8ED-309C-46E8-ACA6-AC3C9D570564}"/>
          </ac:spMkLst>
        </pc:spChg>
      </pc:sldChg>
      <pc:sldChg chg="addSp delSp modSp">
        <pc:chgData name="Giorgio Conticelli" userId="aa3d8304f43f3e0a" providerId="LiveId" clId="{4F62AF1F-912F-4BB1-8772-3DFFA2B7A225}" dt="2018-05-30T15:03:08.142" v="4825" actId="6549"/>
        <pc:sldMkLst>
          <pc:docMk/>
          <pc:sldMk cId="2415112842" sldId="257"/>
        </pc:sldMkLst>
        <pc:spChg chg="mod">
          <ac:chgData name="Giorgio Conticelli" userId="aa3d8304f43f3e0a" providerId="LiveId" clId="{4F62AF1F-912F-4BB1-8772-3DFFA2B7A225}" dt="2018-05-30T13:01:29.080" v="1678" actId="1036"/>
          <ac:spMkLst>
            <pc:docMk/>
            <pc:sldMk cId="2415112842" sldId="257"/>
            <ac:spMk id="2" creationId="{21F8FFC0-6F23-43AF-A072-3E65C9729494}"/>
          </ac:spMkLst>
        </pc:spChg>
        <pc:spChg chg="mod">
          <ac:chgData name="Giorgio Conticelli" userId="aa3d8304f43f3e0a" providerId="LiveId" clId="{4F62AF1F-912F-4BB1-8772-3DFFA2B7A225}" dt="2018-05-30T15:03:08.142" v="4825" actId="6549"/>
          <ac:spMkLst>
            <pc:docMk/>
            <pc:sldMk cId="2415112842" sldId="257"/>
            <ac:spMk id="3" creationId="{FEC94BAF-4553-436F-856F-72E72AEE0D5D}"/>
          </ac:spMkLst>
        </pc:spChg>
        <pc:spChg chg="del">
          <ac:chgData name="Giorgio Conticelli" userId="aa3d8304f43f3e0a" providerId="LiveId" clId="{4F62AF1F-912F-4BB1-8772-3DFFA2B7A225}" dt="2018-05-30T14:43:13.161" v="4724" actId="478"/>
          <ac:spMkLst>
            <pc:docMk/>
            <pc:sldMk cId="2415112842" sldId="257"/>
            <ac:spMk id="6" creationId="{296F9D66-0ABF-4975-8717-8C7643239334}"/>
          </ac:spMkLst>
        </pc:spChg>
        <pc:spChg chg="del">
          <ac:chgData name="Giorgio Conticelli" userId="aa3d8304f43f3e0a" providerId="LiveId" clId="{4F62AF1F-912F-4BB1-8772-3DFFA2B7A225}" dt="2018-05-30T14:43:20.751" v="4725" actId="6549"/>
          <ac:spMkLst>
            <pc:docMk/>
            <pc:sldMk cId="2415112842" sldId="257"/>
            <ac:spMk id="8" creationId="{8CABBD38-4812-4284-812B-DFE099ED6497}"/>
          </ac:spMkLst>
        </pc:spChg>
        <pc:spChg chg="add del">
          <ac:chgData name="Giorgio Conticelli" userId="aa3d8304f43f3e0a" providerId="LiveId" clId="{4F62AF1F-912F-4BB1-8772-3DFFA2B7A225}" dt="2018-05-30T14:45:22.792" v="4733" actId="6549"/>
          <ac:spMkLst>
            <pc:docMk/>
            <pc:sldMk cId="2415112842" sldId="257"/>
            <ac:spMk id="22" creationId="{AE7C6576-3516-4628-A1F0-F3FD3FC8C6F1}"/>
          </ac:spMkLst>
        </pc:spChg>
      </pc:sldChg>
      <pc:sldChg chg="delSp modSp">
        <pc:chgData name="Giorgio Conticelli" userId="aa3d8304f43f3e0a" providerId="LiveId" clId="{4F62AF1F-912F-4BB1-8772-3DFFA2B7A225}" dt="2018-05-30T14:49:37.238" v="4785" actId="20577"/>
        <pc:sldMkLst>
          <pc:docMk/>
          <pc:sldMk cId="3954506383" sldId="258"/>
        </pc:sldMkLst>
        <pc:spChg chg="mod">
          <ac:chgData name="Giorgio Conticelli" userId="aa3d8304f43f3e0a" providerId="LiveId" clId="{4F62AF1F-912F-4BB1-8772-3DFFA2B7A225}" dt="2018-05-30T13:01:57.959" v="1706" actId="1036"/>
          <ac:spMkLst>
            <pc:docMk/>
            <pc:sldMk cId="3954506383" sldId="258"/>
            <ac:spMk id="2" creationId="{0A86430B-F280-4FFB-84A6-806647A04FF1}"/>
          </ac:spMkLst>
        </pc:spChg>
        <pc:spChg chg="mod">
          <ac:chgData name="Giorgio Conticelli" userId="aa3d8304f43f3e0a" providerId="LiveId" clId="{4F62AF1F-912F-4BB1-8772-3DFFA2B7A225}" dt="2018-05-30T14:49:37.238" v="4785" actId="20577"/>
          <ac:spMkLst>
            <pc:docMk/>
            <pc:sldMk cId="3954506383" sldId="258"/>
            <ac:spMk id="3" creationId="{74450A3D-7DEC-4CD1-83EA-908D860C6DD0}"/>
          </ac:spMkLst>
        </pc:spChg>
        <pc:spChg chg="del">
          <ac:chgData name="Giorgio Conticelli" userId="aa3d8304f43f3e0a" providerId="LiveId" clId="{4F62AF1F-912F-4BB1-8772-3DFFA2B7A225}" dt="2018-05-30T14:43:05.674" v="4722" actId="478"/>
          <ac:spMkLst>
            <pc:docMk/>
            <pc:sldMk cId="3954506383" sldId="258"/>
            <ac:spMk id="4" creationId="{38ABA690-A368-4774-BB10-480E08D2CC5F}"/>
          </ac:spMkLst>
        </pc:spChg>
        <pc:spChg chg="del">
          <ac:chgData name="Giorgio Conticelli" userId="aa3d8304f43f3e0a" providerId="LiveId" clId="{4F62AF1F-912F-4BB1-8772-3DFFA2B7A225}" dt="2018-05-30T14:43:06.767" v="4723" actId="478"/>
          <ac:spMkLst>
            <pc:docMk/>
            <pc:sldMk cId="3954506383" sldId="258"/>
            <ac:spMk id="6" creationId="{0666E815-5602-442F-8CD4-99713701573F}"/>
          </ac:spMkLst>
        </pc:spChg>
      </pc:sldChg>
      <pc:sldChg chg="delSp modSp">
        <pc:chgData name="Giorgio Conticelli" userId="aa3d8304f43f3e0a" providerId="LiveId" clId="{4F62AF1F-912F-4BB1-8772-3DFFA2B7A225}" dt="2018-05-30T15:03:30.535" v="4826" actId="12"/>
        <pc:sldMkLst>
          <pc:docMk/>
          <pc:sldMk cId="621498852" sldId="259"/>
        </pc:sldMkLst>
        <pc:spChg chg="mod">
          <ac:chgData name="Giorgio Conticelli" userId="aa3d8304f43f3e0a" providerId="LiveId" clId="{4F62AF1F-912F-4BB1-8772-3DFFA2B7A225}" dt="2018-05-30T13:02:12.776" v="1734" actId="1036"/>
          <ac:spMkLst>
            <pc:docMk/>
            <pc:sldMk cId="621498852" sldId="259"/>
            <ac:spMk id="2" creationId="{14D43B49-A49E-46AD-9D5A-4C82CD6B12E5}"/>
          </ac:spMkLst>
        </pc:spChg>
        <pc:spChg chg="mod">
          <ac:chgData name="Giorgio Conticelli" userId="aa3d8304f43f3e0a" providerId="LiveId" clId="{4F62AF1F-912F-4BB1-8772-3DFFA2B7A225}" dt="2018-05-30T15:03:30.535" v="4826" actId="12"/>
          <ac:spMkLst>
            <pc:docMk/>
            <pc:sldMk cId="621498852" sldId="259"/>
            <ac:spMk id="3" creationId="{62879272-3E77-4E1A-B378-77229E0D50F3}"/>
          </ac:spMkLst>
        </pc:spChg>
        <pc:spChg chg="del">
          <ac:chgData name="Giorgio Conticelli" userId="aa3d8304f43f3e0a" providerId="LiveId" clId="{4F62AF1F-912F-4BB1-8772-3DFFA2B7A225}" dt="2018-05-30T14:40:13.668" v="4671" actId="478"/>
          <ac:spMkLst>
            <pc:docMk/>
            <pc:sldMk cId="621498852" sldId="259"/>
            <ac:spMk id="5" creationId="{8B9D0861-97E6-4861-A159-83C779192F1D}"/>
          </ac:spMkLst>
        </pc:spChg>
        <pc:spChg chg="del">
          <ac:chgData name="Giorgio Conticelli" userId="aa3d8304f43f3e0a" providerId="LiveId" clId="{4F62AF1F-912F-4BB1-8772-3DFFA2B7A225}" dt="2018-05-30T14:42:55.052" v="4719" actId="478"/>
          <ac:spMkLst>
            <pc:docMk/>
            <pc:sldMk cId="621498852" sldId="259"/>
            <ac:spMk id="6" creationId="{C4472E8B-9F02-4758-B700-EFA9AB75C632}"/>
          </ac:spMkLst>
        </pc:spChg>
      </pc:sldChg>
      <pc:sldChg chg="delSp modSp">
        <pc:chgData name="Giorgio Conticelli" userId="aa3d8304f43f3e0a" providerId="LiveId" clId="{4F62AF1F-912F-4BB1-8772-3DFFA2B7A225}" dt="2018-05-30T14:43:00.830" v="4721" actId="478"/>
        <pc:sldMkLst>
          <pc:docMk/>
          <pc:sldMk cId="3725579385" sldId="260"/>
        </pc:sldMkLst>
        <pc:spChg chg="mod">
          <ac:chgData name="Giorgio Conticelli" userId="aa3d8304f43f3e0a" providerId="LiveId" clId="{4F62AF1F-912F-4BB1-8772-3DFFA2B7A225}" dt="2018-05-30T13:02:29.458" v="1782" actId="1035"/>
          <ac:spMkLst>
            <pc:docMk/>
            <pc:sldMk cId="3725579385" sldId="260"/>
            <ac:spMk id="4" creationId="{FBCF96D1-697F-4E94-BF39-9A9FBBD64AD3}"/>
          </ac:spMkLst>
        </pc:spChg>
        <pc:spChg chg="del">
          <ac:chgData name="Giorgio Conticelli" userId="aa3d8304f43f3e0a" providerId="LiveId" clId="{4F62AF1F-912F-4BB1-8772-3DFFA2B7A225}" dt="2018-05-30T14:42:58.368" v="4720" actId="478"/>
          <ac:spMkLst>
            <pc:docMk/>
            <pc:sldMk cId="3725579385" sldId="260"/>
            <ac:spMk id="5" creationId="{231CE8B6-2B05-4060-BB1F-F3104699A79C}"/>
          </ac:spMkLst>
        </pc:spChg>
        <pc:spChg chg="del">
          <ac:chgData name="Giorgio Conticelli" userId="aa3d8304f43f3e0a" providerId="LiveId" clId="{4F62AF1F-912F-4BB1-8772-3DFFA2B7A225}" dt="2018-05-30T14:43:00.830" v="4721" actId="478"/>
          <ac:spMkLst>
            <pc:docMk/>
            <pc:sldMk cId="3725579385" sldId="260"/>
            <ac:spMk id="6" creationId="{EA84D4F2-6922-4BEC-A3B4-DF91EAB55CCD}"/>
          </ac:spMkLst>
        </pc:spChg>
      </pc:sldChg>
      <pc:sldChg chg="delSp modSp">
        <pc:chgData name="Giorgio Conticelli" userId="aa3d8304f43f3e0a" providerId="LiveId" clId="{4F62AF1F-912F-4BB1-8772-3DFFA2B7A225}" dt="2018-05-30T14:56:33.753" v="4791" actId="20577"/>
        <pc:sldMkLst>
          <pc:docMk/>
          <pc:sldMk cId="450974507" sldId="261"/>
        </pc:sldMkLst>
        <pc:spChg chg="mod">
          <ac:chgData name="Giorgio Conticelli" userId="aa3d8304f43f3e0a" providerId="LiveId" clId="{4F62AF1F-912F-4BB1-8772-3DFFA2B7A225}" dt="2018-05-30T13:02:53.579" v="1831" actId="1036"/>
          <ac:spMkLst>
            <pc:docMk/>
            <pc:sldMk cId="450974507" sldId="261"/>
            <ac:spMk id="2" creationId="{4B848F0B-3421-4D98-9908-B9170F0DA554}"/>
          </ac:spMkLst>
        </pc:spChg>
        <pc:spChg chg="mod">
          <ac:chgData name="Giorgio Conticelli" userId="aa3d8304f43f3e0a" providerId="LiveId" clId="{4F62AF1F-912F-4BB1-8772-3DFFA2B7A225}" dt="2018-05-30T14:56:33.753" v="4791" actId="20577"/>
          <ac:spMkLst>
            <pc:docMk/>
            <pc:sldMk cId="450974507" sldId="261"/>
            <ac:spMk id="3" creationId="{178346E4-76DA-4F86-9F8E-9C91E737FEB0}"/>
          </ac:spMkLst>
        </pc:spChg>
        <pc:spChg chg="del">
          <ac:chgData name="Giorgio Conticelli" userId="aa3d8304f43f3e0a" providerId="LiveId" clId="{4F62AF1F-912F-4BB1-8772-3DFFA2B7A225}" dt="2018-05-30T14:40:17.355" v="4672" actId="478"/>
          <ac:spMkLst>
            <pc:docMk/>
            <pc:sldMk cId="450974507" sldId="261"/>
            <ac:spMk id="4" creationId="{53656CC3-0FF3-4A89-A383-1F6B9B5EFFAD}"/>
          </ac:spMkLst>
        </pc:spChg>
        <pc:spChg chg="del">
          <ac:chgData name="Giorgio Conticelli" userId="aa3d8304f43f3e0a" providerId="LiveId" clId="{4F62AF1F-912F-4BB1-8772-3DFFA2B7A225}" dt="2018-05-30T14:40:21.271" v="4673" actId="478"/>
          <ac:spMkLst>
            <pc:docMk/>
            <pc:sldMk cId="450974507" sldId="261"/>
            <ac:spMk id="5" creationId="{F57D24F8-DBCA-4D08-889F-4602E04D5DCD}"/>
          </ac:spMkLst>
        </pc:spChg>
      </pc:sldChg>
      <pc:sldChg chg="delSp modSp">
        <pc:chgData name="Giorgio Conticelli" userId="aa3d8304f43f3e0a" providerId="LiveId" clId="{4F62AF1F-912F-4BB1-8772-3DFFA2B7A225}" dt="2018-05-30T14:40:27.073" v="4675" actId="478"/>
        <pc:sldMkLst>
          <pc:docMk/>
          <pc:sldMk cId="1820322800" sldId="262"/>
        </pc:sldMkLst>
        <pc:spChg chg="mod">
          <ac:chgData name="Giorgio Conticelli" userId="aa3d8304f43f3e0a" providerId="LiveId" clId="{4F62AF1F-912F-4BB1-8772-3DFFA2B7A225}" dt="2018-05-30T14:18:29.059" v="4503" actId="12"/>
          <ac:spMkLst>
            <pc:docMk/>
            <pc:sldMk cId="1820322800" sldId="262"/>
            <ac:spMk id="3" creationId="{17712553-D86B-4473-9228-7A5DFBF6ADE3}"/>
          </ac:spMkLst>
        </pc:spChg>
        <pc:spChg chg="mod">
          <ac:chgData name="Giorgio Conticelli" userId="aa3d8304f43f3e0a" providerId="LiveId" clId="{4F62AF1F-912F-4BB1-8772-3DFFA2B7A225}" dt="2018-05-30T13:03:04.946" v="1859" actId="1036"/>
          <ac:spMkLst>
            <pc:docMk/>
            <pc:sldMk cId="1820322800" sldId="262"/>
            <ac:spMk id="4" creationId="{55F8E981-E5BB-4D65-B911-5DA1187F733A}"/>
          </ac:spMkLst>
        </pc:spChg>
        <pc:spChg chg="del">
          <ac:chgData name="Giorgio Conticelli" userId="aa3d8304f43f3e0a" providerId="LiveId" clId="{4F62AF1F-912F-4BB1-8772-3DFFA2B7A225}" dt="2018-05-30T14:40:27.073" v="4675" actId="478"/>
          <ac:spMkLst>
            <pc:docMk/>
            <pc:sldMk cId="1820322800" sldId="262"/>
            <ac:spMk id="5" creationId="{8DAEBD4C-746B-4C85-93DC-43C1C23B7136}"/>
          </ac:spMkLst>
        </pc:spChg>
        <pc:spChg chg="del">
          <ac:chgData name="Giorgio Conticelli" userId="aa3d8304f43f3e0a" providerId="LiveId" clId="{4F62AF1F-912F-4BB1-8772-3DFFA2B7A225}" dt="2018-05-30T14:40:25.681" v="4674" actId="478"/>
          <ac:spMkLst>
            <pc:docMk/>
            <pc:sldMk cId="1820322800" sldId="262"/>
            <ac:spMk id="6" creationId="{3C4509A0-4B5E-49BF-87BE-F683B0705A3E}"/>
          </ac:spMkLst>
        </pc:spChg>
      </pc:sldChg>
      <pc:sldChg chg="delSp modSp">
        <pc:chgData name="Giorgio Conticelli" userId="aa3d8304f43f3e0a" providerId="LiveId" clId="{4F62AF1F-912F-4BB1-8772-3DFFA2B7A225}" dt="2018-05-30T14:40:31.201" v="4677" actId="478"/>
        <pc:sldMkLst>
          <pc:docMk/>
          <pc:sldMk cId="1722704106" sldId="263"/>
        </pc:sldMkLst>
        <pc:spChg chg="mod">
          <ac:chgData name="Giorgio Conticelli" userId="aa3d8304f43f3e0a" providerId="LiveId" clId="{4F62AF1F-912F-4BB1-8772-3DFFA2B7A225}" dt="2018-05-30T13:03:19.661" v="1892" actId="1036"/>
          <ac:spMkLst>
            <pc:docMk/>
            <pc:sldMk cId="1722704106" sldId="263"/>
            <ac:spMk id="4" creationId="{758425A0-2944-48E6-BDE6-7F86A62FC843}"/>
          </ac:spMkLst>
        </pc:spChg>
        <pc:spChg chg="del">
          <ac:chgData name="Giorgio Conticelli" userId="aa3d8304f43f3e0a" providerId="LiveId" clId="{4F62AF1F-912F-4BB1-8772-3DFFA2B7A225}" dt="2018-05-30T14:40:30.035" v="4676" actId="478"/>
          <ac:spMkLst>
            <pc:docMk/>
            <pc:sldMk cId="1722704106" sldId="263"/>
            <ac:spMk id="5" creationId="{99A59305-1B04-4FCC-8316-3514EB4642F4}"/>
          </ac:spMkLst>
        </pc:spChg>
        <pc:spChg chg="del">
          <ac:chgData name="Giorgio Conticelli" userId="aa3d8304f43f3e0a" providerId="LiveId" clId="{4F62AF1F-912F-4BB1-8772-3DFFA2B7A225}" dt="2018-05-30T14:40:31.201" v="4677" actId="478"/>
          <ac:spMkLst>
            <pc:docMk/>
            <pc:sldMk cId="1722704106" sldId="263"/>
            <ac:spMk id="6" creationId="{226BD35B-F61C-4A3D-BC02-1B3C8940C8A0}"/>
          </ac:spMkLst>
        </pc:spChg>
      </pc:sldChg>
      <pc:sldChg chg="delSp modSp">
        <pc:chgData name="Giorgio Conticelli" userId="aa3d8304f43f3e0a" providerId="LiveId" clId="{4F62AF1F-912F-4BB1-8772-3DFFA2B7A225}" dt="2018-05-30T14:40:38.550" v="4679" actId="478"/>
        <pc:sldMkLst>
          <pc:docMk/>
          <pc:sldMk cId="388071652" sldId="264"/>
        </pc:sldMkLst>
        <pc:spChg chg="mod">
          <ac:chgData name="Giorgio Conticelli" userId="aa3d8304f43f3e0a" providerId="LiveId" clId="{4F62AF1F-912F-4BB1-8772-3DFFA2B7A225}" dt="2018-05-30T13:03:33.521" v="1929" actId="1036"/>
          <ac:spMkLst>
            <pc:docMk/>
            <pc:sldMk cId="388071652" sldId="264"/>
            <ac:spMk id="2" creationId="{1B7857D1-F476-46FC-8F84-77E315B4629E}"/>
          </ac:spMkLst>
        </pc:spChg>
        <pc:spChg chg="del">
          <ac:chgData name="Giorgio Conticelli" userId="aa3d8304f43f3e0a" providerId="LiveId" clId="{4F62AF1F-912F-4BB1-8772-3DFFA2B7A225}" dt="2018-05-30T14:40:35.972" v="4678" actId="478"/>
          <ac:spMkLst>
            <pc:docMk/>
            <pc:sldMk cId="388071652" sldId="264"/>
            <ac:spMk id="4" creationId="{8B468A3A-3C7B-4C60-9DC0-39B706732ECC}"/>
          </ac:spMkLst>
        </pc:spChg>
        <pc:spChg chg="del">
          <ac:chgData name="Giorgio Conticelli" userId="aa3d8304f43f3e0a" providerId="LiveId" clId="{4F62AF1F-912F-4BB1-8772-3DFFA2B7A225}" dt="2018-05-30T14:40:38.550" v="4679" actId="478"/>
          <ac:spMkLst>
            <pc:docMk/>
            <pc:sldMk cId="388071652" sldId="264"/>
            <ac:spMk id="5" creationId="{9559D4F5-0681-4F8D-8FC4-3DD28785D0FF}"/>
          </ac:spMkLst>
        </pc:spChg>
      </pc:sldChg>
      <pc:sldChg chg="delSp modSp">
        <pc:chgData name="Giorgio Conticelli" userId="aa3d8304f43f3e0a" providerId="LiveId" clId="{4F62AF1F-912F-4BB1-8772-3DFFA2B7A225}" dt="2018-05-30T14:58:46.093" v="4804" actId="113"/>
        <pc:sldMkLst>
          <pc:docMk/>
          <pc:sldMk cId="3362182782" sldId="265"/>
        </pc:sldMkLst>
        <pc:spChg chg="mod">
          <ac:chgData name="Giorgio Conticelli" userId="aa3d8304f43f3e0a" providerId="LiveId" clId="{4F62AF1F-912F-4BB1-8772-3DFFA2B7A225}" dt="2018-05-30T13:01:01.811" v="1651" actId="1035"/>
          <ac:spMkLst>
            <pc:docMk/>
            <pc:sldMk cId="3362182782" sldId="265"/>
            <ac:spMk id="2" creationId="{6C462053-8E7D-4E3F-B774-45D915AB7206}"/>
          </ac:spMkLst>
        </pc:spChg>
        <pc:spChg chg="mod">
          <ac:chgData name="Giorgio Conticelli" userId="aa3d8304f43f3e0a" providerId="LiveId" clId="{4F62AF1F-912F-4BB1-8772-3DFFA2B7A225}" dt="2018-05-30T14:58:46.093" v="4804" actId="113"/>
          <ac:spMkLst>
            <pc:docMk/>
            <pc:sldMk cId="3362182782" sldId="265"/>
            <ac:spMk id="3" creationId="{73377D23-690E-4A0F-8F10-06795C5F2A35}"/>
          </ac:spMkLst>
        </pc:spChg>
        <pc:spChg chg="del">
          <ac:chgData name="Giorgio Conticelli" userId="aa3d8304f43f3e0a" providerId="LiveId" clId="{4F62AF1F-912F-4BB1-8772-3DFFA2B7A225}" dt="2018-05-30T14:40:43.485" v="4680" actId="478"/>
          <ac:spMkLst>
            <pc:docMk/>
            <pc:sldMk cId="3362182782" sldId="265"/>
            <ac:spMk id="4" creationId="{E8085B8B-BA24-4260-9EF4-FA566E224B83}"/>
          </ac:spMkLst>
        </pc:spChg>
        <pc:spChg chg="del">
          <ac:chgData name="Giorgio Conticelli" userId="aa3d8304f43f3e0a" providerId="LiveId" clId="{4F62AF1F-912F-4BB1-8772-3DFFA2B7A225}" dt="2018-05-30T14:40:44.612" v="4681" actId="478"/>
          <ac:spMkLst>
            <pc:docMk/>
            <pc:sldMk cId="3362182782" sldId="265"/>
            <ac:spMk id="5" creationId="{A38926DC-DC33-428A-A3BD-4B5D298BED42}"/>
          </ac:spMkLst>
        </pc:spChg>
      </pc:sldChg>
      <pc:sldChg chg="delSp modSp">
        <pc:chgData name="Giorgio Conticelli" userId="aa3d8304f43f3e0a" providerId="LiveId" clId="{4F62AF1F-912F-4BB1-8772-3DFFA2B7A225}" dt="2018-05-30T15:01:21.546" v="4812" actId="207"/>
        <pc:sldMkLst>
          <pc:docMk/>
          <pc:sldMk cId="3406933292" sldId="266"/>
        </pc:sldMkLst>
        <pc:spChg chg="mod">
          <ac:chgData name="Giorgio Conticelli" userId="aa3d8304f43f3e0a" providerId="LiveId" clId="{4F62AF1F-912F-4BB1-8772-3DFFA2B7A225}" dt="2018-05-30T13:19:49.730" v="2231" actId="20577"/>
          <ac:spMkLst>
            <pc:docMk/>
            <pc:sldMk cId="3406933292" sldId="266"/>
            <ac:spMk id="2" creationId="{D56FEDD5-EDE3-4767-ADFE-83E38AF18174}"/>
          </ac:spMkLst>
        </pc:spChg>
        <pc:spChg chg="mod">
          <ac:chgData name="Giorgio Conticelli" userId="aa3d8304f43f3e0a" providerId="LiveId" clId="{4F62AF1F-912F-4BB1-8772-3DFFA2B7A225}" dt="2018-05-30T15:01:21.546" v="4812" actId="207"/>
          <ac:spMkLst>
            <pc:docMk/>
            <pc:sldMk cId="3406933292" sldId="266"/>
            <ac:spMk id="3" creationId="{AF78D666-8537-4B6E-A2F6-BD09F3686DF0}"/>
          </ac:spMkLst>
        </pc:spChg>
        <pc:spChg chg="del">
          <ac:chgData name="Giorgio Conticelli" userId="aa3d8304f43f3e0a" providerId="LiveId" clId="{4F62AF1F-912F-4BB1-8772-3DFFA2B7A225}" dt="2018-05-30T14:40:50.191" v="4682" actId="478"/>
          <ac:spMkLst>
            <pc:docMk/>
            <pc:sldMk cId="3406933292" sldId="266"/>
            <ac:spMk id="4" creationId="{C795652D-3428-4FE5-B4F3-57035D0DDC60}"/>
          </ac:spMkLst>
        </pc:spChg>
        <pc:spChg chg="del mod">
          <ac:chgData name="Giorgio Conticelli" userId="aa3d8304f43f3e0a" providerId="LiveId" clId="{4F62AF1F-912F-4BB1-8772-3DFFA2B7A225}" dt="2018-05-30T14:40:52.596" v="4684" actId="478"/>
          <ac:spMkLst>
            <pc:docMk/>
            <pc:sldMk cId="3406933292" sldId="266"/>
            <ac:spMk id="5" creationId="{299754AC-84EF-4997-8BD2-EAB70EA322E5}"/>
          </ac:spMkLst>
        </pc:spChg>
      </pc:sldChg>
      <pc:sldChg chg="delSp modSp">
        <pc:chgData name="Giorgio Conticelli" userId="aa3d8304f43f3e0a" providerId="LiveId" clId="{4F62AF1F-912F-4BB1-8772-3DFFA2B7A225}" dt="2018-05-30T14:59:15.214" v="4805" actId="113"/>
        <pc:sldMkLst>
          <pc:docMk/>
          <pc:sldMk cId="1223804431" sldId="267"/>
        </pc:sldMkLst>
        <pc:spChg chg="mod">
          <ac:chgData name="Giorgio Conticelli" userId="aa3d8304f43f3e0a" providerId="LiveId" clId="{4F62AF1F-912F-4BB1-8772-3DFFA2B7A225}" dt="2018-05-30T13:19:43.090" v="2230" actId="20577"/>
          <ac:spMkLst>
            <pc:docMk/>
            <pc:sldMk cId="1223804431" sldId="267"/>
            <ac:spMk id="2" creationId="{A60D74A3-F146-43A3-BDF7-90264610F69F}"/>
          </ac:spMkLst>
        </pc:spChg>
        <pc:spChg chg="mod">
          <ac:chgData name="Giorgio Conticelli" userId="aa3d8304f43f3e0a" providerId="LiveId" clId="{4F62AF1F-912F-4BB1-8772-3DFFA2B7A225}" dt="2018-05-30T14:59:15.214" v="4805" actId="113"/>
          <ac:spMkLst>
            <pc:docMk/>
            <pc:sldMk cId="1223804431" sldId="267"/>
            <ac:spMk id="3" creationId="{CC252144-CE7A-4811-A775-C60E0738619F}"/>
          </ac:spMkLst>
        </pc:spChg>
        <pc:spChg chg="del">
          <ac:chgData name="Giorgio Conticelli" userId="aa3d8304f43f3e0a" providerId="LiveId" clId="{4F62AF1F-912F-4BB1-8772-3DFFA2B7A225}" dt="2018-05-30T14:40:57.049" v="4685" actId="478"/>
          <ac:spMkLst>
            <pc:docMk/>
            <pc:sldMk cId="1223804431" sldId="267"/>
            <ac:spMk id="4" creationId="{E548D74C-19E4-4CB1-8204-7A02D354AF9F}"/>
          </ac:spMkLst>
        </pc:spChg>
        <pc:spChg chg="del">
          <ac:chgData name="Giorgio Conticelli" userId="aa3d8304f43f3e0a" providerId="LiveId" clId="{4F62AF1F-912F-4BB1-8772-3DFFA2B7A225}" dt="2018-05-30T14:40:58.681" v="4686" actId="478"/>
          <ac:spMkLst>
            <pc:docMk/>
            <pc:sldMk cId="1223804431" sldId="267"/>
            <ac:spMk id="5" creationId="{FACD3F14-7456-46C1-AB90-7CE3A523AF51}"/>
          </ac:spMkLst>
        </pc:spChg>
      </pc:sldChg>
      <pc:sldChg chg="delSp modSp add">
        <pc:chgData name="Giorgio Conticelli" userId="aa3d8304f43f3e0a" providerId="LiveId" clId="{4F62AF1F-912F-4BB1-8772-3DFFA2B7A225}" dt="2018-05-30T14:41:05.595" v="4688" actId="478"/>
        <pc:sldMkLst>
          <pc:docMk/>
          <pc:sldMk cId="682037572" sldId="268"/>
        </pc:sldMkLst>
        <pc:spChg chg="mod">
          <ac:chgData name="Giorgio Conticelli" userId="aa3d8304f43f3e0a" providerId="LiveId" clId="{4F62AF1F-912F-4BB1-8772-3DFFA2B7A225}" dt="2018-05-30T13:19:36.537" v="2229" actId="20577"/>
          <ac:spMkLst>
            <pc:docMk/>
            <pc:sldMk cId="682037572" sldId="268"/>
            <ac:spMk id="2" creationId="{5EB9FD6E-62F0-41A7-AB3F-CA1C2DEA0477}"/>
          </ac:spMkLst>
        </pc:spChg>
        <pc:spChg chg="mod">
          <ac:chgData name="Giorgio Conticelli" userId="aa3d8304f43f3e0a" providerId="LiveId" clId="{4F62AF1F-912F-4BB1-8772-3DFFA2B7A225}" dt="2018-05-30T11:57:23.969" v="934" actId="20577"/>
          <ac:spMkLst>
            <pc:docMk/>
            <pc:sldMk cId="682037572" sldId="268"/>
            <ac:spMk id="3" creationId="{2100398D-D850-46EE-BF6E-81465AA7F809}"/>
          </ac:spMkLst>
        </pc:spChg>
        <pc:spChg chg="del">
          <ac:chgData name="Giorgio Conticelli" userId="aa3d8304f43f3e0a" providerId="LiveId" clId="{4F62AF1F-912F-4BB1-8772-3DFFA2B7A225}" dt="2018-05-30T14:41:02.850" v="4687" actId="478"/>
          <ac:spMkLst>
            <pc:docMk/>
            <pc:sldMk cId="682037572" sldId="268"/>
            <ac:spMk id="4" creationId="{42AA28AB-6FB8-486D-BEA3-EA1FE231F698}"/>
          </ac:spMkLst>
        </pc:spChg>
        <pc:spChg chg="del">
          <ac:chgData name="Giorgio Conticelli" userId="aa3d8304f43f3e0a" providerId="LiveId" clId="{4F62AF1F-912F-4BB1-8772-3DFFA2B7A225}" dt="2018-05-30T14:41:05.595" v="4688" actId="478"/>
          <ac:spMkLst>
            <pc:docMk/>
            <pc:sldMk cId="682037572" sldId="268"/>
            <ac:spMk id="5" creationId="{490099F6-2B7A-41C0-B73B-96A6754B1CC9}"/>
          </ac:spMkLst>
        </pc:spChg>
      </pc:sldChg>
      <pc:sldChg chg="delSp modSp add">
        <pc:chgData name="Giorgio Conticelli" userId="aa3d8304f43f3e0a" providerId="LiveId" clId="{4F62AF1F-912F-4BB1-8772-3DFFA2B7A225}" dt="2018-05-30T14:41:18.484" v="4692" actId="478"/>
        <pc:sldMkLst>
          <pc:docMk/>
          <pc:sldMk cId="1220038149" sldId="269"/>
        </pc:sldMkLst>
        <pc:spChg chg="mod">
          <ac:chgData name="Giorgio Conticelli" userId="aa3d8304f43f3e0a" providerId="LiveId" clId="{4F62AF1F-912F-4BB1-8772-3DFFA2B7A225}" dt="2018-05-30T13:19:20.488" v="2227" actId="20577"/>
          <ac:spMkLst>
            <pc:docMk/>
            <pc:sldMk cId="1220038149" sldId="269"/>
            <ac:spMk id="2" creationId="{77BB0FDC-079C-425C-9B3A-EAB0BFD82A7E}"/>
          </ac:spMkLst>
        </pc:spChg>
        <pc:spChg chg="mod">
          <ac:chgData name="Giorgio Conticelli" userId="aa3d8304f43f3e0a" providerId="LiveId" clId="{4F62AF1F-912F-4BB1-8772-3DFFA2B7A225}" dt="2018-05-30T12:06:43.691" v="1254" actId="20577"/>
          <ac:spMkLst>
            <pc:docMk/>
            <pc:sldMk cId="1220038149" sldId="269"/>
            <ac:spMk id="3" creationId="{A1079AE1-87C3-4C59-80C4-F2BC5163CFBE}"/>
          </ac:spMkLst>
        </pc:spChg>
        <pc:spChg chg="del">
          <ac:chgData name="Giorgio Conticelli" userId="aa3d8304f43f3e0a" providerId="LiveId" clId="{4F62AF1F-912F-4BB1-8772-3DFFA2B7A225}" dt="2018-05-30T14:41:15.286" v="4691" actId="478"/>
          <ac:spMkLst>
            <pc:docMk/>
            <pc:sldMk cId="1220038149" sldId="269"/>
            <ac:spMk id="4" creationId="{15915927-0173-45B2-B6F7-33311DA3A702}"/>
          </ac:spMkLst>
        </pc:spChg>
        <pc:spChg chg="del">
          <ac:chgData name="Giorgio Conticelli" userId="aa3d8304f43f3e0a" providerId="LiveId" clId="{4F62AF1F-912F-4BB1-8772-3DFFA2B7A225}" dt="2018-05-30T14:41:18.484" v="4692" actId="478"/>
          <ac:spMkLst>
            <pc:docMk/>
            <pc:sldMk cId="1220038149" sldId="269"/>
            <ac:spMk id="5" creationId="{D85B115E-46DD-4914-81D2-2B2D43DAB8D0}"/>
          </ac:spMkLst>
        </pc:spChg>
      </pc:sldChg>
      <pc:sldChg chg="addSp delSp modSp add">
        <pc:chgData name="Giorgio Conticelli" userId="aa3d8304f43f3e0a" providerId="LiveId" clId="{4F62AF1F-912F-4BB1-8772-3DFFA2B7A225}" dt="2018-05-30T15:01:37.122" v="4813" actId="207"/>
        <pc:sldMkLst>
          <pc:docMk/>
          <pc:sldMk cId="3030946500" sldId="270"/>
        </pc:sldMkLst>
        <pc:spChg chg="mod">
          <ac:chgData name="Giorgio Conticelli" userId="aa3d8304f43f3e0a" providerId="LiveId" clId="{4F62AF1F-912F-4BB1-8772-3DFFA2B7A225}" dt="2018-05-30T13:19:32.439" v="2228" actId="20577"/>
          <ac:spMkLst>
            <pc:docMk/>
            <pc:sldMk cId="3030946500" sldId="270"/>
            <ac:spMk id="2" creationId="{ADE4C883-BE61-4C8C-A6BA-99344DDD21CF}"/>
          </ac:spMkLst>
        </pc:spChg>
        <pc:spChg chg="add del">
          <ac:chgData name="Giorgio Conticelli" userId="aa3d8304f43f3e0a" providerId="LiveId" clId="{4F62AF1F-912F-4BB1-8772-3DFFA2B7A225}" dt="2018-05-30T12:13:27.118" v="1260" actId="207"/>
          <ac:spMkLst>
            <pc:docMk/>
            <pc:sldMk cId="3030946500" sldId="270"/>
            <ac:spMk id="3" creationId="{8B9D4853-29BD-4C5F-8DE7-A6CE647C92B3}"/>
          </ac:spMkLst>
        </pc:spChg>
        <pc:spChg chg="add del">
          <ac:chgData name="Giorgio Conticelli" userId="aa3d8304f43f3e0a" providerId="LiveId" clId="{4F62AF1F-912F-4BB1-8772-3DFFA2B7A225}" dt="2018-05-30T12:13:25.556" v="1259" actId="207"/>
          <ac:spMkLst>
            <pc:docMk/>
            <pc:sldMk cId="3030946500" sldId="270"/>
            <ac:spMk id="4" creationId="{358115A2-64D6-4919-BF1D-2B6EF1C53DFB}"/>
          </ac:spMkLst>
        </pc:spChg>
        <pc:spChg chg="add del mod">
          <ac:chgData name="Giorgio Conticelli" userId="aa3d8304f43f3e0a" providerId="LiveId" clId="{4F62AF1F-912F-4BB1-8772-3DFFA2B7A225}" dt="2018-05-30T12:20:24.387" v="1295" actId="478"/>
          <ac:spMkLst>
            <pc:docMk/>
            <pc:sldMk cId="3030946500" sldId="270"/>
            <ac:spMk id="5" creationId="{9117E6C7-7BB3-4707-9D77-FFB4B5B0F9AD}"/>
          </ac:spMkLst>
        </pc:spChg>
        <pc:spChg chg="add del">
          <ac:chgData name="Giorgio Conticelli" userId="aa3d8304f43f3e0a" providerId="LiveId" clId="{4F62AF1F-912F-4BB1-8772-3DFFA2B7A225}" dt="2018-05-30T12:13:52.845" v="1262" actId="207"/>
          <ac:spMkLst>
            <pc:docMk/>
            <pc:sldMk cId="3030946500" sldId="270"/>
            <ac:spMk id="6" creationId="{987C3B10-58ED-4CE9-962B-5DB5BD300310}"/>
          </ac:spMkLst>
        </pc:spChg>
        <pc:spChg chg="add del">
          <ac:chgData name="Giorgio Conticelli" userId="aa3d8304f43f3e0a" providerId="LiveId" clId="{4F62AF1F-912F-4BB1-8772-3DFFA2B7A225}" dt="2018-05-30T12:14:00.381" v="1266" actId="207"/>
          <ac:spMkLst>
            <pc:docMk/>
            <pc:sldMk cId="3030946500" sldId="270"/>
            <ac:spMk id="7" creationId="{89DF8577-0804-4390-BAA2-388E5B374665}"/>
          </ac:spMkLst>
        </pc:spChg>
        <pc:spChg chg="add del mod">
          <ac:chgData name="Giorgio Conticelli" userId="aa3d8304f43f3e0a" providerId="LiveId" clId="{4F62AF1F-912F-4BB1-8772-3DFFA2B7A225}" dt="2018-05-30T12:14:14.972" v="1273" actId="478"/>
          <ac:spMkLst>
            <pc:docMk/>
            <pc:sldMk cId="3030946500" sldId="270"/>
            <ac:spMk id="8" creationId="{BFD35306-8645-476D-87B2-5F407CACCBD2}"/>
          </ac:spMkLst>
        </pc:spChg>
        <pc:spChg chg="add del mod">
          <ac:chgData name="Giorgio Conticelli" userId="aa3d8304f43f3e0a" providerId="LiveId" clId="{4F62AF1F-912F-4BB1-8772-3DFFA2B7A225}" dt="2018-05-30T12:20:27.032" v="1296" actId="478"/>
          <ac:spMkLst>
            <pc:docMk/>
            <pc:sldMk cId="3030946500" sldId="270"/>
            <ac:spMk id="9" creationId="{53861D7F-7CAC-468E-BB24-18A460EBBFC4}"/>
          </ac:spMkLst>
        </pc:spChg>
        <pc:spChg chg="add mod">
          <ac:chgData name="Giorgio Conticelli" userId="aa3d8304f43f3e0a" providerId="LiveId" clId="{4F62AF1F-912F-4BB1-8772-3DFFA2B7A225}" dt="2018-05-30T15:01:37.122" v="4813" actId="207"/>
          <ac:spMkLst>
            <pc:docMk/>
            <pc:sldMk cId="3030946500" sldId="270"/>
            <ac:spMk id="11" creationId="{A7A4F0B8-CD5B-4BAC-BA7D-D00AF82BACE6}"/>
          </ac:spMkLst>
        </pc:spChg>
        <pc:spChg chg="del">
          <ac:chgData name="Giorgio Conticelli" userId="aa3d8304f43f3e0a" providerId="LiveId" clId="{4F62AF1F-912F-4BB1-8772-3DFFA2B7A225}" dt="2018-05-30T14:41:08.492" v="4689" actId="478"/>
          <ac:spMkLst>
            <pc:docMk/>
            <pc:sldMk cId="3030946500" sldId="270"/>
            <ac:spMk id="12" creationId="{48AD91CC-D36C-4931-A4EE-EE34BC0EE133}"/>
          </ac:spMkLst>
        </pc:spChg>
        <pc:spChg chg="del">
          <ac:chgData name="Giorgio Conticelli" userId="aa3d8304f43f3e0a" providerId="LiveId" clId="{4F62AF1F-912F-4BB1-8772-3DFFA2B7A225}" dt="2018-05-30T14:41:11.269" v="4690" actId="478"/>
          <ac:spMkLst>
            <pc:docMk/>
            <pc:sldMk cId="3030946500" sldId="270"/>
            <ac:spMk id="13" creationId="{BFB7C2B3-7C41-4F6A-B500-513327FFAEC0}"/>
          </ac:spMkLst>
        </pc:spChg>
      </pc:sldChg>
      <pc:sldChg chg="delSp modSp add">
        <pc:chgData name="Giorgio Conticelli" userId="aa3d8304f43f3e0a" providerId="LiveId" clId="{4F62AF1F-912F-4BB1-8772-3DFFA2B7A225}" dt="2018-05-30T15:01:43.934" v="4814" actId="207"/>
        <pc:sldMkLst>
          <pc:docMk/>
          <pc:sldMk cId="3192962251" sldId="271"/>
        </pc:sldMkLst>
        <pc:spChg chg="mod">
          <ac:chgData name="Giorgio Conticelli" userId="aa3d8304f43f3e0a" providerId="LiveId" clId="{4F62AF1F-912F-4BB1-8772-3DFFA2B7A225}" dt="2018-05-30T13:19:15.128" v="2226" actId="20577"/>
          <ac:spMkLst>
            <pc:docMk/>
            <pc:sldMk cId="3192962251" sldId="271"/>
            <ac:spMk id="2" creationId="{4DC1245B-D958-4B68-B07A-992650C6A3EE}"/>
          </ac:spMkLst>
        </pc:spChg>
        <pc:spChg chg="mod">
          <ac:chgData name="Giorgio Conticelli" userId="aa3d8304f43f3e0a" providerId="LiveId" clId="{4F62AF1F-912F-4BB1-8772-3DFFA2B7A225}" dt="2018-05-30T15:01:43.934" v="4814" actId="207"/>
          <ac:spMkLst>
            <pc:docMk/>
            <pc:sldMk cId="3192962251" sldId="271"/>
            <ac:spMk id="3" creationId="{94E70646-4B73-4225-A90D-C7CF673456E0}"/>
          </ac:spMkLst>
        </pc:spChg>
        <pc:spChg chg="del">
          <ac:chgData name="Giorgio Conticelli" userId="aa3d8304f43f3e0a" providerId="LiveId" clId="{4F62AF1F-912F-4BB1-8772-3DFFA2B7A225}" dt="2018-05-30T14:41:22.987" v="4693" actId="478"/>
          <ac:spMkLst>
            <pc:docMk/>
            <pc:sldMk cId="3192962251" sldId="271"/>
            <ac:spMk id="4" creationId="{AE501AA1-5A1C-49CF-A1DD-B36A1EFA08C5}"/>
          </ac:spMkLst>
        </pc:spChg>
        <pc:spChg chg="del">
          <ac:chgData name="Giorgio Conticelli" userId="aa3d8304f43f3e0a" providerId="LiveId" clId="{4F62AF1F-912F-4BB1-8772-3DFFA2B7A225}" dt="2018-05-30T14:41:25.096" v="4694" actId="478"/>
          <ac:spMkLst>
            <pc:docMk/>
            <pc:sldMk cId="3192962251" sldId="271"/>
            <ac:spMk id="5" creationId="{450CB7C5-690A-421C-ABA2-AC6E7E5029C9}"/>
          </ac:spMkLst>
        </pc:spChg>
      </pc:sldChg>
      <pc:sldChg chg="delSp modSp add">
        <pc:chgData name="Giorgio Conticelli" userId="aa3d8304f43f3e0a" providerId="LiveId" clId="{4F62AF1F-912F-4BB1-8772-3DFFA2B7A225}" dt="2018-05-30T14:41:30.675" v="4696" actId="478"/>
        <pc:sldMkLst>
          <pc:docMk/>
          <pc:sldMk cId="4192273750" sldId="272"/>
        </pc:sldMkLst>
        <pc:spChg chg="mod">
          <ac:chgData name="Giorgio Conticelli" userId="aa3d8304f43f3e0a" providerId="LiveId" clId="{4F62AF1F-912F-4BB1-8772-3DFFA2B7A225}" dt="2018-05-30T13:19:06.484" v="2221" actId="20577"/>
          <ac:spMkLst>
            <pc:docMk/>
            <pc:sldMk cId="4192273750" sldId="272"/>
            <ac:spMk id="2" creationId="{12079133-2D5D-4AB6-B73B-54244D896AC3}"/>
          </ac:spMkLst>
        </pc:spChg>
        <pc:spChg chg="mod">
          <ac:chgData name="Giorgio Conticelli" userId="aa3d8304f43f3e0a" providerId="LiveId" clId="{4F62AF1F-912F-4BB1-8772-3DFFA2B7A225}" dt="2018-05-30T13:12:02.405" v="2148" actId="20577"/>
          <ac:spMkLst>
            <pc:docMk/>
            <pc:sldMk cId="4192273750" sldId="272"/>
            <ac:spMk id="3" creationId="{99FF6CED-1B9A-4670-8847-B9371C95AB7F}"/>
          </ac:spMkLst>
        </pc:spChg>
        <pc:spChg chg="del">
          <ac:chgData name="Giorgio Conticelli" userId="aa3d8304f43f3e0a" providerId="LiveId" clId="{4F62AF1F-912F-4BB1-8772-3DFFA2B7A225}" dt="2018-05-30T14:41:30.675" v="4696" actId="478"/>
          <ac:spMkLst>
            <pc:docMk/>
            <pc:sldMk cId="4192273750" sldId="272"/>
            <ac:spMk id="4" creationId="{78BF8F02-BB00-4C5B-AF8B-B1C502DD0E17}"/>
          </ac:spMkLst>
        </pc:spChg>
        <pc:spChg chg="del">
          <ac:chgData name="Giorgio Conticelli" userId="aa3d8304f43f3e0a" providerId="LiveId" clId="{4F62AF1F-912F-4BB1-8772-3DFFA2B7A225}" dt="2018-05-30T14:41:28.262" v="4695" actId="478"/>
          <ac:spMkLst>
            <pc:docMk/>
            <pc:sldMk cId="4192273750" sldId="272"/>
            <ac:spMk id="5" creationId="{8A605A05-082F-4000-9CF9-8AA8084338D6}"/>
          </ac:spMkLst>
        </pc:spChg>
      </pc:sldChg>
      <pc:sldChg chg="delSp modSp add">
        <pc:chgData name="Giorgio Conticelli" userId="aa3d8304f43f3e0a" providerId="LiveId" clId="{4F62AF1F-912F-4BB1-8772-3DFFA2B7A225}" dt="2018-05-30T14:41:35.766" v="4698" actId="478"/>
        <pc:sldMkLst>
          <pc:docMk/>
          <pc:sldMk cId="3937100015" sldId="273"/>
        </pc:sldMkLst>
        <pc:spChg chg="mod">
          <ac:chgData name="Giorgio Conticelli" userId="aa3d8304f43f3e0a" providerId="LiveId" clId="{4F62AF1F-912F-4BB1-8772-3DFFA2B7A225}" dt="2018-05-30T13:19:03.400" v="2220" actId="20577"/>
          <ac:spMkLst>
            <pc:docMk/>
            <pc:sldMk cId="3937100015" sldId="273"/>
            <ac:spMk id="2" creationId="{E91BD11B-4162-4F7E-94C9-15E5FD3007B0}"/>
          </ac:spMkLst>
        </pc:spChg>
        <pc:spChg chg="mod">
          <ac:chgData name="Giorgio Conticelli" userId="aa3d8304f43f3e0a" providerId="LiveId" clId="{4F62AF1F-912F-4BB1-8772-3DFFA2B7A225}" dt="2018-05-30T14:06:06.301" v="4139" actId="13926"/>
          <ac:spMkLst>
            <pc:docMk/>
            <pc:sldMk cId="3937100015" sldId="273"/>
            <ac:spMk id="3" creationId="{7BEA972F-D5AA-4551-8B8A-E579AE449881}"/>
          </ac:spMkLst>
        </pc:spChg>
        <pc:spChg chg="del">
          <ac:chgData name="Giorgio Conticelli" userId="aa3d8304f43f3e0a" providerId="LiveId" clId="{4F62AF1F-912F-4BB1-8772-3DFFA2B7A225}" dt="2018-05-30T14:41:34.787" v="4697" actId="478"/>
          <ac:spMkLst>
            <pc:docMk/>
            <pc:sldMk cId="3937100015" sldId="273"/>
            <ac:spMk id="4" creationId="{41918D40-34F8-4D16-B586-E342E73DD340}"/>
          </ac:spMkLst>
        </pc:spChg>
        <pc:spChg chg="del">
          <ac:chgData name="Giorgio Conticelli" userId="aa3d8304f43f3e0a" providerId="LiveId" clId="{4F62AF1F-912F-4BB1-8772-3DFFA2B7A225}" dt="2018-05-30T14:41:35.766" v="4698" actId="478"/>
          <ac:spMkLst>
            <pc:docMk/>
            <pc:sldMk cId="3937100015" sldId="273"/>
            <ac:spMk id="5" creationId="{BB06105E-076A-4201-860C-9E478C62887E}"/>
          </ac:spMkLst>
        </pc:spChg>
      </pc:sldChg>
      <pc:sldChg chg="delSp modSp add">
        <pc:chgData name="Giorgio Conticelli" userId="aa3d8304f43f3e0a" providerId="LiveId" clId="{4F62AF1F-912F-4BB1-8772-3DFFA2B7A225}" dt="2018-05-30T14:41:41.942" v="4700" actId="478"/>
        <pc:sldMkLst>
          <pc:docMk/>
          <pc:sldMk cId="1804595207" sldId="274"/>
        </pc:sldMkLst>
        <pc:spChg chg="mod">
          <ac:chgData name="Giorgio Conticelli" userId="aa3d8304f43f3e0a" providerId="LiveId" clId="{4F62AF1F-912F-4BB1-8772-3DFFA2B7A225}" dt="2018-05-30T13:18:58.440" v="2219" actId="20577"/>
          <ac:spMkLst>
            <pc:docMk/>
            <pc:sldMk cId="1804595207" sldId="274"/>
            <ac:spMk id="2" creationId="{6B052A6F-4B2F-4301-AAFD-137A21599880}"/>
          </ac:spMkLst>
        </pc:spChg>
        <pc:spChg chg="mod">
          <ac:chgData name="Giorgio Conticelli" userId="aa3d8304f43f3e0a" providerId="LiveId" clId="{4F62AF1F-912F-4BB1-8772-3DFFA2B7A225}" dt="2018-05-30T13:30:46.447" v="2532" actId="20577"/>
          <ac:spMkLst>
            <pc:docMk/>
            <pc:sldMk cId="1804595207" sldId="274"/>
            <ac:spMk id="3" creationId="{98D85268-E401-40D3-A8D7-D4C5AD1A8F75}"/>
          </ac:spMkLst>
        </pc:spChg>
        <pc:spChg chg="del">
          <ac:chgData name="Giorgio Conticelli" userId="aa3d8304f43f3e0a" providerId="LiveId" clId="{4F62AF1F-912F-4BB1-8772-3DFFA2B7A225}" dt="2018-05-30T14:41:39.515" v="4699" actId="478"/>
          <ac:spMkLst>
            <pc:docMk/>
            <pc:sldMk cId="1804595207" sldId="274"/>
            <ac:spMk id="4" creationId="{26FC4C44-15F5-467E-A863-CAFB6B8023BC}"/>
          </ac:spMkLst>
        </pc:spChg>
        <pc:spChg chg="del">
          <ac:chgData name="Giorgio Conticelli" userId="aa3d8304f43f3e0a" providerId="LiveId" clId="{4F62AF1F-912F-4BB1-8772-3DFFA2B7A225}" dt="2018-05-30T14:41:41.942" v="4700" actId="478"/>
          <ac:spMkLst>
            <pc:docMk/>
            <pc:sldMk cId="1804595207" sldId="274"/>
            <ac:spMk id="5" creationId="{F29D04C9-A8C3-4C47-BDE0-79E0C2118F1C}"/>
          </ac:spMkLst>
        </pc:spChg>
      </pc:sldChg>
      <pc:sldChg chg="delSp modSp add">
        <pc:chgData name="Giorgio Conticelli" userId="aa3d8304f43f3e0a" providerId="LiveId" clId="{4F62AF1F-912F-4BB1-8772-3DFFA2B7A225}" dt="2018-05-30T15:01:57.449" v="4815" actId="207"/>
        <pc:sldMkLst>
          <pc:docMk/>
          <pc:sldMk cId="1768462630" sldId="275"/>
        </pc:sldMkLst>
        <pc:spChg chg="mod">
          <ac:chgData name="Giorgio Conticelli" userId="aa3d8304f43f3e0a" providerId="LiveId" clId="{4F62AF1F-912F-4BB1-8772-3DFFA2B7A225}" dt="2018-05-30T13:27:18.408" v="2453" actId="1036"/>
          <ac:spMkLst>
            <pc:docMk/>
            <pc:sldMk cId="1768462630" sldId="275"/>
            <ac:spMk id="2" creationId="{25D843D3-2454-4667-8FA7-6E4B839D9745}"/>
          </ac:spMkLst>
        </pc:spChg>
        <pc:spChg chg="mod">
          <ac:chgData name="Giorgio Conticelli" userId="aa3d8304f43f3e0a" providerId="LiveId" clId="{4F62AF1F-912F-4BB1-8772-3DFFA2B7A225}" dt="2018-05-30T15:01:57.449" v="4815" actId="207"/>
          <ac:spMkLst>
            <pc:docMk/>
            <pc:sldMk cId="1768462630" sldId="275"/>
            <ac:spMk id="3" creationId="{DC0EF36A-7E75-4FDF-A0D4-C8A4C567DAC8}"/>
          </ac:spMkLst>
        </pc:spChg>
        <pc:spChg chg="del">
          <ac:chgData name="Giorgio Conticelli" userId="aa3d8304f43f3e0a" providerId="LiveId" clId="{4F62AF1F-912F-4BB1-8772-3DFFA2B7A225}" dt="2018-05-30T14:41:45.931" v="4701" actId="478"/>
          <ac:spMkLst>
            <pc:docMk/>
            <pc:sldMk cId="1768462630" sldId="275"/>
            <ac:spMk id="4" creationId="{2F65FEED-E91B-4C66-88EA-BD82FC727EB1}"/>
          </ac:spMkLst>
        </pc:spChg>
        <pc:spChg chg="del">
          <ac:chgData name="Giorgio Conticelli" userId="aa3d8304f43f3e0a" providerId="LiveId" clId="{4F62AF1F-912F-4BB1-8772-3DFFA2B7A225}" dt="2018-05-30T14:41:47.883" v="4702" actId="478"/>
          <ac:spMkLst>
            <pc:docMk/>
            <pc:sldMk cId="1768462630" sldId="275"/>
            <ac:spMk id="5" creationId="{1AFC23EA-E2B0-432F-B4C9-55FC0A591664}"/>
          </ac:spMkLst>
        </pc:spChg>
      </pc:sldChg>
      <pc:sldChg chg="delSp modSp add">
        <pc:chgData name="Giorgio Conticelli" userId="aa3d8304f43f3e0a" providerId="LiveId" clId="{4F62AF1F-912F-4BB1-8772-3DFFA2B7A225}" dt="2018-05-30T14:41:57.572" v="4704" actId="478"/>
        <pc:sldMkLst>
          <pc:docMk/>
          <pc:sldMk cId="3217439469" sldId="276"/>
        </pc:sldMkLst>
        <pc:spChg chg="mod">
          <ac:chgData name="Giorgio Conticelli" userId="aa3d8304f43f3e0a" providerId="LiveId" clId="{4F62AF1F-912F-4BB1-8772-3DFFA2B7A225}" dt="2018-05-30T13:29:35.978" v="2506" actId="20577"/>
          <ac:spMkLst>
            <pc:docMk/>
            <pc:sldMk cId="3217439469" sldId="276"/>
            <ac:spMk id="2" creationId="{82D2DFA2-012D-481C-8D15-558A1C5651E4}"/>
          </ac:spMkLst>
        </pc:spChg>
        <pc:spChg chg="mod">
          <ac:chgData name="Giorgio Conticelli" userId="aa3d8304f43f3e0a" providerId="LiveId" clId="{4F62AF1F-912F-4BB1-8772-3DFFA2B7A225}" dt="2018-05-30T13:32:54.128" v="2634" actId="20577"/>
          <ac:spMkLst>
            <pc:docMk/>
            <pc:sldMk cId="3217439469" sldId="276"/>
            <ac:spMk id="3" creationId="{D4DDBF45-68A4-4A41-9663-6AF1404C61E3}"/>
          </ac:spMkLst>
        </pc:spChg>
        <pc:spChg chg="del">
          <ac:chgData name="Giorgio Conticelli" userId="aa3d8304f43f3e0a" providerId="LiveId" clId="{4F62AF1F-912F-4BB1-8772-3DFFA2B7A225}" dt="2018-05-30T14:41:55.127" v="4703" actId="478"/>
          <ac:spMkLst>
            <pc:docMk/>
            <pc:sldMk cId="3217439469" sldId="276"/>
            <ac:spMk id="4" creationId="{8CB9B345-5692-4F8A-AF3C-7EB1B724F812}"/>
          </ac:spMkLst>
        </pc:spChg>
        <pc:spChg chg="del">
          <ac:chgData name="Giorgio Conticelli" userId="aa3d8304f43f3e0a" providerId="LiveId" clId="{4F62AF1F-912F-4BB1-8772-3DFFA2B7A225}" dt="2018-05-30T14:41:57.572" v="4704" actId="478"/>
          <ac:spMkLst>
            <pc:docMk/>
            <pc:sldMk cId="3217439469" sldId="276"/>
            <ac:spMk id="5" creationId="{A605CA5B-B381-4283-A4B5-FCE23461DBDC}"/>
          </ac:spMkLst>
        </pc:spChg>
      </pc:sldChg>
      <pc:sldChg chg="delSp modSp add">
        <pc:chgData name="Giorgio Conticelli" userId="aa3d8304f43f3e0a" providerId="LiveId" clId="{4F62AF1F-912F-4BB1-8772-3DFFA2B7A225}" dt="2018-05-30T15:02:06.830" v="4816" actId="207"/>
        <pc:sldMkLst>
          <pc:docMk/>
          <pc:sldMk cId="1063357280" sldId="277"/>
        </pc:sldMkLst>
        <pc:spChg chg="mod">
          <ac:chgData name="Giorgio Conticelli" userId="aa3d8304f43f3e0a" providerId="LiveId" clId="{4F62AF1F-912F-4BB1-8772-3DFFA2B7A225}" dt="2018-05-30T13:35:02.516" v="2679" actId="1036"/>
          <ac:spMkLst>
            <pc:docMk/>
            <pc:sldMk cId="1063357280" sldId="277"/>
            <ac:spMk id="2" creationId="{F7764289-8838-4F6B-8B3F-E1D7ADDBE64A}"/>
          </ac:spMkLst>
        </pc:spChg>
        <pc:spChg chg="mod">
          <ac:chgData name="Giorgio Conticelli" userId="aa3d8304f43f3e0a" providerId="LiveId" clId="{4F62AF1F-912F-4BB1-8772-3DFFA2B7A225}" dt="2018-05-30T15:02:06.830" v="4816" actId="207"/>
          <ac:spMkLst>
            <pc:docMk/>
            <pc:sldMk cId="1063357280" sldId="277"/>
            <ac:spMk id="3" creationId="{B60BF81E-DA20-4E19-B734-167AB7B680DE}"/>
          </ac:spMkLst>
        </pc:spChg>
        <pc:spChg chg="del">
          <ac:chgData name="Giorgio Conticelli" userId="aa3d8304f43f3e0a" providerId="LiveId" clId="{4F62AF1F-912F-4BB1-8772-3DFFA2B7A225}" dt="2018-05-30T14:42:03.033" v="4705" actId="478"/>
          <ac:spMkLst>
            <pc:docMk/>
            <pc:sldMk cId="1063357280" sldId="277"/>
            <ac:spMk id="4" creationId="{0BA36ABA-4B3B-4945-932E-F4106F358153}"/>
          </ac:spMkLst>
        </pc:spChg>
        <pc:spChg chg="del">
          <ac:chgData name="Giorgio Conticelli" userId="aa3d8304f43f3e0a" providerId="LiveId" clId="{4F62AF1F-912F-4BB1-8772-3DFFA2B7A225}" dt="2018-05-30T14:42:05.206" v="4706" actId="478"/>
          <ac:spMkLst>
            <pc:docMk/>
            <pc:sldMk cId="1063357280" sldId="277"/>
            <ac:spMk id="5" creationId="{E8746317-C52B-4CED-B4DA-C8238FBAE96B}"/>
          </ac:spMkLst>
        </pc:spChg>
      </pc:sldChg>
      <pc:sldChg chg="delSp modSp add">
        <pc:chgData name="Giorgio Conticelli" userId="aa3d8304f43f3e0a" providerId="LiveId" clId="{4F62AF1F-912F-4BB1-8772-3DFFA2B7A225}" dt="2018-05-30T14:59:48.598" v="4806" actId="207"/>
        <pc:sldMkLst>
          <pc:docMk/>
          <pc:sldMk cId="264691652" sldId="278"/>
        </pc:sldMkLst>
        <pc:spChg chg="mod">
          <ac:chgData name="Giorgio Conticelli" userId="aa3d8304f43f3e0a" providerId="LiveId" clId="{4F62AF1F-912F-4BB1-8772-3DFFA2B7A225}" dt="2018-05-30T13:37:08.548" v="2740" actId="20577"/>
          <ac:spMkLst>
            <pc:docMk/>
            <pc:sldMk cId="264691652" sldId="278"/>
            <ac:spMk id="2" creationId="{67947D93-5693-4B5F-8A0C-F61A46316DAA}"/>
          </ac:spMkLst>
        </pc:spChg>
        <pc:spChg chg="mod">
          <ac:chgData name="Giorgio Conticelli" userId="aa3d8304f43f3e0a" providerId="LiveId" clId="{4F62AF1F-912F-4BB1-8772-3DFFA2B7A225}" dt="2018-05-30T14:59:48.598" v="4806" actId="207"/>
          <ac:spMkLst>
            <pc:docMk/>
            <pc:sldMk cId="264691652" sldId="278"/>
            <ac:spMk id="3" creationId="{3D33C247-5A24-42D6-AC0B-D1B172C17A60}"/>
          </ac:spMkLst>
        </pc:spChg>
        <pc:spChg chg="del">
          <ac:chgData name="Giorgio Conticelli" userId="aa3d8304f43f3e0a" providerId="LiveId" clId="{4F62AF1F-912F-4BB1-8772-3DFFA2B7A225}" dt="2018-05-30T14:42:08.072" v="4707" actId="478"/>
          <ac:spMkLst>
            <pc:docMk/>
            <pc:sldMk cId="264691652" sldId="278"/>
            <ac:spMk id="4" creationId="{47FA4E6C-7B86-4234-93B2-F043E3C75852}"/>
          </ac:spMkLst>
        </pc:spChg>
        <pc:spChg chg="del">
          <ac:chgData name="Giorgio Conticelli" userId="aa3d8304f43f3e0a" providerId="LiveId" clId="{4F62AF1F-912F-4BB1-8772-3DFFA2B7A225}" dt="2018-05-30T14:42:10.339" v="4708" actId="478"/>
          <ac:spMkLst>
            <pc:docMk/>
            <pc:sldMk cId="264691652" sldId="278"/>
            <ac:spMk id="5" creationId="{187FC824-948A-490E-885F-C55A18A581F7}"/>
          </ac:spMkLst>
        </pc:spChg>
      </pc:sldChg>
      <pc:sldChg chg="addSp delSp modSp add">
        <pc:chgData name="Giorgio Conticelli" userId="aa3d8304f43f3e0a" providerId="LiveId" clId="{4F62AF1F-912F-4BB1-8772-3DFFA2B7A225}" dt="2018-05-30T15:00:00.906" v="4807" actId="207"/>
        <pc:sldMkLst>
          <pc:docMk/>
          <pc:sldMk cId="3261867380" sldId="279"/>
        </pc:sldMkLst>
        <pc:spChg chg="mod">
          <ac:chgData name="Giorgio Conticelli" userId="aa3d8304f43f3e0a" providerId="LiveId" clId="{4F62AF1F-912F-4BB1-8772-3DFFA2B7A225}" dt="2018-05-30T13:43:12.316" v="3132" actId="20577"/>
          <ac:spMkLst>
            <pc:docMk/>
            <pc:sldMk cId="3261867380" sldId="279"/>
            <ac:spMk id="2" creationId="{E335805A-232E-4C37-A2FB-2BA7E0C7553E}"/>
          </ac:spMkLst>
        </pc:spChg>
        <pc:spChg chg="mod">
          <ac:chgData name="Giorgio Conticelli" userId="aa3d8304f43f3e0a" providerId="LiveId" clId="{4F62AF1F-912F-4BB1-8772-3DFFA2B7A225}" dt="2018-05-30T15:00:00.906" v="4807" actId="207"/>
          <ac:spMkLst>
            <pc:docMk/>
            <pc:sldMk cId="3261867380" sldId="279"/>
            <ac:spMk id="3" creationId="{A451AC10-7DF7-4AFB-BF7B-2D3444980DE8}"/>
          </ac:spMkLst>
        </pc:spChg>
        <pc:spChg chg="add del">
          <ac:chgData name="Giorgio Conticelli" userId="aa3d8304f43f3e0a" providerId="LiveId" clId="{4F62AF1F-912F-4BB1-8772-3DFFA2B7A225}" dt="2018-05-30T13:45:10.898" v="3298" actId="207"/>
          <ac:spMkLst>
            <pc:docMk/>
            <pc:sldMk cId="3261867380" sldId="279"/>
            <ac:spMk id="4" creationId="{DDB9F35C-7733-4B84-BDB6-08B2E3D5C1EF}"/>
          </ac:spMkLst>
        </pc:spChg>
        <pc:spChg chg="add del">
          <ac:chgData name="Giorgio Conticelli" userId="aa3d8304f43f3e0a" providerId="LiveId" clId="{4F62AF1F-912F-4BB1-8772-3DFFA2B7A225}" dt="2018-05-30T13:46:34.839" v="3309" actId="207"/>
          <ac:spMkLst>
            <pc:docMk/>
            <pc:sldMk cId="3261867380" sldId="279"/>
            <ac:spMk id="5" creationId="{B0BBC78B-CF05-48CA-9D72-CE9B37FFB935}"/>
          </ac:spMkLst>
        </pc:spChg>
        <pc:spChg chg="del">
          <ac:chgData name="Giorgio Conticelli" userId="aa3d8304f43f3e0a" providerId="LiveId" clId="{4F62AF1F-912F-4BB1-8772-3DFFA2B7A225}" dt="2018-05-30T14:42:14.780" v="4709" actId="478"/>
          <ac:spMkLst>
            <pc:docMk/>
            <pc:sldMk cId="3261867380" sldId="279"/>
            <ac:spMk id="6" creationId="{44EAC41F-BE3A-4C11-8BCD-5693D9234FAA}"/>
          </ac:spMkLst>
        </pc:spChg>
        <pc:spChg chg="del">
          <ac:chgData name="Giorgio Conticelli" userId="aa3d8304f43f3e0a" providerId="LiveId" clId="{4F62AF1F-912F-4BB1-8772-3DFFA2B7A225}" dt="2018-05-30T14:42:17.512" v="4710" actId="478"/>
          <ac:spMkLst>
            <pc:docMk/>
            <pc:sldMk cId="3261867380" sldId="279"/>
            <ac:spMk id="7" creationId="{AF43EC1B-C31C-4D00-91F5-129A8138BA89}"/>
          </ac:spMkLst>
        </pc:spChg>
      </pc:sldChg>
      <pc:sldChg chg="delSp modSp add">
        <pc:chgData name="Giorgio Conticelli" userId="aa3d8304f43f3e0a" providerId="LiveId" clId="{4F62AF1F-912F-4BB1-8772-3DFFA2B7A225}" dt="2018-05-30T15:00:11.076" v="4808" actId="207"/>
        <pc:sldMkLst>
          <pc:docMk/>
          <pc:sldMk cId="3600145080" sldId="280"/>
        </pc:sldMkLst>
        <pc:spChg chg="mod">
          <ac:chgData name="Giorgio Conticelli" userId="aa3d8304f43f3e0a" providerId="LiveId" clId="{4F62AF1F-912F-4BB1-8772-3DFFA2B7A225}" dt="2018-05-30T13:48:59.678" v="3394" actId="20577"/>
          <ac:spMkLst>
            <pc:docMk/>
            <pc:sldMk cId="3600145080" sldId="280"/>
            <ac:spMk id="2" creationId="{9798CB53-10EE-4E71-82A9-79B421999269}"/>
          </ac:spMkLst>
        </pc:spChg>
        <pc:spChg chg="mod">
          <ac:chgData name="Giorgio Conticelli" userId="aa3d8304f43f3e0a" providerId="LiveId" clId="{4F62AF1F-912F-4BB1-8772-3DFFA2B7A225}" dt="2018-05-30T15:00:11.076" v="4808" actId="207"/>
          <ac:spMkLst>
            <pc:docMk/>
            <pc:sldMk cId="3600145080" sldId="280"/>
            <ac:spMk id="3" creationId="{F1190367-257C-4013-A545-074F44221C22}"/>
          </ac:spMkLst>
        </pc:spChg>
        <pc:spChg chg="del">
          <ac:chgData name="Giorgio Conticelli" userId="aa3d8304f43f3e0a" providerId="LiveId" clId="{4F62AF1F-912F-4BB1-8772-3DFFA2B7A225}" dt="2018-05-30T14:42:27.141" v="4713" actId="478"/>
          <ac:spMkLst>
            <pc:docMk/>
            <pc:sldMk cId="3600145080" sldId="280"/>
            <ac:spMk id="4" creationId="{973AAB8F-E95F-4B91-B389-973014E40DDC}"/>
          </ac:spMkLst>
        </pc:spChg>
        <pc:spChg chg="del">
          <ac:chgData name="Giorgio Conticelli" userId="aa3d8304f43f3e0a" providerId="LiveId" clId="{4F62AF1F-912F-4BB1-8772-3DFFA2B7A225}" dt="2018-05-30T14:42:29.057" v="4714" actId="478"/>
          <ac:spMkLst>
            <pc:docMk/>
            <pc:sldMk cId="3600145080" sldId="280"/>
            <ac:spMk id="5" creationId="{A65738F9-E038-44E5-9CDD-F508A6266EBA}"/>
          </ac:spMkLst>
        </pc:spChg>
      </pc:sldChg>
      <pc:sldChg chg="delSp modSp add">
        <pc:chgData name="Giorgio Conticelli" userId="aa3d8304f43f3e0a" providerId="LiveId" clId="{4F62AF1F-912F-4BB1-8772-3DFFA2B7A225}" dt="2018-05-30T15:02:21.184" v="4817" actId="207"/>
        <pc:sldMkLst>
          <pc:docMk/>
          <pc:sldMk cId="1460724687" sldId="281"/>
        </pc:sldMkLst>
        <pc:spChg chg="mod">
          <ac:chgData name="Giorgio Conticelli" userId="aa3d8304f43f3e0a" providerId="LiveId" clId="{4F62AF1F-912F-4BB1-8772-3DFFA2B7A225}" dt="2018-05-30T13:52:18.267" v="3650" actId="1036"/>
          <ac:spMkLst>
            <pc:docMk/>
            <pc:sldMk cId="1460724687" sldId="281"/>
            <ac:spMk id="2" creationId="{5B220D14-5A2B-4437-B5CE-CA6116E8B254}"/>
          </ac:spMkLst>
        </pc:spChg>
        <pc:spChg chg="mod">
          <ac:chgData name="Giorgio Conticelli" userId="aa3d8304f43f3e0a" providerId="LiveId" clId="{4F62AF1F-912F-4BB1-8772-3DFFA2B7A225}" dt="2018-05-30T15:02:21.184" v="4817" actId="207"/>
          <ac:spMkLst>
            <pc:docMk/>
            <pc:sldMk cId="1460724687" sldId="281"/>
            <ac:spMk id="3" creationId="{68727CD0-E04A-4413-A7CD-05167766DD11}"/>
          </ac:spMkLst>
        </pc:spChg>
        <pc:spChg chg="del">
          <ac:chgData name="Giorgio Conticelli" userId="aa3d8304f43f3e0a" providerId="LiveId" clId="{4F62AF1F-912F-4BB1-8772-3DFFA2B7A225}" dt="2018-05-30T14:42:20.617" v="4711" actId="478"/>
          <ac:spMkLst>
            <pc:docMk/>
            <pc:sldMk cId="1460724687" sldId="281"/>
            <ac:spMk id="4" creationId="{19E16B95-113C-4F15-9A33-188D9C5D09E0}"/>
          </ac:spMkLst>
        </pc:spChg>
        <pc:spChg chg="del">
          <ac:chgData name="Giorgio Conticelli" userId="aa3d8304f43f3e0a" providerId="LiveId" clId="{4F62AF1F-912F-4BB1-8772-3DFFA2B7A225}" dt="2018-05-30T14:42:22.582" v="4712" actId="478"/>
          <ac:spMkLst>
            <pc:docMk/>
            <pc:sldMk cId="1460724687" sldId="281"/>
            <ac:spMk id="5" creationId="{6240FEE6-A109-4D6C-A686-240562DD596E}"/>
          </ac:spMkLst>
        </pc:spChg>
      </pc:sldChg>
      <pc:sldChg chg="addSp delSp modSp add">
        <pc:chgData name="Giorgio Conticelli" userId="aa3d8304f43f3e0a" providerId="LiveId" clId="{4F62AF1F-912F-4BB1-8772-3DFFA2B7A225}" dt="2018-05-30T15:02:28.188" v="4818" actId="207"/>
        <pc:sldMkLst>
          <pc:docMk/>
          <pc:sldMk cId="886917410" sldId="282"/>
        </pc:sldMkLst>
        <pc:spChg chg="mod">
          <ac:chgData name="Giorgio Conticelli" userId="aa3d8304f43f3e0a" providerId="LiveId" clId="{4F62AF1F-912F-4BB1-8772-3DFFA2B7A225}" dt="2018-05-30T13:56:21.926" v="3726" actId="1036"/>
          <ac:spMkLst>
            <pc:docMk/>
            <pc:sldMk cId="886917410" sldId="282"/>
            <ac:spMk id="2" creationId="{06CCE929-33AE-480B-B4C1-8AE1D40B00C8}"/>
          </ac:spMkLst>
        </pc:spChg>
        <pc:spChg chg="mod">
          <ac:chgData name="Giorgio Conticelli" userId="aa3d8304f43f3e0a" providerId="LiveId" clId="{4F62AF1F-912F-4BB1-8772-3DFFA2B7A225}" dt="2018-05-30T15:02:28.188" v="4818" actId="207"/>
          <ac:spMkLst>
            <pc:docMk/>
            <pc:sldMk cId="886917410" sldId="282"/>
            <ac:spMk id="3" creationId="{0DA71F21-DDDF-4D5C-B825-C636A99D89A8}"/>
          </ac:spMkLst>
        </pc:spChg>
        <pc:spChg chg="add del">
          <ac:chgData name="Giorgio Conticelli" userId="aa3d8304f43f3e0a" providerId="LiveId" clId="{4F62AF1F-912F-4BB1-8772-3DFFA2B7A225}" dt="2018-05-30T14:00:49.085" v="3889" actId="207"/>
          <ac:spMkLst>
            <pc:docMk/>
            <pc:sldMk cId="886917410" sldId="282"/>
            <ac:spMk id="4" creationId="{A7AD4ED2-F4B5-48B8-945E-42EB16F3EF3D}"/>
          </ac:spMkLst>
        </pc:spChg>
        <pc:spChg chg="del">
          <ac:chgData name="Giorgio Conticelli" userId="aa3d8304f43f3e0a" providerId="LiveId" clId="{4F62AF1F-912F-4BB1-8772-3DFFA2B7A225}" dt="2018-05-30T14:42:35.810" v="4715" actId="478"/>
          <ac:spMkLst>
            <pc:docMk/>
            <pc:sldMk cId="886917410" sldId="282"/>
            <ac:spMk id="5" creationId="{9C2EAA21-55F4-4B53-85D8-D1C976EDF440}"/>
          </ac:spMkLst>
        </pc:spChg>
        <pc:spChg chg="del">
          <ac:chgData name="Giorgio Conticelli" userId="aa3d8304f43f3e0a" providerId="LiveId" clId="{4F62AF1F-912F-4BB1-8772-3DFFA2B7A225}" dt="2018-05-30T14:42:37.983" v="4716" actId="478"/>
          <ac:spMkLst>
            <pc:docMk/>
            <pc:sldMk cId="886917410" sldId="282"/>
            <ac:spMk id="6" creationId="{9B8C5F6C-E661-43D5-A296-35F729FE3B31}"/>
          </ac:spMkLst>
        </pc:spChg>
      </pc:sldChg>
      <pc:sldChg chg="delSp modSp add">
        <pc:chgData name="Giorgio Conticelli" userId="aa3d8304f43f3e0a" providerId="LiveId" clId="{4F62AF1F-912F-4BB1-8772-3DFFA2B7A225}" dt="2018-05-30T14:42:43.953" v="4718" actId="478"/>
        <pc:sldMkLst>
          <pc:docMk/>
          <pc:sldMk cId="2379441533" sldId="283"/>
        </pc:sldMkLst>
        <pc:spChg chg="mod">
          <ac:chgData name="Giorgio Conticelli" userId="aa3d8304f43f3e0a" providerId="LiveId" clId="{4F62AF1F-912F-4BB1-8772-3DFFA2B7A225}" dt="2018-05-30T14:07:55.255" v="4197" actId="1035"/>
          <ac:spMkLst>
            <pc:docMk/>
            <pc:sldMk cId="2379441533" sldId="283"/>
            <ac:spMk id="2" creationId="{BC9D761D-65C8-453D-A59A-156AB1A5EDB7}"/>
          </ac:spMkLst>
        </pc:spChg>
        <pc:spChg chg="mod">
          <ac:chgData name="Giorgio Conticelli" userId="aa3d8304f43f3e0a" providerId="LiveId" clId="{4F62AF1F-912F-4BB1-8772-3DFFA2B7A225}" dt="2018-05-30T14:12:08.488" v="4494" actId="27636"/>
          <ac:spMkLst>
            <pc:docMk/>
            <pc:sldMk cId="2379441533" sldId="283"/>
            <ac:spMk id="3" creationId="{DA4A0B1B-06E0-4392-AF5C-4E7ACC5EDB67}"/>
          </ac:spMkLst>
        </pc:spChg>
        <pc:spChg chg="del">
          <ac:chgData name="Giorgio Conticelli" userId="aa3d8304f43f3e0a" providerId="LiveId" clId="{4F62AF1F-912F-4BB1-8772-3DFFA2B7A225}" dt="2018-05-30T14:42:42.301" v="4717" actId="478"/>
          <ac:spMkLst>
            <pc:docMk/>
            <pc:sldMk cId="2379441533" sldId="283"/>
            <ac:spMk id="4" creationId="{847FC0D1-B198-4088-B8B8-14921E042732}"/>
          </ac:spMkLst>
        </pc:spChg>
        <pc:spChg chg="del">
          <ac:chgData name="Giorgio Conticelli" userId="aa3d8304f43f3e0a" providerId="LiveId" clId="{4F62AF1F-912F-4BB1-8772-3DFFA2B7A225}" dt="2018-05-30T14:42:43.953" v="4718" actId="478"/>
          <ac:spMkLst>
            <pc:docMk/>
            <pc:sldMk cId="2379441533" sldId="283"/>
            <ac:spMk id="5" creationId="{14EB8AF4-3BFA-404E-9701-8B75BD238D73}"/>
          </ac:spMkLst>
        </pc:spChg>
      </pc:sldChg>
      <pc:sldChg chg="add del">
        <pc:chgData name="Giorgio Conticelli" userId="aa3d8304f43f3e0a" providerId="LiveId" clId="{4F62AF1F-912F-4BB1-8772-3DFFA2B7A225}" dt="2018-05-30T14:14:47.815" v="4496" actId="2696"/>
        <pc:sldMkLst>
          <pc:docMk/>
          <pc:sldMk cId="2050157878" sldId="284"/>
        </pc:sldMkLst>
      </pc:sldChg>
      <pc:sldMasterChg chg="modSldLayout">
        <pc:chgData name="Giorgio Conticelli" userId="aa3d8304f43f3e0a" providerId="LiveId" clId="{4F62AF1F-912F-4BB1-8772-3DFFA2B7A225}" dt="2018-05-30T14:48:38.868" v="4768" actId="1037"/>
        <pc:sldMasterMkLst>
          <pc:docMk/>
          <pc:sldMasterMk cId="0" sldId="2147483648"/>
        </pc:sldMasterMkLst>
        <pc:sldLayoutChg chg="modSp">
          <pc:chgData name="Giorgio Conticelli" userId="aa3d8304f43f3e0a" providerId="LiveId" clId="{4F62AF1F-912F-4BB1-8772-3DFFA2B7A225}" dt="2018-05-30T14:35:54.320" v="4561" actId="20577"/>
          <pc:sldLayoutMkLst>
            <pc:docMk/>
            <pc:sldMasterMk cId="0" sldId="2147483648"/>
            <pc:sldLayoutMk cId="0" sldId="2147483649"/>
          </pc:sldLayoutMkLst>
          <pc:spChg chg="mod">
            <ac:chgData name="Giorgio Conticelli" userId="aa3d8304f43f3e0a" providerId="LiveId" clId="{4F62AF1F-912F-4BB1-8772-3DFFA2B7A225}" dt="2018-05-30T14:35:54.320" v="4561" actId="20577"/>
            <ac:spMkLst>
              <pc:docMk/>
              <pc:sldMasterMk cId="0" sldId="2147483648"/>
              <pc:sldLayoutMk cId="0" sldId="2147483649"/>
              <ac:spMk id="6" creationId="{00000000-0000-0000-0000-000000000000}"/>
            </ac:spMkLst>
          </pc:spChg>
        </pc:sldLayoutChg>
        <pc:sldLayoutChg chg="addSp delSp modSp">
          <pc:chgData name="Giorgio Conticelli" userId="aa3d8304f43f3e0a" providerId="LiveId" clId="{4F62AF1F-912F-4BB1-8772-3DFFA2B7A225}" dt="2018-05-30T14:48:38.868" v="4768" actId="1037"/>
          <pc:sldLayoutMkLst>
            <pc:docMk/>
            <pc:sldMasterMk cId="0" sldId="2147483648"/>
            <pc:sldLayoutMk cId="0" sldId="2147483650"/>
          </pc:sldLayoutMkLst>
          <pc:spChg chg="del">
            <ac:chgData name="Giorgio Conticelli" userId="aa3d8304f43f3e0a" providerId="LiveId" clId="{4F62AF1F-912F-4BB1-8772-3DFFA2B7A225}" dt="2018-05-30T14:36:31.046" v="4562" actId="478"/>
            <ac:spMkLst>
              <pc:docMk/>
              <pc:sldMasterMk cId="0" sldId="2147483648"/>
              <pc:sldLayoutMk cId="0" sldId="2147483650"/>
              <ac:spMk id="4" creationId="{00000000-0000-0000-0000-000000000000}"/>
            </ac:spMkLst>
          </pc:spChg>
          <pc:spChg chg="del">
            <ac:chgData name="Giorgio Conticelli" userId="aa3d8304f43f3e0a" providerId="LiveId" clId="{4F62AF1F-912F-4BB1-8772-3DFFA2B7A225}" dt="2018-05-30T14:38:05.589" v="4632" actId="478"/>
            <ac:spMkLst>
              <pc:docMk/>
              <pc:sldMasterMk cId="0" sldId="2147483648"/>
              <pc:sldLayoutMk cId="0" sldId="2147483650"/>
              <ac:spMk id="6" creationId="{00000000-0000-0000-0000-000000000000}"/>
            </ac:spMkLst>
          </pc:spChg>
          <pc:spChg chg="add del mod">
            <ac:chgData name="Giorgio Conticelli" userId="aa3d8304f43f3e0a" providerId="LiveId" clId="{4F62AF1F-912F-4BB1-8772-3DFFA2B7A225}" dt="2018-05-30T14:45:05.563" v="4731" actId="1037"/>
            <ac:spMkLst>
              <pc:docMk/>
              <pc:sldMasterMk cId="0" sldId="2147483648"/>
              <pc:sldLayoutMk cId="0" sldId="2147483650"/>
              <ac:spMk id="8" creationId="{E0BE9911-97DA-43EF-B148-22678D1595DD}"/>
            </ac:spMkLst>
          </pc:spChg>
          <pc:spChg chg="add mod">
            <ac:chgData name="Giorgio Conticelli" userId="aa3d8304f43f3e0a" providerId="LiveId" clId="{4F62AF1F-912F-4BB1-8772-3DFFA2B7A225}" dt="2018-05-30T14:48:38.868" v="4768" actId="1037"/>
            <ac:spMkLst>
              <pc:docMk/>
              <pc:sldMasterMk cId="0" sldId="2147483648"/>
              <pc:sldLayoutMk cId="0" sldId="2147483650"/>
              <ac:spMk id="9" creationId="{8ED5E8DD-DD88-42CE-ACF6-2F0B36978844}"/>
            </ac:spMkLst>
          </pc:spChg>
        </pc:sldLayoutChg>
        <pc:sldLayoutChg chg="delSp modSp">
          <pc:chgData name="Giorgio Conticelli" userId="aa3d8304f43f3e0a" providerId="LiveId" clId="{4F62AF1F-912F-4BB1-8772-3DFFA2B7A225}" dt="2018-05-30T14:37:52.983" v="4631" actId="1038"/>
          <pc:sldLayoutMkLst>
            <pc:docMk/>
            <pc:sldMasterMk cId="0" sldId="2147483648"/>
            <pc:sldLayoutMk cId="0" sldId="2147483651"/>
          </pc:sldLayoutMkLst>
          <pc:spChg chg="del">
            <ac:chgData name="Giorgio Conticelli" userId="aa3d8304f43f3e0a" providerId="LiveId" clId="{4F62AF1F-912F-4BB1-8772-3DFFA2B7A225}" dt="2018-05-30T14:37:24.093" v="4563" actId="478"/>
            <ac:spMkLst>
              <pc:docMk/>
              <pc:sldMasterMk cId="0" sldId="2147483648"/>
              <pc:sldLayoutMk cId="0" sldId="2147483651"/>
              <ac:spMk id="4" creationId="{00000000-0000-0000-0000-000000000000}"/>
            </ac:spMkLst>
          </pc:spChg>
          <pc:spChg chg="mod">
            <ac:chgData name="Giorgio Conticelli" userId="aa3d8304f43f3e0a" providerId="LiveId" clId="{4F62AF1F-912F-4BB1-8772-3DFFA2B7A225}" dt="2018-05-30T14:37:52.983" v="4631" actId="1038"/>
            <ac:spMkLst>
              <pc:docMk/>
              <pc:sldMasterMk cId="0" sldId="2147483648"/>
              <pc:sldLayoutMk cId="0" sldId="2147483651"/>
              <ac:spMk id="6" creationId="{00000000-0000-0000-0000-000000000000}"/>
            </ac:spMkLst>
          </pc:spChg>
        </pc:sldLayoutChg>
        <pc:sldLayoutChg chg="delSp">
          <pc:chgData name="Giorgio Conticelli" userId="aa3d8304f43f3e0a" providerId="LiveId" clId="{4F62AF1F-912F-4BB1-8772-3DFFA2B7A225}" dt="2018-05-30T14:38:31.396" v="4633" actId="478"/>
          <pc:sldLayoutMkLst>
            <pc:docMk/>
            <pc:sldMasterMk cId="0" sldId="2147483648"/>
            <pc:sldLayoutMk cId="0" sldId="2147483652"/>
          </pc:sldLayoutMkLst>
          <pc:spChg chg="del">
            <ac:chgData name="Giorgio Conticelli" userId="aa3d8304f43f3e0a" providerId="LiveId" clId="{4F62AF1F-912F-4BB1-8772-3DFFA2B7A225}" dt="2018-05-30T14:38:31.396" v="4633" actId="478"/>
            <ac:spMkLst>
              <pc:docMk/>
              <pc:sldMasterMk cId="0" sldId="2147483648"/>
              <pc:sldLayoutMk cId="0" sldId="2147483652"/>
              <ac:spMk id="5" creationId="{00000000-0000-0000-0000-000000000000}"/>
            </ac:spMkLst>
          </pc:spChg>
        </pc:sldLayoutChg>
        <pc:sldLayoutChg chg="delSp">
          <pc:chgData name="Giorgio Conticelli" userId="aa3d8304f43f3e0a" providerId="LiveId" clId="{4F62AF1F-912F-4BB1-8772-3DFFA2B7A225}" dt="2018-05-30T14:38:37.364" v="4634" actId="478"/>
          <pc:sldLayoutMkLst>
            <pc:docMk/>
            <pc:sldMasterMk cId="0" sldId="2147483648"/>
            <pc:sldLayoutMk cId="0" sldId="2147483653"/>
          </pc:sldLayoutMkLst>
          <pc:spChg chg="del">
            <ac:chgData name="Giorgio Conticelli" userId="aa3d8304f43f3e0a" providerId="LiveId" clId="{4F62AF1F-912F-4BB1-8772-3DFFA2B7A225}" dt="2018-05-30T14:38:37.364" v="4634" actId="478"/>
            <ac:spMkLst>
              <pc:docMk/>
              <pc:sldMasterMk cId="0" sldId="2147483648"/>
              <pc:sldLayoutMk cId="0" sldId="2147483653"/>
              <ac:spMk id="7" creationId="{00000000-0000-0000-0000-000000000000}"/>
            </ac:spMkLst>
          </pc:spChg>
        </pc:sldLayoutChg>
        <pc:sldLayoutChg chg="delSp">
          <pc:chgData name="Giorgio Conticelli" userId="aa3d8304f43f3e0a" providerId="LiveId" clId="{4F62AF1F-912F-4BB1-8772-3DFFA2B7A225}" dt="2018-05-30T14:38:40.425" v="4635" actId="478"/>
          <pc:sldLayoutMkLst>
            <pc:docMk/>
            <pc:sldMasterMk cId="0" sldId="2147483648"/>
            <pc:sldLayoutMk cId="0" sldId="2147483654"/>
          </pc:sldLayoutMkLst>
          <pc:spChg chg="del">
            <ac:chgData name="Giorgio Conticelli" userId="aa3d8304f43f3e0a" providerId="LiveId" clId="{4F62AF1F-912F-4BB1-8772-3DFFA2B7A225}" dt="2018-05-30T14:38:40.425" v="4635" actId="478"/>
            <ac:spMkLst>
              <pc:docMk/>
              <pc:sldMasterMk cId="0" sldId="2147483648"/>
              <pc:sldLayoutMk cId="0" sldId="2147483654"/>
              <ac:spMk id="3" creationId="{00000000-0000-0000-0000-000000000000}"/>
            </ac:spMkLst>
          </pc:spChg>
        </pc:sldLayoutChg>
        <pc:sldLayoutChg chg="delSp">
          <pc:chgData name="Giorgio Conticelli" userId="aa3d8304f43f3e0a" providerId="LiveId" clId="{4F62AF1F-912F-4BB1-8772-3DFFA2B7A225}" dt="2018-05-30T14:38:45.034" v="4636" actId="478"/>
          <pc:sldLayoutMkLst>
            <pc:docMk/>
            <pc:sldMasterMk cId="0" sldId="2147483648"/>
            <pc:sldLayoutMk cId="0" sldId="2147483655"/>
          </pc:sldLayoutMkLst>
          <pc:spChg chg="del">
            <ac:chgData name="Giorgio Conticelli" userId="aa3d8304f43f3e0a" providerId="LiveId" clId="{4F62AF1F-912F-4BB1-8772-3DFFA2B7A225}" dt="2018-05-30T14:38:45.034" v="4636" actId="478"/>
            <ac:spMkLst>
              <pc:docMk/>
              <pc:sldMasterMk cId="0" sldId="2147483648"/>
              <pc:sldLayoutMk cId="0" sldId="2147483655"/>
              <ac:spMk id="2" creationId="{00000000-0000-0000-0000-000000000000}"/>
            </ac:spMkLst>
          </pc:spChg>
        </pc:sldLayoutChg>
        <pc:sldLayoutChg chg="delSp">
          <pc:chgData name="Giorgio Conticelli" userId="aa3d8304f43f3e0a" providerId="LiveId" clId="{4F62AF1F-912F-4BB1-8772-3DFFA2B7A225}" dt="2018-05-30T14:38:49.246" v="4637" actId="478"/>
          <pc:sldLayoutMkLst>
            <pc:docMk/>
            <pc:sldMasterMk cId="0" sldId="2147483648"/>
            <pc:sldLayoutMk cId="0" sldId="2147483656"/>
          </pc:sldLayoutMkLst>
          <pc:spChg chg="del">
            <ac:chgData name="Giorgio Conticelli" userId="aa3d8304f43f3e0a" providerId="LiveId" clId="{4F62AF1F-912F-4BB1-8772-3DFFA2B7A225}" dt="2018-05-30T14:38:49.246" v="4637" actId="478"/>
            <ac:spMkLst>
              <pc:docMk/>
              <pc:sldMasterMk cId="0" sldId="2147483648"/>
              <pc:sldLayoutMk cId="0" sldId="2147483656"/>
              <ac:spMk id="5" creationId="{00000000-0000-0000-0000-000000000000}"/>
            </ac:spMkLst>
          </pc:spChg>
        </pc:sldLayoutChg>
        <pc:sldLayoutChg chg="delSp modSp">
          <pc:chgData name="Giorgio Conticelli" userId="aa3d8304f43f3e0a" providerId="LiveId" clId="{4F62AF1F-912F-4BB1-8772-3DFFA2B7A225}" dt="2018-05-30T14:39:48.155" v="4670" actId="1038"/>
          <pc:sldLayoutMkLst>
            <pc:docMk/>
            <pc:sldMasterMk cId="0" sldId="2147483648"/>
            <pc:sldLayoutMk cId="0" sldId="2147483658"/>
          </pc:sldLayoutMkLst>
          <pc:spChg chg="del">
            <ac:chgData name="Giorgio Conticelli" userId="aa3d8304f43f3e0a" providerId="LiveId" clId="{4F62AF1F-912F-4BB1-8772-3DFFA2B7A225}" dt="2018-05-30T14:39:18.469" v="4643" actId="478"/>
            <ac:spMkLst>
              <pc:docMk/>
              <pc:sldMasterMk cId="0" sldId="2147483648"/>
              <pc:sldLayoutMk cId="0" sldId="2147483658"/>
              <ac:spMk id="4" creationId="{00000000-0000-0000-0000-000000000000}"/>
            </ac:spMkLst>
          </pc:spChg>
          <pc:spChg chg="mod">
            <ac:chgData name="Giorgio Conticelli" userId="aa3d8304f43f3e0a" providerId="LiveId" clId="{4F62AF1F-912F-4BB1-8772-3DFFA2B7A225}" dt="2018-05-30T14:39:48.155" v="4670" actId="1038"/>
            <ac:spMkLst>
              <pc:docMk/>
              <pc:sldMasterMk cId="0" sldId="2147483648"/>
              <pc:sldLayoutMk cId="0" sldId="2147483658"/>
              <ac:spMk id="6" creationId="{00000000-0000-0000-0000-000000000000}"/>
            </ac:spMkLst>
          </pc:spChg>
        </pc:sldLayoutChg>
        <pc:sldLayoutChg chg="delSp">
          <pc:chgData name="Giorgio Conticelli" userId="aa3d8304f43f3e0a" providerId="LiveId" clId="{4F62AF1F-912F-4BB1-8772-3DFFA2B7A225}" dt="2018-05-30T14:39:27.425" v="4644" actId="478"/>
          <pc:sldLayoutMkLst>
            <pc:docMk/>
            <pc:sldMasterMk cId="0" sldId="2147483648"/>
            <pc:sldLayoutMk cId="0" sldId="2147483659"/>
          </pc:sldLayoutMkLst>
          <pc:spChg chg="del">
            <ac:chgData name="Giorgio Conticelli" userId="aa3d8304f43f3e0a" providerId="LiveId" clId="{4F62AF1F-912F-4BB1-8772-3DFFA2B7A225}" dt="2018-05-30T14:39:27.425" v="4644" actId="478"/>
            <ac:spMkLst>
              <pc:docMk/>
              <pc:sldMasterMk cId="0" sldId="2147483648"/>
              <pc:sldLayoutMk cId="0" sldId="2147483659"/>
              <ac:spMk id="4" creationId="{00000000-0000-0000-0000-000000000000}"/>
            </ac:spMkLst>
          </pc:spChg>
        </pc:sldLayoutChg>
        <pc:sldLayoutChg chg="delSp">
          <pc:chgData name="Giorgio Conticelli" userId="aa3d8304f43f3e0a" providerId="LiveId" clId="{4F62AF1F-912F-4BB1-8772-3DFFA2B7A225}" dt="2018-05-30T14:38:53.282" v="4638" actId="478"/>
          <pc:sldLayoutMkLst>
            <pc:docMk/>
            <pc:sldMasterMk cId="0" sldId="2147483648"/>
            <pc:sldLayoutMk cId="0" sldId="2147483660"/>
          </pc:sldLayoutMkLst>
          <pc:spChg chg="del">
            <ac:chgData name="Giorgio Conticelli" userId="aa3d8304f43f3e0a" providerId="LiveId" clId="{4F62AF1F-912F-4BB1-8772-3DFFA2B7A225}" dt="2018-05-30T14:38:53.282" v="4638" actId="478"/>
            <ac:spMkLst>
              <pc:docMk/>
              <pc:sldMasterMk cId="0" sldId="2147483648"/>
              <pc:sldLayoutMk cId="0" sldId="2147483660"/>
              <ac:spMk id="5" creationId="{00000000-0000-0000-0000-000000000000}"/>
            </ac:spMkLst>
          </pc:spChg>
        </pc:sldLayoutChg>
        <pc:sldLayoutChg chg="delSp">
          <pc:chgData name="Giorgio Conticelli" userId="aa3d8304f43f3e0a" providerId="LiveId" clId="{4F62AF1F-912F-4BB1-8772-3DFFA2B7A225}" dt="2018-05-30T14:39:07.626" v="4640" actId="478"/>
          <pc:sldLayoutMkLst>
            <pc:docMk/>
            <pc:sldMasterMk cId="0" sldId="2147483648"/>
            <pc:sldLayoutMk cId="0" sldId="2147483663"/>
          </pc:sldLayoutMkLst>
          <pc:spChg chg="del">
            <ac:chgData name="Giorgio Conticelli" userId="aa3d8304f43f3e0a" providerId="LiveId" clId="{4F62AF1F-912F-4BB1-8772-3DFFA2B7A225}" dt="2018-05-30T14:39:07.626" v="4640" actId="478"/>
            <ac:spMkLst>
              <pc:docMk/>
              <pc:sldMasterMk cId="0" sldId="2147483648"/>
              <pc:sldLayoutMk cId="0" sldId="2147483663"/>
              <ac:spMk id="4" creationId="{00000000-0000-0000-0000-000000000000}"/>
            </ac:spMkLst>
          </pc:spChg>
        </pc:sldLayoutChg>
        <pc:sldLayoutChg chg="delSp">
          <pc:chgData name="Giorgio Conticelli" userId="aa3d8304f43f3e0a" providerId="LiveId" clId="{4F62AF1F-912F-4BB1-8772-3DFFA2B7A225}" dt="2018-05-30T14:39:11.313" v="4641" actId="478"/>
          <pc:sldLayoutMkLst>
            <pc:docMk/>
            <pc:sldMasterMk cId="0" sldId="2147483648"/>
            <pc:sldLayoutMk cId="0" sldId="2147483664"/>
          </pc:sldLayoutMkLst>
          <pc:spChg chg="del">
            <ac:chgData name="Giorgio Conticelli" userId="aa3d8304f43f3e0a" providerId="LiveId" clId="{4F62AF1F-912F-4BB1-8772-3DFFA2B7A225}" dt="2018-05-30T14:39:11.313" v="4641" actId="478"/>
            <ac:spMkLst>
              <pc:docMk/>
              <pc:sldMasterMk cId="0" sldId="2147483648"/>
              <pc:sldLayoutMk cId="0" sldId="2147483664"/>
              <ac:spMk id="4" creationId="{00000000-0000-0000-0000-000000000000}"/>
            </ac:spMkLst>
          </pc:spChg>
        </pc:sldLayoutChg>
        <pc:sldLayoutChg chg="delSp">
          <pc:chgData name="Giorgio Conticelli" userId="aa3d8304f43f3e0a" providerId="LiveId" clId="{4F62AF1F-912F-4BB1-8772-3DFFA2B7A225}" dt="2018-05-30T14:39:14.719" v="4642" actId="478"/>
          <pc:sldLayoutMkLst>
            <pc:docMk/>
            <pc:sldMasterMk cId="0" sldId="2147483648"/>
            <pc:sldLayoutMk cId="0" sldId="2147483665"/>
          </pc:sldLayoutMkLst>
          <pc:spChg chg="del">
            <ac:chgData name="Giorgio Conticelli" userId="aa3d8304f43f3e0a" providerId="LiveId" clId="{4F62AF1F-912F-4BB1-8772-3DFFA2B7A225}" dt="2018-05-30T14:39:14.719" v="4642" actId="478"/>
            <ac:spMkLst>
              <pc:docMk/>
              <pc:sldMasterMk cId="0" sldId="2147483648"/>
              <pc:sldLayoutMk cId="0" sldId="2147483665"/>
              <ac:spMk id="4" creationId="{00000000-0000-0000-0000-000000000000}"/>
            </ac:spMkLst>
          </pc:spChg>
        </pc:sldLayoutChg>
        <pc:sldLayoutChg chg="delSp">
          <pc:chgData name="Giorgio Conticelli" userId="aa3d8304f43f3e0a" providerId="LiveId" clId="{4F62AF1F-912F-4BB1-8772-3DFFA2B7A225}" dt="2018-05-30T14:39:00.872" v="4639" actId="478"/>
          <pc:sldLayoutMkLst>
            <pc:docMk/>
            <pc:sldMasterMk cId="0" sldId="2147483648"/>
            <pc:sldLayoutMk cId="0" sldId="2147483668"/>
          </pc:sldLayoutMkLst>
          <pc:spChg chg="del">
            <ac:chgData name="Giorgio Conticelli" userId="aa3d8304f43f3e0a" providerId="LiveId" clId="{4F62AF1F-912F-4BB1-8772-3DFFA2B7A225}" dt="2018-05-30T14:39:00.872" v="4639" actId="478"/>
            <ac:spMkLst>
              <pc:docMk/>
              <pc:sldMasterMk cId="0" sldId="2147483648"/>
              <pc:sldLayoutMk cId="0" sldId="2147483668"/>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7190581-271F-412C-9343-8E77C680F1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B600B47-EF48-49C0-B859-BEE99B60DF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790E4A-28CF-4AD1-B770-1BAB3B3F4EDB}" type="datetimeFigureOut">
              <a:rPr lang="es-ES" smtClean="0"/>
              <a:t>01/06/2018</a:t>
            </a:fld>
            <a:endParaRPr lang="es-ES"/>
          </a:p>
        </p:txBody>
      </p:sp>
      <p:sp>
        <p:nvSpPr>
          <p:cNvPr id="4" name="Marcador de pie de página 3">
            <a:extLst>
              <a:ext uri="{FF2B5EF4-FFF2-40B4-BE49-F238E27FC236}">
                <a16:creationId xmlns:a16="http://schemas.microsoft.com/office/drawing/2014/main" id="{9CC7C316-1837-44C0-AF63-721CC3647C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652EE1A-FA44-4D59-B2F2-7794FE710D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701E3D-DEF5-45B3-9E7E-FABE1498304E}" type="slidenum">
              <a:rPr lang="es-ES" smtClean="0"/>
              <a:t>‹Nº›</a:t>
            </a:fld>
            <a:endParaRPr lang="es-ES"/>
          </a:p>
        </p:txBody>
      </p:sp>
    </p:spTree>
    <p:extLst>
      <p:ext uri="{BB962C8B-B14F-4D97-AF65-F5344CB8AC3E}">
        <p14:creationId xmlns:p14="http://schemas.microsoft.com/office/powerpoint/2010/main" val="3236404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955A9-9757-4108-8E24-FC4143C44EE0}" type="datetimeFigureOut">
              <a:rPr lang="es-ES" smtClean="0"/>
              <a:t>01/06/2018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0A9CF-1D24-4E8E-9EEE-A7D89E3718F2}" type="slidenum">
              <a:rPr lang="es-ES" smtClean="0"/>
              <a:t>‹Nº›</a:t>
            </a:fld>
            <a:endParaRPr lang="es-ES"/>
          </a:p>
        </p:txBody>
      </p:sp>
    </p:spTree>
    <p:extLst>
      <p:ext uri="{BB962C8B-B14F-4D97-AF65-F5344CB8AC3E}">
        <p14:creationId xmlns:p14="http://schemas.microsoft.com/office/powerpoint/2010/main" val="154942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7914486-172D-4DE5-BCD1-49B15425ABBD}" type="datetime1">
              <a:rPr lang="es-ES" smtClean="0"/>
              <a:t>01/06/2018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629776" y="5578475"/>
            <a:ext cx="1875670" cy="669925"/>
          </a:xfrm>
        </p:spPr>
        <p:txBody>
          <a:bodyPr/>
          <a:lstStyle/>
          <a:p>
            <a:r>
              <a:rPr lang="en-US" dirty="0"/>
              <a:t>&lt;#&gt;</a:t>
            </a:r>
            <a:fld id="{D57F1E4F-1CFF-5643-939E-217C01CDF565}" type="slidenum">
              <a:rPr lang="en-US" smtClean="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1973B2B-22B8-4C03-857C-57F804D1AAD4}" type="datetime1">
              <a:rPr lang="es-ES" smtClean="0"/>
              <a:t>01/06/2018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B73371E-BD89-4C67-B863-E753FB650CF4}" type="datetime1">
              <a:rPr lang="es-ES" smtClean="0"/>
              <a:t>01/06/2018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020425" y="5578475"/>
            <a:ext cx="1142245" cy="6699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n-US" dirty="0"/>
          </a:p>
        </p:txBody>
      </p:sp>
      <p:pic>
        <p:nvPicPr>
          <p:cNvPr id="7" name="Imagen 6">
            <a:extLst>
              <a:ext uri="{FF2B5EF4-FFF2-40B4-BE49-F238E27FC236}">
                <a16:creationId xmlns:a16="http://schemas.microsoft.com/office/drawing/2014/main" id="{591C2CFC-3BE6-43C9-AA93-9C026E555A0E}"/>
              </a:ext>
            </a:extLst>
          </p:cNvPr>
          <p:cNvPicPr>
            <a:picLocks noChangeAspect="1"/>
          </p:cNvPicPr>
          <p:nvPr userDrawn="1"/>
        </p:nvPicPr>
        <p:blipFill>
          <a:blip r:embed="rId2"/>
          <a:stretch>
            <a:fillRect/>
          </a:stretch>
        </p:blipFill>
        <p:spPr>
          <a:xfrm>
            <a:off x="9822084" y="6172200"/>
            <a:ext cx="2222810" cy="508340"/>
          </a:xfrm>
          <a:prstGeom prst="rect">
            <a:avLst/>
          </a:prstGeom>
        </p:spPr>
      </p:pic>
      <p:sp>
        <p:nvSpPr>
          <p:cNvPr id="9" name="CuadroTexto 8">
            <a:extLst>
              <a:ext uri="{FF2B5EF4-FFF2-40B4-BE49-F238E27FC236}">
                <a16:creationId xmlns:a16="http://schemas.microsoft.com/office/drawing/2014/main" id="{8ED5E8DD-DD88-42CE-ACF6-2F0B36978844}"/>
              </a:ext>
            </a:extLst>
          </p:cNvPr>
          <p:cNvSpPr txBox="1"/>
          <p:nvPr userDrawn="1"/>
        </p:nvSpPr>
        <p:spPr>
          <a:xfrm>
            <a:off x="10307859" y="5734050"/>
            <a:ext cx="1807941" cy="369332"/>
          </a:xfrm>
          <a:prstGeom prst="rect">
            <a:avLst/>
          </a:prstGeom>
          <a:noFill/>
        </p:spPr>
        <p:txBody>
          <a:bodyPr wrap="square" rtlCol="0">
            <a:spAutoFit/>
          </a:bodyPr>
          <a:lstStyle/>
          <a:p>
            <a:pPr algn="r"/>
            <a:fld id="{48ECBA53-2F2B-4E2B-AB0C-2361DB4ADC2C}" type="slidenum">
              <a:rPr lang="es-ES" smtClean="0"/>
              <a:pPr algn="r"/>
              <a:t>‹Nº›</a:t>
            </a:fld>
            <a:r>
              <a:rPr lang="es-ES" dirty="0"/>
              <a:t> / 28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029950" y="5578475"/>
            <a:ext cx="1142245" cy="6699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F26530">
                <a:alpha val="34902"/>
              </a:srgbClr>
            </a:gs>
            <a:gs pos="100000">
              <a:srgbClr val="F26530"/>
            </a:gs>
          </a:gsLst>
          <a:lin ang="27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9ECBF52-87AE-4BA9-9B0D-13B7FA9453FF}" type="datetime1">
              <a:rPr lang="es-ES" smtClean="0"/>
              <a:t>01/06/2018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akeiteasy.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nirajrules.wordpress.com/2011/08/27/dummy-vs-stub-vs-spy-vs-fake-vs-moc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xunit.github.io/"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F4E5C-516B-4C36-8675-34F6EB01BEEC}"/>
              </a:ext>
            </a:extLst>
          </p:cNvPr>
          <p:cNvSpPr>
            <a:spLocks noGrp="1"/>
          </p:cNvSpPr>
          <p:nvPr>
            <p:ph type="ctrTitle"/>
          </p:nvPr>
        </p:nvSpPr>
        <p:spPr/>
        <p:txBody>
          <a:bodyPr/>
          <a:lstStyle/>
          <a:p>
            <a:r>
              <a:rPr lang="es-ES" dirty="0"/>
              <a:t>Unit </a:t>
            </a:r>
            <a:r>
              <a:rPr lang="es-ES" dirty="0" err="1"/>
              <a:t>Testing</a:t>
            </a:r>
            <a:endParaRPr lang="es-ES" dirty="0"/>
          </a:p>
        </p:txBody>
      </p:sp>
      <p:pic>
        <p:nvPicPr>
          <p:cNvPr id="5" name="Imagen 4">
            <a:extLst>
              <a:ext uri="{FF2B5EF4-FFF2-40B4-BE49-F238E27FC236}">
                <a16:creationId xmlns:a16="http://schemas.microsoft.com/office/drawing/2014/main" id="{E1AAC7A0-8274-42BC-871E-8D425BE95E0A}"/>
              </a:ext>
            </a:extLst>
          </p:cNvPr>
          <p:cNvPicPr>
            <a:picLocks noChangeAspect="1"/>
          </p:cNvPicPr>
          <p:nvPr/>
        </p:nvPicPr>
        <p:blipFill>
          <a:blip r:embed="rId2"/>
          <a:stretch>
            <a:fillRect/>
          </a:stretch>
        </p:blipFill>
        <p:spPr>
          <a:xfrm>
            <a:off x="9814622" y="6172199"/>
            <a:ext cx="2222810" cy="508340"/>
          </a:xfrm>
          <a:prstGeom prst="rect">
            <a:avLst/>
          </a:prstGeom>
        </p:spPr>
      </p:pic>
    </p:spTree>
    <p:extLst>
      <p:ext uri="{BB962C8B-B14F-4D97-AF65-F5344CB8AC3E}">
        <p14:creationId xmlns:p14="http://schemas.microsoft.com/office/powerpoint/2010/main" val="219227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62053-8E7D-4E3F-B774-45D915AB7206}"/>
              </a:ext>
            </a:extLst>
          </p:cNvPr>
          <p:cNvSpPr>
            <a:spLocks noGrp="1"/>
          </p:cNvSpPr>
          <p:nvPr>
            <p:ph type="title"/>
          </p:nvPr>
        </p:nvSpPr>
        <p:spPr>
          <a:xfrm>
            <a:off x="684212" y="5335057"/>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Assert</a:t>
            </a:r>
            <a:endParaRPr lang="es-ES" dirty="0"/>
          </a:p>
        </p:txBody>
      </p:sp>
      <p:sp>
        <p:nvSpPr>
          <p:cNvPr id="3" name="Marcador de contenido 2">
            <a:extLst>
              <a:ext uri="{FF2B5EF4-FFF2-40B4-BE49-F238E27FC236}">
                <a16:creationId xmlns:a16="http://schemas.microsoft.com/office/drawing/2014/main" id="{73377D23-690E-4A0F-8F10-06795C5F2A35}"/>
              </a:ext>
            </a:extLst>
          </p:cNvPr>
          <p:cNvSpPr>
            <a:spLocks noGrp="1"/>
          </p:cNvSpPr>
          <p:nvPr>
            <p:ph idx="1"/>
          </p:nvPr>
        </p:nvSpPr>
        <p:spPr/>
        <p:txBody>
          <a:bodyPr>
            <a:normAutofit fontScale="92500" lnSpcReduction="20000"/>
          </a:bodyPr>
          <a:lstStyle/>
          <a:p>
            <a:pPr marL="0" indent="0">
              <a:buNone/>
            </a:pPr>
            <a:r>
              <a:rPr lang="es-ES" dirty="0">
                <a:solidFill>
                  <a:schemeClr val="bg1">
                    <a:lumMod val="85000"/>
                    <a:lumOff val="15000"/>
                  </a:schemeClr>
                </a:solidFill>
              </a:rPr>
              <a:t>Para comprobar que un test haya tenido éxito, hay diferentes herramientas principales que se pueden usar:</a:t>
            </a:r>
          </a:p>
          <a:p>
            <a:r>
              <a:rPr lang="es-ES" b="1" dirty="0" err="1">
                <a:solidFill>
                  <a:schemeClr val="bg1">
                    <a:lumMod val="85000"/>
                    <a:lumOff val="15000"/>
                  </a:schemeClr>
                </a:solidFill>
              </a:rPr>
              <a:t>Assert</a:t>
            </a:r>
            <a:r>
              <a:rPr lang="es-ES" b="1" dirty="0">
                <a:solidFill>
                  <a:schemeClr val="bg1">
                    <a:lumMod val="85000"/>
                    <a:lumOff val="15000"/>
                  </a:schemeClr>
                </a:solidFill>
              </a:rPr>
              <a:t> estándar</a:t>
            </a:r>
            <a:r>
              <a:rPr lang="es-ES" dirty="0">
                <a:solidFill>
                  <a:schemeClr val="bg1">
                    <a:lumMod val="85000"/>
                    <a:lumOff val="15000"/>
                  </a:schemeClr>
                </a:solidFill>
              </a:rPr>
              <a:t> </a:t>
            </a:r>
          </a:p>
          <a:p>
            <a:r>
              <a:rPr lang="es-ES" b="1" dirty="0" err="1">
                <a:solidFill>
                  <a:schemeClr val="bg1">
                    <a:lumMod val="85000"/>
                    <a:lumOff val="15000"/>
                  </a:schemeClr>
                </a:solidFill>
              </a:rPr>
              <a:t>Fluent</a:t>
            </a:r>
            <a:r>
              <a:rPr lang="es-ES" b="1" dirty="0">
                <a:solidFill>
                  <a:schemeClr val="bg1">
                    <a:lumMod val="85000"/>
                    <a:lumOff val="15000"/>
                  </a:schemeClr>
                </a:solidFill>
              </a:rPr>
              <a:t> </a:t>
            </a:r>
            <a:r>
              <a:rPr lang="es-ES" b="1" dirty="0" err="1">
                <a:solidFill>
                  <a:schemeClr val="bg1">
                    <a:lumMod val="85000"/>
                    <a:lumOff val="15000"/>
                  </a:schemeClr>
                </a:solidFill>
              </a:rPr>
              <a:t>Assertions</a:t>
            </a:r>
            <a:r>
              <a:rPr lang="es-ES" dirty="0">
                <a:solidFill>
                  <a:schemeClr val="bg1">
                    <a:lumMod val="85000"/>
                    <a:lumOff val="15000"/>
                  </a:schemeClr>
                </a:solidFill>
              </a:rPr>
              <a:t>: se descarga de </a:t>
            </a:r>
            <a:r>
              <a:rPr lang="es-ES" dirty="0" err="1">
                <a:solidFill>
                  <a:schemeClr val="bg1">
                    <a:lumMod val="85000"/>
                    <a:lumOff val="15000"/>
                  </a:schemeClr>
                </a:solidFill>
              </a:rPr>
              <a:t>Nuget</a:t>
            </a:r>
            <a:r>
              <a:rPr lang="es-ES" dirty="0">
                <a:solidFill>
                  <a:schemeClr val="bg1">
                    <a:lumMod val="85000"/>
                    <a:lumOff val="15000"/>
                  </a:schemeClr>
                </a:solidFill>
              </a:rPr>
              <a:t>, y ofrece funcionalidades mas avanzadas respecto al estándar.</a:t>
            </a:r>
            <a:br>
              <a:rPr lang="es-ES" dirty="0">
                <a:solidFill>
                  <a:schemeClr val="bg1">
                    <a:lumMod val="85000"/>
                    <a:lumOff val="15000"/>
                  </a:schemeClr>
                </a:solidFill>
              </a:rPr>
            </a:br>
            <a:endParaRPr lang="es-ES" dirty="0">
              <a:solidFill>
                <a:schemeClr val="bg1">
                  <a:lumMod val="85000"/>
                  <a:lumOff val="15000"/>
                </a:schemeClr>
              </a:solidFill>
            </a:endParaRPr>
          </a:p>
          <a:p>
            <a:pPr marL="0" indent="0">
              <a:buNone/>
            </a:pPr>
            <a:r>
              <a:rPr lang="es-ES" dirty="0">
                <a:solidFill>
                  <a:schemeClr val="bg1">
                    <a:lumMod val="85000"/>
                    <a:lumOff val="15000"/>
                  </a:schemeClr>
                </a:solidFill>
              </a:rPr>
              <a:t>En las dos maneras, lo que se comprueba es que el valor de retorno, si hay, tenga el valor esperado, que no sea nulo, que se ha producido un cambio de estado, que la ejecución ha pasado por una cierta llamada o que se ha producido la excepción que nos esperábamos.</a:t>
            </a:r>
            <a:br>
              <a:rPr lang="es-ES" dirty="0">
                <a:solidFill>
                  <a:schemeClr val="bg1">
                    <a:lumMod val="85000"/>
                    <a:lumOff val="15000"/>
                  </a:schemeClr>
                </a:solidFill>
              </a:rPr>
            </a:br>
            <a:br>
              <a:rPr lang="es-ES" dirty="0">
                <a:solidFill>
                  <a:schemeClr val="bg1">
                    <a:lumMod val="85000"/>
                    <a:lumOff val="15000"/>
                  </a:schemeClr>
                </a:solidFill>
              </a:rPr>
            </a:br>
            <a:endParaRPr lang="es-ES" dirty="0">
              <a:solidFill>
                <a:schemeClr val="bg1">
                  <a:lumMod val="85000"/>
                  <a:lumOff val="15000"/>
                </a:schemeClr>
              </a:solidFill>
            </a:endParaRPr>
          </a:p>
        </p:txBody>
      </p:sp>
    </p:spTree>
    <p:extLst>
      <p:ext uri="{BB962C8B-B14F-4D97-AF65-F5344CB8AC3E}">
        <p14:creationId xmlns:p14="http://schemas.microsoft.com/office/powerpoint/2010/main" val="336218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FEDD5-EDE3-4767-ADFE-83E38AF18174}"/>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endParaRPr lang="es-ES" dirty="0"/>
          </a:p>
        </p:txBody>
      </p:sp>
      <p:sp>
        <p:nvSpPr>
          <p:cNvPr id="3" name="Marcador de contenido 2">
            <a:extLst>
              <a:ext uri="{FF2B5EF4-FFF2-40B4-BE49-F238E27FC236}">
                <a16:creationId xmlns:a16="http://schemas.microsoft.com/office/drawing/2014/main" id="{AF78D666-8537-4B6E-A2F6-BD09F3686DF0}"/>
              </a:ext>
            </a:extLst>
          </p:cNvPr>
          <p:cNvSpPr>
            <a:spLocks noGrp="1"/>
          </p:cNvSpPr>
          <p:nvPr>
            <p:ph idx="1"/>
          </p:nvPr>
        </p:nvSpPr>
        <p:spPr>
          <a:xfrm>
            <a:off x="684212" y="685800"/>
            <a:ext cx="8534400" cy="3615267"/>
          </a:xfrm>
        </p:spPr>
        <p:txBody>
          <a:bodyPr/>
          <a:lstStyle/>
          <a:p>
            <a:pPr marL="0" indent="0">
              <a:buNone/>
            </a:pPr>
            <a:r>
              <a:rPr lang="es-ES" dirty="0">
                <a:solidFill>
                  <a:schemeClr val="bg1">
                    <a:lumMod val="85000"/>
                    <a:lumOff val="15000"/>
                  </a:schemeClr>
                </a:solidFill>
              </a:rPr>
              <a:t>Como dicho anteriormente, cada método se tiene que testear de manera totalmente independiente y aislada del resto del código.</a:t>
            </a:r>
            <a:br>
              <a:rPr lang="es-ES" dirty="0">
                <a:solidFill>
                  <a:schemeClr val="bg1">
                    <a:lumMod val="85000"/>
                    <a:lumOff val="15000"/>
                  </a:schemeClr>
                </a:solidFill>
              </a:rPr>
            </a:br>
            <a:r>
              <a:rPr lang="es-ES" dirty="0">
                <a:solidFill>
                  <a:schemeClr val="bg1">
                    <a:lumMod val="85000"/>
                    <a:lumOff val="15000"/>
                  </a:schemeClr>
                </a:solidFill>
              </a:rPr>
              <a:t>Para que esto pueda ocurrir, habrá que simular todo lo que no concierne directamente al código a testear, como llamadas a otros servicios, </a:t>
            </a:r>
            <a:r>
              <a:rPr lang="es-ES" dirty="0" err="1">
                <a:solidFill>
                  <a:schemeClr val="bg1">
                    <a:lumMod val="85000"/>
                    <a:lumOff val="15000"/>
                  </a:schemeClr>
                </a:solidFill>
              </a:rPr>
              <a:t>loggers</a:t>
            </a:r>
            <a:r>
              <a:rPr lang="es-ES" dirty="0">
                <a:solidFill>
                  <a:schemeClr val="bg1">
                    <a:lumMod val="85000"/>
                    <a:lumOff val="15000"/>
                  </a:schemeClr>
                </a:solidFill>
              </a:rPr>
              <a:t> etc.</a:t>
            </a:r>
            <a:br>
              <a:rPr lang="es-ES" dirty="0">
                <a:solidFill>
                  <a:schemeClr val="bg1">
                    <a:lumMod val="85000"/>
                    <a:lumOff val="15000"/>
                  </a:schemeClr>
                </a:solidFill>
              </a:rPr>
            </a:br>
            <a:r>
              <a:rPr lang="es-ES" dirty="0">
                <a:solidFill>
                  <a:schemeClr val="bg1">
                    <a:lumMod val="85000"/>
                    <a:lumOff val="15000"/>
                  </a:schemeClr>
                </a:solidFill>
              </a:rPr>
              <a:t>Para hacer esto, se usan los </a:t>
            </a:r>
            <a:r>
              <a:rPr lang="es-ES" dirty="0" err="1">
                <a:solidFill>
                  <a:schemeClr val="bg1">
                    <a:lumMod val="85000"/>
                    <a:lumOff val="15000"/>
                  </a:schemeClr>
                </a:solidFill>
              </a:rPr>
              <a:t>Mocks</a:t>
            </a:r>
            <a:r>
              <a:rPr lang="es-ES" dirty="0">
                <a:solidFill>
                  <a:schemeClr val="bg1">
                    <a:lumMod val="85000"/>
                    <a:lumOff val="15000"/>
                  </a:schemeClr>
                </a:solidFill>
              </a:rPr>
              <a:t>.</a:t>
            </a:r>
          </a:p>
          <a:p>
            <a:pPr marL="0" indent="0">
              <a:buNone/>
            </a:pPr>
            <a:r>
              <a:rPr lang="es-ES" dirty="0">
                <a:solidFill>
                  <a:schemeClr val="bg1">
                    <a:lumMod val="85000"/>
                    <a:lumOff val="15000"/>
                  </a:schemeClr>
                </a:solidFill>
              </a:rPr>
              <a:t>El </a:t>
            </a:r>
            <a:r>
              <a:rPr lang="es-ES" dirty="0" err="1">
                <a:solidFill>
                  <a:schemeClr val="bg1">
                    <a:lumMod val="85000"/>
                    <a:lumOff val="15000"/>
                  </a:schemeClr>
                </a:solidFill>
              </a:rPr>
              <a:t>Mock</a:t>
            </a:r>
            <a:r>
              <a:rPr lang="es-ES" dirty="0">
                <a:solidFill>
                  <a:schemeClr val="bg1">
                    <a:lumMod val="85000"/>
                    <a:lumOff val="15000"/>
                  </a:schemeClr>
                </a:solidFill>
              </a:rPr>
              <a:t> que vamos a utilizar es </a:t>
            </a:r>
            <a:r>
              <a:rPr lang="es-ES" dirty="0" err="1">
                <a:solidFill>
                  <a:schemeClr val="bg1">
                    <a:lumMod val="85000"/>
                    <a:lumOff val="15000"/>
                  </a:schemeClr>
                </a:solidFill>
              </a:rPr>
              <a:t>FakeItEasy</a:t>
            </a:r>
            <a:r>
              <a:rPr lang="es-ES" dirty="0">
                <a:solidFill>
                  <a:schemeClr val="bg1">
                    <a:lumMod val="85000"/>
                    <a:lumOff val="15000"/>
                  </a:schemeClr>
                </a:solidFill>
              </a:rPr>
              <a:t> (</a:t>
            </a:r>
            <a:r>
              <a:rPr lang="es-ES" dirty="0">
                <a:solidFill>
                  <a:schemeClr val="bg1">
                    <a:lumMod val="85000"/>
                    <a:lumOff val="15000"/>
                  </a:schemeClr>
                </a:solidFill>
                <a:hlinkClick r:id="rId2"/>
              </a:rPr>
              <a:t>https://fakeiteasy.github.io</a:t>
            </a:r>
            <a:r>
              <a:rPr lang="es-ES" dirty="0">
                <a:solidFill>
                  <a:schemeClr val="bg1">
                    <a:lumMod val="85000"/>
                    <a:lumOff val="15000"/>
                  </a:schemeClr>
                </a:solidFill>
              </a:rPr>
              <a:t>), aunque existen varios.</a:t>
            </a:r>
          </a:p>
        </p:txBody>
      </p:sp>
    </p:spTree>
    <p:extLst>
      <p:ext uri="{BB962C8B-B14F-4D97-AF65-F5344CB8AC3E}">
        <p14:creationId xmlns:p14="http://schemas.microsoft.com/office/powerpoint/2010/main" val="340693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D74A3-F146-43A3-BDF7-90264610F69F}"/>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endParaRPr lang="es-ES" dirty="0"/>
          </a:p>
        </p:txBody>
      </p:sp>
      <p:sp>
        <p:nvSpPr>
          <p:cNvPr id="3" name="Marcador de contenido 2">
            <a:extLst>
              <a:ext uri="{FF2B5EF4-FFF2-40B4-BE49-F238E27FC236}">
                <a16:creationId xmlns:a16="http://schemas.microsoft.com/office/drawing/2014/main" id="{CC252144-CE7A-4811-A775-C60E0738619F}"/>
              </a:ext>
            </a:extLst>
          </p:cNvPr>
          <p:cNvSpPr>
            <a:spLocks noGrp="1"/>
          </p:cNvSpPr>
          <p:nvPr>
            <p:ph idx="1"/>
          </p:nvPr>
        </p:nvSpPr>
        <p:spPr>
          <a:xfrm>
            <a:off x="684212" y="685800"/>
            <a:ext cx="8534400" cy="4848225"/>
          </a:xfrm>
        </p:spPr>
        <p:txBody>
          <a:bodyPr>
            <a:normAutofit/>
          </a:bodyPr>
          <a:lstStyle/>
          <a:p>
            <a:pPr marL="0" indent="0">
              <a:buNone/>
            </a:pPr>
            <a:r>
              <a:rPr lang="es-ES" dirty="0">
                <a:solidFill>
                  <a:schemeClr val="bg1">
                    <a:lumMod val="85000"/>
                    <a:lumOff val="15000"/>
                  </a:schemeClr>
                </a:solidFill>
              </a:rPr>
              <a:t>Para aislar el código que estamos testeando, necesitamos crear “</a:t>
            </a:r>
            <a:r>
              <a:rPr lang="es-ES" dirty="0" err="1">
                <a:solidFill>
                  <a:schemeClr val="bg1">
                    <a:lumMod val="85000"/>
                    <a:lumOff val="15000"/>
                  </a:schemeClr>
                </a:solidFill>
              </a:rPr>
              <a:t>fakes</a:t>
            </a:r>
            <a:r>
              <a:rPr lang="es-ES" dirty="0">
                <a:solidFill>
                  <a:schemeClr val="bg1">
                    <a:lumMod val="85000"/>
                    <a:lumOff val="15000"/>
                  </a:schemeClr>
                </a:solidFill>
              </a:rPr>
              <a:t>” de todo lo que sale del mismo método, como por ejemplo un servicio. De acuerdo con </a:t>
            </a:r>
            <a:r>
              <a:rPr lang="es-ES" dirty="0" err="1">
                <a:solidFill>
                  <a:schemeClr val="bg1">
                    <a:lumMod val="85000"/>
                    <a:lumOff val="15000"/>
                  </a:schemeClr>
                </a:solidFill>
              </a:rPr>
              <a:t>xUnit</a:t>
            </a:r>
            <a:r>
              <a:rPr lang="es-ES" dirty="0">
                <a:solidFill>
                  <a:schemeClr val="bg1">
                    <a:lumMod val="85000"/>
                    <a:lumOff val="15000"/>
                  </a:schemeClr>
                </a:solidFill>
              </a:rPr>
              <a:t> </a:t>
            </a:r>
            <a:r>
              <a:rPr lang="es-ES" dirty="0" err="1">
                <a:solidFill>
                  <a:schemeClr val="bg1">
                    <a:lumMod val="85000"/>
                    <a:lumOff val="15000"/>
                  </a:schemeClr>
                </a:solidFill>
              </a:rPr>
              <a:t>Patterns</a:t>
            </a:r>
            <a:r>
              <a:rPr lang="es-ES" dirty="0">
                <a:solidFill>
                  <a:schemeClr val="bg1">
                    <a:lumMod val="85000"/>
                    <a:lumOff val="15000"/>
                  </a:schemeClr>
                </a:solidFill>
              </a:rPr>
              <a:t>, se pueden definir en:</a:t>
            </a:r>
          </a:p>
          <a:p>
            <a:r>
              <a:rPr lang="es-ES" b="1" dirty="0" err="1">
                <a:solidFill>
                  <a:schemeClr val="bg1">
                    <a:lumMod val="85000"/>
                    <a:lumOff val="15000"/>
                  </a:schemeClr>
                </a:solidFill>
              </a:rPr>
              <a:t>Dummy</a:t>
            </a:r>
            <a:endParaRPr lang="es-ES" b="1" dirty="0">
              <a:solidFill>
                <a:schemeClr val="bg1">
                  <a:lumMod val="85000"/>
                  <a:lumOff val="15000"/>
                </a:schemeClr>
              </a:solidFill>
            </a:endParaRPr>
          </a:p>
          <a:p>
            <a:r>
              <a:rPr lang="es-ES" b="1" dirty="0" err="1">
                <a:solidFill>
                  <a:schemeClr val="bg1">
                    <a:lumMod val="85000"/>
                    <a:lumOff val="15000"/>
                  </a:schemeClr>
                </a:solidFill>
              </a:rPr>
              <a:t>Fake</a:t>
            </a:r>
            <a:endParaRPr lang="es-ES" b="1" dirty="0">
              <a:solidFill>
                <a:schemeClr val="bg1">
                  <a:lumMod val="85000"/>
                  <a:lumOff val="15000"/>
                </a:schemeClr>
              </a:solidFill>
            </a:endParaRPr>
          </a:p>
          <a:p>
            <a:r>
              <a:rPr lang="es-ES" b="1" dirty="0" err="1">
                <a:solidFill>
                  <a:schemeClr val="bg1">
                    <a:lumMod val="85000"/>
                    <a:lumOff val="15000"/>
                  </a:schemeClr>
                </a:solidFill>
              </a:rPr>
              <a:t>Stub</a:t>
            </a:r>
            <a:endParaRPr lang="es-ES" b="1" dirty="0">
              <a:solidFill>
                <a:schemeClr val="bg1">
                  <a:lumMod val="85000"/>
                  <a:lumOff val="15000"/>
                </a:schemeClr>
              </a:solidFill>
            </a:endParaRPr>
          </a:p>
          <a:p>
            <a:r>
              <a:rPr lang="es-ES" b="1" dirty="0" err="1">
                <a:solidFill>
                  <a:schemeClr val="bg1">
                    <a:lumMod val="85000"/>
                    <a:lumOff val="15000"/>
                  </a:schemeClr>
                </a:solidFill>
              </a:rPr>
              <a:t>Mock</a:t>
            </a:r>
            <a:endParaRPr lang="es-ES" b="1" dirty="0">
              <a:solidFill>
                <a:schemeClr val="bg1">
                  <a:lumMod val="85000"/>
                  <a:lumOff val="15000"/>
                </a:schemeClr>
              </a:solidFill>
            </a:endParaRPr>
          </a:p>
          <a:p>
            <a:r>
              <a:rPr lang="es-ES" b="1" dirty="0" err="1">
                <a:solidFill>
                  <a:schemeClr val="bg1">
                    <a:lumMod val="85000"/>
                    <a:lumOff val="15000"/>
                  </a:schemeClr>
                </a:solidFill>
              </a:rPr>
              <a:t>Spy</a:t>
            </a:r>
            <a:br>
              <a:rPr lang="es-ES" dirty="0">
                <a:solidFill>
                  <a:schemeClr val="bg1">
                    <a:lumMod val="85000"/>
                    <a:lumOff val="15000"/>
                  </a:schemeClr>
                </a:solidFill>
              </a:rPr>
            </a:br>
            <a:endParaRPr lang="es-ES" dirty="0">
              <a:solidFill>
                <a:schemeClr val="bg1">
                  <a:lumMod val="85000"/>
                  <a:lumOff val="15000"/>
                </a:schemeClr>
              </a:solidFill>
            </a:endParaRPr>
          </a:p>
          <a:p>
            <a:pPr marL="0" indent="0">
              <a:buNone/>
            </a:pPr>
            <a:r>
              <a:rPr lang="es-ES" dirty="0">
                <a:solidFill>
                  <a:schemeClr val="bg1">
                    <a:lumMod val="85000"/>
                    <a:lumOff val="15000"/>
                  </a:schemeClr>
                </a:solidFill>
              </a:rPr>
              <a:t>Documentación: </a:t>
            </a:r>
            <a:r>
              <a:rPr lang="es-ES" dirty="0">
                <a:hlinkClick r:id="rId2"/>
              </a:rPr>
              <a:t>https://nirajrules.wordpress.com/2011/08/27/dummy-vs-stub-vs-spy-vs-fake-vs-mock</a:t>
            </a:r>
            <a:endParaRPr lang="es-ES" dirty="0">
              <a:solidFill>
                <a:schemeClr val="bg1">
                  <a:lumMod val="85000"/>
                  <a:lumOff val="15000"/>
                </a:schemeClr>
              </a:solidFill>
            </a:endParaRPr>
          </a:p>
        </p:txBody>
      </p:sp>
    </p:spTree>
    <p:extLst>
      <p:ext uri="{BB962C8B-B14F-4D97-AF65-F5344CB8AC3E}">
        <p14:creationId xmlns:p14="http://schemas.microsoft.com/office/powerpoint/2010/main" val="122380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9FD6E-62F0-41A7-AB3F-CA1C2DEA0477}"/>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Dummy</a:t>
            </a:r>
            <a:endParaRPr lang="es-ES" dirty="0"/>
          </a:p>
        </p:txBody>
      </p:sp>
      <p:sp>
        <p:nvSpPr>
          <p:cNvPr id="3" name="Marcador de contenido 2">
            <a:extLst>
              <a:ext uri="{FF2B5EF4-FFF2-40B4-BE49-F238E27FC236}">
                <a16:creationId xmlns:a16="http://schemas.microsoft.com/office/drawing/2014/main" id="{2100398D-D850-46EE-BF6E-81465AA7F809}"/>
              </a:ext>
            </a:extLst>
          </p:cNvPr>
          <p:cNvSpPr>
            <a:spLocks noGrp="1"/>
          </p:cNvSpPr>
          <p:nvPr>
            <p:ph idx="1"/>
          </p:nvPr>
        </p:nvSpPr>
        <p:spPr/>
        <p:txBody>
          <a:bodyPr/>
          <a:lstStyle/>
          <a:p>
            <a:pPr marL="0" indent="0">
              <a:buNone/>
            </a:pPr>
            <a:r>
              <a:rPr lang="es-ES" b="1" dirty="0" err="1">
                <a:solidFill>
                  <a:schemeClr val="bg1">
                    <a:lumMod val="85000"/>
                    <a:lumOff val="15000"/>
                  </a:schemeClr>
                </a:solidFill>
              </a:rPr>
              <a:t>Dummy</a:t>
            </a:r>
            <a:endParaRPr lang="es-ES" b="1" dirty="0">
              <a:solidFill>
                <a:schemeClr val="bg1">
                  <a:lumMod val="85000"/>
                  <a:lumOff val="15000"/>
                </a:schemeClr>
              </a:solidFill>
            </a:endParaRPr>
          </a:p>
          <a:p>
            <a:pPr marL="0" indent="0">
              <a:buNone/>
            </a:pPr>
            <a:r>
              <a:rPr lang="es-ES" dirty="0">
                <a:solidFill>
                  <a:schemeClr val="bg1">
                    <a:lumMod val="85000"/>
                    <a:lumOff val="15000"/>
                  </a:schemeClr>
                </a:solidFill>
              </a:rPr>
              <a:t>Es un objeto que se envía, pero nunca se utiliza. Por ejemplo, se utiliza en sustitución de un objeto como parámetro en un método para asegurarnos que el constructor de ese objeto nunca se llame.</a:t>
            </a:r>
          </a:p>
          <a:p>
            <a:pPr marL="0" indent="0">
              <a:buNone/>
            </a:pPr>
            <a:r>
              <a:rPr lang="es-ES" dirty="0">
                <a:solidFill>
                  <a:schemeClr val="bg1">
                    <a:lumMod val="85000"/>
                    <a:lumOff val="15000"/>
                  </a:schemeClr>
                </a:solidFill>
              </a:rPr>
              <a:t> </a:t>
            </a:r>
          </a:p>
        </p:txBody>
      </p:sp>
    </p:spTree>
    <p:extLst>
      <p:ext uri="{BB962C8B-B14F-4D97-AF65-F5344CB8AC3E}">
        <p14:creationId xmlns:p14="http://schemas.microsoft.com/office/powerpoint/2010/main" val="68203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4C883-BE61-4C8C-A6BA-99344DDD21CF}"/>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Dummy</a:t>
            </a:r>
            <a:endParaRPr lang="es-ES" dirty="0"/>
          </a:p>
        </p:txBody>
      </p:sp>
      <p:sp>
        <p:nvSpPr>
          <p:cNvPr id="11" name="Marcador de contenido 10">
            <a:extLst>
              <a:ext uri="{FF2B5EF4-FFF2-40B4-BE49-F238E27FC236}">
                <a16:creationId xmlns:a16="http://schemas.microsoft.com/office/drawing/2014/main" id="{A7A4F0B8-CD5B-4BAC-BA7D-D00AF82BACE6}"/>
              </a:ext>
            </a:extLst>
          </p:cNvPr>
          <p:cNvSpPr>
            <a:spLocks noGrp="1"/>
          </p:cNvSpPr>
          <p:nvPr>
            <p:ph idx="1"/>
          </p:nvPr>
        </p:nvSpPr>
        <p:spPr>
          <a:xfrm>
            <a:off x="539827" y="275423"/>
            <a:ext cx="7458419" cy="5497416"/>
          </a:xfr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fontScale="70000" lnSpcReduction="20000"/>
          </a:bodyPr>
          <a:lstStyle/>
          <a:p>
            <a:pPr marL="0" indent="0">
              <a:buNone/>
            </a:pP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SomeService</a:t>
            </a:r>
            <a:r>
              <a:rPr lang="es-ES" dirty="0">
                <a:solidFill>
                  <a:schemeClr val="tx1">
                    <a:lumMod val="95000"/>
                  </a:schemeClr>
                </a:solidFill>
              </a:rPr>
              <a:t>(</a:t>
            </a:r>
            <a:r>
              <a:rPr lang="es-ES" dirty="0" err="1">
                <a:solidFill>
                  <a:schemeClr val="tx1">
                    <a:lumMod val="95000"/>
                  </a:schemeClr>
                </a:solidFill>
              </a:rPr>
              <a:t>ICourseDataService</a:t>
            </a:r>
            <a:r>
              <a:rPr lang="es-ES" dirty="0">
                <a:solidFill>
                  <a:schemeClr val="tx1">
                    <a:lumMod val="95000"/>
                  </a:schemeClr>
                </a:solidFill>
              </a:rPr>
              <a:t> </a:t>
            </a:r>
            <a:r>
              <a:rPr lang="es-ES" dirty="0" err="1">
                <a:solidFill>
                  <a:schemeClr val="tx1">
                    <a:lumMod val="95000"/>
                  </a:schemeClr>
                </a:solidFill>
              </a:rPr>
              <a:t>courseDataService</a:t>
            </a:r>
            <a:r>
              <a:rPr lang="es-ES" dirty="0">
                <a:solidFill>
                  <a:schemeClr val="tx1">
                    <a:lumMod val="95000"/>
                  </a:schemeClr>
                </a:solidFill>
              </a:rPr>
              <a:t>, </a:t>
            </a:r>
            <a:r>
              <a:rPr lang="es-ES" dirty="0" err="1">
                <a:solidFill>
                  <a:schemeClr val="tx1">
                    <a:lumMod val="95000"/>
                  </a:schemeClr>
                </a:solidFill>
              </a:rPr>
              <a:t>ILogger</a:t>
            </a:r>
            <a:r>
              <a:rPr lang="es-ES" dirty="0">
                <a:solidFill>
                  <a:schemeClr val="tx1">
                    <a:lumMod val="95000"/>
                  </a:schemeClr>
                </a:solidFill>
              </a:rPr>
              <a:t> </a:t>
            </a:r>
            <a:r>
              <a:rPr lang="es-ES" dirty="0" err="1">
                <a:solidFill>
                  <a:schemeClr val="tx1">
                    <a:lumMod val="95000"/>
                  </a:schemeClr>
                </a:solidFill>
              </a:rPr>
              <a:t>logger</a:t>
            </a:r>
            <a:r>
              <a:rPr lang="es-ES" dirty="0">
                <a:solidFill>
                  <a:schemeClr val="tx1">
                    <a:lumMod val="95000"/>
                  </a:schemeClr>
                </a:solidFill>
              </a:rPr>
              <a:t>) {</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_</a:t>
            </a:r>
            <a:r>
              <a:rPr lang="es-ES" dirty="0" err="1">
                <a:solidFill>
                  <a:schemeClr val="tx1">
                    <a:lumMod val="95000"/>
                  </a:schemeClr>
                </a:solidFill>
              </a:rPr>
              <a:t>logger</a:t>
            </a:r>
            <a:r>
              <a:rPr lang="es-ES" dirty="0">
                <a:solidFill>
                  <a:schemeClr val="tx1">
                    <a:lumMod val="95000"/>
                  </a:schemeClr>
                </a:solidFill>
              </a:rPr>
              <a:t> = </a:t>
            </a:r>
            <a:r>
              <a:rPr lang="es-ES" dirty="0" err="1">
                <a:solidFill>
                  <a:schemeClr val="tx1">
                    <a:lumMod val="95000"/>
                  </a:schemeClr>
                </a:solidFill>
              </a:rPr>
              <a:t>logger</a:t>
            </a:r>
            <a:r>
              <a:rPr lang="es-ES" dirty="0">
                <a:solidFill>
                  <a:schemeClr val="tx1">
                    <a:lumMod val="95000"/>
                  </a:schemeClr>
                </a:solidFill>
              </a:rPr>
              <a:t>;</a:t>
            </a:r>
          </a:p>
          <a:p>
            <a:pPr marL="0" indent="0">
              <a:buNone/>
            </a:pPr>
            <a:r>
              <a:rPr lang="es-ES" dirty="0">
                <a:solidFill>
                  <a:schemeClr val="tx1">
                    <a:lumMod val="95000"/>
                  </a:schemeClr>
                </a:solidFill>
              </a:rPr>
              <a:t>}</a:t>
            </a:r>
          </a:p>
          <a:p>
            <a:pPr marL="0" indent="0">
              <a:buNone/>
            </a:pPr>
            <a:endParaRPr lang="es-ES" dirty="0">
              <a:solidFill>
                <a:schemeClr val="tx1">
                  <a:lumMod val="95000"/>
                </a:schemeClr>
              </a:solidFill>
            </a:endParaRPr>
          </a:p>
          <a:p>
            <a:pPr marL="0" indent="0">
              <a:buNone/>
            </a:pP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int</a:t>
            </a:r>
            <a:r>
              <a:rPr lang="es-ES" dirty="0">
                <a:solidFill>
                  <a:schemeClr val="tx1">
                    <a:lumMod val="95000"/>
                  </a:schemeClr>
                </a:solidFill>
              </a:rPr>
              <a:t> </a:t>
            </a:r>
            <a:r>
              <a:rPr lang="es-ES" dirty="0" err="1">
                <a:solidFill>
                  <a:schemeClr val="tx1">
                    <a:lumMod val="95000"/>
                  </a:schemeClr>
                </a:solidFill>
              </a:rPr>
              <a:t>SomeMethod</a:t>
            </a:r>
            <a:r>
              <a:rPr lang="es-ES" dirty="0">
                <a:solidFill>
                  <a:schemeClr val="tx1">
                    <a:lumMod val="95000"/>
                  </a:schemeClr>
                </a:solidFill>
              </a:rPr>
              <a:t>() {</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_</a:t>
            </a:r>
            <a:r>
              <a:rPr lang="es-ES" dirty="0" err="1">
                <a:solidFill>
                  <a:schemeClr val="tx1">
                    <a:lumMod val="95000"/>
                  </a:schemeClr>
                </a:solidFill>
              </a:rPr>
              <a:t>logger.Log</a:t>
            </a:r>
            <a:r>
              <a:rPr lang="es-ES" dirty="0">
                <a:solidFill>
                  <a:schemeClr val="tx1">
                    <a:lumMod val="95000"/>
                  </a:schemeClr>
                </a:solidFill>
              </a:rPr>
              <a:t>("</a:t>
            </a:r>
            <a:r>
              <a:rPr lang="es-ES" dirty="0" err="1">
                <a:solidFill>
                  <a:schemeClr val="tx1">
                    <a:lumMod val="95000"/>
                  </a:schemeClr>
                </a:solidFill>
              </a:rPr>
              <a:t>Some</a:t>
            </a:r>
            <a:r>
              <a:rPr lang="es-ES" dirty="0">
                <a:solidFill>
                  <a:schemeClr val="tx1">
                    <a:lumMod val="95000"/>
                  </a:schemeClr>
                </a:solidFill>
              </a:rPr>
              <a:t> </a:t>
            </a:r>
            <a:r>
              <a:rPr lang="es-ES" dirty="0" err="1">
                <a:solidFill>
                  <a:schemeClr val="tx1">
                    <a:lumMod val="95000"/>
                  </a:schemeClr>
                </a:solidFill>
              </a:rPr>
              <a:t>message</a:t>
            </a:r>
            <a:r>
              <a:rPr lang="es-ES" dirty="0">
                <a:solidFill>
                  <a:schemeClr val="tx1">
                    <a:lumMod val="95000"/>
                  </a:schemeClr>
                </a:solidFill>
              </a:rPr>
              <a:t>");</a:t>
            </a:r>
          </a:p>
          <a:p>
            <a:pPr marL="0" indent="0">
              <a:buNone/>
            </a:pPr>
            <a:r>
              <a:rPr lang="es-ES" dirty="0">
                <a:solidFill>
                  <a:schemeClr val="tx1">
                    <a:lumMod val="95000"/>
                  </a:schemeClr>
                </a:solidFill>
              </a:rPr>
              <a:t>}</a:t>
            </a:r>
          </a:p>
          <a:p>
            <a:pPr marL="0" indent="0">
              <a:buNone/>
            </a:pPr>
            <a:r>
              <a:rPr lang="es-ES" dirty="0">
                <a:solidFill>
                  <a:schemeClr val="tx1">
                    <a:lumMod val="95000"/>
                  </a:schemeClr>
                </a:solidFill>
              </a:rPr>
              <a:t>[</a:t>
            </a:r>
            <a:r>
              <a:rPr lang="es-ES" dirty="0" err="1">
                <a:solidFill>
                  <a:schemeClr val="tx1">
                    <a:lumMod val="95000"/>
                  </a:schemeClr>
                </a:solidFill>
              </a:rPr>
              <a:t>TestMethod</a:t>
            </a:r>
            <a:r>
              <a:rPr lang="es-ES" dirty="0">
                <a:solidFill>
                  <a:schemeClr val="tx1">
                    <a:lumMod val="95000"/>
                  </a:schemeClr>
                </a:solidFill>
              </a:rPr>
              <a:t>]</a:t>
            </a:r>
          </a:p>
          <a:p>
            <a:pPr marL="0" indent="0">
              <a:buNone/>
            </a:pP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SomeTest</a:t>
            </a:r>
            <a:r>
              <a:rPr lang="es-ES" dirty="0">
                <a:solidFill>
                  <a:schemeClr val="tx1">
                    <a:lumMod val="95000"/>
                  </a:schemeClr>
                </a:solidFill>
              </a:rPr>
              <a:t>()</a:t>
            </a:r>
          </a:p>
          <a:p>
            <a:pPr marL="0" indent="0">
              <a:buNone/>
            </a:pPr>
            <a:r>
              <a:rPr lang="es-ES" dirty="0">
                <a:solidFill>
                  <a:schemeClr val="tx1">
                    <a:lumMod val="95000"/>
                  </a:schemeClr>
                </a:solidFill>
              </a:rPr>
              <a:t>{</a:t>
            </a:r>
          </a:p>
          <a:p>
            <a:pPr marL="0" indent="0">
              <a:buNone/>
            </a:pPr>
            <a:r>
              <a:rPr lang="es-ES" dirty="0">
                <a:solidFill>
                  <a:schemeClr val="tx1">
                    <a:lumMod val="95000"/>
                  </a:schemeClr>
                </a:solidFill>
              </a:rPr>
              <a:t>	</a:t>
            </a:r>
            <a:r>
              <a:rPr lang="es-ES" b="1" dirty="0" err="1">
                <a:solidFill>
                  <a:schemeClr val="tx1">
                    <a:lumMod val="95000"/>
                  </a:schemeClr>
                </a:solidFill>
              </a:rPr>
              <a:t>Ilogger</a:t>
            </a:r>
            <a:r>
              <a:rPr lang="es-ES" b="1" dirty="0">
                <a:solidFill>
                  <a:schemeClr val="tx1">
                    <a:lumMod val="95000"/>
                  </a:schemeClr>
                </a:solidFill>
              </a:rPr>
              <a:t> _</a:t>
            </a:r>
            <a:r>
              <a:rPr lang="es-ES" b="1" dirty="0" err="1">
                <a:solidFill>
                  <a:schemeClr val="tx1">
                    <a:lumMod val="95000"/>
                  </a:schemeClr>
                </a:solidFill>
              </a:rPr>
              <a:t>logger</a:t>
            </a:r>
            <a:r>
              <a:rPr lang="es-ES" b="1" dirty="0">
                <a:solidFill>
                  <a:schemeClr val="tx1">
                    <a:lumMod val="95000"/>
                  </a:schemeClr>
                </a:solidFill>
              </a:rPr>
              <a:t> = </a:t>
            </a:r>
            <a:r>
              <a:rPr lang="es-ES" b="1" dirty="0" err="1">
                <a:solidFill>
                  <a:schemeClr val="tx1">
                    <a:lumMod val="95000"/>
                  </a:schemeClr>
                </a:solidFill>
              </a:rPr>
              <a:t>A.Fake</a:t>
            </a:r>
            <a:r>
              <a:rPr lang="es-ES" b="1" dirty="0">
                <a:solidFill>
                  <a:schemeClr val="tx1">
                    <a:lumMod val="95000"/>
                  </a:schemeClr>
                </a:solidFill>
              </a:rPr>
              <a:t>&lt;</a:t>
            </a:r>
            <a:r>
              <a:rPr lang="es-ES" b="1" dirty="0" err="1">
                <a:solidFill>
                  <a:schemeClr val="tx1">
                    <a:lumMod val="95000"/>
                  </a:schemeClr>
                </a:solidFill>
              </a:rPr>
              <a:t>ILogger</a:t>
            </a:r>
            <a:r>
              <a:rPr lang="es-ES" b="1" dirty="0">
                <a:solidFill>
                  <a:schemeClr val="tx1">
                    <a:lumMod val="95000"/>
                  </a:schemeClr>
                </a:solidFill>
              </a:rPr>
              <a:t>&gt;();</a:t>
            </a:r>
          </a:p>
          <a:p>
            <a:pPr marL="0" indent="0">
              <a:buNone/>
            </a:pPr>
            <a:r>
              <a:rPr lang="es-ES" dirty="0">
                <a:solidFill>
                  <a:schemeClr val="tx1">
                    <a:lumMod val="95000"/>
                  </a:schemeClr>
                </a:solidFill>
              </a:rPr>
              <a:t>	</a:t>
            </a:r>
            <a:r>
              <a:rPr lang="es-ES" dirty="0" err="1">
                <a:solidFill>
                  <a:schemeClr val="tx1">
                    <a:lumMod val="95000"/>
                  </a:schemeClr>
                </a:solidFill>
              </a:rPr>
              <a:t>var</a:t>
            </a:r>
            <a:r>
              <a:rPr lang="es-ES" dirty="0">
                <a:solidFill>
                  <a:schemeClr val="tx1">
                    <a:lumMod val="95000"/>
                  </a:schemeClr>
                </a:solidFill>
              </a:rPr>
              <a:t> </a:t>
            </a:r>
            <a:r>
              <a:rPr lang="es-ES" dirty="0" err="1">
                <a:solidFill>
                  <a:schemeClr val="tx1">
                    <a:lumMod val="95000"/>
                  </a:schemeClr>
                </a:solidFill>
              </a:rPr>
              <a:t>service</a:t>
            </a:r>
            <a:r>
              <a:rPr lang="es-ES" dirty="0">
                <a:solidFill>
                  <a:schemeClr val="tx1">
                    <a:lumMod val="95000"/>
                  </a:schemeClr>
                </a:solidFill>
              </a:rPr>
              <a:t> = new </a:t>
            </a:r>
            <a:r>
              <a:rPr lang="es-ES" dirty="0" err="1">
                <a:solidFill>
                  <a:schemeClr val="tx1">
                    <a:lumMod val="95000"/>
                  </a:schemeClr>
                </a:solidFill>
              </a:rPr>
              <a:t>CourseService</a:t>
            </a:r>
            <a:r>
              <a:rPr lang="es-ES" dirty="0">
                <a:solidFill>
                  <a:schemeClr val="tx1">
                    <a:lumMod val="95000"/>
                  </a:schemeClr>
                </a:solidFill>
              </a:rPr>
              <a:t>(_</a:t>
            </a:r>
            <a:r>
              <a:rPr lang="es-ES" dirty="0" err="1">
                <a:solidFill>
                  <a:schemeClr val="tx1">
                    <a:lumMod val="95000"/>
                  </a:schemeClr>
                </a:solidFill>
              </a:rPr>
              <a:t>courseDataService</a:t>
            </a:r>
            <a:r>
              <a:rPr lang="es-ES" dirty="0">
                <a:solidFill>
                  <a:schemeClr val="tx1">
                    <a:lumMod val="95000"/>
                  </a:schemeClr>
                </a:solidFill>
              </a:rPr>
              <a:t>, _</a:t>
            </a:r>
            <a:r>
              <a:rPr lang="es-ES" dirty="0" err="1">
                <a:solidFill>
                  <a:schemeClr val="tx1">
                    <a:lumMod val="95000"/>
                  </a:schemeClr>
                </a:solidFill>
              </a:rPr>
              <a:t>logger</a:t>
            </a:r>
            <a:r>
              <a:rPr lang="es-ES" dirty="0">
                <a:solidFill>
                  <a:schemeClr val="tx1">
                    <a:lumMod val="95000"/>
                  </a:schemeClr>
                </a:solidFill>
              </a:rPr>
              <a:t>); </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int</a:t>
            </a:r>
            <a:r>
              <a:rPr lang="es-ES" dirty="0">
                <a:solidFill>
                  <a:schemeClr val="tx1">
                    <a:lumMod val="95000"/>
                  </a:schemeClr>
                </a:solidFill>
              </a:rPr>
              <a:t> </a:t>
            </a:r>
            <a:r>
              <a:rPr lang="es-ES" dirty="0" err="1">
                <a:solidFill>
                  <a:schemeClr val="tx1">
                    <a:lumMod val="95000"/>
                  </a:schemeClr>
                </a:solidFill>
              </a:rPr>
              <a:t>result</a:t>
            </a:r>
            <a:r>
              <a:rPr lang="es-ES" dirty="0">
                <a:solidFill>
                  <a:schemeClr val="tx1">
                    <a:lumMod val="95000"/>
                  </a:schemeClr>
                </a:solidFill>
              </a:rPr>
              <a:t> = </a:t>
            </a:r>
            <a:r>
              <a:rPr lang="es-ES" dirty="0" err="1">
                <a:solidFill>
                  <a:schemeClr val="tx1">
                    <a:lumMod val="95000"/>
                  </a:schemeClr>
                </a:solidFill>
              </a:rPr>
              <a:t>SomeService.SomeMethod</a:t>
            </a:r>
            <a:r>
              <a:rPr lang="es-ES" dirty="0">
                <a:solidFill>
                  <a:schemeClr val="tx1">
                    <a:lumMod val="95000"/>
                  </a:schemeClr>
                </a:solidFill>
              </a:rPr>
              <a:t>();</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a:t>
            </a:r>
          </a:p>
        </p:txBody>
      </p:sp>
    </p:spTree>
    <p:extLst>
      <p:ext uri="{BB962C8B-B14F-4D97-AF65-F5344CB8AC3E}">
        <p14:creationId xmlns:p14="http://schemas.microsoft.com/office/powerpoint/2010/main" val="303094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B0FDC-079C-425C-9B3A-EAB0BFD82A7E}"/>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Fake</a:t>
            </a:r>
            <a:endParaRPr lang="es-ES" dirty="0"/>
          </a:p>
        </p:txBody>
      </p:sp>
      <p:sp>
        <p:nvSpPr>
          <p:cNvPr id="3" name="Marcador de contenido 2">
            <a:extLst>
              <a:ext uri="{FF2B5EF4-FFF2-40B4-BE49-F238E27FC236}">
                <a16:creationId xmlns:a16="http://schemas.microsoft.com/office/drawing/2014/main" id="{A1079AE1-87C3-4C59-80C4-F2BC5163CFBE}"/>
              </a:ext>
            </a:extLst>
          </p:cNvPr>
          <p:cNvSpPr>
            <a:spLocks noGrp="1"/>
          </p:cNvSpPr>
          <p:nvPr>
            <p:ph idx="1"/>
          </p:nvPr>
        </p:nvSpPr>
        <p:spPr/>
        <p:txBody>
          <a:bodyPr/>
          <a:lstStyle/>
          <a:p>
            <a:pPr marL="0" indent="0">
              <a:buNone/>
            </a:pPr>
            <a:r>
              <a:rPr lang="es-ES" b="1" dirty="0" err="1">
                <a:solidFill>
                  <a:schemeClr val="bg1">
                    <a:lumMod val="85000"/>
                    <a:lumOff val="15000"/>
                  </a:schemeClr>
                </a:solidFill>
              </a:rPr>
              <a:t>Fake</a:t>
            </a:r>
            <a:endParaRPr lang="es-ES" b="1" dirty="0">
              <a:solidFill>
                <a:schemeClr val="bg1">
                  <a:lumMod val="85000"/>
                  <a:lumOff val="15000"/>
                </a:schemeClr>
              </a:solidFill>
            </a:endParaRPr>
          </a:p>
          <a:p>
            <a:pPr marL="0" indent="0">
              <a:buNone/>
            </a:pPr>
            <a:r>
              <a:rPr lang="es-ES" dirty="0">
                <a:solidFill>
                  <a:schemeClr val="bg1">
                    <a:lumMod val="85000"/>
                    <a:lumOff val="15000"/>
                  </a:schemeClr>
                </a:solidFill>
              </a:rPr>
              <a:t>Es un objeto implementado completamente y que funciona sin ser simulado, pero que falsea algo para que sea más fácil de probar. Un ejemplo puede ser la lectura de una base de datos, cubierta por un objeto que devuelve unos datos en memoria en su lugar.</a:t>
            </a:r>
          </a:p>
        </p:txBody>
      </p:sp>
    </p:spTree>
    <p:extLst>
      <p:ext uri="{BB962C8B-B14F-4D97-AF65-F5344CB8AC3E}">
        <p14:creationId xmlns:p14="http://schemas.microsoft.com/office/powerpoint/2010/main" val="1220038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C1245B-D958-4B68-B07A-992650C6A3EE}"/>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Fake</a:t>
            </a:r>
            <a:endParaRPr lang="es-ES" dirty="0"/>
          </a:p>
        </p:txBody>
      </p:sp>
      <p:sp>
        <p:nvSpPr>
          <p:cNvPr id="3" name="Marcador de contenido 2">
            <a:extLst>
              <a:ext uri="{FF2B5EF4-FFF2-40B4-BE49-F238E27FC236}">
                <a16:creationId xmlns:a16="http://schemas.microsoft.com/office/drawing/2014/main" id="{94E70646-4B73-4225-A90D-C7CF673456E0}"/>
              </a:ext>
            </a:extLst>
          </p:cNvPr>
          <p:cNvSpPr>
            <a:spLocks noGrp="1"/>
          </p:cNvSpPr>
          <p:nvPr>
            <p:ph idx="1"/>
          </p:nvPr>
        </p:nvSpPr>
        <p:spPr>
          <a:xfrm>
            <a:off x="684212" y="319088"/>
            <a:ext cx="8534400" cy="5510212"/>
          </a:xfrm>
        </p:spPr>
        <p:style>
          <a:lnRef idx="0">
            <a:schemeClr val="dk1"/>
          </a:lnRef>
          <a:fillRef idx="3">
            <a:schemeClr val="dk1"/>
          </a:fillRef>
          <a:effectRef idx="3">
            <a:schemeClr val="dk1"/>
          </a:effectRef>
          <a:fontRef idx="minor">
            <a:schemeClr val="lt1"/>
          </a:fontRef>
        </p:style>
        <p:txBody>
          <a:bodyPr>
            <a:normAutofit fontScale="47500" lnSpcReduction="20000"/>
          </a:bodyPr>
          <a:lstStyle/>
          <a:p>
            <a:pPr marL="0" indent="0">
              <a:buNone/>
            </a:pPr>
            <a:r>
              <a:rPr lang="es-ES" dirty="0" err="1">
                <a:solidFill>
                  <a:schemeClr val="tx1">
                    <a:lumMod val="95000"/>
                  </a:schemeClr>
                </a:solidFill>
              </a:rPr>
              <a:t>public</a:t>
            </a:r>
            <a:r>
              <a:rPr lang="es-ES" dirty="0">
                <a:solidFill>
                  <a:schemeClr val="tx1">
                    <a:lumMod val="95000"/>
                  </a:schemeClr>
                </a:solidFill>
              </a:rPr>
              <a:t> interface </a:t>
            </a:r>
            <a:r>
              <a:rPr lang="es-ES" dirty="0" err="1">
                <a:solidFill>
                  <a:schemeClr val="tx1">
                    <a:lumMod val="95000"/>
                  </a:schemeClr>
                </a:solidFill>
              </a:rPr>
              <a:t>IProductRepository</a:t>
            </a: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AddProduct</a:t>
            </a:r>
            <a:r>
              <a:rPr lang="es-ES" dirty="0">
                <a:solidFill>
                  <a:schemeClr val="tx1">
                    <a:lumMod val="95000"/>
                  </a:schemeClr>
                </a:solidFill>
              </a:rPr>
              <a:t>(</a:t>
            </a:r>
            <a:r>
              <a:rPr lang="es-ES" dirty="0" err="1">
                <a:solidFill>
                  <a:schemeClr val="tx1">
                    <a:lumMod val="95000"/>
                  </a:schemeClr>
                </a:solidFill>
              </a:rPr>
              <a:t>IProduct</a:t>
            </a:r>
            <a:r>
              <a:rPr lang="es-ES" dirty="0">
                <a:solidFill>
                  <a:schemeClr val="tx1">
                    <a:lumMod val="95000"/>
                  </a:schemeClr>
                </a:solidFill>
              </a:rPr>
              <a:t> </a:t>
            </a:r>
            <a:r>
              <a:rPr lang="es-ES" dirty="0" err="1">
                <a:solidFill>
                  <a:schemeClr val="tx1">
                    <a:lumMod val="95000"/>
                  </a:schemeClr>
                </a:solidFill>
              </a:rPr>
              <a:t>product</a:t>
            </a:r>
            <a:r>
              <a:rPr lang="es-ES" dirty="0">
                <a:solidFill>
                  <a:schemeClr val="tx1">
                    <a:lumMod val="95000"/>
                  </a:schemeClr>
                </a:solidFill>
              </a:rPr>
              <a:t>);</a:t>
            </a:r>
          </a:p>
          <a:p>
            <a:pPr marL="0" indent="0">
              <a:buNone/>
            </a:pPr>
            <a:r>
              <a:rPr lang="es-ES" dirty="0">
                <a:solidFill>
                  <a:schemeClr val="tx1">
                    <a:lumMod val="95000"/>
                  </a:schemeClr>
                </a:solidFill>
              </a:rPr>
              <a:t>	</a:t>
            </a:r>
            <a:r>
              <a:rPr lang="es-ES" dirty="0" err="1">
                <a:solidFill>
                  <a:schemeClr val="tx1">
                    <a:lumMod val="95000"/>
                  </a:schemeClr>
                </a:solidFill>
              </a:rPr>
              <a:t>IProduct</a:t>
            </a:r>
            <a:r>
              <a:rPr lang="es-ES" dirty="0">
                <a:solidFill>
                  <a:schemeClr val="tx1">
                    <a:lumMod val="95000"/>
                  </a:schemeClr>
                </a:solidFill>
              </a:rPr>
              <a:t> </a:t>
            </a:r>
            <a:r>
              <a:rPr lang="es-ES" dirty="0" err="1">
                <a:solidFill>
                  <a:schemeClr val="tx1">
                    <a:lumMod val="95000"/>
                  </a:schemeClr>
                </a:solidFill>
              </a:rPr>
              <a:t>GetProduct</a:t>
            </a:r>
            <a:r>
              <a:rPr lang="es-ES" dirty="0">
                <a:solidFill>
                  <a:schemeClr val="tx1">
                    <a:lumMod val="95000"/>
                  </a:schemeClr>
                </a:solidFill>
              </a:rPr>
              <a:t>(</a:t>
            </a:r>
            <a:r>
              <a:rPr lang="es-ES" dirty="0" err="1">
                <a:solidFill>
                  <a:schemeClr val="tx1">
                    <a:lumMod val="95000"/>
                  </a:schemeClr>
                </a:solidFill>
              </a:rPr>
              <a:t>int</a:t>
            </a:r>
            <a:r>
              <a:rPr lang="es-ES" dirty="0">
                <a:solidFill>
                  <a:schemeClr val="tx1">
                    <a:lumMod val="95000"/>
                  </a:schemeClr>
                </a:solidFill>
              </a:rPr>
              <a:t> </a:t>
            </a:r>
            <a:r>
              <a:rPr lang="es-ES" dirty="0" err="1">
                <a:solidFill>
                  <a:schemeClr val="tx1">
                    <a:lumMod val="95000"/>
                  </a:schemeClr>
                </a:solidFill>
              </a:rPr>
              <a:t>productId</a:t>
            </a:r>
            <a:r>
              <a:rPr lang="es-ES" dirty="0">
                <a:solidFill>
                  <a:schemeClr val="tx1">
                    <a:lumMod val="95000"/>
                  </a:schemeClr>
                </a:solidFill>
              </a:rPr>
              <a:t>);</a:t>
            </a:r>
          </a:p>
          <a:p>
            <a:pPr marL="0" indent="0">
              <a:buNone/>
            </a:pPr>
            <a:r>
              <a:rPr lang="es-ES" dirty="0">
                <a:solidFill>
                  <a:schemeClr val="tx1">
                    <a:lumMod val="95000"/>
                  </a:schemeClr>
                </a:solidFill>
              </a:rPr>
              <a:t>}</a:t>
            </a:r>
          </a:p>
          <a:p>
            <a:pPr marL="0" indent="0">
              <a:buNone/>
            </a:pPr>
            <a:endParaRPr lang="es-ES" dirty="0">
              <a:solidFill>
                <a:schemeClr val="tx1">
                  <a:lumMod val="95000"/>
                </a:schemeClr>
              </a:solidFill>
            </a:endParaRPr>
          </a:p>
          <a:p>
            <a:pPr marL="0" indent="0">
              <a:buNone/>
            </a:pP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class</a:t>
            </a:r>
            <a:r>
              <a:rPr lang="es-ES" dirty="0">
                <a:solidFill>
                  <a:schemeClr val="tx1">
                    <a:lumMod val="95000"/>
                  </a:schemeClr>
                </a:solidFill>
              </a:rPr>
              <a:t> </a:t>
            </a:r>
            <a:r>
              <a:rPr lang="es-ES" dirty="0" err="1">
                <a:solidFill>
                  <a:schemeClr val="tx1">
                    <a:lumMod val="95000"/>
                  </a:schemeClr>
                </a:solidFill>
              </a:rPr>
              <a:t>FakeProductRepository</a:t>
            </a:r>
            <a:r>
              <a:rPr lang="es-ES" dirty="0">
                <a:solidFill>
                  <a:schemeClr val="tx1">
                    <a:lumMod val="95000"/>
                  </a:schemeClr>
                </a:solidFill>
              </a:rPr>
              <a:t> : </a:t>
            </a:r>
            <a:r>
              <a:rPr lang="es-ES" dirty="0" err="1">
                <a:solidFill>
                  <a:schemeClr val="tx1">
                    <a:lumMod val="95000"/>
                  </a:schemeClr>
                </a:solidFill>
              </a:rPr>
              <a:t>IProductRepository</a:t>
            </a: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List</a:t>
            </a:r>
            <a:r>
              <a:rPr lang="es-ES" dirty="0">
                <a:solidFill>
                  <a:schemeClr val="tx1">
                    <a:lumMod val="95000"/>
                  </a:schemeClr>
                </a:solidFill>
              </a:rPr>
              <a:t>&lt;</a:t>
            </a:r>
            <a:r>
              <a:rPr lang="es-ES" dirty="0" err="1">
                <a:solidFill>
                  <a:schemeClr val="tx1">
                    <a:lumMod val="95000"/>
                  </a:schemeClr>
                </a:solidFill>
              </a:rPr>
              <a:t>IProduct</a:t>
            </a:r>
            <a:r>
              <a:rPr lang="es-ES" dirty="0">
                <a:solidFill>
                  <a:schemeClr val="tx1">
                    <a:lumMod val="95000"/>
                  </a:schemeClr>
                </a:solidFill>
              </a:rPr>
              <a:t>&gt; _</a:t>
            </a:r>
            <a:r>
              <a:rPr lang="es-ES" dirty="0" err="1">
                <a:solidFill>
                  <a:schemeClr val="tx1">
                    <a:lumMod val="95000"/>
                  </a:schemeClr>
                </a:solidFill>
              </a:rPr>
              <a:t>products</a:t>
            </a:r>
            <a:r>
              <a:rPr lang="es-ES" dirty="0">
                <a:solidFill>
                  <a:schemeClr val="tx1">
                    <a:lumMod val="95000"/>
                  </a:schemeClr>
                </a:solidFill>
              </a:rPr>
              <a:t> = new </a:t>
            </a:r>
            <a:r>
              <a:rPr lang="es-ES" dirty="0" err="1">
                <a:solidFill>
                  <a:schemeClr val="tx1">
                    <a:lumMod val="95000"/>
                  </a:schemeClr>
                </a:solidFill>
              </a:rPr>
              <a:t>List</a:t>
            </a:r>
            <a:r>
              <a:rPr lang="es-ES" dirty="0">
                <a:solidFill>
                  <a:schemeClr val="tx1">
                    <a:lumMod val="95000"/>
                  </a:schemeClr>
                </a:solidFill>
              </a:rPr>
              <a:t>&lt;</a:t>
            </a:r>
            <a:r>
              <a:rPr lang="es-ES" dirty="0" err="1">
                <a:solidFill>
                  <a:schemeClr val="tx1">
                    <a:lumMod val="95000"/>
                  </a:schemeClr>
                </a:solidFill>
              </a:rPr>
              <a:t>IProduct</a:t>
            </a:r>
            <a:r>
              <a:rPr lang="es-ES" dirty="0">
                <a:solidFill>
                  <a:schemeClr val="tx1">
                    <a:lumMod val="95000"/>
                  </a:schemeClr>
                </a:solidFill>
              </a:rPr>
              <a:t>&gt;();</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AddProduct</a:t>
            </a:r>
            <a:r>
              <a:rPr lang="es-ES" dirty="0">
                <a:solidFill>
                  <a:schemeClr val="tx1">
                    <a:lumMod val="95000"/>
                  </a:schemeClr>
                </a:solidFill>
              </a:rPr>
              <a:t>(</a:t>
            </a:r>
            <a:r>
              <a:rPr lang="es-ES" dirty="0" err="1">
                <a:solidFill>
                  <a:schemeClr val="tx1">
                    <a:lumMod val="95000"/>
                  </a:schemeClr>
                </a:solidFill>
              </a:rPr>
              <a:t>IProduct</a:t>
            </a:r>
            <a:r>
              <a:rPr lang="es-ES" dirty="0">
                <a:solidFill>
                  <a:schemeClr val="tx1">
                    <a:lumMod val="95000"/>
                  </a:schemeClr>
                </a:solidFill>
              </a:rPr>
              <a:t> </a:t>
            </a:r>
            <a:r>
              <a:rPr lang="es-ES" dirty="0" err="1">
                <a:solidFill>
                  <a:schemeClr val="tx1">
                    <a:lumMod val="95000"/>
                  </a:schemeClr>
                </a:solidFill>
              </a:rPr>
              <a:t>product</a:t>
            </a:r>
            <a:r>
              <a:rPr lang="es-ES" dirty="0">
                <a:solidFill>
                  <a:schemeClr val="tx1">
                    <a:lumMod val="95000"/>
                  </a:schemeClr>
                </a:solidFill>
              </a:rPr>
              <a:t>) {</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IProduct</a:t>
            </a:r>
            <a:r>
              <a:rPr lang="es-ES" dirty="0">
                <a:solidFill>
                  <a:schemeClr val="tx1">
                    <a:lumMod val="95000"/>
                  </a:schemeClr>
                </a:solidFill>
              </a:rPr>
              <a:t> </a:t>
            </a:r>
            <a:r>
              <a:rPr lang="es-ES" dirty="0" err="1">
                <a:solidFill>
                  <a:schemeClr val="tx1">
                    <a:lumMod val="95000"/>
                  </a:schemeClr>
                </a:solidFill>
              </a:rPr>
              <a:t>GetProduct</a:t>
            </a:r>
            <a:r>
              <a:rPr lang="es-ES" dirty="0">
                <a:solidFill>
                  <a:schemeClr val="tx1">
                    <a:lumMod val="95000"/>
                  </a:schemeClr>
                </a:solidFill>
              </a:rPr>
              <a:t>(</a:t>
            </a:r>
            <a:r>
              <a:rPr lang="es-ES" dirty="0" err="1">
                <a:solidFill>
                  <a:schemeClr val="tx1">
                    <a:lumMod val="95000"/>
                  </a:schemeClr>
                </a:solidFill>
              </a:rPr>
              <a:t>int</a:t>
            </a:r>
            <a:r>
              <a:rPr lang="es-ES" dirty="0">
                <a:solidFill>
                  <a:schemeClr val="tx1">
                    <a:lumMod val="95000"/>
                  </a:schemeClr>
                </a:solidFill>
              </a:rPr>
              <a:t> </a:t>
            </a:r>
            <a:r>
              <a:rPr lang="es-ES" dirty="0" err="1">
                <a:solidFill>
                  <a:schemeClr val="tx1">
                    <a:lumMod val="95000"/>
                  </a:schemeClr>
                </a:solidFill>
              </a:rPr>
              <a:t>productId</a:t>
            </a:r>
            <a:r>
              <a:rPr lang="es-ES" dirty="0">
                <a:solidFill>
                  <a:schemeClr val="tx1">
                    <a:lumMod val="95000"/>
                  </a:schemeClr>
                </a:solidFill>
              </a:rPr>
              <a:t>) {</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a:t>
            </a:r>
          </a:p>
          <a:p>
            <a:pPr marL="0" indent="0">
              <a:buNone/>
            </a:pPr>
            <a:endParaRPr lang="es-ES" dirty="0">
              <a:solidFill>
                <a:schemeClr val="tx1">
                  <a:lumMod val="95000"/>
                </a:schemeClr>
              </a:solidFill>
            </a:endParaRPr>
          </a:p>
          <a:p>
            <a:pPr marL="0" indent="0">
              <a:buNone/>
            </a:pPr>
            <a:r>
              <a:rPr lang="es-ES" dirty="0">
                <a:solidFill>
                  <a:schemeClr val="tx1">
                    <a:lumMod val="95000"/>
                  </a:schemeClr>
                </a:solidFill>
              </a:rPr>
              <a:t>[</a:t>
            </a:r>
            <a:r>
              <a:rPr lang="es-ES" dirty="0" err="1">
                <a:solidFill>
                  <a:schemeClr val="tx1">
                    <a:lumMod val="95000"/>
                  </a:schemeClr>
                </a:solidFill>
              </a:rPr>
              <a:t>TestMethod</a:t>
            </a:r>
            <a:r>
              <a:rPr lang="es-ES" dirty="0">
                <a:solidFill>
                  <a:schemeClr val="tx1">
                    <a:lumMod val="95000"/>
                  </a:schemeClr>
                </a:solidFill>
              </a:rPr>
              <a:t>]</a:t>
            </a:r>
          </a:p>
          <a:p>
            <a:pPr marL="0" indent="0">
              <a:buNone/>
            </a:pP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BillingManagerCalculateTax</a:t>
            </a: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var</a:t>
            </a:r>
            <a:r>
              <a:rPr lang="es-ES" dirty="0">
                <a:solidFill>
                  <a:schemeClr val="tx1">
                    <a:lumMod val="95000"/>
                  </a:schemeClr>
                </a:solidFill>
              </a:rPr>
              <a:t> </a:t>
            </a:r>
            <a:r>
              <a:rPr lang="es-ES" dirty="0" err="1">
                <a:solidFill>
                  <a:schemeClr val="tx1">
                    <a:lumMod val="95000"/>
                  </a:schemeClr>
                </a:solidFill>
              </a:rPr>
              <a:t>fakeProductRepository</a:t>
            </a:r>
            <a:r>
              <a:rPr lang="es-ES" dirty="0">
                <a:solidFill>
                  <a:schemeClr val="tx1">
                    <a:lumMod val="95000"/>
                  </a:schemeClr>
                </a:solidFill>
              </a:rPr>
              <a:t> = new </a:t>
            </a:r>
            <a:r>
              <a:rPr lang="es-ES" dirty="0" err="1">
                <a:solidFill>
                  <a:schemeClr val="tx1">
                    <a:lumMod val="95000"/>
                  </a:schemeClr>
                </a:solidFill>
              </a:rPr>
              <a:t>FakeProductRepository</a:t>
            </a:r>
            <a:r>
              <a:rPr lang="es-ES" dirty="0">
                <a:solidFill>
                  <a:schemeClr val="tx1">
                    <a:lumMod val="95000"/>
                  </a:schemeClr>
                </a:solidFill>
              </a:rPr>
              <a:t>();</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BillingManager</a:t>
            </a:r>
            <a:r>
              <a:rPr lang="es-ES" dirty="0">
                <a:solidFill>
                  <a:schemeClr val="tx1">
                    <a:lumMod val="95000"/>
                  </a:schemeClr>
                </a:solidFill>
              </a:rPr>
              <a:t> </a:t>
            </a:r>
            <a:r>
              <a:rPr lang="es-ES" dirty="0" err="1">
                <a:solidFill>
                  <a:schemeClr val="tx1">
                    <a:lumMod val="95000"/>
                  </a:schemeClr>
                </a:solidFill>
              </a:rPr>
              <a:t>billingManager</a:t>
            </a:r>
            <a:r>
              <a:rPr lang="es-ES" dirty="0">
                <a:solidFill>
                  <a:schemeClr val="tx1">
                    <a:lumMod val="95000"/>
                  </a:schemeClr>
                </a:solidFill>
              </a:rPr>
              <a:t> = new </a:t>
            </a:r>
            <a:r>
              <a:rPr lang="es-ES" dirty="0" err="1">
                <a:solidFill>
                  <a:schemeClr val="tx1">
                    <a:lumMod val="95000"/>
                  </a:schemeClr>
                </a:solidFill>
              </a:rPr>
              <a:t>BillingManager</a:t>
            </a:r>
            <a:r>
              <a:rPr lang="es-ES" dirty="0">
                <a:solidFill>
                  <a:schemeClr val="tx1">
                    <a:lumMod val="95000"/>
                  </a:schemeClr>
                </a:solidFill>
              </a:rPr>
              <a:t>(</a:t>
            </a:r>
            <a:r>
              <a:rPr lang="es-ES" dirty="0" err="1">
                <a:solidFill>
                  <a:schemeClr val="tx1">
                    <a:lumMod val="95000"/>
                  </a:schemeClr>
                </a:solidFill>
              </a:rPr>
              <a:t>fakeProductRepository</a:t>
            </a:r>
            <a:r>
              <a:rPr lang="es-ES" dirty="0">
                <a:solidFill>
                  <a:schemeClr val="tx1">
                    <a:lumMod val="95000"/>
                  </a:schemeClr>
                </a:solidFill>
              </a:rPr>
              <a:t>);</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a:t>
            </a:r>
            <a:endParaRPr lang="es-ES" dirty="0">
              <a:solidFill>
                <a:schemeClr val="tx1">
                  <a:lumMod val="95000"/>
                </a:schemeClr>
              </a:solidFill>
              <a:highlight>
                <a:srgbClr val="FCD6C8"/>
              </a:highlight>
            </a:endParaRPr>
          </a:p>
        </p:txBody>
      </p:sp>
    </p:spTree>
    <p:extLst>
      <p:ext uri="{BB962C8B-B14F-4D97-AF65-F5344CB8AC3E}">
        <p14:creationId xmlns:p14="http://schemas.microsoft.com/office/powerpoint/2010/main" val="3192962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79133-2D5D-4AB6-B73B-54244D896AC3}"/>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Stub</a:t>
            </a:r>
            <a:endParaRPr lang="es-ES" dirty="0"/>
          </a:p>
        </p:txBody>
      </p:sp>
      <p:sp>
        <p:nvSpPr>
          <p:cNvPr id="3" name="Marcador de contenido 2">
            <a:extLst>
              <a:ext uri="{FF2B5EF4-FFF2-40B4-BE49-F238E27FC236}">
                <a16:creationId xmlns:a16="http://schemas.microsoft.com/office/drawing/2014/main" id="{99FF6CED-1B9A-4670-8847-B9371C95AB7F}"/>
              </a:ext>
            </a:extLst>
          </p:cNvPr>
          <p:cNvSpPr>
            <a:spLocks noGrp="1"/>
          </p:cNvSpPr>
          <p:nvPr>
            <p:ph idx="1"/>
          </p:nvPr>
        </p:nvSpPr>
        <p:spPr/>
        <p:txBody>
          <a:bodyPr/>
          <a:lstStyle/>
          <a:p>
            <a:pPr marL="0" indent="0">
              <a:buNone/>
            </a:pPr>
            <a:r>
              <a:rPr lang="es-ES" b="1" dirty="0" err="1">
                <a:solidFill>
                  <a:schemeClr val="bg1">
                    <a:lumMod val="85000"/>
                    <a:lumOff val="15000"/>
                  </a:schemeClr>
                </a:solidFill>
              </a:rPr>
              <a:t>Stub</a:t>
            </a:r>
            <a:endParaRPr lang="es-ES" b="1" dirty="0">
              <a:solidFill>
                <a:schemeClr val="bg1">
                  <a:lumMod val="85000"/>
                  <a:lumOff val="15000"/>
                </a:schemeClr>
              </a:solidFill>
            </a:endParaRPr>
          </a:p>
          <a:p>
            <a:pPr marL="0" indent="0">
              <a:buNone/>
            </a:pPr>
            <a:r>
              <a:rPr lang="es-ES" dirty="0">
                <a:solidFill>
                  <a:schemeClr val="bg1">
                    <a:lumMod val="85000"/>
                    <a:lumOff val="15000"/>
                  </a:schemeClr>
                </a:solidFill>
              </a:rPr>
              <a:t>Es un objeto en el que se configura que se devuelva un valor determinado cuando se llama a un método</a:t>
            </a:r>
          </a:p>
        </p:txBody>
      </p:sp>
    </p:spTree>
    <p:extLst>
      <p:ext uri="{BB962C8B-B14F-4D97-AF65-F5344CB8AC3E}">
        <p14:creationId xmlns:p14="http://schemas.microsoft.com/office/powerpoint/2010/main" val="419227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BD11B-4162-4F7E-94C9-15E5FD3007B0}"/>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Stub</a:t>
            </a:r>
            <a:endParaRPr lang="es-ES" dirty="0"/>
          </a:p>
        </p:txBody>
      </p:sp>
      <p:sp>
        <p:nvSpPr>
          <p:cNvPr id="3" name="Marcador de contenido 2">
            <a:extLst>
              <a:ext uri="{FF2B5EF4-FFF2-40B4-BE49-F238E27FC236}">
                <a16:creationId xmlns:a16="http://schemas.microsoft.com/office/drawing/2014/main" id="{7BEA972F-D5AA-4551-8B8A-E579AE449881}"/>
              </a:ext>
            </a:extLst>
          </p:cNvPr>
          <p:cNvSpPr>
            <a:spLocks noGrp="1"/>
          </p:cNvSpPr>
          <p:nvPr>
            <p:ph idx="1"/>
          </p:nvPr>
        </p:nvSpPr>
        <p:spPr/>
        <p:style>
          <a:lnRef idx="0">
            <a:schemeClr val="dk1"/>
          </a:lnRef>
          <a:fillRef idx="3">
            <a:schemeClr val="dk1"/>
          </a:fillRef>
          <a:effectRef idx="3">
            <a:schemeClr val="dk1"/>
          </a:effectRef>
          <a:fontRef idx="minor">
            <a:schemeClr val="lt1"/>
          </a:fontRef>
        </p:style>
        <p:txBody>
          <a:bodyPr/>
          <a:lstStyle/>
          <a:p>
            <a:pPr marL="0" indent="0">
              <a:buNone/>
            </a:pPr>
            <a:r>
              <a:rPr lang="es-ES" dirty="0" err="1">
                <a:solidFill>
                  <a:schemeClr val="tx1">
                    <a:lumMod val="95000"/>
                  </a:schemeClr>
                </a:solidFill>
              </a:rPr>
              <a:t>IDataService</a:t>
            </a:r>
            <a:r>
              <a:rPr lang="es-ES" dirty="0">
                <a:solidFill>
                  <a:schemeClr val="tx1">
                    <a:lumMod val="95000"/>
                  </a:schemeClr>
                </a:solidFill>
              </a:rPr>
              <a:t> </a:t>
            </a:r>
            <a:r>
              <a:rPr lang="es-ES" dirty="0" err="1">
                <a:solidFill>
                  <a:schemeClr val="tx1">
                    <a:lumMod val="95000"/>
                  </a:schemeClr>
                </a:solidFill>
              </a:rPr>
              <a:t>dataService</a:t>
            </a:r>
            <a:r>
              <a:rPr lang="es-ES" dirty="0">
                <a:solidFill>
                  <a:schemeClr val="tx1">
                    <a:lumMod val="95000"/>
                  </a:schemeClr>
                </a:solidFill>
              </a:rPr>
              <a:t> = new </a:t>
            </a:r>
            <a:r>
              <a:rPr lang="es-ES" dirty="0" err="1">
                <a:solidFill>
                  <a:schemeClr val="tx1">
                    <a:lumMod val="95000"/>
                  </a:schemeClr>
                </a:solidFill>
              </a:rPr>
              <a:t>DataService</a:t>
            </a:r>
            <a:r>
              <a:rPr lang="es-ES" dirty="0">
                <a:solidFill>
                  <a:schemeClr val="tx1">
                    <a:lumMod val="95000"/>
                  </a:schemeClr>
                </a:solidFill>
              </a:rPr>
              <a:t>();</a:t>
            </a:r>
          </a:p>
          <a:p>
            <a:pPr marL="0" indent="0">
              <a:buNone/>
            </a:pPr>
            <a:endParaRPr lang="es-ES" dirty="0">
              <a:solidFill>
                <a:schemeClr val="tx1">
                  <a:lumMod val="95000"/>
                </a:schemeClr>
              </a:solidFill>
            </a:endParaRPr>
          </a:p>
          <a:p>
            <a:pPr marL="0" indent="0">
              <a:buNone/>
            </a:pPr>
            <a:r>
              <a:rPr lang="es-ES" dirty="0" err="1">
                <a:solidFill>
                  <a:schemeClr val="tx1">
                    <a:lumMod val="95000"/>
                  </a:schemeClr>
                </a:solidFill>
              </a:rPr>
              <a:t>A.CallTo</a:t>
            </a:r>
            <a:r>
              <a:rPr lang="es-ES" dirty="0">
                <a:solidFill>
                  <a:schemeClr val="tx1">
                    <a:lumMod val="95000"/>
                  </a:schemeClr>
                </a:solidFill>
              </a:rPr>
              <a:t>(() =&gt; _</a:t>
            </a:r>
            <a:r>
              <a:rPr lang="es-ES" dirty="0" err="1">
                <a:solidFill>
                  <a:schemeClr val="tx1">
                    <a:lumMod val="95000"/>
                  </a:schemeClr>
                </a:solidFill>
              </a:rPr>
              <a:t>dataService.GetTotal</a:t>
            </a:r>
            <a:r>
              <a:rPr lang="es-ES" dirty="0">
                <a:solidFill>
                  <a:schemeClr val="tx1">
                    <a:lumMod val="95000"/>
                  </a:schemeClr>
                </a:solidFill>
              </a:rPr>
              <a:t>()).</a:t>
            </a:r>
            <a:r>
              <a:rPr lang="es-ES" dirty="0" err="1">
                <a:solidFill>
                  <a:schemeClr val="tx1">
                    <a:lumMod val="95000"/>
                  </a:schemeClr>
                </a:solidFill>
              </a:rPr>
              <a:t>Returns</a:t>
            </a:r>
            <a:r>
              <a:rPr lang="es-ES" dirty="0">
                <a:solidFill>
                  <a:schemeClr val="tx1">
                    <a:lumMod val="95000"/>
                  </a:schemeClr>
                </a:solidFill>
              </a:rPr>
              <a:t>(3);</a:t>
            </a:r>
          </a:p>
        </p:txBody>
      </p:sp>
    </p:spTree>
    <p:extLst>
      <p:ext uri="{BB962C8B-B14F-4D97-AF65-F5344CB8AC3E}">
        <p14:creationId xmlns:p14="http://schemas.microsoft.com/office/powerpoint/2010/main" val="3937100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52A6F-4B2F-4301-AAFD-137A21599880}"/>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Mock</a:t>
            </a:r>
            <a:endParaRPr lang="es-ES" dirty="0"/>
          </a:p>
        </p:txBody>
      </p:sp>
      <p:sp>
        <p:nvSpPr>
          <p:cNvPr id="3" name="Marcador de contenido 2">
            <a:extLst>
              <a:ext uri="{FF2B5EF4-FFF2-40B4-BE49-F238E27FC236}">
                <a16:creationId xmlns:a16="http://schemas.microsoft.com/office/drawing/2014/main" id="{98D85268-E401-40D3-A8D7-D4C5AD1A8F75}"/>
              </a:ext>
            </a:extLst>
          </p:cNvPr>
          <p:cNvSpPr>
            <a:spLocks noGrp="1"/>
          </p:cNvSpPr>
          <p:nvPr>
            <p:ph idx="1"/>
          </p:nvPr>
        </p:nvSpPr>
        <p:spPr/>
        <p:txBody>
          <a:bodyPr/>
          <a:lstStyle/>
          <a:p>
            <a:pPr marL="0" indent="0">
              <a:buNone/>
            </a:pPr>
            <a:r>
              <a:rPr lang="es-ES" b="1" dirty="0" err="1">
                <a:solidFill>
                  <a:schemeClr val="bg1">
                    <a:lumMod val="85000"/>
                    <a:lumOff val="15000"/>
                  </a:schemeClr>
                </a:solidFill>
              </a:rPr>
              <a:t>Mock</a:t>
            </a:r>
            <a:endParaRPr lang="es-ES" b="1" dirty="0">
              <a:solidFill>
                <a:schemeClr val="bg1">
                  <a:lumMod val="85000"/>
                  <a:lumOff val="15000"/>
                </a:schemeClr>
              </a:solidFill>
            </a:endParaRPr>
          </a:p>
          <a:p>
            <a:pPr marL="0" indent="0">
              <a:buNone/>
            </a:pPr>
            <a:r>
              <a:rPr lang="es-ES" dirty="0">
                <a:solidFill>
                  <a:schemeClr val="bg1">
                    <a:lumMod val="85000"/>
                    <a:lumOff val="15000"/>
                  </a:schemeClr>
                </a:solidFill>
              </a:rPr>
              <a:t>Guarda las acciones que se hacen sobre el y permite configurar qué comportamiento se espera cuando alguien llame a alguno de sus métodos.</a:t>
            </a:r>
          </a:p>
        </p:txBody>
      </p:sp>
    </p:spTree>
    <p:extLst>
      <p:ext uri="{BB962C8B-B14F-4D97-AF65-F5344CB8AC3E}">
        <p14:creationId xmlns:p14="http://schemas.microsoft.com/office/powerpoint/2010/main" val="180459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8FFC0-6F23-43AF-A072-3E65C9729494}"/>
              </a:ext>
            </a:extLst>
          </p:cNvPr>
          <p:cNvSpPr>
            <a:spLocks noGrp="1"/>
          </p:cNvSpPr>
          <p:nvPr>
            <p:ph type="title"/>
          </p:nvPr>
        </p:nvSpPr>
        <p:spPr>
          <a:xfrm>
            <a:off x="684212" y="5344582"/>
            <a:ext cx="8534400" cy="1507067"/>
          </a:xfrm>
        </p:spPr>
        <p:txBody>
          <a:bodyPr>
            <a:normAutofit/>
          </a:bodyPr>
          <a:lstStyle/>
          <a:p>
            <a:r>
              <a:rPr lang="es-ES" sz="2000" dirty="0"/>
              <a:t>Unit </a:t>
            </a:r>
            <a:r>
              <a:rPr lang="es-ES" sz="2000" dirty="0" err="1"/>
              <a:t>tests</a:t>
            </a:r>
            <a:r>
              <a:rPr lang="es-ES" sz="2000" dirty="0"/>
              <a:t>: Que son y para que se utilizan</a:t>
            </a:r>
          </a:p>
        </p:txBody>
      </p:sp>
      <p:sp>
        <p:nvSpPr>
          <p:cNvPr id="3" name="Marcador de contenido 2">
            <a:extLst>
              <a:ext uri="{FF2B5EF4-FFF2-40B4-BE49-F238E27FC236}">
                <a16:creationId xmlns:a16="http://schemas.microsoft.com/office/drawing/2014/main" id="{FEC94BAF-4553-436F-856F-72E72AEE0D5D}"/>
              </a:ext>
            </a:extLst>
          </p:cNvPr>
          <p:cNvSpPr>
            <a:spLocks noGrp="1"/>
          </p:cNvSpPr>
          <p:nvPr>
            <p:ph idx="1"/>
          </p:nvPr>
        </p:nvSpPr>
        <p:spPr>
          <a:xfrm>
            <a:off x="684212" y="685800"/>
            <a:ext cx="8534400" cy="3615267"/>
          </a:xfrm>
          <a:noFill/>
        </p:spPr>
        <p:txBody>
          <a:bodyPr/>
          <a:lstStyle/>
          <a:p>
            <a:pPr marL="0" indent="0">
              <a:buNone/>
            </a:pPr>
            <a:r>
              <a:rPr lang="es-ES" dirty="0">
                <a:solidFill>
                  <a:schemeClr val="bg1">
                    <a:lumMod val="85000"/>
                    <a:lumOff val="15000"/>
                  </a:schemeClr>
                </a:solidFill>
              </a:rPr>
              <a:t>Son una forma de comprobar el correcto funcionamiento de una unidad de código. </a:t>
            </a:r>
          </a:p>
          <a:p>
            <a:pPr marL="0" indent="0">
              <a:buNone/>
            </a:pPr>
            <a:r>
              <a:rPr lang="es-ES" dirty="0">
                <a:solidFill>
                  <a:schemeClr val="bg1">
                    <a:lumMod val="85000"/>
                    <a:lumOff val="15000"/>
                  </a:schemeClr>
                </a:solidFill>
              </a:rPr>
              <a:t>Se verifica que cada unidad, cada método, funcione correctamente de manera independiente de todo el resto de la aplicación, considerando su firma (nombre, parámetros y el tipo que se devuelve) y su código</a:t>
            </a:r>
          </a:p>
          <a:p>
            <a:pPr marL="0" indent="0">
              <a:buNone/>
            </a:pPr>
            <a:r>
              <a:rPr lang="es-ES" dirty="0">
                <a:solidFill>
                  <a:schemeClr val="bg1">
                    <a:lumMod val="85000"/>
                    <a:lumOff val="15000"/>
                  </a:schemeClr>
                </a:solidFill>
              </a:rPr>
              <a:t>Se testea la mayor parte posible del código</a:t>
            </a:r>
          </a:p>
        </p:txBody>
      </p:sp>
    </p:spTree>
    <p:extLst>
      <p:ext uri="{BB962C8B-B14F-4D97-AF65-F5344CB8AC3E}">
        <p14:creationId xmlns:p14="http://schemas.microsoft.com/office/powerpoint/2010/main" val="241511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843D3-2454-4667-8FA7-6E4B839D9745}"/>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Mock</a:t>
            </a:r>
            <a:endParaRPr lang="es-ES" dirty="0"/>
          </a:p>
        </p:txBody>
      </p:sp>
      <p:sp>
        <p:nvSpPr>
          <p:cNvPr id="3" name="Marcador de contenido 2">
            <a:extLst>
              <a:ext uri="{FF2B5EF4-FFF2-40B4-BE49-F238E27FC236}">
                <a16:creationId xmlns:a16="http://schemas.microsoft.com/office/drawing/2014/main" id="{DC0EF36A-7E75-4FDF-A0D4-C8A4C567DAC8}"/>
              </a:ext>
            </a:extLst>
          </p:cNvPr>
          <p:cNvSpPr>
            <a:spLocks noGrp="1"/>
          </p:cNvSpPr>
          <p:nvPr>
            <p:ph idx="1"/>
          </p:nvPr>
        </p:nvSpPr>
        <p:spPr/>
        <p:style>
          <a:lnRef idx="0">
            <a:schemeClr val="dk1"/>
          </a:lnRef>
          <a:fillRef idx="3">
            <a:schemeClr val="dk1"/>
          </a:fillRef>
          <a:effectRef idx="3">
            <a:schemeClr val="dk1"/>
          </a:effectRef>
          <a:fontRef idx="minor">
            <a:schemeClr val="lt1"/>
          </a:fontRef>
        </p:style>
        <p:txBody>
          <a:bodyPr>
            <a:normAutofit fontScale="92500" lnSpcReduction="10000"/>
          </a:bodyPr>
          <a:lstStyle/>
          <a:p>
            <a:pPr marL="0" indent="0">
              <a:buNone/>
            </a:pPr>
            <a:r>
              <a:rPr lang="es-ES" dirty="0">
                <a:solidFill>
                  <a:schemeClr val="tx1">
                    <a:lumMod val="95000"/>
                  </a:schemeClr>
                </a:solidFill>
              </a:rPr>
              <a:t>[</a:t>
            </a:r>
            <a:r>
              <a:rPr lang="es-ES" dirty="0" err="1">
                <a:solidFill>
                  <a:schemeClr val="tx1">
                    <a:lumMod val="95000"/>
                  </a:schemeClr>
                </a:solidFill>
              </a:rPr>
              <a:t>TestMethod</a:t>
            </a:r>
            <a:r>
              <a:rPr lang="es-ES" dirty="0">
                <a:solidFill>
                  <a:schemeClr val="tx1">
                    <a:lumMod val="95000"/>
                  </a:schemeClr>
                </a:solidFill>
              </a:rPr>
              <a:t>]</a:t>
            </a:r>
          </a:p>
          <a:p>
            <a:pPr marL="0" indent="0">
              <a:buNone/>
            </a:pP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ModuleThrowExceptionInvokesLogger</a:t>
            </a: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var</a:t>
            </a:r>
            <a:r>
              <a:rPr lang="es-ES" dirty="0">
                <a:solidFill>
                  <a:schemeClr val="tx1">
                    <a:lumMod val="95000"/>
                  </a:schemeClr>
                </a:solidFill>
              </a:rPr>
              <a:t> </a:t>
            </a:r>
            <a:r>
              <a:rPr lang="es-ES" dirty="0" err="1">
                <a:solidFill>
                  <a:schemeClr val="tx1">
                    <a:lumMod val="95000"/>
                  </a:schemeClr>
                </a:solidFill>
              </a:rPr>
              <a:t>mock</a:t>
            </a:r>
            <a:r>
              <a:rPr lang="es-ES" dirty="0">
                <a:solidFill>
                  <a:schemeClr val="tx1">
                    <a:lumMod val="95000"/>
                  </a:schemeClr>
                </a:solidFill>
              </a:rPr>
              <a:t> = new </a:t>
            </a:r>
            <a:r>
              <a:rPr lang="es-ES" dirty="0" err="1">
                <a:solidFill>
                  <a:schemeClr val="tx1">
                    <a:lumMod val="95000"/>
                  </a:schemeClr>
                </a:solidFill>
              </a:rPr>
              <a:t>Mock</a:t>
            </a:r>
            <a:r>
              <a:rPr lang="es-ES" dirty="0">
                <a:solidFill>
                  <a:schemeClr val="tx1">
                    <a:lumMod val="95000"/>
                  </a:schemeClr>
                </a:solidFill>
              </a:rPr>
              <a:t>&lt;</a:t>
            </a:r>
            <a:r>
              <a:rPr lang="es-ES" dirty="0" err="1">
                <a:solidFill>
                  <a:schemeClr val="tx1">
                    <a:lumMod val="95000"/>
                  </a:schemeClr>
                </a:solidFill>
              </a:rPr>
              <a:t>ILogger</a:t>
            </a:r>
            <a:r>
              <a:rPr lang="es-ES" dirty="0">
                <a:solidFill>
                  <a:schemeClr val="tx1">
                    <a:lumMod val="95000"/>
                  </a:schemeClr>
                </a:solidFill>
              </a:rPr>
              <a:t>&gt;();</a:t>
            </a:r>
          </a:p>
          <a:p>
            <a:pPr marL="0" indent="0">
              <a:buNone/>
            </a:pPr>
            <a:r>
              <a:rPr lang="es-ES" dirty="0">
                <a:solidFill>
                  <a:schemeClr val="tx1">
                    <a:lumMod val="95000"/>
                  </a:schemeClr>
                </a:solidFill>
              </a:rPr>
              <a:t>	Module </a:t>
            </a:r>
            <a:r>
              <a:rPr lang="es-ES" dirty="0" err="1">
                <a:solidFill>
                  <a:schemeClr val="tx1">
                    <a:lumMod val="95000"/>
                  </a:schemeClr>
                </a:solidFill>
              </a:rPr>
              <a:t>module</a:t>
            </a:r>
            <a:r>
              <a:rPr lang="es-ES" dirty="0">
                <a:solidFill>
                  <a:schemeClr val="tx1">
                    <a:lumMod val="95000"/>
                  </a:schemeClr>
                </a:solidFill>
              </a:rPr>
              <a:t> = new Module();</a:t>
            </a:r>
          </a:p>
          <a:p>
            <a:pPr marL="0" indent="0">
              <a:buNone/>
            </a:pPr>
            <a:r>
              <a:rPr lang="es-ES" dirty="0">
                <a:solidFill>
                  <a:schemeClr val="tx1">
                    <a:lumMod val="95000"/>
                  </a:schemeClr>
                </a:solidFill>
              </a:rPr>
              <a:t>	</a:t>
            </a:r>
            <a:r>
              <a:rPr lang="es-ES" dirty="0" err="1">
                <a:solidFill>
                  <a:schemeClr val="tx1">
                    <a:lumMod val="95000"/>
                  </a:schemeClr>
                </a:solidFill>
              </a:rPr>
              <a:t>ILogger</a:t>
            </a:r>
            <a:r>
              <a:rPr lang="es-ES" dirty="0">
                <a:solidFill>
                  <a:schemeClr val="tx1">
                    <a:lumMod val="95000"/>
                  </a:schemeClr>
                </a:solidFill>
              </a:rPr>
              <a:t> </a:t>
            </a:r>
            <a:r>
              <a:rPr lang="es-ES" dirty="0" err="1">
                <a:solidFill>
                  <a:schemeClr val="tx1">
                    <a:lumMod val="95000"/>
                  </a:schemeClr>
                </a:solidFill>
              </a:rPr>
              <a:t>logger</a:t>
            </a:r>
            <a:r>
              <a:rPr lang="es-ES" dirty="0">
                <a:solidFill>
                  <a:schemeClr val="tx1">
                    <a:lumMod val="95000"/>
                  </a:schemeClr>
                </a:solidFill>
              </a:rPr>
              <a:t> = </a:t>
            </a:r>
            <a:r>
              <a:rPr lang="es-ES" dirty="0" err="1">
                <a:solidFill>
                  <a:schemeClr val="tx1">
                    <a:lumMod val="95000"/>
                  </a:schemeClr>
                </a:solidFill>
              </a:rPr>
              <a:t>mock.Object</a:t>
            </a:r>
            <a:r>
              <a:rPr lang="es-ES" dirty="0">
                <a:solidFill>
                  <a:schemeClr val="tx1">
                    <a:lumMod val="95000"/>
                  </a:schemeClr>
                </a:solidFill>
              </a:rPr>
              <a:t>;</a:t>
            </a:r>
          </a:p>
          <a:p>
            <a:pPr marL="0" indent="0">
              <a:buNone/>
            </a:pPr>
            <a:r>
              <a:rPr lang="es-ES" dirty="0">
                <a:solidFill>
                  <a:schemeClr val="tx1">
                    <a:lumMod val="95000"/>
                  </a:schemeClr>
                </a:solidFill>
              </a:rPr>
              <a:t>	</a:t>
            </a:r>
            <a:r>
              <a:rPr lang="es-ES" dirty="0" err="1">
                <a:solidFill>
                  <a:schemeClr val="tx1">
                    <a:lumMod val="95000"/>
                  </a:schemeClr>
                </a:solidFill>
              </a:rPr>
              <a:t>module.SetLogger</a:t>
            </a:r>
            <a:r>
              <a:rPr lang="es-ES" dirty="0">
                <a:solidFill>
                  <a:schemeClr val="tx1">
                    <a:lumMod val="95000"/>
                  </a:schemeClr>
                </a:solidFill>
              </a:rPr>
              <a:t>(</a:t>
            </a:r>
            <a:r>
              <a:rPr lang="es-ES" dirty="0" err="1">
                <a:solidFill>
                  <a:schemeClr val="tx1">
                    <a:lumMod val="95000"/>
                  </a:schemeClr>
                </a:solidFill>
              </a:rPr>
              <a:t>logger</a:t>
            </a:r>
            <a:r>
              <a:rPr lang="es-ES" dirty="0">
                <a:solidFill>
                  <a:schemeClr val="tx1">
                    <a:lumMod val="95000"/>
                  </a:schemeClr>
                </a:solidFill>
              </a:rPr>
              <a:t>);</a:t>
            </a:r>
          </a:p>
          <a:p>
            <a:pPr marL="0" indent="0">
              <a:buNone/>
            </a:pPr>
            <a:r>
              <a:rPr lang="es-ES" dirty="0">
                <a:solidFill>
                  <a:schemeClr val="tx1">
                    <a:lumMod val="95000"/>
                  </a:schemeClr>
                </a:solidFill>
              </a:rPr>
              <a:t>	</a:t>
            </a:r>
            <a:r>
              <a:rPr lang="es-ES" dirty="0" err="1">
                <a:solidFill>
                  <a:schemeClr val="tx1">
                    <a:lumMod val="95000"/>
                  </a:schemeClr>
                </a:solidFill>
              </a:rPr>
              <a:t>module.ThrowException</a:t>
            </a:r>
            <a:r>
              <a:rPr lang="es-ES" dirty="0">
                <a:solidFill>
                  <a:schemeClr val="tx1">
                    <a:lumMod val="95000"/>
                  </a:schemeClr>
                </a:solidFill>
              </a:rPr>
              <a:t>("Catch me </a:t>
            </a:r>
            <a:r>
              <a:rPr lang="es-ES" dirty="0" err="1">
                <a:solidFill>
                  <a:schemeClr val="tx1">
                    <a:lumMod val="95000"/>
                  </a:schemeClr>
                </a:solidFill>
              </a:rPr>
              <a:t>if</a:t>
            </a:r>
            <a:r>
              <a:rPr lang="es-ES" dirty="0">
                <a:solidFill>
                  <a:schemeClr val="tx1">
                    <a:lumMod val="95000"/>
                  </a:schemeClr>
                </a:solidFill>
              </a:rPr>
              <a:t> </a:t>
            </a:r>
            <a:r>
              <a:rPr lang="es-ES" dirty="0" err="1">
                <a:solidFill>
                  <a:schemeClr val="tx1">
                    <a:lumMod val="95000"/>
                  </a:schemeClr>
                </a:solidFill>
              </a:rPr>
              <a:t>you</a:t>
            </a:r>
            <a:r>
              <a:rPr lang="es-ES" dirty="0">
                <a:solidFill>
                  <a:schemeClr val="tx1">
                    <a:lumMod val="95000"/>
                  </a:schemeClr>
                </a:solidFill>
              </a:rPr>
              <a:t> can");</a:t>
            </a:r>
          </a:p>
          <a:p>
            <a:pPr marL="0" indent="0">
              <a:buNone/>
            </a:pPr>
            <a:r>
              <a:rPr lang="es-ES" dirty="0">
                <a:solidFill>
                  <a:schemeClr val="tx1">
                    <a:lumMod val="95000"/>
                  </a:schemeClr>
                </a:solidFill>
              </a:rPr>
              <a:t>	</a:t>
            </a:r>
            <a:r>
              <a:rPr lang="es-ES" dirty="0" err="1">
                <a:solidFill>
                  <a:schemeClr val="tx1">
                    <a:lumMod val="95000"/>
                  </a:schemeClr>
                </a:solidFill>
              </a:rPr>
              <a:t>mock.Verify</a:t>
            </a:r>
            <a:r>
              <a:rPr lang="es-ES" dirty="0">
                <a:solidFill>
                  <a:schemeClr val="tx1">
                    <a:lumMod val="95000"/>
                  </a:schemeClr>
                </a:solidFill>
              </a:rPr>
              <a:t>( m =&gt; </a:t>
            </a:r>
            <a:r>
              <a:rPr lang="es-ES" dirty="0" err="1">
                <a:solidFill>
                  <a:schemeClr val="tx1">
                    <a:lumMod val="95000"/>
                  </a:schemeClr>
                </a:solidFill>
              </a:rPr>
              <a:t>m.Log</a:t>
            </a:r>
            <a:r>
              <a:rPr lang="es-ES" dirty="0">
                <a:solidFill>
                  <a:schemeClr val="tx1">
                    <a:lumMod val="95000"/>
                  </a:schemeClr>
                </a:solidFill>
              </a:rPr>
              <a:t>( "Catch me </a:t>
            </a:r>
            <a:r>
              <a:rPr lang="es-ES" dirty="0" err="1">
                <a:solidFill>
                  <a:schemeClr val="tx1">
                    <a:lumMod val="95000"/>
                  </a:schemeClr>
                </a:solidFill>
              </a:rPr>
              <a:t>if</a:t>
            </a:r>
            <a:r>
              <a:rPr lang="es-ES" dirty="0">
                <a:solidFill>
                  <a:schemeClr val="tx1">
                    <a:lumMod val="95000"/>
                  </a:schemeClr>
                </a:solidFill>
              </a:rPr>
              <a:t> </a:t>
            </a:r>
            <a:r>
              <a:rPr lang="es-ES" dirty="0" err="1">
                <a:solidFill>
                  <a:schemeClr val="tx1">
                    <a:lumMod val="95000"/>
                  </a:schemeClr>
                </a:solidFill>
              </a:rPr>
              <a:t>you</a:t>
            </a:r>
            <a:r>
              <a:rPr lang="es-ES" dirty="0">
                <a:solidFill>
                  <a:schemeClr val="tx1">
                    <a:lumMod val="95000"/>
                  </a:schemeClr>
                </a:solidFill>
              </a:rPr>
              <a:t> can" ) );</a:t>
            </a:r>
          </a:p>
          <a:p>
            <a:pPr marL="0" indent="0">
              <a:buNone/>
            </a:pPr>
            <a:r>
              <a:rPr lang="es-ES" dirty="0">
                <a:solidFill>
                  <a:schemeClr val="tx1">
                    <a:lumMod val="95000"/>
                  </a:schemeClr>
                </a:solidFill>
              </a:rPr>
              <a:t>}</a:t>
            </a:r>
          </a:p>
        </p:txBody>
      </p:sp>
    </p:spTree>
    <p:extLst>
      <p:ext uri="{BB962C8B-B14F-4D97-AF65-F5344CB8AC3E}">
        <p14:creationId xmlns:p14="http://schemas.microsoft.com/office/powerpoint/2010/main" val="1768462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DFA2-012D-481C-8D15-558A1C5651E4}"/>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Spy</a:t>
            </a:r>
            <a:endParaRPr lang="es-ES" dirty="0"/>
          </a:p>
        </p:txBody>
      </p:sp>
      <p:sp>
        <p:nvSpPr>
          <p:cNvPr id="3" name="Marcador de contenido 2">
            <a:extLst>
              <a:ext uri="{FF2B5EF4-FFF2-40B4-BE49-F238E27FC236}">
                <a16:creationId xmlns:a16="http://schemas.microsoft.com/office/drawing/2014/main" id="{D4DDBF45-68A4-4A41-9663-6AF1404C61E3}"/>
              </a:ext>
            </a:extLst>
          </p:cNvPr>
          <p:cNvSpPr>
            <a:spLocks noGrp="1"/>
          </p:cNvSpPr>
          <p:nvPr>
            <p:ph idx="1"/>
          </p:nvPr>
        </p:nvSpPr>
        <p:spPr/>
        <p:txBody>
          <a:bodyPr/>
          <a:lstStyle/>
          <a:p>
            <a:pPr marL="0" indent="0">
              <a:buNone/>
            </a:pPr>
            <a:r>
              <a:rPr lang="es-ES" b="1" dirty="0" err="1">
                <a:solidFill>
                  <a:schemeClr val="bg1">
                    <a:lumMod val="85000"/>
                    <a:lumOff val="15000"/>
                  </a:schemeClr>
                </a:solidFill>
              </a:rPr>
              <a:t>Spy</a:t>
            </a:r>
            <a:endParaRPr lang="es-ES" b="1" dirty="0">
              <a:solidFill>
                <a:schemeClr val="bg1">
                  <a:lumMod val="85000"/>
                  <a:lumOff val="15000"/>
                </a:schemeClr>
              </a:solidFill>
            </a:endParaRPr>
          </a:p>
          <a:p>
            <a:pPr marL="0" indent="0">
              <a:buNone/>
            </a:pPr>
            <a:r>
              <a:rPr lang="es-ES" dirty="0">
                <a:solidFill>
                  <a:schemeClr val="bg1">
                    <a:lumMod val="85000"/>
                    <a:lumOff val="15000"/>
                  </a:schemeClr>
                </a:solidFill>
              </a:rPr>
              <a:t>Similar al </a:t>
            </a:r>
            <a:r>
              <a:rPr lang="es-ES" dirty="0" err="1">
                <a:solidFill>
                  <a:schemeClr val="bg1">
                    <a:lumMod val="85000"/>
                    <a:lumOff val="15000"/>
                  </a:schemeClr>
                </a:solidFill>
              </a:rPr>
              <a:t>Mock</a:t>
            </a:r>
            <a:r>
              <a:rPr lang="es-ES" dirty="0">
                <a:solidFill>
                  <a:schemeClr val="bg1">
                    <a:lumMod val="85000"/>
                    <a:lumOff val="15000"/>
                  </a:schemeClr>
                </a:solidFill>
              </a:rPr>
              <a:t>, hace un seguimiento sobre los métodos que se han llamado y con qué parámetros.</a:t>
            </a:r>
            <a:endParaRPr lang="es-ES" dirty="0"/>
          </a:p>
        </p:txBody>
      </p:sp>
    </p:spTree>
    <p:extLst>
      <p:ext uri="{BB962C8B-B14F-4D97-AF65-F5344CB8AC3E}">
        <p14:creationId xmlns:p14="http://schemas.microsoft.com/office/powerpoint/2010/main" val="321743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64289-8838-4F6B-8B3F-E1D7ADDBE64A}"/>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Mocks</a:t>
            </a:r>
            <a:r>
              <a:rPr lang="es-ES" sz="2000" dirty="0">
                <a:solidFill>
                  <a:prstClr val="white"/>
                </a:solidFill>
              </a:rPr>
              <a:t> - </a:t>
            </a:r>
            <a:r>
              <a:rPr lang="es-ES" sz="2000" dirty="0" err="1">
                <a:solidFill>
                  <a:prstClr val="white"/>
                </a:solidFill>
              </a:rPr>
              <a:t>Spy</a:t>
            </a:r>
            <a:endParaRPr lang="es-ES" dirty="0"/>
          </a:p>
        </p:txBody>
      </p:sp>
      <p:sp>
        <p:nvSpPr>
          <p:cNvPr id="3" name="Marcador de contenido 2">
            <a:extLst>
              <a:ext uri="{FF2B5EF4-FFF2-40B4-BE49-F238E27FC236}">
                <a16:creationId xmlns:a16="http://schemas.microsoft.com/office/drawing/2014/main" id="{B60BF81E-DA20-4E19-B734-167AB7B680DE}"/>
              </a:ext>
            </a:extLst>
          </p:cNvPr>
          <p:cNvSpPr>
            <a:spLocks noGrp="1"/>
          </p:cNvSpPr>
          <p:nvPr>
            <p:ph idx="1"/>
          </p:nvPr>
        </p:nvSpPr>
        <p:spPr/>
        <p:style>
          <a:lnRef idx="0">
            <a:schemeClr val="dk1"/>
          </a:lnRef>
          <a:fillRef idx="3">
            <a:schemeClr val="dk1"/>
          </a:fillRef>
          <a:effectRef idx="3">
            <a:schemeClr val="dk1"/>
          </a:effectRef>
          <a:fontRef idx="minor">
            <a:schemeClr val="lt1"/>
          </a:fontRef>
        </p:style>
        <p:txBody>
          <a:bodyPr>
            <a:normAutofit fontScale="77500" lnSpcReduction="20000"/>
          </a:bodyPr>
          <a:lstStyle/>
          <a:p>
            <a:pPr marL="0" indent="0">
              <a:buNone/>
            </a:pPr>
            <a:r>
              <a:rPr lang="es-ES" dirty="0">
                <a:solidFill>
                  <a:schemeClr val="tx1">
                    <a:lumMod val="95000"/>
                  </a:schemeClr>
                </a:solidFill>
              </a:rPr>
              <a:t>[</a:t>
            </a:r>
            <a:r>
              <a:rPr lang="es-ES" dirty="0" err="1">
                <a:solidFill>
                  <a:schemeClr val="tx1">
                    <a:lumMod val="95000"/>
                  </a:schemeClr>
                </a:solidFill>
              </a:rPr>
              <a:t>TestMethod</a:t>
            </a:r>
            <a:r>
              <a:rPr lang="es-ES" dirty="0">
                <a:solidFill>
                  <a:schemeClr val="tx1">
                    <a:lumMod val="95000"/>
                  </a:schemeClr>
                </a:solidFill>
              </a:rPr>
              <a:t>]</a:t>
            </a:r>
          </a:p>
          <a:p>
            <a:pPr marL="0" indent="0">
              <a:buNone/>
            </a:pP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ModuleThrowExceptionInvokesLoggerOnlyOnce</a:t>
            </a:r>
            <a:r>
              <a:rPr lang="es-ES" dirty="0">
                <a:solidFill>
                  <a:schemeClr val="tx1">
                    <a:lumMod val="95000"/>
                  </a:schemeClr>
                </a:solidFill>
              </a:rPr>
              <a:t>()</a:t>
            </a:r>
          </a:p>
          <a:p>
            <a:pPr marL="0" indent="0">
              <a:buNone/>
            </a:pPr>
            <a:r>
              <a:rPr lang="es-ES" dirty="0">
                <a:solidFill>
                  <a:schemeClr val="tx1">
                    <a:lumMod val="95000"/>
                  </a:schemeClr>
                </a:solidFill>
              </a:rPr>
              <a:t>{</a:t>
            </a:r>
          </a:p>
          <a:p>
            <a:pPr marL="0" indent="0">
              <a:buNone/>
            </a:pPr>
            <a:r>
              <a:rPr lang="es-ES" dirty="0">
                <a:solidFill>
                  <a:schemeClr val="tx1">
                    <a:lumMod val="95000"/>
                  </a:schemeClr>
                </a:solidFill>
              </a:rPr>
              <a:t>	</a:t>
            </a:r>
            <a:r>
              <a:rPr lang="es-ES" dirty="0" err="1">
                <a:solidFill>
                  <a:schemeClr val="tx1">
                    <a:lumMod val="95000"/>
                  </a:schemeClr>
                </a:solidFill>
              </a:rPr>
              <a:t>var</a:t>
            </a:r>
            <a:r>
              <a:rPr lang="es-ES" dirty="0">
                <a:solidFill>
                  <a:schemeClr val="tx1">
                    <a:lumMod val="95000"/>
                  </a:schemeClr>
                </a:solidFill>
              </a:rPr>
              <a:t> </a:t>
            </a:r>
            <a:r>
              <a:rPr lang="es-ES" dirty="0" err="1">
                <a:solidFill>
                  <a:schemeClr val="tx1">
                    <a:lumMod val="95000"/>
                  </a:schemeClr>
                </a:solidFill>
              </a:rPr>
              <a:t>spyLogger</a:t>
            </a:r>
            <a:r>
              <a:rPr lang="es-ES" dirty="0">
                <a:solidFill>
                  <a:schemeClr val="tx1">
                    <a:lumMod val="95000"/>
                  </a:schemeClr>
                </a:solidFill>
              </a:rPr>
              <a:t> = new </a:t>
            </a:r>
            <a:r>
              <a:rPr lang="es-ES" dirty="0" err="1">
                <a:solidFill>
                  <a:schemeClr val="tx1">
                    <a:lumMod val="95000"/>
                  </a:schemeClr>
                </a:solidFill>
              </a:rPr>
              <a:t>Mock</a:t>
            </a:r>
            <a:r>
              <a:rPr lang="es-ES" dirty="0">
                <a:solidFill>
                  <a:schemeClr val="tx1">
                    <a:lumMod val="95000"/>
                  </a:schemeClr>
                </a:solidFill>
              </a:rPr>
              <a:t>&lt;</a:t>
            </a:r>
            <a:r>
              <a:rPr lang="es-ES" dirty="0" err="1">
                <a:solidFill>
                  <a:schemeClr val="tx1">
                    <a:lumMod val="95000"/>
                  </a:schemeClr>
                </a:solidFill>
              </a:rPr>
              <a:t>ILogger</a:t>
            </a:r>
            <a:r>
              <a:rPr lang="es-ES" dirty="0">
                <a:solidFill>
                  <a:schemeClr val="tx1">
                    <a:lumMod val="95000"/>
                  </a:schemeClr>
                </a:solidFill>
              </a:rPr>
              <a:t>&gt;();</a:t>
            </a:r>
          </a:p>
          <a:p>
            <a:pPr marL="0" indent="0">
              <a:buNone/>
            </a:pPr>
            <a:r>
              <a:rPr lang="es-ES" dirty="0">
                <a:solidFill>
                  <a:schemeClr val="tx1">
                    <a:lumMod val="95000"/>
                  </a:schemeClr>
                </a:solidFill>
              </a:rPr>
              <a:t>	Module </a:t>
            </a:r>
            <a:r>
              <a:rPr lang="es-ES" dirty="0" err="1">
                <a:solidFill>
                  <a:schemeClr val="tx1">
                    <a:lumMod val="95000"/>
                  </a:schemeClr>
                </a:solidFill>
              </a:rPr>
              <a:t>module</a:t>
            </a:r>
            <a:r>
              <a:rPr lang="es-ES" dirty="0">
                <a:solidFill>
                  <a:schemeClr val="tx1">
                    <a:lumMod val="95000"/>
                  </a:schemeClr>
                </a:solidFill>
              </a:rPr>
              <a:t> = new Module();</a:t>
            </a:r>
          </a:p>
          <a:p>
            <a:pPr marL="0" indent="0">
              <a:buNone/>
            </a:pPr>
            <a:r>
              <a:rPr lang="es-ES" dirty="0">
                <a:solidFill>
                  <a:schemeClr val="tx1">
                    <a:lumMod val="95000"/>
                  </a:schemeClr>
                </a:solidFill>
              </a:rPr>
              <a:t>	</a:t>
            </a:r>
            <a:r>
              <a:rPr lang="es-ES" dirty="0" err="1">
                <a:solidFill>
                  <a:schemeClr val="tx1">
                    <a:lumMod val="95000"/>
                  </a:schemeClr>
                </a:solidFill>
              </a:rPr>
              <a:t>ILogger</a:t>
            </a:r>
            <a:r>
              <a:rPr lang="es-ES" dirty="0">
                <a:solidFill>
                  <a:schemeClr val="tx1">
                    <a:lumMod val="95000"/>
                  </a:schemeClr>
                </a:solidFill>
              </a:rPr>
              <a:t> </a:t>
            </a:r>
            <a:r>
              <a:rPr lang="es-ES" dirty="0" err="1">
                <a:solidFill>
                  <a:schemeClr val="tx1">
                    <a:lumMod val="95000"/>
                  </a:schemeClr>
                </a:solidFill>
              </a:rPr>
              <a:t>logger</a:t>
            </a:r>
            <a:r>
              <a:rPr lang="es-ES" dirty="0">
                <a:solidFill>
                  <a:schemeClr val="tx1">
                    <a:lumMod val="95000"/>
                  </a:schemeClr>
                </a:solidFill>
              </a:rPr>
              <a:t> = </a:t>
            </a:r>
            <a:r>
              <a:rPr lang="es-ES" dirty="0" err="1">
                <a:solidFill>
                  <a:schemeClr val="tx1">
                    <a:lumMod val="95000"/>
                  </a:schemeClr>
                </a:solidFill>
              </a:rPr>
              <a:t>spyLogger.Object</a:t>
            </a:r>
            <a:r>
              <a:rPr lang="es-ES" dirty="0">
                <a:solidFill>
                  <a:schemeClr val="tx1">
                    <a:lumMod val="95000"/>
                  </a:schemeClr>
                </a:solidFill>
              </a:rPr>
              <a:t>;</a:t>
            </a:r>
          </a:p>
          <a:p>
            <a:pPr marL="0" indent="0">
              <a:buNone/>
            </a:pPr>
            <a:r>
              <a:rPr lang="es-ES" dirty="0">
                <a:solidFill>
                  <a:schemeClr val="tx1">
                    <a:lumMod val="95000"/>
                  </a:schemeClr>
                </a:solidFill>
              </a:rPr>
              <a:t>	</a:t>
            </a:r>
            <a:r>
              <a:rPr lang="es-ES" dirty="0" err="1">
                <a:solidFill>
                  <a:schemeClr val="tx1">
                    <a:lumMod val="95000"/>
                  </a:schemeClr>
                </a:solidFill>
              </a:rPr>
              <a:t>module.SetLogger</a:t>
            </a:r>
            <a:r>
              <a:rPr lang="es-ES" dirty="0">
                <a:solidFill>
                  <a:schemeClr val="tx1">
                    <a:lumMod val="95000"/>
                  </a:schemeClr>
                </a:solidFill>
              </a:rPr>
              <a:t>( </a:t>
            </a:r>
            <a:r>
              <a:rPr lang="es-ES" dirty="0" err="1">
                <a:solidFill>
                  <a:schemeClr val="tx1">
                    <a:lumMod val="95000"/>
                  </a:schemeClr>
                </a:solidFill>
              </a:rPr>
              <a:t>logger</a:t>
            </a:r>
            <a:r>
              <a:rPr lang="es-ES" dirty="0">
                <a:solidFill>
                  <a:schemeClr val="tx1">
                    <a:lumMod val="95000"/>
                  </a:schemeClr>
                </a:solidFill>
              </a:rPr>
              <a:t> );</a:t>
            </a:r>
          </a:p>
          <a:p>
            <a:pPr marL="0" indent="0">
              <a:buNone/>
            </a:pPr>
            <a:r>
              <a:rPr lang="es-ES" dirty="0">
                <a:solidFill>
                  <a:schemeClr val="tx1">
                    <a:lumMod val="95000"/>
                  </a:schemeClr>
                </a:solidFill>
              </a:rPr>
              <a:t>	</a:t>
            </a:r>
            <a:r>
              <a:rPr lang="es-ES" dirty="0" err="1">
                <a:solidFill>
                  <a:schemeClr val="tx1">
                    <a:lumMod val="95000"/>
                  </a:schemeClr>
                </a:solidFill>
              </a:rPr>
              <a:t>module.ThrowException</a:t>
            </a:r>
            <a:r>
              <a:rPr lang="es-ES" dirty="0">
                <a:solidFill>
                  <a:schemeClr val="tx1">
                    <a:lumMod val="95000"/>
                  </a:schemeClr>
                </a:solidFill>
              </a:rPr>
              <a:t>( "Catch me </a:t>
            </a:r>
            <a:r>
              <a:rPr lang="es-ES" dirty="0" err="1">
                <a:solidFill>
                  <a:schemeClr val="tx1">
                    <a:lumMod val="95000"/>
                  </a:schemeClr>
                </a:solidFill>
              </a:rPr>
              <a:t>if</a:t>
            </a:r>
            <a:r>
              <a:rPr lang="es-ES" dirty="0">
                <a:solidFill>
                  <a:schemeClr val="tx1">
                    <a:lumMod val="95000"/>
                  </a:schemeClr>
                </a:solidFill>
              </a:rPr>
              <a:t> </a:t>
            </a:r>
            <a:r>
              <a:rPr lang="es-ES" dirty="0" err="1">
                <a:solidFill>
                  <a:schemeClr val="tx1">
                    <a:lumMod val="95000"/>
                  </a:schemeClr>
                </a:solidFill>
              </a:rPr>
              <a:t>you</a:t>
            </a:r>
            <a:r>
              <a:rPr lang="es-ES" dirty="0">
                <a:solidFill>
                  <a:schemeClr val="tx1">
                    <a:lumMod val="95000"/>
                  </a:schemeClr>
                </a:solidFill>
              </a:rPr>
              <a:t> can" );</a:t>
            </a:r>
          </a:p>
          <a:p>
            <a:pPr marL="0" indent="0">
              <a:buNone/>
            </a:pPr>
            <a:r>
              <a:rPr lang="es-ES" dirty="0">
                <a:solidFill>
                  <a:schemeClr val="tx1">
                    <a:lumMod val="95000"/>
                  </a:schemeClr>
                </a:solidFill>
              </a:rPr>
              <a:t>	</a:t>
            </a:r>
            <a:r>
              <a:rPr lang="es-ES" dirty="0" err="1">
                <a:solidFill>
                  <a:schemeClr val="tx1">
                    <a:lumMod val="95000"/>
                  </a:schemeClr>
                </a:solidFill>
              </a:rPr>
              <a:t>module.ThrowException</a:t>
            </a:r>
            <a:r>
              <a:rPr lang="es-ES" dirty="0">
                <a:solidFill>
                  <a:schemeClr val="tx1">
                    <a:lumMod val="95000"/>
                  </a:schemeClr>
                </a:solidFill>
              </a:rPr>
              <a:t>( "Catch me </a:t>
            </a:r>
            <a:r>
              <a:rPr lang="es-ES" dirty="0" err="1">
                <a:solidFill>
                  <a:schemeClr val="tx1">
                    <a:lumMod val="95000"/>
                  </a:schemeClr>
                </a:solidFill>
              </a:rPr>
              <a:t>if</a:t>
            </a:r>
            <a:r>
              <a:rPr lang="es-ES" dirty="0">
                <a:solidFill>
                  <a:schemeClr val="tx1">
                    <a:lumMod val="95000"/>
                  </a:schemeClr>
                </a:solidFill>
              </a:rPr>
              <a:t> </a:t>
            </a:r>
            <a:r>
              <a:rPr lang="es-ES" dirty="0" err="1">
                <a:solidFill>
                  <a:schemeClr val="tx1">
                    <a:lumMod val="95000"/>
                  </a:schemeClr>
                </a:solidFill>
              </a:rPr>
              <a:t>you</a:t>
            </a:r>
            <a:r>
              <a:rPr lang="es-ES" dirty="0">
                <a:solidFill>
                  <a:schemeClr val="tx1">
                    <a:lumMod val="95000"/>
                  </a:schemeClr>
                </a:solidFill>
              </a:rPr>
              <a:t> can" );</a:t>
            </a:r>
          </a:p>
          <a:p>
            <a:pPr marL="0" indent="0">
              <a:buNone/>
            </a:pPr>
            <a:r>
              <a:rPr lang="es-ES" dirty="0">
                <a:solidFill>
                  <a:schemeClr val="tx1">
                    <a:lumMod val="95000"/>
                  </a:schemeClr>
                </a:solidFill>
              </a:rPr>
              <a:t>	</a:t>
            </a:r>
            <a:r>
              <a:rPr lang="es-ES" dirty="0" err="1">
                <a:solidFill>
                  <a:schemeClr val="tx1">
                    <a:lumMod val="95000"/>
                  </a:schemeClr>
                </a:solidFill>
              </a:rPr>
              <a:t>spyLogger.Verify</a:t>
            </a:r>
            <a:r>
              <a:rPr lang="es-ES" dirty="0">
                <a:solidFill>
                  <a:schemeClr val="tx1">
                    <a:lumMod val="95000"/>
                  </a:schemeClr>
                </a:solidFill>
              </a:rPr>
              <a:t>( m =&gt; </a:t>
            </a:r>
            <a:r>
              <a:rPr lang="es-ES" dirty="0" err="1">
                <a:solidFill>
                  <a:schemeClr val="tx1">
                    <a:lumMod val="95000"/>
                  </a:schemeClr>
                </a:solidFill>
              </a:rPr>
              <a:t>m.Log</a:t>
            </a:r>
            <a:r>
              <a:rPr lang="es-ES" dirty="0">
                <a:solidFill>
                  <a:schemeClr val="tx1">
                    <a:lumMod val="95000"/>
                  </a:schemeClr>
                </a:solidFill>
              </a:rPr>
              <a:t>(</a:t>
            </a:r>
            <a:r>
              <a:rPr lang="es-ES" dirty="0" err="1">
                <a:solidFill>
                  <a:schemeClr val="tx1">
                    <a:lumMod val="95000"/>
                  </a:schemeClr>
                </a:solidFill>
              </a:rPr>
              <a:t>It.IsAny</a:t>
            </a:r>
            <a:r>
              <a:rPr lang="es-ES" dirty="0">
                <a:solidFill>
                  <a:schemeClr val="tx1">
                    <a:lumMod val="95000"/>
                  </a:schemeClr>
                </a:solidFill>
              </a:rPr>
              <a:t>&lt;</a:t>
            </a:r>
            <a:r>
              <a:rPr lang="es-ES" dirty="0" err="1">
                <a:solidFill>
                  <a:schemeClr val="tx1">
                    <a:lumMod val="95000"/>
                  </a:schemeClr>
                </a:solidFill>
              </a:rPr>
              <a:t>string</a:t>
            </a:r>
            <a:r>
              <a:rPr lang="es-ES" dirty="0">
                <a:solidFill>
                  <a:schemeClr val="tx1">
                    <a:lumMod val="95000"/>
                  </a:schemeClr>
                </a:solidFill>
              </a:rPr>
              <a:t>&gt;()), </a:t>
            </a:r>
            <a:r>
              <a:rPr lang="es-ES" dirty="0" err="1">
                <a:solidFill>
                  <a:schemeClr val="tx1">
                    <a:lumMod val="95000"/>
                  </a:schemeClr>
                </a:solidFill>
              </a:rPr>
              <a:t>Times.Exactly</a:t>
            </a:r>
            <a:r>
              <a:rPr lang="es-ES" dirty="0">
                <a:solidFill>
                  <a:schemeClr val="tx1">
                    <a:lumMod val="95000"/>
                  </a:schemeClr>
                </a:solidFill>
              </a:rPr>
              <a:t>(2) );</a:t>
            </a:r>
          </a:p>
          <a:p>
            <a:pPr marL="0" indent="0">
              <a:buNone/>
            </a:pPr>
            <a:r>
              <a:rPr lang="es-ES" dirty="0">
                <a:solidFill>
                  <a:schemeClr val="tx1">
                    <a:lumMod val="95000"/>
                  </a:schemeClr>
                </a:solidFill>
              </a:rPr>
              <a:t>}</a:t>
            </a:r>
          </a:p>
        </p:txBody>
      </p:sp>
    </p:spTree>
    <p:extLst>
      <p:ext uri="{BB962C8B-B14F-4D97-AF65-F5344CB8AC3E}">
        <p14:creationId xmlns:p14="http://schemas.microsoft.com/office/powerpoint/2010/main" val="1063357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47D93-5693-4B5F-8A0C-F61A46316DAA}"/>
              </a:ext>
            </a:extLst>
          </p:cNvPr>
          <p:cNvSpPr>
            <a:spLocks noGrp="1"/>
          </p:cNvSpPr>
          <p:nvPr>
            <p:ph type="title"/>
          </p:nvPr>
        </p:nvSpPr>
        <p:spPr>
          <a:xfrm>
            <a:off x="684212" y="5335057"/>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Que testear</a:t>
            </a:r>
            <a:endParaRPr lang="es-ES" dirty="0"/>
          </a:p>
        </p:txBody>
      </p:sp>
      <p:sp>
        <p:nvSpPr>
          <p:cNvPr id="3" name="Marcador de contenido 2">
            <a:extLst>
              <a:ext uri="{FF2B5EF4-FFF2-40B4-BE49-F238E27FC236}">
                <a16:creationId xmlns:a16="http://schemas.microsoft.com/office/drawing/2014/main" id="{3D33C247-5A24-42D6-AC0B-D1B172C17A60}"/>
              </a:ext>
            </a:extLst>
          </p:cNvPr>
          <p:cNvSpPr>
            <a:spLocks noGrp="1"/>
          </p:cNvSpPr>
          <p:nvPr>
            <p:ph idx="1"/>
          </p:nvPr>
        </p:nvSpPr>
        <p:spPr/>
        <p:txBody>
          <a:bodyPr/>
          <a:lstStyle/>
          <a:p>
            <a:pPr marL="0" indent="0">
              <a:buNone/>
            </a:pPr>
            <a:r>
              <a:rPr lang="es-ES" dirty="0">
                <a:solidFill>
                  <a:schemeClr val="bg1">
                    <a:lumMod val="85000"/>
                    <a:lumOff val="15000"/>
                  </a:schemeClr>
                </a:solidFill>
              </a:rPr>
              <a:t>Cuando se testea un método hay que testear cada parte de su código. Eso implica </a:t>
            </a:r>
            <a:r>
              <a:rPr lang="es-ES" dirty="0" err="1">
                <a:solidFill>
                  <a:schemeClr val="bg1">
                    <a:lumMod val="85000"/>
                    <a:lumOff val="15000"/>
                  </a:schemeClr>
                </a:solidFill>
              </a:rPr>
              <a:t>tests</a:t>
            </a:r>
            <a:r>
              <a:rPr lang="es-ES" dirty="0">
                <a:solidFill>
                  <a:schemeClr val="bg1">
                    <a:lumMod val="85000"/>
                    <a:lumOff val="15000"/>
                  </a:schemeClr>
                </a:solidFill>
              </a:rPr>
              <a:t> de resultados positivos (el método ha hecho lo que se esperaba de manera exitosa), y </a:t>
            </a:r>
            <a:r>
              <a:rPr lang="es-ES" dirty="0" err="1">
                <a:solidFill>
                  <a:schemeClr val="bg1">
                    <a:lumMod val="85000"/>
                    <a:lumOff val="15000"/>
                  </a:schemeClr>
                </a:solidFill>
              </a:rPr>
              <a:t>tests</a:t>
            </a:r>
            <a:r>
              <a:rPr lang="es-ES" dirty="0">
                <a:solidFill>
                  <a:schemeClr val="bg1">
                    <a:lumMod val="85000"/>
                    <a:lumOff val="15000"/>
                  </a:schemeClr>
                </a:solidFill>
              </a:rPr>
              <a:t> de resultados “negativos”, o sea por cada excepción controlada.</a:t>
            </a:r>
          </a:p>
        </p:txBody>
      </p:sp>
    </p:spTree>
    <p:extLst>
      <p:ext uri="{BB962C8B-B14F-4D97-AF65-F5344CB8AC3E}">
        <p14:creationId xmlns:p14="http://schemas.microsoft.com/office/powerpoint/2010/main" val="264691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5805A-232E-4C37-A2FB-2BA7E0C7553E}"/>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Test de Excepciones</a:t>
            </a:r>
            <a:endParaRPr lang="es-ES" dirty="0"/>
          </a:p>
        </p:txBody>
      </p:sp>
      <p:sp>
        <p:nvSpPr>
          <p:cNvPr id="3" name="Marcador de contenido 2">
            <a:extLst>
              <a:ext uri="{FF2B5EF4-FFF2-40B4-BE49-F238E27FC236}">
                <a16:creationId xmlns:a16="http://schemas.microsoft.com/office/drawing/2014/main" id="{A451AC10-7DF7-4AFB-BF7B-2D3444980DE8}"/>
              </a:ext>
            </a:extLst>
          </p:cNvPr>
          <p:cNvSpPr>
            <a:spLocks noGrp="1"/>
          </p:cNvSpPr>
          <p:nvPr>
            <p:ph idx="1"/>
          </p:nvPr>
        </p:nvSpPr>
        <p:spPr>
          <a:xfrm>
            <a:off x="684212" y="685800"/>
            <a:ext cx="8534400" cy="5143500"/>
          </a:xfrm>
        </p:spPr>
        <p:txBody>
          <a:bodyPr>
            <a:normAutofit/>
          </a:bodyPr>
          <a:lstStyle/>
          <a:p>
            <a:pPr marL="0" indent="0">
              <a:buNone/>
            </a:pPr>
            <a:r>
              <a:rPr lang="es-ES" dirty="0">
                <a:solidFill>
                  <a:schemeClr val="bg1">
                    <a:lumMod val="85000"/>
                    <a:lumOff val="15000"/>
                  </a:schemeClr>
                </a:solidFill>
              </a:rPr>
              <a:t>Hay varias maneras de verificar que un método ejecute una excepción que nos esperamos:</a:t>
            </a:r>
          </a:p>
          <a:p>
            <a:r>
              <a:rPr lang="es-ES" dirty="0">
                <a:solidFill>
                  <a:schemeClr val="bg1">
                    <a:lumMod val="85000"/>
                    <a:lumOff val="15000"/>
                  </a:schemeClr>
                </a:solidFill>
              </a:rPr>
              <a:t>Mediante atributo:</a:t>
            </a:r>
          </a:p>
          <a:p>
            <a:endParaRPr lang="es-ES" dirty="0">
              <a:solidFill>
                <a:schemeClr val="bg1">
                  <a:lumMod val="85000"/>
                  <a:lumOff val="15000"/>
                </a:schemeClr>
              </a:solidFill>
            </a:endParaRPr>
          </a:p>
          <a:p>
            <a:endParaRPr lang="es-ES" dirty="0">
              <a:solidFill>
                <a:schemeClr val="bg1">
                  <a:lumMod val="85000"/>
                  <a:lumOff val="15000"/>
                </a:schemeClr>
              </a:solidFill>
            </a:endParaRPr>
          </a:p>
          <a:p>
            <a:endParaRPr lang="es-ES" dirty="0">
              <a:solidFill>
                <a:schemeClr val="bg1">
                  <a:lumMod val="85000"/>
                  <a:lumOff val="15000"/>
                </a:schemeClr>
              </a:solidFill>
            </a:endParaRPr>
          </a:p>
          <a:p>
            <a:pPr marL="0" indent="0">
              <a:buNone/>
            </a:pPr>
            <a:endParaRPr lang="es-ES" dirty="0">
              <a:solidFill>
                <a:schemeClr val="bg1">
                  <a:lumMod val="85000"/>
                  <a:lumOff val="15000"/>
                </a:schemeClr>
              </a:solidFill>
            </a:endParaRPr>
          </a:p>
          <a:p>
            <a:r>
              <a:rPr lang="es-ES" dirty="0">
                <a:solidFill>
                  <a:schemeClr val="bg1">
                    <a:lumMod val="85000"/>
                    <a:lumOff val="15000"/>
                  </a:schemeClr>
                </a:solidFill>
              </a:rPr>
              <a:t>Mediante </a:t>
            </a:r>
            <a:r>
              <a:rPr lang="es-ES" dirty="0" err="1">
                <a:solidFill>
                  <a:schemeClr val="bg1">
                    <a:lumMod val="85000"/>
                    <a:lumOff val="15000"/>
                  </a:schemeClr>
                </a:solidFill>
              </a:rPr>
              <a:t>Assert</a:t>
            </a:r>
            <a:endParaRPr lang="es-ES" dirty="0">
              <a:solidFill>
                <a:schemeClr val="bg1">
                  <a:lumMod val="85000"/>
                  <a:lumOff val="15000"/>
                </a:schemeClr>
              </a:solidFill>
            </a:endParaRPr>
          </a:p>
          <a:p>
            <a:endParaRPr lang="es-ES" dirty="0">
              <a:solidFill>
                <a:schemeClr val="bg1">
                  <a:lumMod val="85000"/>
                  <a:lumOff val="15000"/>
                </a:schemeClr>
              </a:solidFill>
            </a:endParaRPr>
          </a:p>
          <a:p>
            <a:endParaRPr lang="es-ES" dirty="0">
              <a:solidFill>
                <a:schemeClr val="bg1">
                  <a:lumMod val="85000"/>
                  <a:lumOff val="15000"/>
                </a:schemeClr>
              </a:solidFill>
            </a:endParaRPr>
          </a:p>
          <a:p>
            <a:endParaRPr lang="es-ES" dirty="0">
              <a:solidFill>
                <a:schemeClr val="bg1">
                  <a:lumMod val="85000"/>
                  <a:lumOff val="15000"/>
                </a:schemeClr>
              </a:solidFill>
            </a:endParaRPr>
          </a:p>
          <a:p>
            <a:endParaRPr lang="es-ES" dirty="0">
              <a:solidFill>
                <a:schemeClr val="bg1">
                  <a:lumMod val="85000"/>
                  <a:lumOff val="15000"/>
                </a:schemeClr>
              </a:solidFill>
            </a:endParaRPr>
          </a:p>
          <a:p>
            <a:endParaRPr lang="es-ES" dirty="0">
              <a:solidFill>
                <a:schemeClr val="bg1">
                  <a:lumMod val="85000"/>
                  <a:lumOff val="15000"/>
                </a:schemeClr>
              </a:solidFill>
            </a:endParaRPr>
          </a:p>
          <a:p>
            <a:pPr marL="0" indent="0">
              <a:buNone/>
            </a:pPr>
            <a:endParaRPr lang="es-ES" dirty="0">
              <a:solidFill>
                <a:schemeClr val="bg1">
                  <a:lumMod val="85000"/>
                  <a:lumOff val="15000"/>
                </a:schemeClr>
              </a:solidFill>
            </a:endParaRPr>
          </a:p>
        </p:txBody>
      </p:sp>
      <p:sp>
        <p:nvSpPr>
          <p:cNvPr id="4" name="QuadreDeText 3">
            <a:extLst>
              <a:ext uri="{FF2B5EF4-FFF2-40B4-BE49-F238E27FC236}">
                <a16:creationId xmlns:a16="http://schemas.microsoft.com/office/drawing/2014/main" id="{95D619FA-88E5-4DAF-8F12-52C4B47666BF}"/>
              </a:ext>
            </a:extLst>
          </p:cNvPr>
          <p:cNvSpPr txBox="1"/>
          <p:nvPr/>
        </p:nvSpPr>
        <p:spPr>
          <a:xfrm>
            <a:off x="1060704" y="3855290"/>
            <a:ext cx="6327648"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lvl="1"/>
            <a:r>
              <a:rPr lang="en-US" dirty="0">
                <a:solidFill>
                  <a:schemeClr val="tx1">
                    <a:lumMod val="95000"/>
                  </a:schemeClr>
                </a:solidFill>
              </a:rPr>
              <a:t>[</a:t>
            </a:r>
            <a:r>
              <a:rPr lang="en-US" dirty="0" err="1">
                <a:solidFill>
                  <a:schemeClr val="tx1">
                    <a:lumMod val="95000"/>
                  </a:schemeClr>
                </a:solidFill>
              </a:rPr>
              <a:t>TestMethod</a:t>
            </a:r>
            <a:r>
              <a:rPr lang="en-US" dirty="0">
                <a:solidFill>
                  <a:schemeClr val="tx1">
                    <a:lumMod val="95000"/>
                  </a:schemeClr>
                </a:solidFill>
              </a:rPr>
              <a:t>]</a:t>
            </a:r>
          </a:p>
          <a:p>
            <a:pPr lvl="1"/>
            <a:r>
              <a:rPr lang="en-US" dirty="0">
                <a:solidFill>
                  <a:schemeClr val="tx1">
                    <a:lumMod val="95000"/>
                  </a:schemeClr>
                </a:solidFill>
              </a:rPr>
              <a:t>public void </a:t>
            </a:r>
            <a:r>
              <a:rPr lang="en-US" dirty="0" err="1">
                <a:solidFill>
                  <a:schemeClr val="tx1">
                    <a:lumMod val="95000"/>
                  </a:schemeClr>
                </a:solidFill>
              </a:rPr>
              <a:t>GetStudents_NotFound</a:t>
            </a:r>
            <a:r>
              <a:rPr lang="en-US" dirty="0">
                <a:solidFill>
                  <a:schemeClr val="tx1">
                    <a:lumMod val="95000"/>
                  </a:schemeClr>
                </a:solidFill>
              </a:rPr>
              <a:t>() {</a:t>
            </a:r>
          </a:p>
          <a:p>
            <a:pPr lvl="1"/>
            <a:r>
              <a:rPr lang="en-US" dirty="0">
                <a:solidFill>
                  <a:schemeClr val="tx1">
                    <a:lumMod val="95000"/>
                  </a:schemeClr>
                </a:solidFill>
              </a:rPr>
              <a:t>	...</a:t>
            </a:r>
          </a:p>
          <a:p>
            <a:pPr lvl="1"/>
            <a:r>
              <a:rPr lang="en-US" dirty="0">
                <a:solidFill>
                  <a:schemeClr val="tx1">
                    <a:lumMod val="95000"/>
                  </a:schemeClr>
                </a:solidFill>
              </a:rPr>
              <a:t>	</a:t>
            </a:r>
            <a:r>
              <a:rPr lang="en-US" dirty="0" err="1">
                <a:solidFill>
                  <a:schemeClr val="tx1">
                    <a:lumMod val="95000"/>
                  </a:schemeClr>
                </a:solidFill>
              </a:rPr>
              <a:t>result.Should</a:t>
            </a:r>
            <a:r>
              <a:rPr lang="en-US" dirty="0">
                <a:solidFill>
                  <a:schemeClr val="tx1">
                    <a:lumMod val="95000"/>
                  </a:schemeClr>
                </a:solidFill>
              </a:rPr>
              <a:t>().Throw&lt;</a:t>
            </a:r>
            <a:r>
              <a:rPr lang="en-US" dirty="0" err="1">
                <a:solidFill>
                  <a:schemeClr val="tx1">
                    <a:lumMod val="95000"/>
                  </a:schemeClr>
                </a:solidFill>
              </a:rPr>
              <a:t>NotFoundException</a:t>
            </a:r>
            <a:r>
              <a:rPr lang="en-US" dirty="0">
                <a:solidFill>
                  <a:schemeClr val="tx1">
                    <a:lumMod val="95000"/>
                  </a:schemeClr>
                </a:solidFill>
              </a:rPr>
              <a:t>&gt;();</a:t>
            </a:r>
          </a:p>
          <a:p>
            <a:pPr lvl="1"/>
            <a:r>
              <a:rPr lang="en-US" dirty="0">
                <a:solidFill>
                  <a:schemeClr val="tx1">
                    <a:lumMod val="95000"/>
                  </a:schemeClr>
                </a:solidFill>
              </a:rPr>
              <a:t>}</a:t>
            </a:r>
            <a:endParaRPr lang="es-ES" dirty="0">
              <a:solidFill>
                <a:schemeClr val="tx1">
                  <a:lumMod val="95000"/>
                </a:schemeClr>
              </a:solidFill>
            </a:endParaRPr>
          </a:p>
          <a:p>
            <a:endParaRPr lang="ca-ES" dirty="0"/>
          </a:p>
        </p:txBody>
      </p:sp>
      <p:sp>
        <p:nvSpPr>
          <p:cNvPr id="5" name="QuadreDeText 4">
            <a:extLst>
              <a:ext uri="{FF2B5EF4-FFF2-40B4-BE49-F238E27FC236}">
                <a16:creationId xmlns:a16="http://schemas.microsoft.com/office/drawing/2014/main" id="{FEAEFA60-6012-4E54-951B-3EFA12B4BA9C}"/>
              </a:ext>
            </a:extLst>
          </p:cNvPr>
          <p:cNvSpPr txBox="1"/>
          <p:nvPr/>
        </p:nvSpPr>
        <p:spPr>
          <a:xfrm>
            <a:off x="1060704" y="1396000"/>
            <a:ext cx="6327648"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lvl="1"/>
            <a:r>
              <a:rPr lang="en-US" dirty="0">
                <a:solidFill>
                  <a:schemeClr val="tx1">
                    <a:lumMod val="95000"/>
                  </a:schemeClr>
                </a:solidFill>
              </a:rPr>
              <a:t>[</a:t>
            </a:r>
            <a:r>
              <a:rPr lang="en-US" dirty="0" err="1">
                <a:solidFill>
                  <a:schemeClr val="tx1">
                    <a:lumMod val="95000"/>
                  </a:schemeClr>
                </a:solidFill>
              </a:rPr>
              <a:t>TestMethod</a:t>
            </a:r>
            <a:r>
              <a:rPr lang="en-US" dirty="0">
                <a:solidFill>
                  <a:schemeClr val="tx1">
                    <a:lumMod val="95000"/>
                  </a:schemeClr>
                </a:solidFill>
              </a:rPr>
              <a:t>]</a:t>
            </a:r>
          </a:p>
          <a:p>
            <a:pPr lvl="1"/>
            <a:r>
              <a:rPr lang="en-US" dirty="0">
                <a:solidFill>
                  <a:schemeClr val="tx1">
                    <a:lumMod val="95000"/>
                  </a:schemeClr>
                </a:solidFill>
              </a:rPr>
              <a:t>[</a:t>
            </a:r>
            <a:r>
              <a:rPr lang="en-US" dirty="0" err="1">
                <a:solidFill>
                  <a:schemeClr val="tx1">
                    <a:lumMod val="95000"/>
                  </a:schemeClr>
                </a:solidFill>
              </a:rPr>
              <a:t>ExpectedException</a:t>
            </a:r>
            <a:r>
              <a:rPr lang="en-US" dirty="0">
                <a:solidFill>
                  <a:schemeClr val="tx1">
                    <a:lumMod val="95000"/>
                  </a:schemeClr>
                </a:solidFill>
              </a:rPr>
              <a:t>(</a:t>
            </a:r>
            <a:r>
              <a:rPr lang="en-US" dirty="0" err="1">
                <a:solidFill>
                  <a:schemeClr val="tx1">
                    <a:lumMod val="95000"/>
                  </a:schemeClr>
                </a:solidFill>
              </a:rPr>
              <a:t>typeof</a:t>
            </a:r>
            <a:r>
              <a:rPr lang="en-US" dirty="0">
                <a:solidFill>
                  <a:schemeClr val="tx1">
                    <a:lumMod val="95000"/>
                  </a:schemeClr>
                </a:solidFill>
              </a:rPr>
              <a:t>(</a:t>
            </a:r>
            <a:r>
              <a:rPr lang="en-US" dirty="0" err="1">
                <a:solidFill>
                  <a:schemeClr val="tx1">
                    <a:lumMod val="95000"/>
                  </a:schemeClr>
                </a:solidFill>
              </a:rPr>
              <a:t>NotFoundException</a:t>
            </a:r>
            <a:r>
              <a:rPr lang="en-US" dirty="0">
                <a:solidFill>
                  <a:schemeClr val="tx1">
                    <a:lumMod val="95000"/>
                  </a:schemeClr>
                </a:solidFill>
              </a:rPr>
              <a:t>))]</a:t>
            </a:r>
          </a:p>
          <a:p>
            <a:pPr lvl="1"/>
            <a:r>
              <a:rPr lang="en-US" dirty="0">
                <a:solidFill>
                  <a:schemeClr val="tx1">
                    <a:lumMod val="95000"/>
                  </a:schemeClr>
                </a:solidFill>
              </a:rPr>
              <a:t>public void </a:t>
            </a:r>
            <a:r>
              <a:rPr lang="en-US" dirty="0" err="1">
                <a:solidFill>
                  <a:schemeClr val="tx1">
                    <a:lumMod val="95000"/>
                  </a:schemeClr>
                </a:solidFill>
              </a:rPr>
              <a:t>GetStudents_NotFound</a:t>
            </a:r>
            <a:r>
              <a:rPr lang="en-US" dirty="0">
                <a:solidFill>
                  <a:schemeClr val="tx1">
                    <a:lumMod val="95000"/>
                  </a:schemeClr>
                </a:solidFill>
              </a:rPr>
              <a:t>() {</a:t>
            </a:r>
          </a:p>
          <a:p>
            <a:pPr lvl="1"/>
            <a:r>
              <a:rPr lang="en-US" dirty="0">
                <a:solidFill>
                  <a:schemeClr val="tx1">
                    <a:lumMod val="95000"/>
                  </a:schemeClr>
                </a:solidFill>
              </a:rPr>
              <a:t>	...</a:t>
            </a:r>
          </a:p>
          <a:p>
            <a:pPr lvl="1"/>
            <a:r>
              <a:rPr lang="en-US" dirty="0">
                <a:solidFill>
                  <a:schemeClr val="tx1">
                    <a:lumMod val="95000"/>
                  </a:schemeClr>
                </a:solidFill>
              </a:rPr>
              <a:t>}</a:t>
            </a:r>
          </a:p>
          <a:p>
            <a:endParaRPr lang="ca-ES" dirty="0"/>
          </a:p>
        </p:txBody>
      </p:sp>
    </p:spTree>
    <p:extLst>
      <p:ext uri="{BB962C8B-B14F-4D97-AF65-F5344CB8AC3E}">
        <p14:creationId xmlns:p14="http://schemas.microsoft.com/office/powerpoint/2010/main" val="3261867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8CB53-10EE-4E71-82A9-79B421999269}"/>
              </a:ext>
            </a:extLst>
          </p:cNvPr>
          <p:cNvSpPr>
            <a:spLocks noGrp="1"/>
          </p:cNvSpPr>
          <p:nvPr>
            <p:ph type="title"/>
          </p:nvPr>
        </p:nvSpPr>
        <p:spPr>
          <a:xfrm>
            <a:off x="684212" y="5335057"/>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Métodos privados</a:t>
            </a:r>
            <a:endParaRPr lang="es-ES" dirty="0"/>
          </a:p>
        </p:txBody>
      </p:sp>
      <p:sp>
        <p:nvSpPr>
          <p:cNvPr id="3" name="Marcador de contenido 2">
            <a:extLst>
              <a:ext uri="{FF2B5EF4-FFF2-40B4-BE49-F238E27FC236}">
                <a16:creationId xmlns:a16="http://schemas.microsoft.com/office/drawing/2014/main" id="{F1190367-257C-4013-A545-074F44221C22}"/>
              </a:ext>
            </a:extLst>
          </p:cNvPr>
          <p:cNvSpPr>
            <a:spLocks noGrp="1"/>
          </p:cNvSpPr>
          <p:nvPr>
            <p:ph idx="1"/>
          </p:nvPr>
        </p:nvSpPr>
        <p:spPr/>
        <p:txBody>
          <a:bodyPr/>
          <a:lstStyle/>
          <a:p>
            <a:pPr marL="0" indent="0">
              <a:buNone/>
            </a:pPr>
            <a:r>
              <a:rPr lang="es-ES" dirty="0">
                <a:solidFill>
                  <a:schemeClr val="bg1">
                    <a:lumMod val="85000"/>
                    <a:lumOff val="15000"/>
                  </a:schemeClr>
                </a:solidFill>
              </a:rPr>
              <a:t>Puede ser necesario testear métodos privados. Esto se puede hacer de diferentes maneras:</a:t>
            </a:r>
          </a:p>
          <a:p>
            <a:r>
              <a:rPr lang="es-ES" dirty="0">
                <a:solidFill>
                  <a:schemeClr val="bg1">
                    <a:lumMod val="85000"/>
                    <a:lumOff val="15000"/>
                  </a:schemeClr>
                </a:solidFill>
              </a:rPr>
              <a:t>Mediante </a:t>
            </a:r>
            <a:r>
              <a:rPr lang="es-ES" dirty="0" err="1">
                <a:solidFill>
                  <a:schemeClr val="bg1">
                    <a:lumMod val="85000"/>
                    <a:lumOff val="15000"/>
                  </a:schemeClr>
                </a:solidFill>
              </a:rPr>
              <a:t>PrivateObject</a:t>
            </a:r>
            <a:endParaRPr lang="es-ES" dirty="0">
              <a:solidFill>
                <a:schemeClr val="bg1">
                  <a:lumMod val="85000"/>
                  <a:lumOff val="15000"/>
                </a:schemeClr>
              </a:solidFill>
            </a:endParaRPr>
          </a:p>
          <a:p>
            <a:r>
              <a:rPr lang="es-ES" dirty="0">
                <a:solidFill>
                  <a:schemeClr val="bg1">
                    <a:lumMod val="85000"/>
                    <a:lumOff val="15000"/>
                  </a:schemeClr>
                </a:solidFill>
              </a:rPr>
              <a:t>Mediante atributo en </a:t>
            </a:r>
            <a:r>
              <a:rPr lang="es-ES" dirty="0" err="1">
                <a:solidFill>
                  <a:schemeClr val="bg1">
                    <a:lumMod val="85000"/>
                    <a:lumOff val="15000"/>
                  </a:schemeClr>
                </a:solidFill>
              </a:rPr>
              <a:t>assembly</a:t>
            </a:r>
            <a:endParaRPr lang="es-ES" dirty="0">
              <a:solidFill>
                <a:schemeClr val="bg1">
                  <a:lumMod val="85000"/>
                  <a:lumOff val="15000"/>
                </a:schemeClr>
              </a:solidFill>
            </a:endParaRPr>
          </a:p>
        </p:txBody>
      </p:sp>
    </p:spTree>
    <p:extLst>
      <p:ext uri="{BB962C8B-B14F-4D97-AF65-F5344CB8AC3E}">
        <p14:creationId xmlns:p14="http://schemas.microsoft.com/office/powerpoint/2010/main" val="3600145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20D14-5A2B-4437-B5CE-CA6116E8B254}"/>
              </a:ext>
            </a:extLst>
          </p:cNvPr>
          <p:cNvSpPr>
            <a:spLocks noGrp="1"/>
          </p:cNvSpPr>
          <p:nvPr>
            <p:ph type="title"/>
          </p:nvPr>
        </p:nvSpPr>
        <p:spPr>
          <a:xfrm>
            <a:off x="684212" y="5335057"/>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Métodos privados - </a:t>
            </a:r>
            <a:r>
              <a:rPr lang="es-ES" sz="2000" dirty="0" err="1">
                <a:solidFill>
                  <a:prstClr val="white"/>
                </a:solidFill>
              </a:rPr>
              <a:t>PrivateObject</a:t>
            </a:r>
            <a:endParaRPr lang="es-ES" dirty="0"/>
          </a:p>
        </p:txBody>
      </p:sp>
      <p:sp>
        <p:nvSpPr>
          <p:cNvPr id="3" name="Marcador de contenido 2">
            <a:extLst>
              <a:ext uri="{FF2B5EF4-FFF2-40B4-BE49-F238E27FC236}">
                <a16:creationId xmlns:a16="http://schemas.microsoft.com/office/drawing/2014/main" id="{68727CD0-E04A-4413-A7CD-05167766DD11}"/>
              </a:ext>
            </a:extLst>
          </p:cNvPr>
          <p:cNvSpPr>
            <a:spLocks noGrp="1"/>
          </p:cNvSpPr>
          <p:nvPr>
            <p:ph idx="1"/>
          </p:nvPr>
        </p:nvSpPr>
        <p:spPr/>
        <p:style>
          <a:lnRef idx="0">
            <a:schemeClr val="dk1"/>
          </a:lnRef>
          <a:fillRef idx="3">
            <a:schemeClr val="dk1"/>
          </a:fillRef>
          <a:effectRef idx="3">
            <a:schemeClr val="dk1"/>
          </a:effectRef>
          <a:fontRef idx="minor">
            <a:schemeClr val="lt1"/>
          </a:fontRef>
        </p:style>
        <p:txBody>
          <a:bodyPr>
            <a:normAutofit fontScale="77500" lnSpcReduction="20000"/>
          </a:bodyPr>
          <a:lstStyle/>
          <a:p>
            <a:pPr marL="0" indent="0">
              <a:buNone/>
            </a:pPr>
            <a:r>
              <a:rPr lang="es-ES" dirty="0">
                <a:solidFill>
                  <a:schemeClr val="tx1">
                    <a:lumMod val="95000"/>
                  </a:schemeClr>
                </a:solidFill>
              </a:rPr>
              <a:t>[</a:t>
            </a:r>
            <a:r>
              <a:rPr lang="es-ES" dirty="0" err="1">
                <a:solidFill>
                  <a:schemeClr val="tx1">
                    <a:lumMod val="95000"/>
                  </a:schemeClr>
                </a:solidFill>
              </a:rPr>
              <a:t>TestMethod</a:t>
            </a:r>
            <a:r>
              <a:rPr lang="es-ES" dirty="0">
                <a:solidFill>
                  <a:schemeClr val="tx1">
                    <a:lumMod val="95000"/>
                  </a:schemeClr>
                </a:solidFill>
              </a:rPr>
              <a:t>]</a:t>
            </a:r>
          </a:p>
          <a:p>
            <a:pPr marL="0" indent="0">
              <a:buNone/>
            </a:pPr>
            <a:r>
              <a:rPr lang="es-ES" dirty="0" err="1">
                <a:solidFill>
                  <a:schemeClr val="tx1">
                    <a:lumMod val="95000"/>
                  </a:schemeClr>
                </a:solidFill>
              </a:rPr>
              <a:t>public</a:t>
            </a: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PrivateMethod_FilterStudents_Ok</a:t>
            </a:r>
            <a:r>
              <a:rPr lang="es-ES" dirty="0">
                <a:solidFill>
                  <a:schemeClr val="tx1">
                    <a:lumMod val="95000"/>
                  </a:schemeClr>
                </a:solidFill>
              </a:rPr>
              <a:t>()</a:t>
            </a:r>
          </a:p>
          <a:p>
            <a:pPr marL="0" indent="0">
              <a:buNone/>
            </a:pPr>
            <a:r>
              <a:rPr lang="es-ES" dirty="0">
                <a:solidFill>
                  <a:schemeClr val="tx1">
                    <a:lumMod val="95000"/>
                  </a:schemeClr>
                </a:solidFill>
              </a:rPr>
              <a:t>{</a:t>
            </a:r>
          </a:p>
          <a:p>
            <a:pPr marL="0" indent="0">
              <a:buNone/>
            </a:pPr>
            <a:r>
              <a:rPr lang="es-ES" dirty="0">
                <a:solidFill>
                  <a:schemeClr val="tx1">
                    <a:lumMod val="95000"/>
                  </a:schemeClr>
                </a:solidFill>
              </a:rPr>
              <a:t>	</a:t>
            </a:r>
            <a:r>
              <a:rPr lang="es-ES" dirty="0" err="1">
                <a:solidFill>
                  <a:schemeClr val="tx1">
                    <a:lumMod val="95000"/>
                  </a:schemeClr>
                </a:solidFill>
              </a:rPr>
              <a:t>var</a:t>
            </a:r>
            <a:r>
              <a:rPr lang="es-ES" dirty="0">
                <a:solidFill>
                  <a:schemeClr val="tx1">
                    <a:lumMod val="95000"/>
                  </a:schemeClr>
                </a:solidFill>
              </a:rPr>
              <a:t> </a:t>
            </a:r>
            <a:r>
              <a:rPr lang="es-ES" dirty="0" err="1">
                <a:solidFill>
                  <a:schemeClr val="tx1">
                    <a:lumMod val="95000"/>
                  </a:schemeClr>
                </a:solidFill>
              </a:rPr>
              <a:t>service</a:t>
            </a:r>
            <a:r>
              <a:rPr lang="es-ES" dirty="0">
                <a:solidFill>
                  <a:schemeClr val="tx1">
                    <a:lumMod val="95000"/>
                  </a:schemeClr>
                </a:solidFill>
              </a:rPr>
              <a:t> = new </a:t>
            </a:r>
            <a:r>
              <a:rPr lang="es-ES" dirty="0" err="1">
                <a:solidFill>
                  <a:schemeClr val="tx1">
                    <a:lumMod val="95000"/>
                  </a:schemeClr>
                </a:solidFill>
              </a:rPr>
              <a:t>PrivateObject</a:t>
            </a:r>
            <a:r>
              <a:rPr lang="es-ES" dirty="0">
                <a:solidFill>
                  <a:schemeClr val="tx1">
                    <a:lumMod val="95000"/>
                  </a:schemeClr>
                </a:solidFill>
              </a:rPr>
              <a:t>(_</a:t>
            </a:r>
            <a:r>
              <a:rPr lang="es-ES" dirty="0" err="1">
                <a:solidFill>
                  <a:schemeClr val="tx1">
                    <a:lumMod val="95000"/>
                  </a:schemeClr>
                </a:solidFill>
              </a:rPr>
              <a:t>service</a:t>
            </a:r>
            <a:r>
              <a:rPr lang="es-ES" dirty="0">
                <a:solidFill>
                  <a:schemeClr val="tx1">
                    <a:lumMod val="95000"/>
                  </a:schemeClr>
                </a:solidFill>
              </a:rPr>
              <a:t>);</a:t>
            </a:r>
          </a:p>
          <a:p>
            <a:pPr marL="0" indent="0">
              <a:buNone/>
            </a:pPr>
            <a:endParaRPr lang="es-ES" dirty="0">
              <a:solidFill>
                <a:schemeClr val="tx1">
                  <a:lumMod val="95000"/>
                </a:schemeClr>
              </a:solidFill>
            </a:endParaRPr>
          </a:p>
          <a:p>
            <a:pPr marL="0" indent="0">
              <a:buNone/>
            </a:pPr>
            <a:r>
              <a:rPr lang="es-ES" dirty="0">
                <a:solidFill>
                  <a:schemeClr val="tx1">
                    <a:lumMod val="95000"/>
                  </a:schemeClr>
                </a:solidFill>
              </a:rPr>
              <a:t>	</a:t>
            </a:r>
            <a:r>
              <a:rPr lang="es-ES" dirty="0" err="1">
                <a:solidFill>
                  <a:schemeClr val="tx1">
                    <a:lumMod val="95000"/>
                  </a:schemeClr>
                </a:solidFill>
              </a:rPr>
              <a:t>var</a:t>
            </a:r>
            <a:r>
              <a:rPr lang="es-ES" dirty="0">
                <a:solidFill>
                  <a:schemeClr val="tx1">
                    <a:lumMod val="95000"/>
                  </a:schemeClr>
                </a:solidFill>
              </a:rPr>
              <a:t> </a:t>
            </a:r>
            <a:r>
              <a:rPr lang="es-ES" dirty="0" err="1">
                <a:solidFill>
                  <a:schemeClr val="tx1">
                    <a:lumMod val="95000"/>
                  </a:schemeClr>
                </a:solidFill>
              </a:rPr>
              <a:t>parameter</a:t>
            </a:r>
            <a:r>
              <a:rPr lang="es-ES" dirty="0">
                <a:solidFill>
                  <a:schemeClr val="tx1">
                    <a:lumMod val="95000"/>
                  </a:schemeClr>
                </a:solidFill>
              </a:rPr>
              <a:t> = true;</a:t>
            </a:r>
          </a:p>
          <a:p>
            <a:pPr marL="0" indent="0">
              <a:buNone/>
            </a:pPr>
            <a:endParaRPr lang="es-ES" dirty="0">
              <a:solidFill>
                <a:schemeClr val="tx1">
                  <a:lumMod val="95000"/>
                </a:schemeClr>
              </a:solidFill>
            </a:endParaRPr>
          </a:p>
          <a:p>
            <a:pPr marL="0" indent="0">
              <a:buNone/>
            </a:pPr>
            <a:r>
              <a:rPr lang="es-ES" dirty="0">
                <a:solidFill>
                  <a:schemeClr val="tx1">
                    <a:lumMod val="95000"/>
                  </a:schemeClr>
                </a:solidFill>
              </a:rPr>
              <a:t>	</a:t>
            </a:r>
            <a:r>
              <a:rPr lang="es-ES" dirty="0" err="1">
                <a:solidFill>
                  <a:schemeClr val="tx1">
                    <a:lumMod val="95000"/>
                  </a:schemeClr>
                </a:solidFill>
              </a:rPr>
              <a:t>var</a:t>
            </a:r>
            <a:r>
              <a:rPr lang="es-ES" dirty="0">
                <a:solidFill>
                  <a:schemeClr val="tx1">
                    <a:lumMod val="95000"/>
                  </a:schemeClr>
                </a:solidFill>
              </a:rPr>
              <a:t> </a:t>
            </a:r>
            <a:r>
              <a:rPr lang="es-ES" dirty="0" err="1">
                <a:solidFill>
                  <a:schemeClr val="tx1">
                    <a:lumMod val="95000"/>
                  </a:schemeClr>
                </a:solidFill>
              </a:rPr>
              <a:t>result</a:t>
            </a:r>
            <a:r>
              <a:rPr lang="es-ES" dirty="0">
                <a:solidFill>
                  <a:schemeClr val="tx1">
                    <a:lumMod val="95000"/>
                  </a:schemeClr>
                </a:solidFill>
              </a:rPr>
              <a:t> = </a:t>
            </a:r>
            <a:r>
              <a:rPr lang="es-ES" dirty="0" err="1">
                <a:solidFill>
                  <a:schemeClr val="tx1">
                    <a:lumMod val="95000"/>
                  </a:schemeClr>
                </a:solidFill>
              </a:rPr>
              <a:t>service.Invoke</a:t>
            </a:r>
            <a:r>
              <a:rPr lang="es-ES" dirty="0">
                <a:solidFill>
                  <a:schemeClr val="tx1">
                    <a:lumMod val="95000"/>
                  </a:schemeClr>
                </a:solidFill>
              </a:rPr>
              <a:t>("</a:t>
            </a:r>
            <a:r>
              <a:rPr lang="es-ES" dirty="0" err="1">
                <a:solidFill>
                  <a:schemeClr val="tx1">
                    <a:lumMod val="95000"/>
                  </a:schemeClr>
                </a:solidFill>
              </a:rPr>
              <a:t>SomeMethod</a:t>
            </a:r>
            <a:r>
              <a:rPr lang="es-ES" dirty="0">
                <a:solidFill>
                  <a:schemeClr val="tx1">
                    <a:lumMod val="95000"/>
                  </a:schemeClr>
                </a:solidFill>
              </a:rPr>
              <a:t>", </a:t>
            </a:r>
            <a:r>
              <a:rPr lang="es-ES" dirty="0" err="1">
                <a:solidFill>
                  <a:schemeClr val="tx1">
                    <a:lumMod val="95000"/>
                  </a:schemeClr>
                </a:solidFill>
              </a:rPr>
              <a:t>parameter</a:t>
            </a:r>
            <a:r>
              <a:rPr lang="es-ES" dirty="0">
                <a:solidFill>
                  <a:schemeClr val="tx1">
                    <a:lumMod val="95000"/>
                  </a:schemeClr>
                </a:solidFill>
              </a:rPr>
              <a:t>);</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	...</a:t>
            </a:r>
          </a:p>
          <a:p>
            <a:pPr marL="0" indent="0">
              <a:buNone/>
            </a:pPr>
            <a:r>
              <a:rPr lang="es-ES" dirty="0">
                <a:solidFill>
                  <a:schemeClr val="tx1">
                    <a:lumMod val="95000"/>
                  </a:schemeClr>
                </a:solidFill>
              </a:rPr>
              <a:t>}</a:t>
            </a:r>
          </a:p>
        </p:txBody>
      </p:sp>
    </p:spTree>
    <p:extLst>
      <p:ext uri="{BB962C8B-B14F-4D97-AF65-F5344CB8AC3E}">
        <p14:creationId xmlns:p14="http://schemas.microsoft.com/office/powerpoint/2010/main" val="1460724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CE929-33AE-480B-B4C1-8AE1D40B00C8}"/>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Métodos privados – </a:t>
            </a:r>
            <a:r>
              <a:rPr lang="es-ES" sz="2000" dirty="0" err="1">
                <a:solidFill>
                  <a:prstClr val="white"/>
                </a:solidFill>
              </a:rPr>
              <a:t>Assembly</a:t>
            </a:r>
            <a:r>
              <a:rPr lang="es-ES" sz="2000" dirty="0">
                <a:solidFill>
                  <a:prstClr val="white"/>
                </a:solidFill>
              </a:rPr>
              <a:t> ATTRIBUTES</a:t>
            </a:r>
            <a:endParaRPr lang="es-ES" dirty="0"/>
          </a:p>
        </p:txBody>
      </p:sp>
      <p:sp>
        <p:nvSpPr>
          <p:cNvPr id="3" name="Marcador de contenido 2">
            <a:extLst>
              <a:ext uri="{FF2B5EF4-FFF2-40B4-BE49-F238E27FC236}">
                <a16:creationId xmlns:a16="http://schemas.microsoft.com/office/drawing/2014/main" id="{0DA71F21-DDDF-4D5C-B825-C636A99D89A8}"/>
              </a:ext>
            </a:extLst>
          </p:cNvPr>
          <p:cNvSpPr>
            <a:spLocks noGrp="1"/>
          </p:cNvSpPr>
          <p:nvPr>
            <p:ph idx="1"/>
          </p:nvPr>
        </p:nvSpPr>
        <p:spPr>
          <a:xfrm>
            <a:off x="684212" y="685800"/>
            <a:ext cx="8534400" cy="5095875"/>
          </a:xfrm>
        </p:spPr>
        <p:txBody>
          <a:bodyPr>
            <a:normAutofit/>
          </a:bodyPr>
          <a:lstStyle/>
          <a:p>
            <a:pPr marL="0" indent="0">
              <a:buNone/>
            </a:pPr>
            <a:r>
              <a:rPr lang="es-ES" dirty="0">
                <a:solidFill>
                  <a:schemeClr val="bg1">
                    <a:lumMod val="85000"/>
                    <a:lumOff val="15000"/>
                  </a:schemeClr>
                </a:solidFill>
              </a:rPr>
              <a:t>Otra posibilidad, implica establecer un atributo en la clase </a:t>
            </a:r>
            <a:r>
              <a:rPr lang="es-ES" dirty="0" err="1">
                <a:solidFill>
                  <a:schemeClr val="bg1">
                    <a:lumMod val="85000"/>
                    <a:lumOff val="15000"/>
                  </a:schemeClr>
                </a:solidFill>
              </a:rPr>
              <a:t>AssemblyInfo.cs</a:t>
            </a:r>
            <a:r>
              <a:rPr lang="es-ES" dirty="0">
                <a:solidFill>
                  <a:schemeClr val="bg1">
                    <a:lumMod val="85000"/>
                    <a:lumOff val="15000"/>
                  </a:schemeClr>
                </a:solidFill>
              </a:rPr>
              <a:t>, en las propiedades del proyecto que contiene el método privado a testear:</a:t>
            </a:r>
          </a:p>
          <a:p>
            <a:pPr marL="0" indent="0">
              <a:buNone/>
            </a:pPr>
            <a:r>
              <a:rPr lang="es-ES" sz="1800" dirty="0">
                <a:solidFill>
                  <a:schemeClr val="tx1">
                    <a:lumMod val="95000"/>
                  </a:schemeClr>
                </a:solidFill>
                <a:highlight>
                  <a:srgbClr val="000000"/>
                </a:highlight>
              </a:rPr>
              <a:t>[</a:t>
            </a:r>
            <a:r>
              <a:rPr lang="es-ES" sz="1800" dirty="0" err="1">
                <a:solidFill>
                  <a:schemeClr val="tx1">
                    <a:lumMod val="95000"/>
                  </a:schemeClr>
                </a:solidFill>
                <a:highlight>
                  <a:srgbClr val="000000"/>
                </a:highlight>
              </a:rPr>
              <a:t>assembly</a:t>
            </a:r>
            <a:r>
              <a:rPr lang="es-ES" sz="1800" dirty="0">
                <a:solidFill>
                  <a:schemeClr val="tx1">
                    <a:lumMod val="95000"/>
                  </a:schemeClr>
                </a:solidFill>
                <a:highlight>
                  <a:srgbClr val="000000"/>
                </a:highlight>
              </a:rPr>
              <a:t>: </a:t>
            </a:r>
            <a:r>
              <a:rPr lang="es-ES" sz="1800" dirty="0" err="1">
                <a:solidFill>
                  <a:schemeClr val="tx1">
                    <a:lumMod val="95000"/>
                  </a:schemeClr>
                </a:solidFill>
                <a:highlight>
                  <a:srgbClr val="000000"/>
                </a:highlight>
              </a:rPr>
              <a:t>InternalsVisibleTo</a:t>
            </a:r>
            <a:r>
              <a:rPr lang="es-ES" sz="1800" dirty="0">
                <a:solidFill>
                  <a:schemeClr val="tx1">
                    <a:lumMod val="95000"/>
                  </a:schemeClr>
                </a:solidFill>
                <a:highlight>
                  <a:srgbClr val="000000"/>
                </a:highlight>
              </a:rPr>
              <a:t>(“</a:t>
            </a:r>
            <a:r>
              <a:rPr lang="es-ES" sz="1800" dirty="0" err="1">
                <a:solidFill>
                  <a:schemeClr val="tx1">
                    <a:lumMod val="95000"/>
                  </a:schemeClr>
                </a:solidFill>
                <a:highlight>
                  <a:srgbClr val="000000"/>
                </a:highlight>
              </a:rPr>
              <a:t>NombreDelProyectoDeTesting</a:t>
            </a:r>
            <a:r>
              <a:rPr lang="es-ES" sz="1800" dirty="0">
                <a:solidFill>
                  <a:schemeClr val="tx1">
                    <a:lumMod val="95000"/>
                  </a:schemeClr>
                </a:solidFill>
                <a:highlight>
                  <a:srgbClr val="000000"/>
                </a:highlight>
              </a:rPr>
              <a:t>")]</a:t>
            </a:r>
          </a:p>
          <a:p>
            <a:pPr marL="0" indent="0">
              <a:buNone/>
            </a:pPr>
            <a:r>
              <a:rPr lang="es-ES" dirty="0">
                <a:solidFill>
                  <a:schemeClr val="bg1">
                    <a:lumMod val="85000"/>
                    <a:lumOff val="15000"/>
                  </a:schemeClr>
                </a:solidFill>
              </a:rPr>
              <a:t>Esto permitirá hacer visibles los métodos internos al proyecto de </a:t>
            </a:r>
            <a:r>
              <a:rPr lang="es-ES" dirty="0" err="1">
                <a:solidFill>
                  <a:schemeClr val="bg1">
                    <a:lumMod val="85000"/>
                    <a:lumOff val="15000"/>
                  </a:schemeClr>
                </a:solidFill>
              </a:rPr>
              <a:t>testing</a:t>
            </a:r>
            <a:r>
              <a:rPr lang="es-ES" dirty="0">
                <a:solidFill>
                  <a:schemeClr val="bg1">
                    <a:lumMod val="85000"/>
                    <a:lumOff val="15000"/>
                  </a:schemeClr>
                </a:solidFill>
              </a:rPr>
              <a:t> indicado en el atributo. Para que se pueda testear el método privado se puede llamar este dentro de un </a:t>
            </a:r>
            <a:r>
              <a:rPr lang="es-ES" dirty="0" err="1">
                <a:solidFill>
                  <a:schemeClr val="bg1">
                    <a:lumMod val="85000"/>
                    <a:lumOff val="15000"/>
                  </a:schemeClr>
                </a:solidFill>
              </a:rPr>
              <a:t>internal</a:t>
            </a:r>
            <a:r>
              <a:rPr lang="es-ES" dirty="0">
                <a:solidFill>
                  <a:schemeClr val="bg1">
                    <a:lumMod val="85000"/>
                    <a:lumOff val="15000"/>
                  </a:schemeClr>
                </a:solidFill>
              </a:rPr>
              <a:t>:</a:t>
            </a:r>
            <a:br>
              <a:rPr lang="es-ES" dirty="0">
                <a:solidFill>
                  <a:schemeClr val="bg1">
                    <a:lumMod val="85000"/>
                    <a:lumOff val="15000"/>
                  </a:schemeClr>
                </a:solidFill>
              </a:rPr>
            </a:br>
            <a:endParaRPr lang="es-ES" dirty="0">
              <a:solidFill>
                <a:schemeClr val="bg1">
                  <a:lumMod val="85000"/>
                  <a:lumOff val="15000"/>
                </a:schemeClr>
              </a:solidFill>
            </a:endParaRPr>
          </a:p>
          <a:p>
            <a:pPr marL="0" indent="0">
              <a:buNone/>
            </a:pPr>
            <a:endParaRPr lang="es-ES" dirty="0">
              <a:solidFill>
                <a:schemeClr val="bg1">
                  <a:lumMod val="85000"/>
                  <a:lumOff val="15000"/>
                </a:schemeClr>
              </a:solidFill>
            </a:endParaRPr>
          </a:p>
          <a:p>
            <a:pPr marL="0" indent="0">
              <a:buNone/>
            </a:pPr>
            <a:endParaRPr lang="es-ES" dirty="0">
              <a:solidFill>
                <a:schemeClr val="bg1">
                  <a:lumMod val="85000"/>
                  <a:lumOff val="15000"/>
                </a:schemeClr>
              </a:solidFill>
            </a:endParaRPr>
          </a:p>
          <a:p>
            <a:pPr marL="0" indent="0">
              <a:buNone/>
            </a:pPr>
            <a:endParaRPr lang="es-ES" dirty="0">
              <a:solidFill>
                <a:schemeClr val="bg1">
                  <a:lumMod val="85000"/>
                  <a:lumOff val="15000"/>
                </a:schemeClr>
              </a:solidFill>
            </a:endParaRPr>
          </a:p>
          <a:p>
            <a:pPr marL="0" indent="0">
              <a:buNone/>
            </a:pPr>
            <a:endParaRPr lang="es-ES" dirty="0">
              <a:solidFill>
                <a:schemeClr val="bg1">
                  <a:lumMod val="85000"/>
                  <a:lumOff val="15000"/>
                </a:schemeClr>
              </a:solidFill>
            </a:endParaRPr>
          </a:p>
          <a:p>
            <a:pPr marL="0" indent="0">
              <a:buNone/>
            </a:pPr>
            <a:endParaRPr lang="es-ES" dirty="0">
              <a:solidFill>
                <a:schemeClr val="bg1">
                  <a:lumMod val="85000"/>
                  <a:lumOff val="15000"/>
                </a:schemeClr>
              </a:solidFill>
            </a:endParaRPr>
          </a:p>
        </p:txBody>
      </p:sp>
      <p:sp>
        <p:nvSpPr>
          <p:cNvPr id="4" name="QuadreDeText 3">
            <a:extLst>
              <a:ext uri="{FF2B5EF4-FFF2-40B4-BE49-F238E27FC236}">
                <a16:creationId xmlns:a16="http://schemas.microsoft.com/office/drawing/2014/main" id="{9FD9EF33-5919-4DC9-BB6F-5B2D19419583}"/>
              </a:ext>
            </a:extLst>
          </p:cNvPr>
          <p:cNvSpPr txBox="1"/>
          <p:nvPr/>
        </p:nvSpPr>
        <p:spPr>
          <a:xfrm>
            <a:off x="782197" y="3332889"/>
            <a:ext cx="5816906" cy="2308324"/>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ES" dirty="0" err="1">
                <a:solidFill>
                  <a:schemeClr val="tx1">
                    <a:lumMod val="95000"/>
                  </a:schemeClr>
                </a:solidFill>
              </a:rPr>
              <a:t>internal</a:t>
            </a: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DoThisForTest</a:t>
            </a:r>
            <a:r>
              <a:rPr lang="es-ES" dirty="0">
                <a:solidFill>
                  <a:schemeClr val="tx1">
                    <a:lumMod val="95000"/>
                  </a:schemeClr>
                </a:solidFill>
              </a:rPr>
              <a:t>(</a:t>
            </a:r>
            <a:r>
              <a:rPr lang="es-ES" dirty="0" err="1">
                <a:solidFill>
                  <a:schemeClr val="tx1">
                    <a:lumMod val="95000"/>
                  </a:schemeClr>
                </a:solidFill>
              </a:rPr>
              <a:t>string</a:t>
            </a:r>
            <a:r>
              <a:rPr lang="es-ES" dirty="0">
                <a:solidFill>
                  <a:schemeClr val="tx1">
                    <a:lumMod val="95000"/>
                  </a:schemeClr>
                </a:solidFill>
              </a:rPr>
              <a:t> </a:t>
            </a:r>
            <a:r>
              <a:rPr lang="es-ES" dirty="0" err="1">
                <a:solidFill>
                  <a:schemeClr val="tx1">
                    <a:lumMod val="95000"/>
                  </a:schemeClr>
                </a:solidFill>
              </a:rPr>
              <a:t>name</a:t>
            </a:r>
            <a:r>
              <a:rPr lang="es-ES" dirty="0">
                <a:solidFill>
                  <a:schemeClr val="tx1">
                    <a:lumMod val="95000"/>
                  </a:schemeClr>
                </a:solidFill>
              </a:rPr>
              <a:t>) {</a:t>
            </a:r>
          </a:p>
          <a:p>
            <a:r>
              <a:rPr lang="es-ES" dirty="0">
                <a:solidFill>
                  <a:schemeClr val="tx1">
                    <a:lumMod val="95000"/>
                  </a:schemeClr>
                </a:solidFill>
              </a:rPr>
              <a:t>    </a:t>
            </a:r>
            <a:r>
              <a:rPr lang="es-ES" dirty="0" err="1">
                <a:solidFill>
                  <a:schemeClr val="tx1">
                    <a:lumMod val="95000"/>
                  </a:schemeClr>
                </a:solidFill>
              </a:rPr>
              <a:t>DoThis</a:t>
            </a:r>
            <a:r>
              <a:rPr lang="es-ES" dirty="0">
                <a:solidFill>
                  <a:schemeClr val="tx1">
                    <a:lumMod val="95000"/>
                  </a:schemeClr>
                </a:solidFill>
              </a:rPr>
              <a:t>(</a:t>
            </a:r>
            <a:r>
              <a:rPr lang="es-ES" dirty="0" err="1">
                <a:solidFill>
                  <a:schemeClr val="tx1">
                    <a:lumMod val="95000"/>
                  </a:schemeClr>
                </a:solidFill>
              </a:rPr>
              <a:t>name</a:t>
            </a:r>
            <a:r>
              <a:rPr lang="es-ES" dirty="0">
                <a:solidFill>
                  <a:schemeClr val="tx1">
                    <a:lumMod val="95000"/>
                  </a:schemeClr>
                </a:solidFill>
              </a:rPr>
              <a:t>);</a:t>
            </a:r>
          </a:p>
          <a:p>
            <a:r>
              <a:rPr lang="es-ES" dirty="0">
                <a:solidFill>
                  <a:schemeClr val="tx1">
                    <a:lumMod val="95000"/>
                  </a:schemeClr>
                </a:solidFill>
              </a:rPr>
              <a:t>}</a:t>
            </a:r>
          </a:p>
          <a:p>
            <a:endParaRPr lang="es-ES" dirty="0">
              <a:solidFill>
                <a:schemeClr val="tx1">
                  <a:lumMod val="95000"/>
                </a:schemeClr>
              </a:solidFill>
            </a:endParaRPr>
          </a:p>
          <a:p>
            <a:r>
              <a:rPr lang="es-ES" dirty="0" err="1">
                <a:solidFill>
                  <a:schemeClr val="tx1">
                    <a:lumMod val="95000"/>
                  </a:schemeClr>
                </a:solidFill>
              </a:rPr>
              <a:t>private</a:t>
            </a:r>
            <a:r>
              <a:rPr lang="es-ES" dirty="0">
                <a:solidFill>
                  <a:schemeClr val="tx1">
                    <a:lumMod val="95000"/>
                  </a:schemeClr>
                </a:solidFill>
              </a:rPr>
              <a:t> </a:t>
            </a:r>
            <a:r>
              <a:rPr lang="es-ES" dirty="0" err="1">
                <a:solidFill>
                  <a:schemeClr val="tx1">
                    <a:lumMod val="95000"/>
                  </a:schemeClr>
                </a:solidFill>
              </a:rPr>
              <a:t>void</a:t>
            </a:r>
            <a:r>
              <a:rPr lang="es-ES" dirty="0">
                <a:solidFill>
                  <a:schemeClr val="tx1">
                    <a:lumMod val="95000"/>
                  </a:schemeClr>
                </a:solidFill>
              </a:rPr>
              <a:t> </a:t>
            </a:r>
            <a:r>
              <a:rPr lang="es-ES" dirty="0" err="1">
                <a:solidFill>
                  <a:schemeClr val="tx1">
                    <a:lumMod val="95000"/>
                  </a:schemeClr>
                </a:solidFill>
              </a:rPr>
              <a:t>DoThis</a:t>
            </a:r>
            <a:r>
              <a:rPr lang="es-ES" dirty="0">
                <a:solidFill>
                  <a:schemeClr val="tx1">
                    <a:lumMod val="95000"/>
                  </a:schemeClr>
                </a:solidFill>
              </a:rPr>
              <a:t>(</a:t>
            </a:r>
            <a:r>
              <a:rPr lang="es-ES" dirty="0" err="1">
                <a:solidFill>
                  <a:schemeClr val="tx1">
                    <a:lumMod val="95000"/>
                  </a:schemeClr>
                </a:solidFill>
              </a:rPr>
              <a:t>string</a:t>
            </a:r>
            <a:r>
              <a:rPr lang="es-ES" dirty="0">
                <a:solidFill>
                  <a:schemeClr val="tx1">
                    <a:lumMod val="95000"/>
                  </a:schemeClr>
                </a:solidFill>
              </a:rPr>
              <a:t> </a:t>
            </a:r>
            <a:r>
              <a:rPr lang="es-ES" dirty="0" err="1">
                <a:solidFill>
                  <a:schemeClr val="tx1">
                    <a:lumMod val="95000"/>
                  </a:schemeClr>
                </a:solidFill>
              </a:rPr>
              <a:t>name</a:t>
            </a:r>
            <a:r>
              <a:rPr lang="es-ES" dirty="0">
                <a:solidFill>
                  <a:schemeClr val="tx1">
                    <a:lumMod val="95000"/>
                  </a:schemeClr>
                </a:solidFill>
              </a:rPr>
              <a:t>) {</a:t>
            </a:r>
          </a:p>
          <a:p>
            <a:r>
              <a:rPr lang="es-ES" dirty="0">
                <a:solidFill>
                  <a:schemeClr val="tx1">
                    <a:lumMod val="95000"/>
                  </a:schemeClr>
                </a:solidFill>
              </a:rPr>
              <a:t>    // Real </a:t>
            </a:r>
            <a:r>
              <a:rPr lang="es-ES" dirty="0" err="1">
                <a:solidFill>
                  <a:schemeClr val="tx1">
                    <a:lumMod val="95000"/>
                  </a:schemeClr>
                </a:solidFill>
              </a:rPr>
              <a:t>implementation</a:t>
            </a:r>
            <a:endParaRPr lang="es-ES" dirty="0">
              <a:solidFill>
                <a:schemeClr val="tx1">
                  <a:lumMod val="95000"/>
                </a:schemeClr>
              </a:solidFill>
            </a:endParaRPr>
          </a:p>
          <a:p>
            <a:r>
              <a:rPr lang="es-ES" dirty="0">
                <a:solidFill>
                  <a:schemeClr val="tx1">
                    <a:lumMod val="95000"/>
                  </a:schemeClr>
                </a:solidFill>
              </a:rPr>
              <a:t>}</a:t>
            </a:r>
          </a:p>
          <a:p>
            <a:endParaRPr lang="ca-ES" dirty="0">
              <a:solidFill>
                <a:schemeClr val="tx1">
                  <a:lumMod val="95000"/>
                </a:schemeClr>
              </a:solidFill>
            </a:endParaRPr>
          </a:p>
        </p:txBody>
      </p:sp>
    </p:spTree>
    <p:extLst>
      <p:ext uri="{BB962C8B-B14F-4D97-AF65-F5344CB8AC3E}">
        <p14:creationId xmlns:p14="http://schemas.microsoft.com/office/powerpoint/2010/main" val="886917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D761D-65C8-453D-A59A-156AB1A5EDB7}"/>
              </a:ext>
            </a:extLst>
          </p:cNvPr>
          <p:cNvSpPr>
            <a:spLocks noGrp="1"/>
          </p:cNvSpPr>
          <p:nvPr>
            <p:ph type="title"/>
          </p:nvPr>
        </p:nvSpPr>
        <p:spPr>
          <a:xfrm>
            <a:off x="684212" y="5335057"/>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a:t>
            </a:r>
            <a:r>
              <a:rPr lang="es-ES" sz="2000" dirty="0" err="1">
                <a:solidFill>
                  <a:prstClr val="white"/>
                </a:solidFill>
              </a:rPr>
              <a:t>Integration</a:t>
            </a:r>
            <a:r>
              <a:rPr lang="es-ES" sz="2000" dirty="0">
                <a:solidFill>
                  <a:prstClr val="white"/>
                </a:solidFill>
              </a:rPr>
              <a:t> </a:t>
            </a:r>
            <a:r>
              <a:rPr lang="es-ES" sz="2000" dirty="0" err="1">
                <a:solidFill>
                  <a:prstClr val="white"/>
                </a:solidFill>
              </a:rPr>
              <a:t>Tests</a:t>
            </a:r>
            <a:endParaRPr lang="es-ES" dirty="0"/>
          </a:p>
        </p:txBody>
      </p:sp>
      <p:sp>
        <p:nvSpPr>
          <p:cNvPr id="3" name="Marcador de contenido 2">
            <a:extLst>
              <a:ext uri="{FF2B5EF4-FFF2-40B4-BE49-F238E27FC236}">
                <a16:creationId xmlns:a16="http://schemas.microsoft.com/office/drawing/2014/main" id="{DA4A0B1B-06E0-4392-AF5C-4E7ACC5EDB67}"/>
              </a:ext>
            </a:extLst>
          </p:cNvPr>
          <p:cNvSpPr>
            <a:spLocks noGrp="1"/>
          </p:cNvSpPr>
          <p:nvPr>
            <p:ph idx="1"/>
          </p:nvPr>
        </p:nvSpPr>
        <p:spPr>
          <a:xfrm>
            <a:off x="684212" y="685800"/>
            <a:ext cx="8534400" cy="5029200"/>
          </a:xfrm>
        </p:spPr>
        <p:txBody>
          <a:bodyPr>
            <a:normAutofit/>
          </a:bodyPr>
          <a:lstStyle/>
          <a:p>
            <a:pPr marL="0" indent="0">
              <a:buNone/>
            </a:pPr>
            <a:r>
              <a:rPr lang="es-ES" dirty="0">
                <a:solidFill>
                  <a:schemeClr val="bg1">
                    <a:lumMod val="85000"/>
                    <a:lumOff val="15000"/>
                  </a:schemeClr>
                </a:solidFill>
              </a:rPr>
              <a:t>Los </a:t>
            </a:r>
            <a:r>
              <a:rPr lang="es-ES" dirty="0" err="1">
                <a:solidFill>
                  <a:schemeClr val="bg1">
                    <a:lumMod val="85000"/>
                    <a:lumOff val="15000"/>
                  </a:schemeClr>
                </a:solidFill>
              </a:rPr>
              <a:t>Integration</a:t>
            </a:r>
            <a:r>
              <a:rPr lang="es-ES" dirty="0">
                <a:solidFill>
                  <a:schemeClr val="bg1">
                    <a:lumMod val="85000"/>
                    <a:lumOff val="15000"/>
                  </a:schemeClr>
                </a:solidFill>
              </a:rPr>
              <a:t> </a:t>
            </a:r>
            <a:r>
              <a:rPr lang="es-ES" dirty="0" err="1">
                <a:solidFill>
                  <a:schemeClr val="bg1">
                    <a:lumMod val="85000"/>
                    <a:lumOff val="15000"/>
                  </a:schemeClr>
                </a:solidFill>
              </a:rPr>
              <a:t>Tests</a:t>
            </a:r>
            <a:r>
              <a:rPr lang="es-ES" dirty="0">
                <a:solidFill>
                  <a:schemeClr val="bg1">
                    <a:lumMod val="85000"/>
                    <a:lumOff val="15000"/>
                  </a:schemeClr>
                </a:solidFill>
              </a:rPr>
              <a:t> son similares a los Unit </a:t>
            </a:r>
            <a:r>
              <a:rPr lang="es-ES" dirty="0" err="1">
                <a:solidFill>
                  <a:schemeClr val="bg1">
                    <a:lumMod val="85000"/>
                    <a:lumOff val="15000"/>
                  </a:schemeClr>
                </a:solidFill>
              </a:rPr>
              <a:t>Tests</a:t>
            </a:r>
            <a:r>
              <a:rPr lang="es-ES" dirty="0">
                <a:solidFill>
                  <a:schemeClr val="bg1">
                    <a:lumMod val="85000"/>
                    <a:lumOff val="15000"/>
                  </a:schemeClr>
                </a:solidFill>
              </a:rPr>
              <a:t> en los siguientes aspectos:</a:t>
            </a:r>
          </a:p>
          <a:p>
            <a:r>
              <a:rPr lang="es-ES" b="1" u="sng" dirty="0">
                <a:solidFill>
                  <a:schemeClr val="bg1">
                    <a:lumMod val="85000"/>
                    <a:lumOff val="15000"/>
                  </a:schemeClr>
                </a:solidFill>
              </a:rPr>
              <a:t>Automatizables</a:t>
            </a:r>
            <a:r>
              <a:rPr lang="es-ES" dirty="0">
                <a:solidFill>
                  <a:schemeClr val="bg1">
                    <a:lumMod val="85000"/>
                    <a:lumOff val="15000"/>
                  </a:schemeClr>
                </a:solidFill>
              </a:rPr>
              <a:t>: La ejecución de cada test no tiene que requerir intervención manual</a:t>
            </a:r>
          </a:p>
          <a:p>
            <a:r>
              <a:rPr lang="es-ES" b="1" u="sng" dirty="0">
                <a:solidFill>
                  <a:schemeClr val="bg1">
                    <a:lumMod val="85000"/>
                    <a:lumOff val="15000"/>
                  </a:schemeClr>
                </a:solidFill>
              </a:rPr>
              <a:t>Repetibles</a:t>
            </a:r>
            <a:r>
              <a:rPr lang="es-ES" dirty="0">
                <a:solidFill>
                  <a:schemeClr val="bg1">
                    <a:lumMod val="85000"/>
                    <a:lumOff val="15000"/>
                  </a:schemeClr>
                </a:solidFill>
              </a:rPr>
              <a:t>: Cada test se tiene que poder ejecutar de la misma manera todas las veces que se quiera, siendo su estado inicial el mismo</a:t>
            </a:r>
          </a:p>
          <a:p>
            <a:r>
              <a:rPr lang="es-ES" b="1" u="sng" dirty="0">
                <a:solidFill>
                  <a:schemeClr val="bg1">
                    <a:lumMod val="85000"/>
                    <a:lumOff val="15000"/>
                  </a:schemeClr>
                </a:solidFill>
              </a:rPr>
              <a:t>Independientes</a:t>
            </a:r>
            <a:r>
              <a:rPr lang="es-ES" dirty="0">
                <a:solidFill>
                  <a:schemeClr val="bg1">
                    <a:lumMod val="85000"/>
                    <a:lumOff val="15000"/>
                  </a:schemeClr>
                </a:solidFill>
              </a:rPr>
              <a:t>: La ejecución o existencia de un test no tiene que influir en la ejecución o existencia de ningún otro.</a:t>
            </a:r>
          </a:p>
          <a:p>
            <a:pPr marL="0" indent="0">
              <a:buNone/>
            </a:pPr>
            <a:r>
              <a:rPr lang="es-ES" dirty="0">
                <a:solidFill>
                  <a:schemeClr val="bg1">
                    <a:lumMod val="85000"/>
                    <a:lumOff val="15000"/>
                  </a:schemeClr>
                </a:solidFill>
              </a:rPr>
              <a:t>A diferencia de los Unit </a:t>
            </a:r>
            <a:r>
              <a:rPr lang="es-ES" dirty="0" err="1">
                <a:solidFill>
                  <a:schemeClr val="bg1">
                    <a:lumMod val="85000"/>
                    <a:lumOff val="15000"/>
                  </a:schemeClr>
                </a:solidFill>
              </a:rPr>
              <a:t>Tests</a:t>
            </a:r>
            <a:r>
              <a:rPr lang="es-ES" dirty="0">
                <a:solidFill>
                  <a:schemeClr val="bg1">
                    <a:lumMod val="85000"/>
                    <a:lumOff val="15000"/>
                  </a:schemeClr>
                </a:solidFill>
              </a:rPr>
              <a:t>, en cambio, los </a:t>
            </a:r>
            <a:r>
              <a:rPr lang="es-ES" dirty="0" err="1">
                <a:solidFill>
                  <a:schemeClr val="bg1">
                    <a:lumMod val="85000"/>
                    <a:lumOff val="15000"/>
                  </a:schemeClr>
                </a:solidFill>
              </a:rPr>
              <a:t>tests</a:t>
            </a:r>
            <a:r>
              <a:rPr lang="es-ES" dirty="0">
                <a:solidFill>
                  <a:schemeClr val="bg1">
                    <a:lumMod val="85000"/>
                    <a:lumOff val="15000"/>
                  </a:schemeClr>
                </a:solidFill>
              </a:rPr>
              <a:t> de integración no simulan partes de código sino que prueban la ejecución real de lo que se testea</a:t>
            </a:r>
          </a:p>
          <a:p>
            <a:endParaRPr lang="es-ES" dirty="0">
              <a:solidFill>
                <a:schemeClr val="bg1">
                  <a:lumMod val="85000"/>
                  <a:lumOff val="15000"/>
                </a:schemeClr>
              </a:solidFill>
            </a:endParaRPr>
          </a:p>
        </p:txBody>
      </p:sp>
    </p:spTree>
    <p:extLst>
      <p:ext uri="{BB962C8B-B14F-4D97-AF65-F5344CB8AC3E}">
        <p14:creationId xmlns:p14="http://schemas.microsoft.com/office/powerpoint/2010/main" val="237944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6430B-F280-4FFB-84A6-806647A04FF1}"/>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Que son y para que se utilizan</a:t>
            </a:r>
            <a:endParaRPr lang="es-ES" dirty="0"/>
          </a:p>
        </p:txBody>
      </p:sp>
      <p:sp>
        <p:nvSpPr>
          <p:cNvPr id="3" name="Marcador de contenido 2">
            <a:extLst>
              <a:ext uri="{FF2B5EF4-FFF2-40B4-BE49-F238E27FC236}">
                <a16:creationId xmlns:a16="http://schemas.microsoft.com/office/drawing/2014/main" id="{74450A3D-7DEC-4CD1-83EA-908D860C6DD0}"/>
              </a:ext>
            </a:extLst>
          </p:cNvPr>
          <p:cNvSpPr>
            <a:spLocks noGrp="1"/>
          </p:cNvSpPr>
          <p:nvPr>
            <p:ph idx="1"/>
          </p:nvPr>
        </p:nvSpPr>
        <p:spPr>
          <a:xfrm>
            <a:off x="684212" y="685800"/>
            <a:ext cx="8534400" cy="3615267"/>
          </a:xfrm>
        </p:spPr>
        <p:txBody>
          <a:bodyPr/>
          <a:lstStyle/>
          <a:p>
            <a:pPr marL="0" indent="0">
              <a:buNone/>
            </a:pPr>
            <a:r>
              <a:rPr lang="es-ES" dirty="0">
                <a:solidFill>
                  <a:schemeClr val="bg1">
                    <a:lumMod val="85000"/>
                    <a:lumOff val="15000"/>
                  </a:schemeClr>
                </a:solidFill>
              </a:rPr>
              <a:t>Los </a:t>
            </a:r>
            <a:r>
              <a:rPr lang="es-ES" dirty="0" err="1">
                <a:solidFill>
                  <a:schemeClr val="bg1">
                    <a:lumMod val="85000"/>
                    <a:lumOff val="15000"/>
                  </a:schemeClr>
                </a:solidFill>
              </a:rPr>
              <a:t>unit</a:t>
            </a:r>
            <a:r>
              <a:rPr lang="es-ES" dirty="0">
                <a:solidFill>
                  <a:schemeClr val="bg1">
                    <a:lumMod val="85000"/>
                    <a:lumOff val="15000"/>
                  </a:schemeClr>
                </a:solidFill>
              </a:rPr>
              <a:t> </a:t>
            </a:r>
            <a:r>
              <a:rPr lang="es-ES" dirty="0" err="1">
                <a:solidFill>
                  <a:schemeClr val="bg1">
                    <a:lumMod val="85000"/>
                    <a:lumOff val="15000"/>
                  </a:schemeClr>
                </a:solidFill>
              </a:rPr>
              <a:t>tests</a:t>
            </a:r>
            <a:r>
              <a:rPr lang="es-ES" dirty="0">
                <a:solidFill>
                  <a:schemeClr val="bg1">
                    <a:lumMod val="85000"/>
                    <a:lumOff val="15000"/>
                  </a:schemeClr>
                </a:solidFill>
              </a:rPr>
              <a:t> deben ser:</a:t>
            </a:r>
          </a:p>
          <a:p>
            <a:r>
              <a:rPr lang="es-ES" b="1" u="sng" dirty="0">
                <a:solidFill>
                  <a:schemeClr val="bg1">
                    <a:lumMod val="85000"/>
                    <a:lumOff val="15000"/>
                  </a:schemeClr>
                </a:solidFill>
              </a:rPr>
              <a:t>Automatizables</a:t>
            </a:r>
            <a:r>
              <a:rPr lang="es-ES" dirty="0">
                <a:solidFill>
                  <a:schemeClr val="bg1">
                    <a:lumMod val="85000"/>
                    <a:lumOff val="15000"/>
                  </a:schemeClr>
                </a:solidFill>
              </a:rPr>
              <a:t>: La ejecución de cada test no tiene que requerir intervención manual</a:t>
            </a:r>
          </a:p>
          <a:p>
            <a:r>
              <a:rPr lang="es-ES" b="1" u="sng" dirty="0">
                <a:solidFill>
                  <a:schemeClr val="bg1">
                    <a:lumMod val="85000"/>
                    <a:lumOff val="15000"/>
                  </a:schemeClr>
                </a:solidFill>
              </a:rPr>
              <a:t>Completas</a:t>
            </a:r>
            <a:r>
              <a:rPr lang="es-ES" dirty="0">
                <a:solidFill>
                  <a:schemeClr val="bg1">
                    <a:lumMod val="85000"/>
                    <a:lumOff val="15000"/>
                  </a:schemeClr>
                </a:solidFill>
              </a:rPr>
              <a:t>: Se testea la mayor parte posible del código</a:t>
            </a:r>
          </a:p>
          <a:p>
            <a:r>
              <a:rPr lang="es-ES" b="1" u="sng" dirty="0">
                <a:solidFill>
                  <a:schemeClr val="bg1">
                    <a:lumMod val="85000"/>
                    <a:lumOff val="15000"/>
                  </a:schemeClr>
                </a:solidFill>
              </a:rPr>
              <a:t>Repetibles</a:t>
            </a:r>
            <a:r>
              <a:rPr lang="es-ES" dirty="0">
                <a:solidFill>
                  <a:schemeClr val="bg1">
                    <a:lumMod val="85000"/>
                    <a:lumOff val="15000"/>
                  </a:schemeClr>
                </a:solidFill>
              </a:rPr>
              <a:t>: Cada test se tiene que poder ejecutar de la misma manera todas las veces que se quiera, siendo su estado inicial el mismo</a:t>
            </a:r>
          </a:p>
          <a:p>
            <a:r>
              <a:rPr lang="es-ES" b="1" u="sng" dirty="0">
                <a:solidFill>
                  <a:schemeClr val="bg1">
                    <a:lumMod val="85000"/>
                    <a:lumOff val="15000"/>
                  </a:schemeClr>
                </a:solidFill>
              </a:rPr>
              <a:t>Independientes</a:t>
            </a:r>
            <a:r>
              <a:rPr lang="es-ES" dirty="0">
                <a:solidFill>
                  <a:schemeClr val="bg1">
                    <a:lumMod val="85000"/>
                    <a:lumOff val="15000"/>
                  </a:schemeClr>
                </a:solidFill>
              </a:rPr>
              <a:t>: La ejecución o existencia de un test no tiene que influir en la ejecución o existencia de ningún otro.</a:t>
            </a:r>
          </a:p>
          <a:p>
            <a:endParaRPr lang="es-ES" dirty="0">
              <a:solidFill>
                <a:schemeClr val="bg1">
                  <a:lumMod val="85000"/>
                  <a:lumOff val="15000"/>
                </a:schemeClr>
              </a:solidFill>
            </a:endParaRPr>
          </a:p>
        </p:txBody>
      </p:sp>
    </p:spTree>
    <p:extLst>
      <p:ext uri="{BB962C8B-B14F-4D97-AF65-F5344CB8AC3E}">
        <p14:creationId xmlns:p14="http://schemas.microsoft.com/office/powerpoint/2010/main" val="395450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43B49-A49E-46AD-9D5A-4C82CD6B12E5}"/>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Integración continua</a:t>
            </a:r>
            <a:endParaRPr lang="es-ES" dirty="0"/>
          </a:p>
        </p:txBody>
      </p:sp>
      <p:sp>
        <p:nvSpPr>
          <p:cNvPr id="3" name="Marcador de contenido 2">
            <a:extLst>
              <a:ext uri="{FF2B5EF4-FFF2-40B4-BE49-F238E27FC236}">
                <a16:creationId xmlns:a16="http://schemas.microsoft.com/office/drawing/2014/main" id="{62879272-3E77-4E1A-B378-77229E0D50F3}"/>
              </a:ext>
            </a:extLst>
          </p:cNvPr>
          <p:cNvSpPr>
            <a:spLocks noGrp="1"/>
          </p:cNvSpPr>
          <p:nvPr>
            <p:ph idx="1"/>
          </p:nvPr>
        </p:nvSpPr>
        <p:spPr/>
        <p:txBody>
          <a:bodyPr/>
          <a:lstStyle/>
          <a:p>
            <a:pPr marL="0" indent="0">
              <a:buNone/>
            </a:pPr>
            <a:r>
              <a:rPr lang="es-ES" dirty="0">
                <a:solidFill>
                  <a:schemeClr val="bg1">
                    <a:lumMod val="85000"/>
                    <a:lumOff val="15000"/>
                  </a:schemeClr>
                </a:solidFill>
              </a:rPr>
              <a:t>La ejecución automática de los Unit </a:t>
            </a:r>
            <a:r>
              <a:rPr lang="es-ES" dirty="0" err="1">
                <a:solidFill>
                  <a:schemeClr val="bg1">
                    <a:lumMod val="85000"/>
                    <a:lumOff val="15000"/>
                  </a:schemeClr>
                </a:solidFill>
              </a:rPr>
              <a:t>Tests</a:t>
            </a:r>
            <a:r>
              <a:rPr lang="es-ES" dirty="0">
                <a:solidFill>
                  <a:schemeClr val="bg1">
                    <a:lumMod val="85000"/>
                    <a:lumOff val="15000"/>
                  </a:schemeClr>
                </a:solidFill>
              </a:rPr>
              <a:t> es indispensable en un sistema que implemente </a:t>
            </a:r>
            <a:r>
              <a:rPr lang="es-ES" b="1" u="sng" dirty="0">
                <a:solidFill>
                  <a:schemeClr val="bg1">
                    <a:lumMod val="85000"/>
                    <a:lumOff val="15000"/>
                  </a:schemeClr>
                </a:solidFill>
              </a:rPr>
              <a:t>Integración Continua</a:t>
            </a:r>
            <a:r>
              <a:rPr lang="es-ES" dirty="0">
                <a:solidFill>
                  <a:schemeClr val="bg1">
                    <a:lumMod val="85000"/>
                    <a:lumOff val="15000"/>
                  </a:schemeClr>
                </a:solidFill>
              </a:rPr>
              <a:t>, o sea la integración automática, en entornos como Visual Studio </a:t>
            </a:r>
            <a:r>
              <a:rPr lang="es-ES" dirty="0" err="1">
                <a:solidFill>
                  <a:schemeClr val="bg1">
                    <a:lumMod val="85000"/>
                    <a:lumOff val="15000"/>
                  </a:schemeClr>
                </a:solidFill>
              </a:rPr>
              <a:t>OnLine</a:t>
            </a:r>
            <a:r>
              <a:rPr lang="es-ES" dirty="0">
                <a:solidFill>
                  <a:schemeClr val="bg1">
                    <a:lumMod val="85000"/>
                    <a:lumOff val="15000"/>
                  </a:schemeClr>
                </a:solidFill>
              </a:rPr>
              <a:t>, lo más a menudo posible, con verifica del código subido mediante ejecución de los </a:t>
            </a:r>
            <a:r>
              <a:rPr lang="es-ES" dirty="0" err="1">
                <a:solidFill>
                  <a:schemeClr val="bg1">
                    <a:lumMod val="85000"/>
                    <a:lumOff val="15000"/>
                  </a:schemeClr>
                </a:solidFill>
              </a:rPr>
              <a:t>tests</a:t>
            </a:r>
            <a:r>
              <a:rPr lang="es-ES" dirty="0">
                <a:solidFill>
                  <a:schemeClr val="bg1">
                    <a:lumMod val="85000"/>
                    <a:lumOff val="15000"/>
                  </a:schemeClr>
                </a:solidFill>
              </a:rPr>
              <a:t> por parte del servidor.</a:t>
            </a:r>
          </a:p>
        </p:txBody>
      </p:sp>
    </p:spTree>
    <p:extLst>
      <p:ext uri="{BB962C8B-B14F-4D97-AF65-F5344CB8AC3E}">
        <p14:creationId xmlns:p14="http://schemas.microsoft.com/office/powerpoint/2010/main" val="62149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0C21BA-1433-41E7-B4E5-AD2406313DF5}"/>
              </a:ext>
            </a:extLst>
          </p:cNvPr>
          <p:cNvSpPr>
            <a:spLocks noGrp="1"/>
          </p:cNvSpPr>
          <p:nvPr>
            <p:ph idx="1"/>
          </p:nvPr>
        </p:nvSpPr>
        <p:spPr/>
        <p:txBody>
          <a:bodyPr/>
          <a:lstStyle/>
          <a:p>
            <a:pPr marL="0" indent="0">
              <a:buNone/>
            </a:pPr>
            <a:r>
              <a:rPr lang="es-ES" dirty="0">
                <a:solidFill>
                  <a:schemeClr val="bg1">
                    <a:lumMod val="85000"/>
                    <a:lumOff val="15000"/>
                  </a:schemeClr>
                </a:solidFill>
              </a:rPr>
              <a:t>Para que un código sea </a:t>
            </a:r>
            <a:r>
              <a:rPr lang="es-ES" dirty="0" err="1">
                <a:solidFill>
                  <a:schemeClr val="bg1">
                    <a:lumMod val="85000"/>
                    <a:lumOff val="15000"/>
                  </a:schemeClr>
                </a:solidFill>
              </a:rPr>
              <a:t>testeable</a:t>
            </a:r>
            <a:r>
              <a:rPr lang="es-ES" dirty="0">
                <a:solidFill>
                  <a:schemeClr val="bg1">
                    <a:lumMod val="85000"/>
                    <a:lumOff val="15000"/>
                  </a:schemeClr>
                </a:solidFill>
              </a:rPr>
              <a:t> hay que seguir unas normas, como las denominadas DRY (</a:t>
            </a:r>
            <a:r>
              <a:rPr lang="es-ES" dirty="0" err="1">
                <a:solidFill>
                  <a:schemeClr val="bg1">
                    <a:lumMod val="85000"/>
                    <a:lumOff val="15000"/>
                  </a:schemeClr>
                </a:solidFill>
              </a:rPr>
              <a:t>Don’t</a:t>
            </a:r>
            <a:r>
              <a:rPr lang="es-ES" dirty="0">
                <a:solidFill>
                  <a:schemeClr val="bg1">
                    <a:lumMod val="85000"/>
                    <a:lumOff val="15000"/>
                  </a:schemeClr>
                </a:solidFill>
              </a:rPr>
              <a:t> </a:t>
            </a:r>
            <a:r>
              <a:rPr lang="es-ES" dirty="0" err="1">
                <a:solidFill>
                  <a:schemeClr val="bg1">
                    <a:lumMod val="85000"/>
                    <a:lumOff val="15000"/>
                  </a:schemeClr>
                </a:solidFill>
              </a:rPr>
              <a:t>Repeat</a:t>
            </a:r>
            <a:r>
              <a:rPr lang="es-ES" dirty="0">
                <a:solidFill>
                  <a:schemeClr val="bg1">
                    <a:lumMod val="85000"/>
                    <a:lumOff val="15000"/>
                  </a:schemeClr>
                </a:solidFill>
              </a:rPr>
              <a:t> </a:t>
            </a:r>
            <a:r>
              <a:rPr lang="es-ES" dirty="0" err="1">
                <a:solidFill>
                  <a:schemeClr val="bg1">
                    <a:lumMod val="85000"/>
                    <a:lumOff val="15000"/>
                  </a:schemeClr>
                </a:solidFill>
              </a:rPr>
              <a:t>Yourserlf</a:t>
            </a:r>
            <a:r>
              <a:rPr lang="es-ES" dirty="0">
                <a:solidFill>
                  <a:schemeClr val="bg1">
                    <a:lumMod val="85000"/>
                    <a:lumOff val="15000"/>
                  </a:schemeClr>
                </a:solidFill>
              </a:rPr>
              <a:t>) y SOLID, evitar cuanto más </a:t>
            </a:r>
            <a:r>
              <a:rPr lang="es-ES" dirty="0" err="1">
                <a:solidFill>
                  <a:schemeClr val="bg1">
                    <a:lumMod val="85000"/>
                    <a:lumOff val="15000"/>
                  </a:schemeClr>
                </a:solidFill>
              </a:rPr>
              <a:t>posibile</a:t>
            </a:r>
            <a:r>
              <a:rPr lang="es-ES" dirty="0">
                <a:solidFill>
                  <a:schemeClr val="bg1">
                    <a:lumMod val="85000"/>
                    <a:lumOff val="15000"/>
                  </a:schemeClr>
                </a:solidFill>
              </a:rPr>
              <a:t> los “new”, utilizar </a:t>
            </a:r>
            <a:r>
              <a:rPr lang="es-ES" dirty="0" err="1">
                <a:solidFill>
                  <a:schemeClr val="bg1">
                    <a:lumMod val="85000"/>
                    <a:lumOff val="15000"/>
                  </a:schemeClr>
                </a:solidFill>
              </a:rPr>
              <a:t>IoC</a:t>
            </a:r>
            <a:r>
              <a:rPr lang="es-ES" dirty="0">
                <a:solidFill>
                  <a:schemeClr val="bg1">
                    <a:lumMod val="85000"/>
                    <a:lumOff val="15000"/>
                  </a:schemeClr>
                </a:solidFill>
              </a:rPr>
              <a:t>, sin el cual sería imposible simular el comportamiento de las partes de código que no nos interesa testear en cuanto “externas”.</a:t>
            </a:r>
          </a:p>
        </p:txBody>
      </p:sp>
      <p:sp>
        <p:nvSpPr>
          <p:cNvPr id="4" name="Título 1">
            <a:extLst>
              <a:ext uri="{FF2B5EF4-FFF2-40B4-BE49-F238E27FC236}">
                <a16:creationId xmlns:a16="http://schemas.microsoft.com/office/drawing/2014/main" id="{FBCF96D1-697F-4E94-BF39-9A9FBBD64AD3}"/>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Conceptos base</a:t>
            </a:r>
            <a:endParaRPr lang="es-ES" dirty="0"/>
          </a:p>
        </p:txBody>
      </p:sp>
    </p:spTree>
    <p:extLst>
      <p:ext uri="{BB962C8B-B14F-4D97-AF65-F5344CB8AC3E}">
        <p14:creationId xmlns:p14="http://schemas.microsoft.com/office/powerpoint/2010/main" val="372557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48F0B-3421-4D98-9908-B9170F0DA554}"/>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Conceptos base</a:t>
            </a:r>
            <a:endParaRPr lang="es-ES" dirty="0"/>
          </a:p>
        </p:txBody>
      </p:sp>
      <p:sp>
        <p:nvSpPr>
          <p:cNvPr id="3" name="Marcador de contenido 2">
            <a:extLst>
              <a:ext uri="{FF2B5EF4-FFF2-40B4-BE49-F238E27FC236}">
                <a16:creationId xmlns:a16="http://schemas.microsoft.com/office/drawing/2014/main" id="{178346E4-76DA-4F86-9F8E-9C91E737FEB0}"/>
              </a:ext>
            </a:extLst>
          </p:cNvPr>
          <p:cNvSpPr>
            <a:spLocks noGrp="1"/>
          </p:cNvSpPr>
          <p:nvPr>
            <p:ph idx="1"/>
          </p:nvPr>
        </p:nvSpPr>
        <p:spPr/>
        <p:txBody>
          <a:bodyPr/>
          <a:lstStyle/>
          <a:p>
            <a:pPr marL="0" indent="0">
              <a:buNone/>
            </a:pPr>
            <a:r>
              <a:rPr lang="es-ES" dirty="0">
                <a:solidFill>
                  <a:schemeClr val="bg1">
                    <a:lumMod val="85000"/>
                    <a:lumOff val="15000"/>
                  </a:schemeClr>
                </a:solidFill>
              </a:rPr>
              <a:t>Existen varios tipos posibles de Unit </a:t>
            </a:r>
            <a:r>
              <a:rPr lang="es-ES" dirty="0" err="1">
                <a:solidFill>
                  <a:schemeClr val="bg1">
                    <a:lumMod val="85000"/>
                    <a:lumOff val="15000"/>
                  </a:schemeClr>
                </a:solidFill>
              </a:rPr>
              <a:t>Tests</a:t>
            </a:r>
            <a:r>
              <a:rPr lang="es-ES" dirty="0">
                <a:solidFill>
                  <a:schemeClr val="bg1">
                    <a:lumMod val="85000"/>
                    <a:lumOff val="15000"/>
                  </a:schemeClr>
                </a:solidFill>
              </a:rPr>
              <a:t>:</a:t>
            </a:r>
          </a:p>
          <a:p>
            <a:r>
              <a:rPr lang="es-ES" b="1" dirty="0" err="1">
                <a:solidFill>
                  <a:schemeClr val="bg1">
                    <a:lumMod val="85000"/>
                    <a:lumOff val="15000"/>
                  </a:schemeClr>
                </a:solidFill>
              </a:rPr>
              <a:t>MSTest</a:t>
            </a:r>
            <a:r>
              <a:rPr lang="es-ES" dirty="0">
                <a:solidFill>
                  <a:schemeClr val="bg1">
                    <a:lumMod val="85000"/>
                    <a:lumOff val="15000"/>
                  </a:schemeClr>
                </a:solidFill>
              </a:rPr>
              <a:t>: el estándar, por defecto en Visual Studio</a:t>
            </a:r>
          </a:p>
          <a:p>
            <a:r>
              <a:rPr lang="es-ES" b="1" dirty="0" err="1">
                <a:solidFill>
                  <a:schemeClr val="bg1">
                    <a:lumMod val="85000"/>
                    <a:lumOff val="15000"/>
                  </a:schemeClr>
                </a:solidFill>
              </a:rPr>
              <a:t>NUnit</a:t>
            </a:r>
            <a:r>
              <a:rPr lang="es-ES" dirty="0">
                <a:solidFill>
                  <a:schemeClr val="bg1">
                    <a:lumMod val="85000"/>
                    <a:lumOff val="15000"/>
                  </a:schemeClr>
                </a:solidFill>
              </a:rPr>
              <a:t>: Se descarga por </a:t>
            </a:r>
            <a:r>
              <a:rPr lang="es-ES" dirty="0" err="1">
                <a:solidFill>
                  <a:schemeClr val="bg1">
                    <a:lumMod val="85000"/>
                    <a:lumOff val="15000"/>
                  </a:schemeClr>
                </a:solidFill>
              </a:rPr>
              <a:t>Nuget</a:t>
            </a:r>
            <a:r>
              <a:rPr lang="es-ES" dirty="0">
                <a:solidFill>
                  <a:schemeClr val="bg1">
                    <a:lumMod val="85000"/>
                    <a:lumOff val="15000"/>
                  </a:schemeClr>
                </a:solidFill>
              </a:rPr>
              <a:t>. </a:t>
            </a:r>
            <a:br>
              <a:rPr lang="es-ES" dirty="0">
                <a:solidFill>
                  <a:schemeClr val="bg1">
                    <a:lumMod val="85000"/>
                    <a:lumOff val="15000"/>
                  </a:schemeClr>
                </a:solidFill>
              </a:rPr>
            </a:br>
            <a:r>
              <a:rPr lang="es-ES" dirty="0">
                <a:solidFill>
                  <a:schemeClr val="bg1">
                    <a:lumMod val="85000"/>
                    <a:lumOff val="15000"/>
                  </a:schemeClr>
                </a:solidFill>
              </a:rPr>
              <a:t>Documentación: </a:t>
            </a:r>
            <a:r>
              <a:rPr lang="es-ES" dirty="0">
                <a:solidFill>
                  <a:schemeClr val="bg1">
                    <a:lumMod val="85000"/>
                    <a:lumOff val="15000"/>
                  </a:schemeClr>
                </a:solidFill>
                <a:hlinkClick r:id="rId2"/>
              </a:rPr>
              <a:t>http://nunit.org</a:t>
            </a:r>
            <a:r>
              <a:rPr lang="es-ES" dirty="0">
                <a:solidFill>
                  <a:schemeClr val="bg1">
                    <a:lumMod val="85000"/>
                    <a:lumOff val="15000"/>
                  </a:schemeClr>
                </a:solidFill>
              </a:rPr>
              <a:t> </a:t>
            </a:r>
          </a:p>
          <a:p>
            <a:r>
              <a:rPr lang="es-ES" b="1" dirty="0" err="1">
                <a:solidFill>
                  <a:schemeClr val="bg1">
                    <a:lumMod val="85000"/>
                    <a:lumOff val="15000"/>
                  </a:schemeClr>
                </a:solidFill>
              </a:rPr>
              <a:t>XUnit</a:t>
            </a:r>
            <a:r>
              <a:rPr lang="es-ES" dirty="0">
                <a:solidFill>
                  <a:schemeClr val="bg1">
                    <a:lumMod val="85000"/>
                    <a:lumOff val="15000"/>
                  </a:schemeClr>
                </a:solidFill>
              </a:rPr>
              <a:t>: Se descarga por </a:t>
            </a:r>
            <a:r>
              <a:rPr lang="es-ES" dirty="0" err="1">
                <a:solidFill>
                  <a:schemeClr val="bg1">
                    <a:lumMod val="85000"/>
                    <a:lumOff val="15000"/>
                  </a:schemeClr>
                </a:solidFill>
              </a:rPr>
              <a:t>Nuget</a:t>
            </a:r>
            <a:r>
              <a:rPr lang="es-ES" dirty="0">
                <a:solidFill>
                  <a:schemeClr val="bg1">
                    <a:lumMod val="85000"/>
                    <a:lumOff val="15000"/>
                  </a:schemeClr>
                </a:solidFill>
              </a:rPr>
              <a:t>. </a:t>
            </a:r>
            <a:br>
              <a:rPr lang="es-ES" dirty="0">
                <a:solidFill>
                  <a:schemeClr val="bg1">
                    <a:lumMod val="85000"/>
                    <a:lumOff val="15000"/>
                  </a:schemeClr>
                </a:solidFill>
              </a:rPr>
            </a:br>
            <a:r>
              <a:rPr lang="es-ES" dirty="0">
                <a:solidFill>
                  <a:schemeClr val="bg1">
                    <a:lumMod val="85000"/>
                    <a:lumOff val="15000"/>
                  </a:schemeClr>
                </a:solidFill>
              </a:rPr>
              <a:t>Documentación: </a:t>
            </a:r>
            <a:r>
              <a:rPr lang="es-ES" dirty="0">
                <a:solidFill>
                  <a:schemeClr val="bg1">
                    <a:lumMod val="85000"/>
                    <a:lumOff val="15000"/>
                  </a:schemeClr>
                </a:solidFill>
                <a:hlinkClick r:id="rId3"/>
              </a:rPr>
              <a:t>https://xunit.github.io</a:t>
            </a:r>
            <a:endParaRPr lang="es-ES" dirty="0">
              <a:solidFill>
                <a:schemeClr val="bg1">
                  <a:lumMod val="85000"/>
                  <a:lumOff val="15000"/>
                </a:schemeClr>
              </a:solidFill>
            </a:endParaRPr>
          </a:p>
        </p:txBody>
      </p:sp>
    </p:spTree>
    <p:extLst>
      <p:ext uri="{BB962C8B-B14F-4D97-AF65-F5344CB8AC3E}">
        <p14:creationId xmlns:p14="http://schemas.microsoft.com/office/powerpoint/2010/main" val="45097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7712553-D86B-4473-9228-7A5DFBF6ADE3}"/>
              </a:ext>
            </a:extLst>
          </p:cNvPr>
          <p:cNvSpPr>
            <a:spLocks noGrp="1"/>
          </p:cNvSpPr>
          <p:nvPr>
            <p:ph idx="1"/>
          </p:nvPr>
        </p:nvSpPr>
        <p:spPr/>
        <p:txBody>
          <a:bodyPr>
            <a:normAutofit lnSpcReduction="10000"/>
          </a:bodyPr>
          <a:lstStyle/>
          <a:p>
            <a:pPr marL="0" indent="0">
              <a:buNone/>
            </a:pPr>
            <a:r>
              <a:rPr lang="es-ES" dirty="0">
                <a:solidFill>
                  <a:schemeClr val="bg1">
                    <a:lumMod val="85000"/>
                    <a:lumOff val="15000"/>
                  </a:schemeClr>
                </a:solidFill>
              </a:rPr>
              <a:t>Se pueden organizar los </a:t>
            </a:r>
            <a:r>
              <a:rPr lang="es-ES" dirty="0" err="1">
                <a:solidFill>
                  <a:schemeClr val="bg1">
                    <a:lumMod val="85000"/>
                    <a:lumOff val="15000"/>
                  </a:schemeClr>
                </a:solidFill>
              </a:rPr>
              <a:t>tests</a:t>
            </a:r>
            <a:r>
              <a:rPr lang="es-ES" dirty="0">
                <a:solidFill>
                  <a:schemeClr val="bg1">
                    <a:lumMod val="85000"/>
                    <a:lumOff val="15000"/>
                  </a:schemeClr>
                </a:solidFill>
              </a:rPr>
              <a:t> de dos maneras posibles:</a:t>
            </a:r>
          </a:p>
          <a:p>
            <a:r>
              <a:rPr lang="es-ES" dirty="0">
                <a:solidFill>
                  <a:schemeClr val="bg1">
                    <a:lumMod val="85000"/>
                    <a:lumOff val="15000"/>
                  </a:schemeClr>
                </a:solidFill>
              </a:rPr>
              <a:t>Siguiendo la misma estructura del proyecto a testear</a:t>
            </a:r>
          </a:p>
          <a:p>
            <a:pPr lvl="1"/>
            <a:r>
              <a:rPr lang="es-ES" dirty="0">
                <a:solidFill>
                  <a:schemeClr val="bg1">
                    <a:lumMod val="85000"/>
                    <a:lumOff val="15000"/>
                  </a:schemeClr>
                </a:solidFill>
              </a:rPr>
              <a:t>Existirán tantos proyectos de test cuantos proyectos a testear</a:t>
            </a:r>
          </a:p>
          <a:p>
            <a:pPr lvl="1"/>
            <a:r>
              <a:rPr lang="es-ES" dirty="0">
                <a:solidFill>
                  <a:schemeClr val="bg1">
                    <a:lumMod val="85000"/>
                    <a:lumOff val="15000"/>
                  </a:schemeClr>
                </a:solidFill>
              </a:rPr>
              <a:t>Cada proyecto tendrá una clase de test por cada clase a testear</a:t>
            </a:r>
          </a:p>
          <a:p>
            <a:r>
              <a:rPr lang="es-ES" dirty="0">
                <a:solidFill>
                  <a:schemeClr val="bg1">
                    <a:lumMod val="85000"/>
                    <a:lumOff val="15000"/>
                  </a:schemeClr>
                </a:solidFill>
              </a:rPr>
              <a:t>Siguiendo las funcionalidades de la solución</a:t>
            </a:r>
          </a:p>
          <a:p>
            <a:pPr lvl="1"/>
            <a:r>
              <a:rPr lang="es-ES" dirty="0">
                <a:solidFill>
                  <a:schemeClr val="bg1">
                    <a:lumMod val="85000"/>
                    <a:lumOff val="15000"/>
                  </a:schemeClr>
                </a:solidFill>
              </a:rPr>
              <a:t>Se testea cada funcionalidad de la solución</a:t>
            </a:r>
          </a:p>
          <a:p>
            <a:pPr lvl="1"/>
            <a:endParaRPr lang="es-ES" dirty="0">
              <a:solidFill>
                <a:schemeClr val="bg1">
                  <a:lumMod val="85000"/>
                  <a:lumOff val="15000"/>
                </a:schemeClr>
              </a:solidFill>
            </a:endParaRPr>
          </a:p>
          <a:p>
            <a:pPr marL="0" indent="0">
              <a:buNone/>
            </a:pPr>
            <a:r>
              <a:rPr lang="es-ES" dirty="0">
                <a:solidFill>
                  <a:schemeClr val="bg1">
                    <a:lumMod val="85000"/>
                    <a:lumOff val="15000"/>
                  </a:schemeClr>
                </a:solidFill>
              </a:rPr>
              <a:t>De cualquier manera se organicen,  para crearlos se empieza creando un </a:t>
            </a:r>
            <a:r>
              <a:rPr lang="es-ES" i="1" dirty="0">
                <a:solidFill>
                  <a:schemeClr val="bg1">
                    <a:lumMod val="85000"/>
                    <a:lumOff val="15000"/>
                  </a:schemeClr>
                </a:solidFill>
              </a:rPr>
              <a:t>proyecto de </a:t>
            </a:r>
            <a:r>
              <a:rPr lang="es-ES" i="1" dirty="0" err="1">
                <a:solidFill>
                  <a:schemeClr val="bg1">
                    <a:lumMod val="85000"/>
                    <a:lumOff val="15000"/>
                  </a:schemeClr>
                </a:solidFill>
              </a:rPr>
              <a:t>tests</a:t>
            </a:r>
            <a:r>
              <a:rPr lang="es-ES" dirty="0">
                <a:solidFill>
                  <a:schemeClr val="bg1">
                    <a:lumMod val="85000"/>
                    <a:lumOff val="15000"/>
                  </a:schemeClr>
                </a:solidFill>
              </a:rPr>
              <a:t> y una </a:t>
            </a:r>
            <a:r>
              <a:rPr lang="es-ES" i="1" dirty="0">
                <a:solidFill>
                  <a:schemeClr val="bg1">
                    <a:lumMod val="85000"/>
                    <a:lumOff val="15000"/>
                  </a:schemeClr>
                </a:solidFill>
              </a:rPr>
              <a:t>clase de test</a:t>
            </a:r>
            <a:r>
              <a:rPr lang="es-ES" dirty="0">
                <a:solidFill>
                  <a:schemeClr val="bg1">
                    <a:lumMod val="85000"/>
                    <a:lumOff val="15000"/>
                  </a:schemeClr>
                </a:solidFill>
              </a:rPr>
              <a:t>.</a:t>
            </a:r>
          </a:p>
        </p:txBody>
      </p:sp>
      <p:sp>
        <p:nvSpPr>
          <p:cNvPr id="4" name="Título 1">
            <a:extLst>
              <a:ext uri="{FF2B5EF4-FFF2-40B4-BE49-F238E27FC236}">
                <a16:creationId xmlns:a16="http://schemas.microsoft.com/office/drawing/2014/main" id="{55F8E981-E5BB-4D65-B911-5DA1187F733A}"/>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Creación del proyecto de test</a:t>
            </a:r>
            <a:endParaRPr lang="es-ES" dirty="0"/>
          </a:p>
        </p:txBody>
      </p:sp>
    </p:spTree>
    <p:extLst>
      <p:ext uri="{BB962C8B-B14F-4D97-AF65-F5344CB8AC3E}">
        <p14:creationId xmlns:p14="http://schemas.microsoft.com/office/powerpoint/2010/main" val="182032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9139FE-8E10-40C4-B152-C18639030276}"/>
              </a:ext>
            </a:extLst>
          </p:cNvPr>
          <p:cNvSpPr>
            <a:spLocks noGrp="1"/>
          </p:cNvSpPr>
          <p:nvPr>
            <p:ph idx="1"/>
          </p:nvPr>
        </p:nvSpPr>
        <p:spPr/>
        <p:txBody>
          <a:bodyPr>
            <a:normAutofit fontScale="92500" lnSpcReduction="10000"/>
          </a:bodyPr>
          <a:lstStyle/>
          <a:p>
            <a:pPr marL="0" indent="0">
              <a:buNone/>
            </a:pPr>
            <a:r>
              <a:rPr lang="es-ES" dirty="0">
                <a:solidFill>
                  <a:schemeClr val="bg1">
                    <a:lumMod val="85000"/>
                    <a:lumOff val="15000"/>
                  </a:schemeClr>
                </a:solidFill>
              </a:rPr>
              <a:t>La clase de test está marcada por una serie de atributos que la definen. En el caso de </a:t>
            </a:r>
            <a:r>
              <a:rPr lang="es-ES" dirty="0" err="1">
                <a:solidFill>
                  <a:schemeClr val="bg1">
                    <a:lumMod val="85000"/>
                    <a:lumOff val="15000"/>
                  </a:schemeClr>
                </a:solidFill>
              </a:rPr>
              <a:t>MSTest</a:t>
            </a:r>
            <a:r>
              <a:rPr lang="es-ES" dirty="0">
                <a:solidFill>
                  <a:schemeClr val="bg1">
                    <a:lumMod val="85000"/>
                    <a:lumOff val="15000"/>
                  </a:schemeClr>
                </a:solidFill>
              </a:rPr>
              <a:t>:</a:t>
            </a:r>
          </a:p>
          <a:p>
            <a:r>
              <a:rPr lang="es-ES" b="1" dirty="0" err="1">
                <a:solidFill>
                  <a:schemeClr val="bg1">
                    <a:lumMod val="85000"/>
                    <a:lumOff val="15000"/>
                  </a:schemeClr>
                </a:solidFill>
              </a:rPr>
              <a:t>TestClass</a:t>
            </a:r>
            <a:r>
              <a:rPr lang="es-ES" dirty="0">
                <a:solidFill>
                  <a:schemeClr val="bg1">
                    <a:lumMod val="85000"/>
                    <a:lumOff val="15000"/>
                  </a:schemeClr>
                </a:solidFill>
              </a:rPr>
              <a:t>: define que se trata de una clase de test</a:t>
            </a:r>
          </a:p>
          <a:p>
            <a:r>
              <a:rPr lang="es-ES" b="1" dirty="0" err="1">
                <a:solidFill>
                  <a:schemeClr val="bg1">
                    <a:lumMod val="85000"/>
                    <a:lumOff val="15000"/>
                  </a:schemeClr>
                </a:solidFill>
              </a:rPr>
              <a:t>ClassInitialize</a:t>
            </a:r>
            <a:r>
              <a:rPr lang="es-ES" dirty="0">
                <a:solidFill>
                  <a:schemeClr val="bg1">
                    <a:lumMod val="85000"/>
                    <a:lumOff val="15000"/>
                  </a:schemeClr>
                </a:solidFill>
              </a:rPr>
              <a:t>: define el código que se ejecutará antes de cualquier test, al instanciar la clase</a:t>
            </a:r>
          </a:p>
          <a:p>
            <a:r>
              <a:rPr lang="es-ES" b="1" dirty="0" err="1">
                <a:solidFill>
                  <a:schemeClr val="bg1">
                    <a:lumMod val="85000"/>
                    <a:lumOff val="15000"/>
                  </a:schemeClr>
                </a:solidFill>
              </a:rPr>
              <a:t>TestInitialize</a:t>
            </a:r>
            <a:r>
              <a:rPr lang="es-ES" dirty="0">
                <a:solidFill>
                  <a:schemeClr val="bg1">
                    <a:lumMod val="85000"/>
                    <a:lumOff val="15000"/>
                  </a:schemeClr>
                </a:solidFill>
              </a:rPr>
              <a:t>: define el código que se ejecutará antes de cada test</a:t>
            </a:r>
          </a:p>
          <a:p>
            <a:r>
              <a:rPr lang="es-ES" b="1" dirty="0" err="1">
                <a:solidFill>
                  <a:schemeClr val="bg1">
                    <a:lumMod val="85000"/>
                    <a:lumOff val="15000"/>
                  </a:schemeClr>
                </a:solidFill>
              </a:rPr>
              <a:t>TestCleanup</a:t>
            </a:r>
            <a:r>
              <a:rPr lang="es-ES" dirty="0">
                <a:solidFill>
                  <a:schemeClr val="bg1">
                    <a:lumMod val="85000"/>
                    <a:lumOff val="15000"/>
                  </a:schemeClr>
                </a:solidFill>
              </a:rPr>
              <a:t>: define el código que se ejecutará al terminar cada test</a:t>
            </a:r>
          </a:p>
          <a:p>
            <a:r>
              <a:rPr lang="es-ES" b="1" dirty="0" err="1">
                <a:solidFill>
                  <a:schemeClr val="bg1">
                    <a:lumMod val="85000"/>
                    <a:lumOff val="15000"/>
                  </a:schemeClr>
                </a:solidFill>
              </a:rPr>
              <a:t>ClassCleanup</a:t>
            </a:r>
            <a:r>
              <a:rPr lang="es-ES" dirty="0">
                <a:solidFill>
                  <a:schemeClr val="bg1">
                    <a:lumMod val="85000"/>
                    <a:lumOff val="15000"/>
                  </a:schemeClr>
                </a:solidFill>
              </a:rPr>
              <a:t>: define el código que se ejecutará al terminar todos los </a:t>
            </a:r>
            <a:r>
              <a:rPr lang="es-ES" dirty="0" err="1">
                <a:solidFill>
                  <a:schemeClr val="bg1">
                    <a:lumMod val="85000"/>
                    <a:lumOff val="15000"/>
                  </a:schemeClr>
                </a:solidFill>
              </a:rPr>
              <a:t>tests</a:t>
            </a:r>
            <a:endParaRPr lang="es-ES" dirty="0">
              <a:solidFill>
                <a:schemeClr val="bg1">
                  <a:lumMod val="85000"/>
                  <a:lumOff val="15000"/>
                </a:schemeClr>
              </a:solidFill>
            </a:endParaRPr>
          </a:p>
        </p:txBody>
      </p:sp>
      <p:sp>
        <p:nvSpPr>
          <p:cNvPr id="4" name="Título 1">
            <a:extLst>
              <a:ext uri="{FF2B5EF4-FFF2-40B4-BE49-F238E27FC236}">
                <a16:creationId xmlns:a16="http://schemas.microsoft.com/office/drawing/2014/main" id="{758425A0-2944-48E6-BDE6-7F86A62FC843}"/>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Estructura de la clase de test</a:t>
            </a:r>
            <a:endParaRPr lang="es-ES" dirty="0"/>
          </a:p>
        </p:txBody>
      </p:sp>
    </p:spTree>
    <p:extLst>
      <p:ext uri="{BB962C8B-B14F-4D97-AF65-F5344CB8AC3E}">
        <p14:creationId xmlns:p14="http://schemas.microsoft.com/office/powerpoint/2010/main" val="172270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857D1-F476-46FC-8F84-77E315B4629E}"/>
              </a:ext>
            </a:extLst>
          </p:cNvPr>
          <p:cNvSpPr>
            <a:spLocks noGrp="1"/>
          </p:cNvSpPr>
          <p:nvPr>
            <p:ph type="title"/>
          </p:nvPr>
        </p:nvSpPr>
        <p:spPr>
          <a:xfrm>
            <a:off x="684212" y="5344582"/>
            <a:ext cx="8534400" cy="1507067"/>
          </a:xfrm>
        </p:spPr>
        <p:txBody>
          <a:bodyPr/>
          <a:lstStyle/>
          <a:p>
            <a:r>
              <a:rPr lang="es-ES" sz="2000" dirty="0">
                <a:solidFill>
                  <a:prstClr val="white"/>
                </a:solidFill>
              </a:rPr>
              <a:t>Unit </a:t>
            </a:r>
            <a:r>
              <a:rPr lang="es-ES" sz="2000" dirty="0" err="1">
                <a:solidFill>
                  <a:prstClr val="white"/>
                </a:solidFill>
              </a:rPr>
              <a:t>tests</a:t>
            </a:r>
            <a:r>
              <a:rPr lang="es-ES" sz="2000" dirty="0">
                <a:solidFill>
                  <a:prstClr val="white"/>
                </a:solidFill>
              </a:rPr>
              <a:t>: Estructura de la clase de test</a:t>
            </a:r>
            <a:endParaRPr lang="es-ES" dirty="0"/>
          </a:p>
        </p:txBody>
      </p:sp>
      <p:sp>
        <p:nvSpPr>
          <p:cNvPr id="3" name="Marcador de contenido 2">
            <a:extLst>
              <a:ext uri="{FF2B5EF4-FFF2-40B4-BE49-F238E27FC236}">
                <a16:creationId xmlns:a16="http://schemas.microsoft.com/office/drawing/2014/main" id="{BD555481-797E-430B-AE7E-D4E70B54A3CC}"/>
              </a:ext>
            </a:extLst>
          </p:cNvPr>
          <p:cNvSpPr>
            <a:spLocks noGrp="1"/>
          </p:cNvSpPr>
          <p:nvPr>
            <p:ph idx="1"/>
          </p:nvPr>
        </p:nvSpPr>
        <p:spPr/>
        <p:txBody>
          <a:bodyPr/>
          <a:lstStyle/>
          <a:p>
            <a:pPr marL="0" indent="0">
              <a:buNone/>
            </a:pPr>
            <a:r>
              <a:rPr lang="es-ES" dirty="0">
                <a:solidFill>
                  <a:schemeClr val="bg1">
                    <a:lumMod val="85000"/>
                    <a:lumOff val="15000"/>
                  </a:schemeClr>
                </a:solidFill>
              </a:rPr>
              <a:t>Cada test está compuesto de tres áreas:</a:t>
            </a:r>
          </a:p>
          <a:p>
            <a:r>
              <a:rPr lang="es-ES" b="1" dirty="0" err="1">
                <a:solidFill>
                  <a:schemeClr val="bg1">
                    <a:lumMod val="85000"/>
                    <a:lumOff val="15000"/>
                  </a:schemeClr>
                </a:solidFill>
              </a:rPr>
              <a:t>Arrange</a:t>
            </a:r>
            <a:r>
              <a:rPr lang="es-ES" dirty="0">
                <a:solidFill>
                  <a:schemeClr val="bg1">
                    <a:lumMod val="85000"/>
                    <a:lumOff val="15000"/>
                  </a:schemeClr>
                </a:solidFill>
              </a:rPr>
              <a:t>: Es la parte que se utiliza para preparar los datos necesarios para la ejecución del test</a:t>
            </a:r>
          </a:p>
          <a:p>
            <a:r>
              <a:rPr lang="es-ES" b="1" dirty="0" err="1">
                <a:solidFill>
                  <a:schemeClr val="bg1">
                    <a:lumMod val="85000"/>
                    <a:lumOff val="15000"/>
                  </a:schemeClr>
                </a:solidFill>
              </a:rPr>
              <a:t>Act</a:t>
            </a:r>
            <a:r>
              <a:rPr lang="es-ES" dirty="0">
                <a:solidFill>
                  <a:schemeClr val="bg1">
                    <a:lumMod val="85000"/>
                    <a:lumOff val="15000"/>
                  </a:schemeClr>
                </a:solidFill>
              </a:rPr>
              <a:t>: Es donde se ejecuta la llamada del método a testear</a:t>
            </a:r>
          </a:p>
          <a:p>
            <a:r>
              <a:rPr lang="es-ES" b="1" dirty="0" err="1">
                <a:solidFill>
                  <a:schemeClr val="bg1">
                    <a:lumMod val="85000"/>
                    <a:lumOff val="15000"/>
                  </a:schemeClr>
                </a:solidFill>
              </a:rPr>
              <a:t>Assert</a:t>
            </a:r>
            <a:r>
              <a:rPr lang="es-ES" dirty="0">
                <a:solidFill>
                  <a:schemeClr val="bg1">
                    <a:lumMod val="85000"/>
                    <a:lumOff val="15000"/>
                  </a:schemeClr>
                </a:solidFill>
              </a:rPr>
              <a:t>: Es donde se comprueba si el test ha pasado satisfactoriamente o no.</a:t>
            </a:r>
          </a:p>
        </p:txBody>
      </p:sp>
    </p:spTree>
    <p:extLst>
      <p:ext uri="{BB962C8B-B14F-4D97-AF65-F5344CB8AC3E}">
        <p14:creationId xmlns:p14="http://schemas.microsoft.com/office/powerpoint/2010/main" val="388071652"/>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474</TotalTime>
  <Words>1305</Words>
  <Application>Microsoft Office PowerPoint</Application>
  <PresentationFormat>Panorámica</PresentationFormat>
  <Paragraphs>202</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Calibri</vt:lpstr>
      <vt:lpstr>Century Gothic</vt:lpstr>
      <vt:lpstr>Wingdings 3</vt:lpstr>
      <vt:lpstr>Sector</vt:lpstr>
      <vt:lpstr>Unit Testing</vt:lpstr>
      <vt:lpstr>Unit tests: Que son y para que se utilizan</vt:lpstr>
      <vt:lpstr>Unit tests: Que son y para que se utilizan</vt:lpstr>
      <vt:lpstr>Unit tests: Integración continua</vt:lpstr>
      <vt:lpstr>Unit tests: Conceptos base</vt:lpstr>
      <vt:lpstr>Unit tests: Conceptos base</vt:lpstr>
      <vt:lpstr>Unit tests: Creación del proyecto de test</vt:lpstr>
      <vt:lpstr>Unit tests: Estructura de la clase de test</vt:lpstr>
      <vt:lpstr>Unit tests: Estructura de la clase de test</vt:lpstr>
      <vt:lpstr>Unit tests: Assert</vt:lpstr>
      <vt:lpstr>Unit tests: Mocks</vt:lpstr>
      <vt:lpstr>Unit tests: Mocks</vt:lpstr>
      <vt:lpstr>Unit tests: Mocks - Dummy</vt:lpstr>
      <vt:lpstr>Unit tests: Mocks - Dummy</vt:lpstr>
      <vt:lpstr>Unit tests: Mocks - Fake</vt:lpstr>
      <vt:lpstr>Unit tests: Mocks - Fake</vt:lpstr>
      <vt:lpstr>Unit tests: Mocks - Stub</vt:lpstr>
      <vt:lpstr>Unit tests: Mocks - Stub</vt:lpstr>
      <vt:lpstr>Unit tests: Mocks - Mock</vt:lpstr>
      <vt:lpstr>Unit tests: Mocks - Mock</vt:lpstr>
      <vt:lpstr>Unit tests: Mocks - Spy</vt:lpstr>
      <vt:lpstr>Unit tests: Mocks - Spy</vt:lpstr>
      <vt:lpstr>Unit tests: Que testear</vt:lpstr>
      <vt:lpstr>Unit tests: Test de Excepciones</vt:lpstr>
      <vt:lpstr>Unit tests: Métodos privados</vt:lpstr>
      <vt:lpstr>Unit tests: Métodos privados - PrivateObject</vt:lpstr>
      <vt:lpstr>Unit tests: Métodos privados – Assembly ATTRIBUTES</vt:lpstr>
      <vt:lpstr>Unit tests: Integration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Giorgio Conticelli</dc:creator>
  <cp:lastModifiedBy>Giorgio Conticelli</cp:lastModifiedBy>
  <cp:revision>38</cp:revision>
  <dcterms:created xsi:type="dcterms:W3CDTF">2018-05-30T08:26:47Z</dcterms:created>
  <dcterms:modified xsi:type="dcterms:W3CDTF">2018-06-01T08:14:34Z</dcterms:modified>
</cp:coreProperties>
</file>