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EDE0F-FD7B-4DBB-A07D-2A9AB690D199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0EF08-D352-4D43-A711-359E761A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4B80-2B78-42ED-990B-E8319A993F8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6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EF08-D352-4D43-A711-359E761A69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0EF08-D352-4D43-A711-359E761A6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4B80-2B78-42ED-990B-E8319A993F8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0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8511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3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5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82715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4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7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029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9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2/21/2016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Justin Schulte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cap="none" dirty="0" smtClean="0"/>
              <a:t>“</a:t>
            </a:r>
            <a:r>
              <a:rPr lang="en-US" sz="6600" cap="none" dirty="0" err="1" smtClean="0"/>
              <a:t>eExperience</a:t>
            </a:r>
            <a:r>
              <a:rPr lang="en-US" sz="6600" cap="none" dirty="0" smtClean="0"/>
              <a:t>”</a:t>
            </a:r>
            <a:br>
              <a:rPr lang="en-US" sz="6600" cap="none" dirty="0" smtClean="0"/>
            </a:br>
            <a:r>
              <a:rPr lang="en-US" sz="6600" dirty="0" smtClean="0"/>
              <a:t>Plan</a:t>
            </a:r>
            <a:endParaRPr lang="en-US" sz="66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78104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Team TMYK</a:t>
            </a:r>
          </a:p>
          <a:p>
            <a:pPr algn="ctr"/>
            <a:r>
              <a:rPr lang="en-US" dirty="0" smtClean="0"/>
              <a:t>Jared Becher -------- Justin Schulte -------- Geoff Cooley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 The More You Know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2/21/2016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8215" y="262723"/>
            <a:ext cx="2743200" cy="365125"/>
          </a:xfrm>
        </p:spPr>
        <p:txBody>
          <a:bodyPr/>
          <a:lstStyle/>
          <a:p>
            <a:pPr algn="ctr"/>
            <a:fld id="{6D22F896-40B5-4ADD-8801-0D06FADFA095}" type="slidenum">
              <a:rPr lang="en-US" sz="1400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sz="14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Team Leader – Jared Becher</a:t>
            </a:r>
          </a:p>
          <a:p>
            <a:endParaRPr lang="en-US" sz="2400" dirty="0"/>
          </a:p>
          <a:p>
            <a:r>
              <a:rPr lang="en-US" sz="2400" dirty="0" smtClean="0"/>
              <a:t>Quality Assurance – Justin Schulte</a:t>
            </a:r>
          </a:p>
          <a:p>
            <a:endParaRPr lang="en-US" sz="2400" dirty="0"/>
          </a:p>
          <a:p>
            <a:r>
              <a:rPr lang="en-US" sz="2400" dirty="0" smtClean="0"/>
              <a:t>Customer Proxy - Geoff Cooley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1335617" cy="404614"/>
          </a:xfrm>
        </p:spPr>
        <p:txBody>
          <a:bodyPr/>
          <a:lstStyle/>
          <a:p>
            <a:r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2/21/2016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Jared Becher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45733"/>
            <a:ext cx="9601200" cy="4021667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Sprint milestones</a:t>
            </a:r>
          </a:p>
          <a:p>
            <a:pPr lvl="1"/>
            <a:r>
              <a:rPr lang="en-US" sz="2400" i="0" dirty="0" smtClean="0"/>
              <a:t>Sprint 2: Finalize Requirements – get started on UI/Prototype</a:t>
            </a:r>
          </a:p>
          <a:p>
            <a:pPr lvl="1"/>
            <a:r>
              <a:rPr lang="en-US" sz="2400" i="0" dirty="0" smtClean="0"/>
              <a:t>Sprint 3: Get started on code for static user tasks</a:t>
            </a:r>
          </a:p>
          <a:p>
            <a:pPr lvl="1"/>
            <a:r>
              <a:rPr lang="en-US" sz="2400" i="0" dirty="0" smtClean="0"/>
              <a:t>Sprint 4: Finalize static functionality</a:t>
            </a:r>
          </a:p>
          <a:p>
            <a:pPr lvl="1"/>
            <a:r>
              <a:rPr lang="en-US" sz="2400" i="0" dirty="0" smtClean="0"/>
              <a:t>Sprint 5: </a:t>
            </a:r>
            <a:r>
              <a:rPr lang="en-US" sz="2400" i="0" dirty="0"/>
              <a:t>Get started on code for </a:t>
            </a:r>
            <a:r>
              <a:rPr lang="en-US" sz="2400" i="0" dirty="0" smtClean="0"/>
              <a:t>dynamic </a:t>
            </a:r>
            <a:r>
              <a:rPr lang="en-US" sz="2400" i="0" dirty="0"/>
              <a:t>user tasks</a:t>
            </a:r>
          </a:p>
          <a:p>
            <a:pPr lvl="1"/>
            <a:r>
              <a:rPr lang="en-US" sz="2400" i="0" dirty="0" smtClean="0"/>
              <a:t>2</a:t>
            </a:r>
            <a:r>
              <a:rPr lang="en-US" sz="2400" i="0" baseline="30000" dirty="0" smtClean="0"/>
              <a:t>nd</a:t>
            </a:r>
            <a:r>
              <a:rPr lang="en-US" sz="2400" i="0" dirty="0" smtClean="0"/>
              <a:t> Semester</a:t>
            </a:r>
            <a:r>
              <a:rPr lang="en-US" sz="2400" i="0" dirty="0"/>
              <a:t>: Focus on finalizing dynamic functionality and completing </a:t>
            </a:r>
            <a:r>
              <a:rPr lang="en-US" sz="2400" i="0" dirty="0" smtClean="0"/>
              <a:t>input-enabled tasks and administrator privileges</a:t>
            </a:r>
          </a:p>
          <a:p>
            <a:pPr lvl="1"/>
            <a:endParaRPr lang="en-US" sz="2400" i="0" dirty="0"/>
          </a:p>
          <a:p>
            <a:r>
              <a:rPr lang="en-US" sz="2400" dirty="0"/>
              <a:t>Semester Goal: Have a working prototype </a:t>
            </a:r>
            <a:r>
              <a:rPr lang="en-US" sz="2400" dirty="0" smtClean="0"/>
              <a:t>for </a:t>
            </a:r>
            <a:r>
              <a:rPr lang="en-US" sz="2400" dirty="0" err="1" smtClean="0"/>
              <a:t>SpringBoard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1369483" cy="404614"/>
          </a:xfrm>
        </p:spPr>
        <p:txBody>
          <a:bodyPr/>
          <a:lstStyle/>
          <a:p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2/21/2016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Geoff Cooley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12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Adobe </a:t>
            </a:r>
            <a:r>
              <a:rPr lang="en-US" sz="2400" b="1" dirty="0" err="1" smtClean="0"/>
              <a:t>PhoneGap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dirty="0" smtClean="0"/>
              <a:t>an </a:t>
            </a:r>
            <a:r>
              <a:rPr lang="en-US" sz="2400" dirty="0"/>
              <a:t>open source framework for </a:t>
            </a:r>
            <a:r>
              <a:rPr lang="en-US" sz="2400" dirty="0" smtClean="0"/>
              <a:t>building </a:t>
            </a:r>
            <a:r>
              <a:rPr lang="en-US" sz="2400" dirty="0"/>
              <a:t>cross-platform mobile apps using HTML5, </a:t>
            </a:r>
            <a:r>
              <a:rPr lang="en-US" sz="2400" dirty="0" smtClean="0"/>
              <a:t>CSS, and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Allows us to focus on making the app rather than learning how to</a:t>
            </a:r>
          </a:p>
          <a:p>
            <a:endParaRPr lang="en-US" sz="2400" dirty="0"/>
          </a:p>
          <a:p>
            <a:r>
              <a:rPr lang="en-US" sz="2400" dirty="0" err="1" smtClean="0"/>
              <a:t>PhoneGap</a:t>
            </a:r>
            <a:r>
              <a:rPr lang="en-US" sz="2400" dirty="0" smtClean="0"/>
              <a:t> </a:t>
            </a:r>
            <a:r>
              <a:rPr lang="en-US" sz="2400" dirty="0"/>
              <a:t>Developer </a:t>
            </a:r>
            <a:r>
              <a:rPr lang="en-US" sz="2400" dirty="0" smtClean="0"/>
              <a:t>app for rapid prototyping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49" y="6453386"/>
            <a:ext cx="1335617" cy="404614"/>
          </a:xfrm>
        </p:spPr>
        <p:txBody>
          <a:bodyPr/>
          <a:lstStyle/>
          <a:p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2/21/2016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Justin Schulte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</a:t>
            </a:fld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28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104</TotalTime>
  <Words>124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“eExperience” Plan</vt:lpstr>
      <vt:lpstr>Team Roles</vt:lpstr>
      <vt:lpstr>Schedule</vt:lpstr>
      <vt:lpstr>Tools and why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“eExperience” Plan</dc:title>
  <dc:creator>Justin Schulte</dc:creator>
  <cp:lastModifiedBy>Justin Schulte</cp:lastModifiedBy>
  <cp:revision>12</cp:revision>
  <dcterms:created xsi:type="dcterms:W3CDTF">2016-02-21T23:39:58Z</dcterms:created>
  <dcterms:modified xsi:type="dcterms:W3CDTF">2016-02-22T15:12:12Z</dcterms:modified>
</cp:coreProperties>
</file>