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67" r:id="rId5"/>
    <p:sldId id="269" r:id="rId6"/>
    <p:sldId id="270" r:id="rId7"/>
    <p:sldId id="259" r:id="rId8"/>
    <p:sldId id="261" r:id="rId9"/>
    <p:sldId id="27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>
      <p:cViewPr varScale="1">
        <p:scale>
          <a:sx n="67" d="100"/>
          <a:sy n="67" d="100"/>
        </p:scale>
        <p:origin x="84" y="8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 userDrawn="1"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rgbClr val="000000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TMYK - </a:t>
            </a:r>
            <a:r>
              <a:rPr lang="en-US" dirty="0" err="1" smtClean="0"/>
              <a:t>eExperience</a:t>
            </a:r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3500" y="6480450"/>
            <a:ext cx="5281824" cy="365125"/>
          </a:xfrm>
        </p:spPr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rgbClr val="000000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0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492873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0" y="6492875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Team TMYK - eExperience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492874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eExperience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41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cap="none" dirty="0" smtClean="0"/>
              <a:t>Status Report</a:t>
            </a:r>
          </a:p>
          <a:p>
            <a:pPr algn="ctr"/>
            <a:endParaRPr lang="en-US" cap="none" dirty="0" smtClean="0"/>
          </a:p>
          <a:p>
            <a:pPr algn="ctr"/>
            <a:endParaRPr lang="en-US" cap="none" dirty="0"/>
          </a:p>
          <a:p>
            <a:pPr algn="ctr"/>
            <a:r>
              <a:rPr lang="en-US" u="sng" cap="none" dirty="0" smtClean="0"/>
              <a:t>Team TMYK</a:t>
            </a:r>
          </a:p>
          <a:p>
            <a:pPr algn="ctr"/>
            <a:endParaRPr lang="en-US" u="sng" cap="none" dirty="0" smtClean="0"/>
          </a:p>
          <a:p>
            <a:pPr algn="ctr"/>
            <a:r>
              <a:rPr lang="en-US" cap="none" dirty="0" smtClean="0"/>
              <a:t>Jared Becher – Geoff Cooley – Justin Schulte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Sticking To The Schedule?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2 Milestone: Finalize Requirements and get started on UI/Prototype</a:t>
            </a:r>
          </a:p>
          <a:p>
            <a:pPr lvl="1"/>
            <a:r>
              <a:rPr lang="en-US" dirty="0" smtClean="0"/>
              <a:t>Initial collection of requirements gathered, need further discussion</a:t>
            </a:r>
          </a:p>
          <a:p>
            <a:pPr lvl="1"/>
            <a:r>
              <a:rPr lang="en-US" dirty="0" smtClean="0"/>
              <a:t>Waiting to meet with client – Schedule conflicts all over</a:t>
            </a:r>
          </a:p>
          <a:p>
            <a:pPr lvl="1"/>
            <a:r>
              <a:rPr lang="en-US" dirty="0" smtClean="0"/>
              <a:t>Set of initial, hand-drawn UI examples</a:t>
            </a:r>
          </a:p>
          <a:p>
            <a:pPr lvl="1"/>
            <a:r>
              <a:rPr lang="en-US" dirty="0" smtClean="0"/>
              <a:t>Refined digital UI low-fidelity prototype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9859" y="648030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Justin Schulte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6612" y="-163639"/>
            <a:ext cx="10360501" cy="1223963"/>
          </a:xfrm>
        </p:spPr>
        <p:txBody>
          <a:bodyPr/>
          <a:lstStyle/>
          <a:p>
            <a:r>
              <a:rPr lang="en-US" dirty="0" smtClean="0"/>
              <a:t>Early Hand-Drawn Design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060324"/>
            <a:ext cx="7772246" cy="5414517"/>
          </a:xfrm>
        </p:spPr>
      </p:pic>
      <p:sp>
        <p:nvSpPr>
          <p:cNvPr id="5" name="TextBox 4"/>
          <p:cNvSpPr txBox="1"/>
          <p:nvPr/>
        </p:nvSpPr>
        <p:spPr>
          <a:xfrm>
            <a:off x="7923059" y="1060324"/>
            <a:ext cx="42657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Home screen features the official SIUE Twitter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Button at the top-left to activate a pop-out menu for app 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Some other button at the top-right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9270" y="647834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Justin Schulte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639763"/>
          </a:xfrm>
        </p:spPr>
        <p:txBody>
          <a:bodyPr/>
          <a:lstStyle/>
          <a:p>
            <a:pPr algn="ctr"/>
            <a:r>
              <a:rPr lang="en-US" dirty="0" smtClean="0"/>
              <a:t>Digital Low-Fidelity Prototype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729221"/>
            <a:ext cx="4267200" cy="584336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729221"/>
            <a:ext cx="5077534" cy="5843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729221"/>
            <a:ext cx="3974672" cy="584336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402259" y="1600200"/>
            <a:ext cx="9525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89" y="729221"/>
            <a:ext cx="3400900" cy="579200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184143" y="1600200"/>
            <a:ext cx="9525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22" y="762563"/>
            <a:ext cx="3238952" cy="581002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49859" y="648030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Geoff Cooley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Anticipating Our Next Client Meeting…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 smtClean="0"/>
              <a:t>Discuss the extent of functionality for:</a:t>
            </a:r>
          </a:p>
          <a:p>
            <a:pPr lvl="1"/>
            <a:r>
              <a:rPr lang="en-US" dirty="0" smtClean="0"/>
              <a:t>An Inbox/Messages feature (without any sign-in process)</a:t>
            </a:r>
          </a:p>
          <a:p>
            <a:pPr lvl="1"/>
            <a:r>
              <a:rPr lang="en-US" dirty="0" smtClean="0"/>
              <a:t>The Checklist feature (could we point to a web page instead?)</a:t>
            </a:r>
          </a:p>
          <a:p>
            <a:r>
              <a:rPr lang="en-US" dirty="0" smtClean="0"/>
              <a:t>Also discuss necessity of Inbox/Message feature</a:t>
            </a:r>
          </a:p>
          <a:p>
            <a:pPr lvl="1"/>
            <a:r>
              <a:rPr lang="en-US" dirty="0" smtClean="0"/>
              <a:t>Could remove in favor of utilizing Welcome message</a:t>
            </a:r>
          </a:p>
          <a:p>
            <a:r>
              <a:rPr lang="en-US" dirty="0" smtClean="0"/>
              <a:t>Discuss the structure of event assessments</a:t>
            </a:r>
          </a:p>
          <a:p>
            <a:pPr lvl="1"/>
            <a:r>
              <a:rPr lang="en-US" dirty="0" smtClean="0"/>
              <a:t>Multiple choice, short answer, etc.</a:t>
            </a:r>
          </a:p>
          <a:p>
            <a:endParaRPr lang="en-US" dirty="0"/>
          </a:p>
          <a:p>
            <a:r>
              <a:rPr lang="en-US" dirty="0" smtClean="0"/>
              <a:t>But most importantly…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9859" y="648030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Geoff Cooley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Meeting…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a possible integration with ITS and the existing SIUE app</a:t>
            </a:r>
          </a:p>
          <a:p>
            <a:pPr lvl="1"/>
            <a:r>
              <a:rPr lang="en-US" dirty="0" smtClean="0"/>
              <a:t>Learn how that will affect our development efforts</a:t>
            </a:r>
          </a:p>
          <a:p>
            <a:pPr lvl="1"/>
            <a:r>
              <a:rPr lang="en-US" dirty="0" smtClean="0"/>
              <a:t>Will we adopt a pre-existing layout or style?</a:t>
            </a:r>
          </a:p>
          <a:p>
            <a:pPr lvl="1"/>
            <a:r>
              <a:rPr lang="en-US" dirty="0" smtClean="0"/>
              <a:t>Will we have server/database support already in place?</a:t>
            </a:r>
          </a:p>
          <a:p>
            <a:pPr lvl="1"/>
            <a:r>
              <a:rPr lang="en-US" dirty="0" smtClean="0"/>
              <a:t>Will we have to change to a platform-specific development environment to conform/agree with the SIUE app? If so, which will we choose?</a:t>
            </a:r>
          </a:p>
          <a:p>
            <a:pPr lvl="1"/>
            <a:endParaRPr lang="en-US" dirty="0"/>
          </a:p>
          <a:p>
            <a:r>
              <a:rPr lang="en-US" dirty="0" smtClean="0"/>
              <a:t>After this meeting, we should have more confidence in this project moving forward with a clearer path for development.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9859" y="648030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Geoff Cooley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Meantime… Sprint 3 Begins!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/>
              <a:t>Adopting several documents/processes from CS 325:</a:t>
            </a:r>
          </a:p>
          <a:p>
            <a:pPr lvl="2"/>
            <a:r>
              <a:rPr lang="en-US" dirty="0" smtClean="0"/>
              <a:t>Use Case Descriptions &amp; Actor-System Interaction Modeling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Sequence </a:t>
            </a:r>
            <a:r>
              <a:rPr lang="en-US" dirty="0" smtClean="0"/>
              <a:t>Diagrams (</a:t>
            </a:r>
            <a:r>
              <a:rPr lang="en-US" dirty="0" smtClean="0"/>
              <a:t>Maybe…)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Will also give us a clearer path moving forward with development/implementation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9859" y="648030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Jared Becher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1752599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TMYK - eExperience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Custom 3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354</Words>
  <Application>Microsoft Office PowerPoint</Application>
  <PresentationFormat>Custom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eExperience</vt:lpstr>
      <vt:lpstr>Sticking To The Schedule?</vt:lpstr>
      <vt:lpstr>Early Hand-Drawn Design</vt:lpstr>
      <vt:lpstr>Digital Low-Fidelity Prototype</vt:lpstr>
      <vt:lpstr>Anticipating Our Next Client Meeting…</vt:lpstr>
      <vt:lpstr>Our Next Meeting…</vt:lpstr>
      <vt:lpstr>In The Meantime… Sprint 3 Begins!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2016-03-14T05:32:55Z</dcterms:created>
  <dcterms:modified xsi:type="dcterms:W3CDTF">2016-03-14T13:47:04Z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