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D498C-6DE1-4496-84C1-43E254F27132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4B80-2B78-42ED-990B-E8319A99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4B80-2B78-42ED-990B-E8319A993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/>
              <a:t>“</a:t>
            </a:r>
            <a:r>
              <a:rPr lang="en-US" cap="none" dirty="0" err="1" smtClean="0"/>
              <a:t>eExperience</a:t>
            </a:r>
            <a:r>
              <a:rPr lang="en-US" cap="none" dirty="0" smtClean="0"/>
              <a:t>”</a:t>
            </a:r>
            <a:br>
              <a:rPr lang="en-US" cap="none" dirty="0" smtClean="0"/>
            </a:br>
            <a:r>
              <a:rPr lang="en-US" cap="none" dirty="0" smtClean="0"/>
              <a:t>Project Definition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104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TMYK</a:t>
            </a:r>
          </a:p>
          <a:p>
            <a:pPr algn="ctr"/>
            <a:r>
              <a:rPr lang="en-US" dirty="0" smtClean="0"/>
              <a:t>Jared Becher -------- Justin Schulte -------- Geoff Cooley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 The More You Know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1400" smtClean="0"/>
              <a:pPr algn="ctr"/>
              <a:t>1</a:t>
            </a:fld>
            <a:endParaRPr lang="en-US" sz="1400" dirty="0"/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33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the </a:t>
            </a:r>
            <a:r>
              <a:rPr lang="en-US" cap="none" dirty="0" err="1" smtClean="0"/>
              <a:t>eExperience</a:t>
            </a:r>
            <a:r>
              <a:rPr lang="en-US" cap="none" dirty="0" smtClean="0"/>
              <a:t>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 as a companion to SIUE’s Springboard and New Student Orientation programs for incoming freshmen</a:t>
            </a:r>
          </a:p>
          <a:p>
            <a:endParaRPr lang="en-US" dirty="0"/>
          </a:p>
          <a:p>
            <a:r>
              <a:rPr lang="en-US" dirty="0" smtClean="0"/>
              <a:t>Encouragement to engage in campus events</a:t>
            </a:r>
          </a:p>
          <a:p>
            <a:endParaRPr lang="en-US" dirty="0"/>
          </a:p>
          <a:p>
            <a:r>
              <a:rPr lang="en-US" dirty="0" smtClean="0"/>
              <a:t>Integrate with SIUE social media</a:t>
            </a:r>
          </a:p>
          <a:p>
            <a:endParaRPr lang="en-US" dirty="0"/>
          </a:p>
          <a:p>
            <a:r>
              <a:rPr lang="en-US" dirty="0" smtClean="0"/>
              <a:t>Focus on assisting new students, not on current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r>
              <a:rPr lang="en-US" sz="1400" dirty="0"/>
              <a:t>2</a:t>
            </a:r>
            <a:endParaRPr lang="en-US" sz="1400" dirty="0"/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1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969" y="764373"/>
            <a:ext cx="8977231" cy="1293028"/>
          </a:xfrm>
        </p:spPr>
        <p:txBody>
          <a:bodyPr/>
          <a:lstStyle/>
          <a:p>
            <a:r>
              <a:rPr lang="en-US" cap="none" dirty="0" smtClean="0"/>
              <a:t>What features do the clients want?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schedules for Springboard and New Student Orientation</a:t>
            </a:r>
          </a:p>
          <a:p>
            <a:endParaRPr lang="en-US" dirty="0" smtClean="0"/>
          </a:p>
          <a:p>
            <a:r>
              <a:rPr lang="en-US" dirty="0" smtClean="0"/>
              <a:t>Check/To-do list(s) for students (enrollment, advising, etc.)</a:t>
            </a:r>
          </a:p>
          <a:p>
            <a:endParaRPr lang="en-US" dirty="0" smtClean="0"/>
          </a:p>
          <a:p>
            <a:r>
              <a:rPr lang="en-US" dirty="0" smtClean="0"/>
              <a:t>List of Frequently Asked Questions (possibly another for parents)</a:t>
            </a:r>
          </a:p>
          <a:p>
            <a:endParaRPr lang="en-US" dirty="0" smtClean="0"/>
          </a:p>
          <a:p>
            <a:r>
              <a:rPr lang="en-US" dirty="0" smtClean="0"/>
              <a:t>Short assessments/surveys for students who attended events</a:t>
            </a:r>
          </a:p>
          <a:p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media integration with SIUE accounts (FB, Twitter, etc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37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 did we find this out?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with the client on Monday, February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Client’s name is Kara, with Student Affairs at SIUE</a:t>
            </a:r>
          </a:p>
          <a:p>
            <a:endParaRPr lang="en-US" dirty="0" smtClean="0"/>
          </a:p>
          <a:p>
            <a:r>
              <a:rPr lang="en-US" dirty="0" smtClean="0"/>
              <a:t>Also in attendance:</a:t>
            </a:r>
          </a:p>
          <a:p>
            <a:pPr lvl="1"/>
            <a:r>
              <a:rPr lang="en-US" dirty="0" smtClean="0"/>
              <a:t>Ashley and Dan with University Marketing and Communications</a:t>
            </a:r>
          </a:p>
          <a:p>
            <a:pPr lvl="1"/>
            <a:r>
              <a:rPr lang="en-US" dirty="0" smtClean="0"/>
              <a:t>Ryan with Admissions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 about 45 minutes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7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Client Interview (part 1)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followed outline of the “Getting Started” document</a:t>
            </a:r>
          </a:p>
          <a:p>
            <a:r>
              <a:rPr lang="en-US" dirty="0" smtClean="0"/>
              <a:t>Who is the target audience?</a:t>
            </a:r>
          </a:p>
          <a:p>
            <a:pPr lvl="1"/>
            <a:r>
              <a:rPr lang="en-US" dirty="0" smtClean="0"/>
              <a:t>Primarily new students, ~1% student leaders, possibly parents</a:t>
            </a:r>
          </a:p>
          <a:p>
            <a:pPr lvl="1"/>
            <a:endParaRPr lang="en-US" dirty="0"/>
          </a:p>
          <a:p>
            <a:r>
              <a:rPr lang="en-US" dirty="0" smtClean="0"/>
              <a:t>Where will the product be used?</a:t>
            </a:r>
          </a:p>
          <a:p>
            <a:pPr lvl="1"/>
            <a:r>
              <a:rPr lang="en-US" dirty="0" smtClean="0"/>
              <a:t>Not really relevant; it’s a mobile app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What features are you looking for?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Discussion of similar product called Guidebook (continued on next page)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r>
              <a:rPr lang="en-US" sz="1400" dirty="0"/>
              <a:t>5</a:t>
            </a:r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9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Client Interview (part 2)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Guidebook features (continued)</a:t>
            </a:r>
          </a:p>
          <a:p>
            <a:r>
              <a:rPr lang="en-US" dirty="0" smtClean="0"/>
              <a:t>Features Desired</a:t>
            </a:r>
          </a:p>
          <a:p>
            <a:pPr lvl="1"/>
            <a:r>
              <a:rPr lang="en-US" dirty="0" smtClean="0"/>
              <a:t>A Welcome page</a:t>
            </a:r>
          </a:p>
          <a:p>
            <a:pPr lvl="1"/>
            <a:r>
              <a:rPr lang="en-US" dirty="0" smtClean="0"/>
              <a:t>Event Schedule(s)</a:t>
            </a:r>
          </a:p>
          <a:p>
            <a:pPr lvl="1"/>
            <a:r>
              <a:rPr lang="en-US" dirty="0" smtClean="0"/>
              <a:t>FAQs</a:t>
            </a:r>
          </a:p>
          <a:p>
            <a:pPr lvl="1"/>
            <a:r>
              <a:rPr lang="en-US" dirty="0" smtClean="0"/>
              <a:t>Maps of the campus (possible integration with Google Maps)</a:t>
            </a:r>
          </a:p>
          <a:p>
            <a:pPr lvl="1"/>
            <a:r>
              <a:rPr lang="en-US" dirty="0" smtClean="0"/>
              <a:t>A link to SIUE’s web site</a:t>
            </a:r>
          </a:p>
          <a:p>
            <a:pPr lvl="1"/>
            <a:r>
              <a:rPr lang="en-US" dirty="0" smtClean="0"/>
              <a:t>Social Media integration (Twitter was frequently mentioned)</a:t>
            </a:r>
          </a:p>
          <a:p>
            <a:pPr lvl="1"/>
            <a:endParaRPr lang="en-US" dirty="0"/>
          </a:p>
          <a:p>
            <a:r>
              <a:rPr lang="en-US" dirty="0" smtClean="0"/>
              <a:t>Will the product need to interface with other systems?</a:t>
            </a:r>
          </a:p>
          <a:p>
            <a:pPr lvl="1"/>
            <a:r>
              <a:rPr lang="en-US" dirty="0" smtClean="0"/>
              <a:t>Twitter, Google Maps, possibly </a:t>
            </a:r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, Instagram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77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The Client Interview (part 3)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platforms?</a:t>
            </a:r>
          </a:p>
          <a:p>
            <a:pPr lvl="1"/>
            <a:r>
              <a:rPr lang="en-US" dirty="0" smtClean="0"/>
              <a:t>Focus on Apple/iOS and Android</a:t>
            </a:r>
          </a:p>
          <a:p>
            <a:r>
              <a:rPr lang="en-US" dirty="0" smtClean="0"/>
              <a:t>Non-functional requirements?</a:t>
            </a:r>
          </a:p>
          <a:p>
            <a:pPr lvl="1"/>
            <a:r>
              <a:rPr lang="en-US" dirty="0" smtClean="0"/>
              <a:t>Target platforms</a:t>
            </a:r>
          </a:p>
          <a:p>
            <a:pPr lvl="1"/>
            <a:r>
              <a:rPr lang="en-US" dirty="0" smtClean="0"/>
              <a:t>Support for push notifications</a:t>
            </a:r>
          </a:p>
          <a:p>
            <a:pPr lvl="1"/>
            <a:r>
              <a:rPr lang="en-US" dirty="0" smtClean="0"/>
              <a:t>No reason for authentication</a:t>
            </a:r>
          </a:p>
          <a:p>
            <a:pPr lvl="1"/>
            <a:r>
              <a:rPr lang="en-US" dirty="0" smtClean="0"/>
              <a:t>A desire was expressed for tracking activity</a:t>
            </a:r>
          </a:p>
          <a:p>
            <a:pPr lvl="1"/>
            <a:endParaRPr lang="en-US" dirty="0"/>
          </a:p>
          <a:p>
            <a:r>
              <a:rPr lang="en-US" dirty="0" smtClean="0"/>
              <a:t>Main takeaway from this interview:</a:t>
            </a:r>
          </a:p>
          <a:p>
            <a:pPr lvl="1"/>
            <a:r>
              <a:rPr lang="en-US" dirty="0" smtClean="0"/>
              <a:t>Create a companion app that does only what is needed</a:t>
            </a:r>
          </a:p>
          <a:p>
            <a:pPr lvl="1"/>
            <a:r>
              <a:rPr lang="en-US" dirty="0" smtClean="0"/>
              <a:t>Do not “reinvent the wheel” for </a:t>
            </a:r>
            <a:r>
              <a:rPr lang="en-US" smtClean="0"/>
              <a:t>features in </a:t>
            </a:r>
            <a:r>
              <a:rPr lang="en-US" dirty="0" smtClean="0"/>
              <a:t>existing </a:t>
            </a:r>
            <a:r>
              <a:rPr lang="en-US" smtClean="0"/>
              <a:t>SIUE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9079992" y="6375700"/>
            <a:ext cx="2910840" cy="374642"/>
          </a:xfrm>
        </p:spPr>
        <p:txBody>
          <a:bodyPr/>
          <a:lstStyle/>
          <a:p>
            <a:pPr algn="ctr"/>
            <a:r>
              <a:rPr lang="en-US" sz="1400" dirty="0" smtClean="0"/>
              <a:t>2/8/2016</a:t>
            </a:r>
            <a:endParaRPr lang="en-US" sz="1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r>
              <a:rPr lang="en-US" sz="1400" dirty="0"/>
              <a:t>7</a:t>
            </a:r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101738" y="6375700"/>
            <a:ext cx="3856154" cy="374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CS 425 Senior Project Design – Spring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36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</TotalTime>
  <Words>437</Words>
  <Application>Microsoft Office PowerPoint</Application>
  <PresentationFormat>Widescreen</PresentationFormat>
  <Paragraphs>91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Vapor Trail</vt:lpstr>
      <vt:lpstr>“eExperience” Project Definition</vt:lpstr>
      <vt:lpstr>What is the eExperience?</vt:lpstr>
      <vt:lpstr>What features do the clients want?</vt:lpstr>
      <vt:lpstr>How did we find this out?</vt:lpstr>
      <vt:lpstr>The Client Interview (part 1)</vt:lpstr>
      <vt:lpstr>The Client Interview (part 2)</vt:lpstr>
      <vt:lpstr>The Client Interview (part 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“eExperience” Project Definition</dc:title>
  <dc:creator>Geoff Cooley</dc:creator>
  <cp:lastModifiedBy>Geoff Cooley</cp:lastModifiedBy>
  <cp:revision>12</cp:revision>
  <dcterms:created xsi:type="dcterms:W3CDTF">2016-02-09T01:01:10Z</dcterms:created>
  <dcterms:modified xsi:type="dcterms:W3CDTF">2016-02-09T02:54:16Z</dcterms:modified>
</cp:coreProperties>
</file>