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6"/>
  </p:notesMasterIdLst>
  <p:sldIdLst>
    <p:sldId id="414" r:id="rId3"/>
    <p:sldId id="410" r:id="rId4"/>
    <p:sldId id="411" r:id="rId5"/>
    <p:sldId id="412" r:id="rId6"/>
    <p:sldId id="413" r:id="rId7"/>
    <p:sldId id="349" r:id="rId8"/>
    <p:sldId id="406" r:id="rId9"/>
    <p:sldId id="408" r:id="rId10"/>
    <p:sldId id="401" r:id="rId11"/>
    <p:sldId id="350" r:id="rId12"/>
    <p:sldId id="351" r:id="rId13"/>
    <p:sldId id="352" r:id="rId14"/>
    <p:sldId id="353" r:id="rId15"/>
    <p:sldId id="356" r:id="rId16"/>
    <p:sldId id="358" r:id="rId17"/>
    <p:sldId id="404"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73" r:id="rId31"/>
    <p:sldId id="415" r:id="rId32"/>
    <p:sldId id="416" r:id="rId33"/>
    <p:sldId id="372" r:id="rId34"/>
    <p:sldId id="403" r:id="rId35"/>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05" d="100"/>
          <a:sy n="105" d="100"/>
        </p:scale>
        <p:origin x="216"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33F817-DD32-409E-B5CA-0CAD778AA5E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CH"/>
        </a:p>
      </dgm:t>
    </dgm:pt>
    <dgm:pt modelId="{CD9A508B-D4C8-4EED-A2F3-8E5D6602FBC9}">
      <dgm:prSet phldrT="[Testo]"/>
      <dgm:spPr>
        <a:ln w="25400">
          <a:solidFill>
            <a:schemeClr val="accent2">
              <a:lumMod val="75000"/>
            </a:schemeClr>
          </a:solidFill>
        </a:ln>
      </dgm:spPr>
      <dgm:t>
        <a:bodyPr/>
        <a:lstStyle/>
        <a:p>
          <a:r>
            <a:rPr lang="en-US" dirty="0"/>
            <a:t>Yes </a:t>
          </a:r>
          <a:endParaRPr lang="en-CH" dirty="0"/>
        </a:p>
      </dgm:t>
    </dgm:pt>
    <dgm:pt modelId="{EE7A701B-D680-4586-93D0-302685E858CB}" type="parTrans" cxnId="{8FD146B5-8D88-409C-94D9-6323510DB6C8}">
      <dgm:prSet custT="1"/>
      <dgm:spPr>
        <a:ln w="25400">
          <a:solidFill>
            <a:schemeClr val="accent2">
              <a:lumMod val="75000"/>
            </a:schemeClr>
          </a:solidFill>
        </a:ln>
      </dgm:spPr>
      <dgm:t>
        <a:bodyPr/>
        <a:lstStyle/>
        <a:p>
          <a:r>
            <a:rPr lang="en-US" sz="1600" dirty="0"/>
            <a:t>0.5</a:t>
          </a:r>
          <a:endParaRPr lang="en-CH" sz="1600" dirty="0"/>
        </a:p>
      </dgm:t>
    </dgm:pt>
    <dgm:pt modelId="{59C9DBC8-CC0D-4543-9E59-DBEB272352E8}" type="sibTrans" cxnId="{8FD146B5-8D88-409C-94D9-6323510DB6C8}">
      <dgm:prSet/>
      <dgm:spPr/>
      <dgm:t>
        <a:bodyPr/>
        <a:lstStyle/>
        <a:p>
          <a:endParaRPr lang="en-CH"/>
        </a:p>
      </dgm:t>
    </dgm:pt>
    <dgm:pt modelId="{59C51AD3-79CF-4F44-9F2A-93675845A466}">
      <dgm:prSet phldrT="[Testo]"/>
      <dgm:spPr/>
      <dgm:t>
        <a:bodyPr/>
        <a:lstStyle/>
        <a:p>
          <a:r>
            <a:rPr lang="en-US" dirty="0"/>
            <a:t>No</a:t>
          </a:r>
          <a:endParaRPr lang="en-CH" dirty="0"/>
        </a:p>
      </dgm:t>
    </dgm:pt>
    <dgm:pt modelId="{B624CE68-EF91-4A71-A600-0A0D55F985D9}" type="parTrans" cxnId="{948725A6-0F06-49BD-8BB4-D0EBB2B65F37}">
      <dgm:prSet custT="1"/>
      <dgm:spPr/>
      <dgm:t>
        <a:bodyPr/>
        <a:lstStyle/>
        <a:p>
          <a:r>
            <a:rPr lang="en-US" sz="1600" dirty="0"/>
            <a:t>0.5</a:t>
          </a:r>
          <a:endParaRPr lang="en-CH" sz="1600" dirty="0"/>
        </a:p>
      </dgm:t>
    </dgm:pt>
    <dgm:pt modelId="{A4757502-5815-4CD6-9B0E-8D53D36803B5}" type="sibTrans" cxnId="{948725A6-0F06-49BD-8BB4-D0EBB2B65F37}">
      <dgm:prSet/>
      <dgm:spPr/>
      <dgm:t>
        <a:bodyPr/>
        <a:lstStyle/>
        <a:p>
          <a:endParaRPr lang="en-CH"/>
        </a:p>
      </dgm:t>
    </dgm:pt>
    <dgm:pt modelId="{5E790845-9382-41EF-971C-F34370BE770E}">
      <dgm:prSet phldrT="[Testo]"/>
      <dgm:spPr>
        <a:ln w="25400">
          <a:solidFill>
            <a:schemeClr val="accent2">
              <a:lumMod val="75000"/>
            </a:schemeClr>
          </a:solidFill>
        </a:ln>
      </dgm:spPr>
      <dgm:t>
        <a:bodyPr vert="horz"/>
        <a:lstStyle/>
        <a:p>
          <a:r>
            <a:rPr lang="en-US" dirty="0"/>
            <a:t>Yes</a:t>
          </a:r>
          <a:endParaRPr lang="en-CH" dirty="0"/>
        </a:p>
      </dgm:t>
    </dgm:pt>
    <dgm:pt modelId="{D39F89E8-2F45-4AE4-939B-54750A0828EE}" type="parTrans" cxnId="{F5CA85A8-5465-49FD-8CCD-CF14CEA9243D}">
      <dgm:prSet custT="1"/>
      <dgm:spPr>
        <a:ln w="25400">
          <a:solidFill>
            <a:schemeClr val="accent2">
              <a:lumMod val="75000"/>
            </a:schemeClr>
          </a:solidFill>
        </a:ln>
      </dgm:spPr>
      <dgm:t>
        <a:bodyPr vert="horz"/>
        <a:lstStyle/>
        <a:p>
          <a:r>
            <a:rPr lang="en-US" sz="1600" dirty="0"/>
            <a:t>0.9</a:t>
          </a:r>
          <a:endParaRPr lang="en-CH" sz="1600" dirty="0"/>
        </a:p>
      </dgm:t>
    </dgm:pt>
    <dgm:pt modelId="{7189C6AA-871B-43C1-8A4F-A21EA23C9F96}" type="sibTrans" cxnId="{F5CA85A8-5465-49FD-8CCD-CF14CEA9243D}">
      <dgm:prSet/>
      <dgm:spPr/>
      <dgm:t>
        <a:bodyPr/>
        <a:lstStyle/>
        <a:p>
          <a:endParaRPr lang="en-CH"/>
        </a:p>
      </dgm:t>
    </dgm:pt>
    <dgm:pt modelId="{81F38D7C-EE17-4111-80BF-3CFF98FB2D5D}">
      <dgm:prSet phldrT="[Testo]"/>
      <dgm:spPr/>
      <dgm:t>
        <a:bodyPr/>
        <a:lstStyle/>
        <a:p>
          <a:r>
            <a:rPr lang="en-US" dirty="0"/>
            <a:t>No</a:t>
          </a:r>
          <a:endParaRPr lang="en-CH" dirty="0"/>
        </a:p>
      </dgm:t>
    </dgm:pt>
    <dgm:pt modelId="{30A55A0E-AAA5-4F99-BE11-1FACB537FD28}" type="parTrans" cxnId="{CD665FCF-5B58-452C-87F1-8C46BC6C3E65}">
      <dgm:prSet custT="1"/>
      <dgm:spPr/>
      <dgm:t>
        <a:bodyPr/>
        <a:lstStyle/>
        <a:p>
          <a:r>
            <a:rPr lang="en-US" sz="1600" dirty="0"/>
            <a:t>0.1</a:t>
          </a:r>
          <a:endParaRPr lang="en-CH" sz="1600" dirty="0"/>
        </a:p>
      </dgm:t>
    </dgm:pt>
    <dgm:pt modelId="{67A1D32A-3D1B-480D-B8E0-5DBD91FA7858}" type="sibTrans" cxnId="{CD665FCF-5B58-452C-87F1-8C46BC6C3E65}">
      <dgm:prSet/>
      <dgm:spPr/>
      <dgm:t>
        <a:bodyPr/>
        <a:lstStyle/>
        <a:p>
          <a:endParaRPr lang="en-CH"/>
        </a:p>
      </dgm:t>
    </dgm:pt>
    <dgm:pt modelId="{7FCFFB1A-8EC7-4CDC-8A19-B726FD628CEB}">
      <dgm:prSet phldrT="[Testo]"/>
      <dgm:spPr/>
      <dgm:t>
        <a:bodyPr/>
        <a:lstStyle/>
        <a:p>
          <a:r>
            <a:rPr lang="en-US" dirty="0"/>
            <a:t>Yes</a:t>
          </a:r>
          <a:endParaRPr lang="en-CH" dirty="0"/>
        </a:p>
      </dgm:t>
    </dgm:pt>
    <dgm:pt modelId="{4BF51C1D-978B-4657-AFDD-1126CC7CA572}" type="parTrans" cxnId="{786C6FFF-502F-4378-970F-10CBF1008A6F}">
      <dgm:prSet/>
      <dgm:spPr/>
      <dgm:t>
        <a:bodyPr/>
        <a:lstStyle/>
        <a:p>
          <a:endParaRPr lang="en-CH"/>
        </a:p>
      </dgm:t>
    </dgm:pt>
    <dgm:pt modelId="{DF3779DA-C9D2-4509-BB68-2F4A6E80A5C7}" type="sibTrans" cxnId="{786C6FFF-502F-4378-970F-10CBF1008A6F}">
      <dgm:prSet/>
      <dgm:spPr/>
      <dgm:t>
        <a:bodyPr/>
        <a:lstStyle/>
        <a:p>
          <a:endParaRPr lang="en-CH"/>
        </a:p>
      </dgm:t>
    </dgm:pt>
    <dgm:pt modelId="{98F66AD7-1CA9-40B2-83EC-1E14CCB83D44}">
      <dgm:prSet phldrT="[Testo]"/>
      <dgm:spPr/>
      <dgm:t>
        <a:bodyPr/>
        <a:lstStyle/>
        <a:p>
          <a:r>
            <a:rPr lang="en-US" dirty="0"/>
            <a:t>No</a:t>
          </a:r>
          <a:endParaRPr lang="en-CH" dirty="0"/>
        </a:p>
      </dgm:t>
    </dgm:pt>
    <dgm:pt modelId="{CB418E2F-05DD-4757-851A-C67E14A4D201}" type="parTrans" cxnId="{279E299A-1D5F-4C26-B25D-DC44217CB968}">
      <dgm:prSet/>
      <dgm:spPr/>
      <dgm:t>
        <a:bodyPr/>
        <a:lstStyle/>
        <a:p>
          <a:endParaRPr lang="en-CH"/>
        </a:p>
      </dgm:t>
    </dgm:pt>
    <dgm:pt modelId="{2D6C3A69-3D1C-40C4-BA5B-7E5AE5961612}" type="sibTrans" cxnId="{279E299A-1D5F-4C26-B25D-DC44217CB968}">
      <dgm:prSet/>
      <dgm:spPr/>
      <dgm:t>
        <a:bodyPr/>
        <a:lstStyle/>
        <a:p>
          <a:endParaRPr lang="en-CH"/>
        </a:p>
      </dgm:t>
    </dgm:pt>
    <dgm:pt modelId="{C813A4A1-3CE4-4A32-B33E-BDF55BFA1E7B}">
      <dgm:prSet phldrT="[Testo]"/>
      <dgm:spPr>
        <a:ln w="25400">
          <a:solidFill>
            <a:schemeClr val="accent2">
              <a:lumMod val="75000"/>
            </a:schemeClr>
          </a:solidFill>
        </a:ln>
      </dgm:spPr>
      <dgm:t>
        <a:bodyPr vert="horz"/>
        <a:lstStyle/>
        <a:p>
          <a:r>
            <a:rPr lang="en-US" dirty="0"/>
            <a:t>Yes</a:t>
          </a:r>
          <a:endParaRPr lang="en-CH" dirty="0"/>
        </a:p>
      </dgm:t>
    </dgm:pt>
    <dgm:pt modelId="{799CB2AA-CB52-49BE-9C44-67C2E91CD6D5}" type="parTrans" cxnId="{25A1185C-2A27-4C1B-BB9A-868C5D758361}">
      <dgm:prSet custT="1"/>
      <dgm:spPr>
        <a:ln w="25400">
          <a:solidFill>
            <a:schemeClr val="accent2">
              <a:lumMod val="75000"/>
            </a:schemeClr>
          </a:solidFill>
        </a:ln>
      </dgm:spPr>
      <dgm:t>
        <a:bodyPr vert="horz"/>
        <a:lstStyle/>
        <a:p>
          <a:r>
            <a:rPr lang="en-US" sz="1400" dirty="0"/>
            <a:t>0.026</a:t>
          </a:r>
          <a:endParaRPr lang="en-CH" sz="1400" dirty="0"/>
        </a:p>
      </dgm:t>
    </dgm:pt>
    <dgm:pt modelId="{0F1838B1-C2E8-4DC2-9186-404230CEB962}" type="sibTrans" cxnId="{25A1185C-2A27-4C1B-BB9A-868C5D758361}">
      <dgm:prSet/>
      <dgm:spPr/>
      <dgm:t>
        <a:bodyPr/>
        <a:lstStyle/>
        <a:p>
          <a:endParaRPr lang="en-CH"/>
        </a:p>
      </dgm:t>
    </dgm:pt>
    <dgm:pt modelId="{65C66B6B-4772-4070-8B26-8E8FC98BFB3E}">
      <dgm:prSet phldrT="[Testo]"/>
      <dgm:spPr/>
      <dgm:t>
        <a:bodyPr/>
        <a:lstStyle/>
        <a:p>
          <a:r>
            <a:rPr lang="en-US" dirty="0"/>
            <a:t>No</a:t>
          </a:r>
          <a:endParaRPr lang="en-CH" dirty="0"/>
        </a:p>
      </dgm:t>
    </dgm:pt>
    <dgm:pt modelId="{2DA35D4B-31BA-48AA-B24D-034C890A062F}" type="parTrans" cxnId="{06DFCAB8-E751-4178-AA47-8460BCD4FCDC}">
      <dgm:prSet custT="1"/>
      <dgm:spPr/>
      <dgm:t>
        <a:bodyPr/>
        <a:lstStyle/>
        <a:p>
          <a:r>
            <a:rPr lang="en-US" sz="1400" dirty="0"/>
            <a:t>0.974</a:t>
          </a:r>
          <a:endParaRPr lang="en-CH" sz="1400" dirty="0"/>
        </a:p>
      </dgm:t>
    </dgm:pt>
    <dgm:pt modelId="{76425953-4237-49A4-A446-B2C841053D16}" type="sibTrans" cxnId="{06DFCAB8-E751-4178-AA47-8460BCD4FCDC}">
      <dgm:prSet/>
      <dgm:spPr/>
      <dgm:t>
        <a:bodyPr/>
        <a:lstStyle/>
        <a:p>
          <a:endParaRPr lang="en-CH"/>
        </a:p>
      </dgm:t>
    </dgm:pt>
    <dgm:pt modelId="{35928B06-D440-4788-8C79-7B1B723BC75E}">
      <dgm:prSet phldrT="[Testo]"/>
      <dgm:spPr/>
      <dgm:t>
        <a:bodyPr/>
        <a:lstStyle/>
        <a:p>
          <a:r>
            <a:rPr lang="en-US" dirty="0"/>
            <a:t>Yes </a:t>
          </a:r>
          <a:endParaRPr lang="en-CH" dirty="0"/>
        </a:p>
      </dgm:t>
    </dgm:pt>
    <dgm:pt modelId="{E93B3231-145D-412D-A7BA-CC4C70ADF20E}" type="parTrans" cxnId="{846D192D-9BE5-44BC-B240-6BDFB34C6E1C}">
      <dgm:prSet/>
      <dgm:spPr/>
      <dgm:t>
        <a:bodyPr/>
        <a:lstStyle/>
        <a:p>
          <a:endParaRPr lang="en-CH"/>
        </a:p>
      </dgm:t>
    </dgm:pt>
    <dgm:pt modelId="{F606A6EA-E296-45D0-8A4C-92506ABA000F}" type="sibTrans" cxnId="{846D192D-9BE5-44BC-B240-6BDFB34C6E1C}">
      <dgm:prSet/>
      <dgm:spPr/>
      <dgm:t>
        <a:bodyPr/>
        <a:lstStyle/>
        <a:p>
          <a:endParaRPr lang="en-CH"/>
        </a:p>
      </dgm:t>
    </dgm:pt>
    <dgm:pt modelId="{23628EAC-A1F3-4EBC-AA34-B6B5B6FDC171}">
      <dgm:prSet phldrT="[Testo]"/>
      <dgm:spPr/>
      <dgm:t>
        <a:bodyPr/>
        <a:lstStyle/>
        <a:p>
          <a:r>
            <a:rPr lang="en-US" dirty="0"/>
            <a:t>No</a:t>
          </a:r>
          <a:endParaRPr lang="en-CH" dirty="0"/>
        </a:p>
      </dgm:t>
    </dgm:pt>
    <dgm:pt modelId="{A134482A-1F82-4AAB-BF85-43566E533D25}" type="parTrans" cxnId="{251107C9-930D-4096-8E7F-80FB7D71A246}">
      <dgm:prSet/>
      <dgm:spPr/>
      <dgm:t>
        <a:bodyPr/>
        <a:lstStyle/>
        <a:p>
          <a:endParaRPr lang="en-CH"/>
        </a:p>
      </dgm:t>
    </dgm:pt>
    <dgm:pt modelId="{BD2F4FF1-66E5-482A-84F6-9458B7E8A119}" type="sibTrans" cxnId="{251107C9-930D-4096-8E7F-80FB7D71A246}">
      <dgm:prSet/>
      <dgm:spPr/>
      <dgm:t>
        <a:bodyPr/>
        <a:lstStyle/>
        <a:p>
          <a:endParaRPr lang="en-CH"/>
        </a:p>
      </dgm:t>
    </dgm:pt>
    <dgm:pt modelId="{AA30AADE-5B95-4F83-8E91-02E04034F0C3}">
      <dgm:prSet phldrT="[Testo]"/>
      <dgm:spPr/>
      <dgm:t>
        <a:bodyPr/>
        <a:lstStyle/>
        <a:p>
          <a:r>
            <a:rPr lang="en-US" dirty="0"/>
            <a:t>Yes</a:t>
          </a:r>
          <a:endParaRPr lang="en-CH" dirty="0"/>
        </a:p>
      </dgm:t>
    </dgm:pt>
    <dgm:pt modelId="{E79105FA-20F5-4010-A278-8B3C13E73BFD}" type="parTrans" cxnId="{6FE31585-49A1-425D-A133-AA39854A4E92}">
      <dgm:prSet/>
      <dgm:spPr/>
      <dgm:t>
        <a:bodyPr/>
        <a:lstStyle/>
        <a:p>
          <a:endParaRPr lang="en-CH"/>
        </a:p>
      </dgm:t>
    </dgm:pt>
    <dgm:pt modelId="{E4627CFC-92FD-444D-82AA-A59F0BBE3746}" type="sibTrans" cxnId="{6FE31585-49A1-425D-A133-AA39854A4E92}">
      <dgm:prSet/>
      <dgm:spPr/>
      <dgm:t>
        <a:bodyPr/>
        <a:lstStyle/>
        <a:p>
          <a:endParaRPr lang="en-CH"/>
        </a:p>
      </dgm:t>
    </dgm:pt>
    <dgm:pt modelId="{47A0FA75-919A-4F80-A710-0253A113F521}">
      <dgm:prSet phldrT="[Testo]"/>
      <dgm:spPr/>
      <dgm:t>
        <a:bodyPr/>
        <a:lstStyle/>
        <a:p>
          <a:r>
            <a:rPr lang="en-US" dirty="0"/>
            <a:t>No</a:t>
          </a:r>
          <a:endParaRPr lang="en-CH" dirty="0"/>
        </a:p>
      </dgm:t>
    </dgm:pt>
    <dgm:pt modelId="{D1E799E8-2DAC-47CC-A9B8-F8DE28CB8B69}" type="parTrans" cxnId="{33242576-9309-421E-ACAF-C5D686B457AF}">
      <dgm:prSet/>
      <dgm:spPr/>
      <dgm:t>
        <a:bodyPr/>
        <a:lstStyle/>
        <a:p>
          <a:endParaRPr lang="en-CH"/>
        </a:p>
      </dgm:t>
    </dgm:pt>
    <dgm:pt modelId="{26A844C0-B208-47B9-B267-7FF44F49060F}" type="sibTrans" cxnId="{33242576-9309-421E-ACAF-C5D686B457AF}">
      <dgm:prSet/>
      <dgm:spPr/>
      <dgm:t>
        <a:bodyPr/>
        <a:lstStyle/>
        <a:p>
          <a:endParaRPr lang="en-CH"/>
        </a:p>
      </dgm:t>
    </dgm:pt>
    <dgm:pt modelId="{663486F5-146C-4C91-A15D-9C78D528D01C}">
      <dgm:prSet phldrT="[Testo]"/>
      <dgm:spPr/>
      <dgm:t>
        <a:bodyPr/>
        <a:lstStyle/>
        <a:p>
          <a:r>
            <a:rPr lang="en-US" dirty="0"/>
            <a:t>Yes</a:t>
          </a:r>
          <a:endParaRPr lang="en-CH" dirty="0"/>
        </a:p>
      </dgm:t>
    </dgm:pt>
    <dgm:pt modelId="{876760F6-A068-4048-8ADF-ACB290DC7184}" type="parTrans" cxnId="{F46B4E64-C91D-4584-8E50-08751A062E04}">
      <dgm:prSet/>
      <dgm:spPr/>
      <dgm:t>
        <a:bodyPr/>
        <a:lstStyle/>
        <a:p>
          <a:endParaRPr lang="en-CH"/>
        </a:p>
      </dgm:t>
    </dgm:pt>
    <dgm:pt modelId="{8CF52BB6-7F91-470B-BE5E-B33144C404FC}" type="sibTrans" cxnId="{F46B4E64-C91D-4584-8E50-08751A062E04}">
      <dgm:prSet/>
      <dgm:spPr/>
      <dgm:t>
        <a:bodyPr/>
        <a:lstStyle/>
        <a:p>
          <a:endParaRPr lang="en-CH"/>
        </a:p>
      </dgm:t>
    </dgm:pt>
    <dgm:pt modelId="{D0F5F31E-9FB5-4A35-82A0-CE05AB6792AE}">
      <dgm:prSet phldrT="[Testo]"/>
      <dgm:spPr/>
      <dgm:t>
        <a:bodyPr/>
        <a:lstStyle/>
        <a:p>
          <a:r>
            <a:rPr lang="en-US" dirty="0"/>
            <a:t>No</a:t>
          </a:r>
          <a:endParaRPr lang="en-CH" dirty="0"/>
        </a:p>
      </dgm:t>
    </dgm:pt>
    <dgm:pt modelId="{450B666F-1EB4-4AB3-92CA-E51CF1C1BFE9}" type="parTrans" cxnId="{B32AAF68-2962-4339-B8A4-E402C2A9C8BF}">
      <dgm:prSet/>
      <dgm:spPr/>
      <dgm:t>
        <a:bodyPr/>
        <a:lstStyle/>
        <a:p>
          <a:endParaRPr lang="en-CH"/>
        </a:p>
      </dgm:t>
    </dgm:pt>
    <dgm:pt modelId="{8510D80F-F1C1-47DB-887C-CA81DD3DF635}" type="sibTrans" cxnId="{B32AAF68-2962-4339-B8A4-E402C2A9C8BF}">
      <dgm:prSet/>
      <dgm:spPr/>
      <dgm:t>
        <a:bodyPr/>
        <a:lstStyle/>
        <a:p>
          <a:endParaRPr lang="en-CH"/>
        </a:p>
      </dgm:t>
    </dgm:pt>
    <dgm:pt modelId="{15BF2E37-B45C-4BB4-B4FA-6BF58F1A0528}">
      <dgm:prSet phldrT="[Testo]"/>
      <dgm:spPr>
        <a:noFill/>
        <a:ln>
          <a:noFill/>
        </a:ln>
      </dgm:spPr>
      <dgm:t>
        <a:bodyPr/>
        <a:lstStyle/>
        <a:p>
          <a:endParaRPr lang="en-CH" dirty="0"/>
        </a:p>
      </dgm:t>
    </dgm:pt>
    <dgm:pt modelId="{FA03CC2A-51AA-461E-AB4C-312073B8019B}" type="parTrans" cxnId="{06E40886-B306-438B-B4C7-60EBC8C46F73}">
      <dgm:prSet/>
      <dgm:spPr/>
      <dgm:t>
        <a:bodyPr/>
        <a:lstStyle/>
        <a:p>
          <a:endParaRPr lang="en-CH"/>
        </a:p>
      </dgm:t>
    </dgm:pt>
    <dgm:pt modelId="{646EE510-E0F3-4066-A889-463A64295D15}" type="sibTrans" cxnId="{06E40886-B306-438B-B4C7-60EBC8C46F73}">
      <dgm:prSet/>
      <dgm:spPr/>
      <dgm:t>
        <a:bodyPr/>
        <a:lstStyle/>
        <a:p>
          <a:endParaRPr lang="en-CH"/>
        </a:p>
      </dgm:t>
    </dgm:pt>
    <dgm:pt modelId="{EF7A5A75-0852-45A7-B68F-3FC0AE10E927}" type="pres">
      <dgm:prSet presAssocID="{6C33F817-DD32-409E-B5CA-0CAD778AA5E0}" presName="diagram" presStyleCnt="0">
        <dgm:presLayoutVars>
          <dgm:chPref val="1"/>
          <dgm:dir/>
          <dgm:animOne val="branch"/>
          <dgm:animLvl val="lvl"/>
          <dgm:resizeHandles val="exact"/>
        </dgm:presLayoutVars>
      </dgm:prSet>
      <dgm:spPr/>
    </dgm:pt>
    <dgm:pt modelId="{D0D422E2-2CBB-4813-9188-F54132A175C1}" type="pres">
      <dgm:prSet presAssocID="{15BF2E37-B45C-4BB4-B4FA-6BF58F1A0528}" presName="root1" presStyleCnt="0"/>
      <dgm:spPr/>
    </dgm:pt>
    <dgm:pt modelId="{513FC0D0-C147-4764-BC93-6DDC47139397}" type="pres">
      <dgm:prSet presAssocID="{15BF2E37-B45C-4BB4-B4FA-6BF58F1A0528}" presName="LevelOneTextNode" presStyleLbl="node0" presStyleIdx="0" presStyleCnt="1" custScaleX="36427" custLinFactNeighborX="-6039" custLinFactNeighborY="-19">
        <dgm:presLayoutVars>
          <dgm:chPref val="3"/>
        </dgm:presLayoutVars>
      </dgm:prSet>
      <dgm:spPr/>
    </dgm:pt>
    <dgm:pt modelId="{7DE853DD-A3B5-44F9-AF42-447801D8767F}" type="pres">
      <dgm:prSet presAssocID="{15BF2E37-B45C-4BB4-B4FA-6BF58F1A0528}" presName="level2hierChild" presStyleCnt="0"/>
      <dgm:spPr/>
    </dgm:pt>
    <dgm:pt modelId="{73D771BC-930E-423C-87BC-8DDA57572A74}" type="pres">
      <dgm:prSet presAssocID="{EE7A701B-D680-4586-93D0-302685E858CB}" presName="conn2-1" presStyleLbl="parChTrans1D2" presStyleIdx="0" presStyleCnt="2"/>
      <dgm:spPr/>
    </dgm:pt>
    <dgm:pt modelId="{451864AB-3AEA-4F3C-958A-974B5C902612}" type="pres">
      <dgm:prSet presAssocID="{EE7A701B-D680-4586-93D0-302685E858CB}" presName="connTx" presStyleLbl="parChTrans1D2" presStyleIdx="0" presStyleCnt="2"/>
      <dgm:spPr/>
    </dgm:pt>
    <dgm:pt modelId="{738A0114-3047-48C3-9917-D757669497AA}" type="pres">
      <dgm:prSet presAssocID="{CD9A508B-D4C8-4EED-A2F3-8E5D6602FBC9}" presName="root2" presStyleCnt="0"/>
      <dgm:spPr/>
    </dgm:pt>
    <dgm:pt modelId="{E01B5B98-8691-419D-A613-E6499FE6ED23}" type="pres">
      <dgm:prSet presAssocID="{CD9A508B-D4C8-4EED-A2F3-8E5D6602FBC9}" presName="LevelTwoTextNode" presStyleLbl="node2" presStyleIdx="0" presStyleCnt="2" custScaleX="65568" custScaleY="33998" custLinFactNeighborX="12985" custLinFactNeighborY="5300">
        <dgm:presLayoutVars>
          <dgm:chPref val="3"/>
        </dgm:presLayoutVars>
      </dgm:prSet>
      <dgm:spPr/>
    </dgm:pt>
    <dgm:pt modelId="{783CE0EF-0640-4D5D-A4A3-486D6FB4653F}" type="pres">
      <dgm:prSet presAssocID="{CD9A508B-D4C8-4EED-A2F3-8E5D6602FBC9}" presName="level3hierChild" presStyleCnt="0"/>
      <dgm:spPr/>
    </dgm:pt>
    <dgm:pt modelId="{1AFA7AB2-A0B4-494E-BE3E-9228C38DE57E}" type="pres">
      <dgm:prSet presAssocID="{D39F89E8-2F45-4AE4-939B-54750A0828EE}" presName="conn2-1" presStyleLbl="parChTrans1D3" presStyleIdx="0" presStyleCnt="4"/>
      <dgm:spPr>
        <a:xfrm rot="19324858">
          <a:off x="3889098" y="481262"/>
          <a:ext cx="589495" cy="37221"/>
        </a:xfrm>
      </dgm:spPr>
    </dgm:pt>
    <dgm:pt modelId="{87671D41-3176-4702-A724-0D5C9B64AAC2}" type="pres">
      <dgm:prSet presAssocID="{D39F89E8-2F45-4AE4-939B-54750A0828EE}" presName="connTx" presStyleLbl="parChTrans1D3" presStyleIdx="0" presStyleCnt="4"/>
      <dgm:spPr/>
    </dgm:pt>
    <dgm:pt modelId="{44900060-82CF-451E-ACA5-0D42F3C91C66}" type="pres">
      <dgm:prSet presAssocID="{5E790845-9382-41EF-971C-F34370BE770E}" presName="root2" presStyleCnt="0"/>
      <dgm:spPr/>
    </dgm:pt>
    <dgm:pt modelId="{87AF17D7-2C8F-4BD1-9C2C-DBCAA2AC19E4}" type="pres">
      <dgm:prSet presAssocID="{5E790845-9382-41EF-971C-F34370BE770E}" presName="LevelTwoTextNode" presStyleLbl="node3" presStyleIdx="0" presStyleCnt="4" custScaleX="71160" custScaleY="32148" custLinFactNeighborX="39901" custLinFactNeighborY="769">
        <dgm:presLayoutVars>
          <dgm:chPref val="3"/>
        </dgm:presLayoutVars>
      </dgm:prSet>
      <dgm:spPr>
        <a:xfrm>
          <a:off x="4416366" y="181197"/>
          <a:ext cx="793720" cy="275077"/>
        </a:xfrm>
      </dgm:spPr>
    </dgm:pt>
    <dgm:pt modelId="{22C85155-7A2A-46C4-8E39-E7AC41B7CC93}" type="pres">
      <dgm:prSet presAssocID="{5E790845-9382-41EF-971C-F34370BE770E}" presName="level3hierChild" presStyleCnt="0"/>
      <dgm:spPr/>
    </dgm:pt>
    <dgm:pt modelId="{4BFCDE16-1B2B-48AB-8375-C221607FF660}" type="pres">
      <dgm:prSet presAssocID="{799CB2AA-CB52-49BE-9C44-67C2E91CD6D5}" presName="conn2-1" presStyleLbl="parChTrans1D4" presStyleIdx="0" presStyleCnt="8"/>
      <dgm:spPr>
        <a:xfrm rot="21117628">
          <a:off x="5204705" y="223558"/>
          <a:ext cx="1094946" cy="37221"/>
        </a:xfrm>
      </dgm:spPr>
    </dgm:pt>
    <dgm:pt modelId="{4063A447-56CD-48A5-84F3-BEFC4EEB715E}" type="pres">
      <dgm:prSet presAssocID="{799CB2AA-CB52-49BE-9C44-67C2E91CD6D5}" presName="connTx" presStyleLbl="parChTrans1D4" presStyleIdx="0" presStyleCnt="8"/>
      <dgm:spPr/>
    </dgm:pt>
    <dgm:pt modelId="{C130A98E-5E3E-476F-A792-0403CD84FF76}" type="pres">
      <dgm:prSet presAssocID="{C813A4A1-3CE4-4A32-B33E-BDF55BFA1E7B}" presName="root2" presStyleCnt="0"/>
      <dgm:spPr/>
    </dgm:pt>
    <dgm:pt modelId="{3185C017-AF22-487C-A431-D5D26903E6D2}" type="pres">
      <dgm:prSet presAssocID="{C813A4A1-3CE4-4A32-B33E-BDF55BFA1E7B}" presName="LevelTwoTextNode" presStyleLbl="node4" presStyleIdx="0" presStyleCnt="8" custScaleX="60711" custScaleY="34210" custLinFactNeighborX="55842" custLinFactNeighborY="11075">
        <dgm:presLayoutVars>
          <dgm:chPref val="3"/>
        </dgm:presLayoutVars>
      </dgm:prSet>
      <dgm:spPr>
        <a:xfrm>
          <a:off x="6294271" y="28062"/>
          <a:ext cx="793720" cy="275077"/>
        </a:xfrm>
      </dgm:spPr>
    </dgm:pt>
    <dgm:pt modelId="{1D52DE59-1901-4E32-B0DA-91C04F525936}" type="pres">
      <dgm:prSet presAssocID="{C813A4A1-3CE4-4A32-B33E-BDF55BFA1E7B}" presName="level3hierChild" presStyleCnt="0"/>
      <dgm:spPr/>
    </dgm:pt>
    <dgm:pt modelId="{E9D3E3F7-6CC2-4A6B-85A7-BB1B4B3E65F8}" type="pres">
      <dgm:prSet presAssocID="{2DA35D4B-31BA-48AA-B24D-034C890A062F}" presName="conn2-1" presStyleLbl="parChTrans1D4" presStyleIdx="1" presStyleCnt="8"/>
      <dgm:spPr/>
    </dgm:pt>
    <dgm:pt modelId="{C787F07A-BED1-48AE-9081-11C3CAA52AD6}" type="pres">
      <dgm:prSet presAssocID="{2DA35D4B-31BA-48AA-B24D-034C890A062F}" presName="connTx" presStyleLbl="parChTrans1D4" presStyleIdx="1" presStyleCnt="8"/>
      <dgm:spPr/>
    </dgm:pt>
    <dgm:pt modelId="{32646B7F-4CE8-4DA9-B8B3-676D7CA3B536}" type="pres">
      <dgm:prSet presAssocID="{65C66B6B-4772-4070-8B26-8E8FC98BFB3E}" presName="root2" presStyleCnt="0"/>
      <dgm:spPr/>
    </dgm:pt>
    <dgm:pt modelId="{711CF38E-9F69-4143-8324-EE655BEE70D1}" type="pres">
      <dgm:prSet presAssocID="{65C66B6B-4772-4070-8B26-8E8FC98BFB3E}" presName="LevelTwoTextNode" presStyleLbl="node4" presStyleIdx="1" presStyleCnt="8" custScaleX="60711" custScaleY="34210" custLinFactNeighborX="55842" custLinFactNeighborY="885">
        <dgm:presLayoutVars>
          <dgm:chPref val="3"/>
        </dgm:presLayoutVars>
      </dgm:prSet>
      <dgm:spPr/>
    </dgm:pt>
    <dgm:pt modelId="{67E40D18-38AB-46B8-BBFA-FE5795CA9DFF}" type="pres">
      <dgm:prSet presAssocID="{65C66B6B-4772-4070-8B26-8E8FC98BFB3E}" presName="level3hierChild" presStyleCnt="0"/>
      <dgm:spPr/>
    </dgm:pt>
    <dgm:pt modelId="{5A2F3C7C-68B8-43FA-A9C3-FCC3EBE342DE}" type="pres">
      <dgm:prSet presAssocID="{30A55A0E-AAA5-4F99-BE11-1FACB537FD28}" presName="conn2-1" presStyleLbl="parChTrans1D3" presStyleIdx="1" presStyleCnt="4"/>
      <dgm:spPr/>
    </dgm:pt>
    <dgm:pt modelId="{05F1892B-D3EE-41D9-945C-86B5FD3128C8}" type="pres">
      <dgm:prSet presAssocID="{30A55A0E-AAA5-4F99-BE11-1FACB537FD28}" presName="connTx" presStyleLbl="parChTrans1D3" presStyleIdx="1" presStyleCnt="4"/>
      <dgm:spPr/>
    </dgm:pt>
    <dgm:pt modelId="{538D72AF-0836-4702-BE07-B8DE763E0A3D}" type="pres">
      <dgm:prSet presAssocID="{81F38D7C-EE17-4111-80BF-3CFF98FB2D5D}" presName="root2" presStyleCnt="0"/>
      <dgm:spPr/>
    </dgm:pt>
    <dgm:pt modelId="{2CE60A58-1E14-40F3-9160-B509E0CBF44A}" type="pres">
      <dgm:prSet presAssocID="{81F38D7C-EE17-4111-80BF-3CFF98FB2D5D}" presName="LevelTwoTextNode" presStyleLbl="node3" presStyleIdx="1" presStyleCnt="4" custScaleX="71160" custScaleY="32148" custLinFactNeighborX="39901" custLinFactNeighborY="769">
        <dgm:presLayoutVars>
          <dgm:chPref val="3"/>
        </dgm:presLayoutVars>
      </dgm:prSet>
      <dgm:spPr/>
    </dgm:pt>
    <dgm:pt modelId="{DE26EB8F-007D-435F-85BE-FD87AAA44ED1}" type="pres">
      <dgm:prSet presAssocID="{81F38D7C-EE17-4111-80BF-3CFF98FB2D5D}" presName="level3hierChild" presStyleCnt="0"/>
      <dgm:spPr/>
    </dgm:pt>
    <dgm:pt modelId="{BC5E1A06-994F-4208-A687-CD2857281066}" type="pres">
      <dgm:prSet presAssocID="{E93B3231-145D-412D-A7BA-CC4C70ADF20E}" presName="conn2-1" presStyleLbl="parChTrans1D4" presStyleIdx="2" presStyleCnt="8"/>
      <dgm:spPr/>
    </dgm:pt>
    <dgm:pt modelId="{6AD65666-8C72-41CF-B682-AA922EBCC09B}" type="pres">
      <dgm:prSet presAssocID="{E93B3231-145D-412D-A7BA-CC4C70ADF20E}" presName="connTx" presStyleLbl="parChTrans1D4" presStyleIdx="2" presStyleCnt="8"/>
      <dgm:spPr/>
    </dgm:pt>
    <dgm:pt modelId="{D15DBC8B-B96E-4B05-ABCA-80888B8F15F3}" type="pres">
      <dgm:prSet presAssocID="{35928B06-D440-4788-8C79-7B1B723BC75E}" presName="root2" presStyleCnt="0"/>
      <dgm:spPr/>
    </dgm:pt>
    <dgm:pt modelId="{94602BB8-A712-4DEC-9F0B-1DFF71FEEBCF}" type="pres">
      <dgm:prSet presAssocID="{35928B06-D440-4788-8C79-7B1B723BC75E}" presName="LevelTwoTextNode" presStyleLbl="node4" presStyleIdx="2" presStyleCnt="8" custScaleX="60711" custScaleY="34210" custLinFactNeighborX="55842" custLinFactNeighborY="885">
        <dgm:presLayoutVars>
          <dgm:chPref val="3"/>
        </dgm:presLayoutVars>
      </dgm:prSet>
      <dgm:spPr/>
    </dgm:pt>
    <dgm:pt modelId="{47C6F1AF-64EE-4294-91DA-8545A84FCA7C}" type="pres">
      <dgm:prSet presAssocID="{35928B06-D440-4788-8C79-7B1B723BC75E}" presName="level3hierChild" presStyleCnt="0"/>
      <dgm:spPr/>
    </dgm:pt>
    <dgm:pt modelId="{372AD65F-B6D5-4CC5-B9E4-0605B9539CB2}" type="pres">
      <dgm:prSet presAssocID="{A134482A-1F82-4AAB-BF85-43566E533D25}" presName="conn2-1" presStyleLbl="parChTrans1D4" presStyleIdx="3" presStyleCnt="8"/>
      <dgm:spPr/>
    </dgm:pt>
    <dgm:pt modelId="{B16B5352-2DE3-4CC8-9BFB-3D31B29C6BE2}" type="pres">
      <dgm:prSet presAssocID="{A134482A-1F82-4AAB-BF85-43566E533D25}" presName="connTx" presStyleLbl="parChTrans1D4" presStyleIdx="3" presStyleCnt="8"/>
      <dgm:spPr/>
    </dgm:pt>
    <dgm:pt modelId="{AE5A7D8E-9D74-4FAB-9A7D-323520B1C12A}" type="pres">
      <dgm:prSet presAssocID="{23628EAC-A1F3-4EBC-AA34-B6B5B6FDC171}" presName="root2" presStyleCnt="0"/>
      <dgm:spPr/>
    </dgm:pt>
    <dgm:pt modelId="{62D64A1B-F1F1-4929-9333-EB1E68F549E3}" type="pres">
      <dgm:prSet presAssocID="{23628EAC-A1F3-4EBC-AA34-B6B5B6FDC171}" presName="LevelTwoTextNode" presStyleLbl="node4" presStyleIdx="3" presStyleCnt="8" custScaleX="60711" custScaleY="34210" custLinFactNeighborX="55842" custLinFactNeighborY="885">
        <dgm:presLayoutVars>
          <dgm:chPref val="3"/>
        </dgm:presLayoutVars>
      </dgm:prSet>
      <dgm:spPr/>
    </dgm:pt>
    <dgm:pt modelId="{E0CB3313-23E6-44EC-B03F-EDF2D3E1BCB6}" type="pres">
      <dgm:prSet presAssocID="{23628EAC-A1F3-4EBC-AA34-B6B5B6FDC171}" presName="level3hierChild" presStyleCnt="0"/>
      <dgm:spPr/>
    </dgm:pt>
    <dgm:pt modelId="{52A8B1F3-E2B6-430D-8FDF-2544870F45DF}" type="pres">
      <dgm:prSet presAssocID="{B624CE68-EF91-4A71-A600-0A0D55F985D9}" presName="conn2-1" presStyleLbl="parChTrans1D2" presStyleIdx="1" presStyleCnt="2"/>
      <dgm:spPr/>
    </dgm:pt>
    <dgm:pt modelId="{605919D9-4FE8-4A11-BE22-6A09AB51CAF9}" type="pres">
      <dgm:prSet presAssocID="{B624CE68-EF91-4A71-A600-0A0D55F985D9}" presName="connTx" presStyleLbl="parChTrans1D2" presStyleIdx="1" presStyleCnt="2"/>
      <dgm:spPr/>
    </dgm:pt>
    <dgm:pt modelId="{A5A47617-0A0A-45C5-B157-04B9DAAB532D}" type="pres">
      <dgm:prSet presAssocID="{59C51AD3-79CF-4F44-9F2A-93675845A466}" presName="root2" presStyleCnt="0"/>
      <dgm:spPr/>
    </dgm:pt>
    <dgm:pt modelId="{7DE41B00-1F73-4D50-8A19-4E6F71C83D4E}" type="pres">
      <dgm:prSet presAssocID="{59C51AD3-79CF-4F44-9F2A-93675845A466}" presName="LevelTwoTextNode" presStyleLbl="node2" presStyleIdx="1" presStyleCnt="2" custScaleX="65568" custScaleY="33998" custLinFactNeighborX="12985" custLinFactNeighborY="5300">
        <dgm:presLayoutVars>
          <dgm:chPref val="3"/>
        </dgm:presLayoutVars>
      </dgm:prSet>
      <dgm:spPr/>
    </dgm:pt>
    <dgm:pt modelId="{A820FF0F-B50E-4D62-9C97-62A93C40ECE2}" type="pres">
      <dgm:prSet presAssocID="{59C51AD3-79CF-4F44-9F2A-93675845A466}" presName="level3hierChild" presStyleCnt="0"/>
      <dgm:spPr/>
    </dgm:pt>
    <dgm:pt modelId="{C299E2D0-1186-42BB-BE6A-8882842059FE}" type="pres">
      <dgm:prSet presAssocID="{4BF51C1D-978B-4657-AFDD-1126CC7CA572}" presName="conn2-1" presStyleLbl="parChTrans1D3" presStyleIdx="2" presStyleCnt="4"/>
      <dgm:spPr/>
    </dgm:pt>
    <dgm:pt modelId="{11569743-D0E6-47F4-A505-A72629EB72E5}" type="pres">
      <dgm:prSet presAssocID="{4BF51C1D-978B-4657-AFDD-1126CC7CA572}" presName="connTx" presStyleLbl="parChTrans1D3" presStyleIdx="2" presStyleCnt="4"/>
      <dgm:spPr/>
    </dgm:pt>
    <dgm:pt modelId="{1E4C9D59-5E81-48E2-9CDB-56A825D3BDBD}" type="pres">
      <dgm:prSet presAssocID="{7FCFFB1A-8EC7-4CDC-8A19-B726FD628CEB}" presName="root2" presStyleCnt="0"/>
      <dgm:spPr/>
    </dgm:pt>
    <dgm:pt modelId="{F3CE5BF0-C0CC-4C68-9A91-A1ED4DCC11B2}" type="pres">
      <dgm:prSet presAssocID="{7FCFFB1A-8EC7-4CDC-8A19-B726FD628CEB}" presName="LevelTwoTextNode" presStyleLbl="node3" presStyleIdx="2" presStyleCnt="4" custScaleX="71160" custScaleY="32148" custLinFactNeighborX="39901" custLinFactNeighborY="769">
        <dgm:presLayoutVars>
          <dgm:chPref val="3"/>
        </dgm:presLayoutVars>
      </dgm:prSet>
      <dgm:spPr/>
    </dgm:pt>
    <dgm:pt modelId="{AF27AD92-D14F-4ACB-A56E-D122D5F9FD39}" type="pres">
      <dgm:prSet presAssocID="{7FCFFB1A-8EC7-4CDC-8A19-B726FD628CEB}" presName="level3hierChild" presStyleCnt="0"/>
      <dgm:spPr/>
    </dgm:pt>
    <dgm:pt modelId="{D6EEE0A5-9EC2-4988-A05E-DF0341BB38EE}" type="pres">
      <dgm:prSet presAssocID="{E79105FA-20F5-4010-A278-8B3C13E73BFD}" presName="conn2-1" presStyleLbl="parChTrans1D4" presStyleIdx="4" presStyleCnt="8"/>
      <dgm:spPr/>
    </dgm:pt>
    <dgm:pt modelId="{640CDA9D-891D-4EB9-AEE2-D2A2180F8287}" type="pres">
      <dgm:prSet presAssocID="{E79105FA-20F5-4010-A278-8B3C13E73BFD}" presName="connTx" presStyleLbl="parChTrans1D4" presStyleIdx="4" presStyleCnt="8"/>
      <dgm:spPr/>
    </dgm:pt>
    <dgm:pt modelId="{CC0A29E9-B648-4348-8396-03C6C279E5F2}" type="pres">
      <dgm:prSet presAssocID="{AA30AADE-5B95-4F83-8E91-02E04034F0C3}" presName="root2" presStyleCnt="0"/>
      <dgm:spPr/>
    </dgm:pt>
    <dgm:pt modelId="{9D44C649-B33B-4A3A-A5E7-1553AA42B027}" type="pres">
      <dgm:prSet presAssocID="{AA30AADE-5B95-4F83-8E91-02E04034F0C3}" presName="LevelTwoTextNode" presStyleLbl="node4" presStyleIdx="4" presStyleCnt="8" custScaleX="60711" custScaleY="34210" custLinFactNeighborX="55842" custLinFactNeighborY="885">
        <dgm:presLayoutVars>
          <dgm:chPref val="3"/>
        </dgm:presLayoutVars>
      </dgm:prSet>
      <dgm:spPr/>
    </dgm:pt>
    <dgm:pt modelId="{A190038F-F8A9-407C-ADB8-6FBA035776C6}" type="pres">
      <dgm:prSet presAssocID="{AA30AADE-5B95-4F83-8E91-02E04034F0C3}" presName="level3hierChild" presStyleCnt="0"/>
      <dgm:spPr/>
    </dgm:pt>
    <dgm:pt modelId="{B4FD5FCB-1E57-45D6-9030-37832A5C4872}" type="pres">
      <dgm:prSet presAssocID="{D1E799E8-2DAC-47CC-A9B8-F8DE28CB8B69}" presName="conn2-1" presStyleLbl="parChTrans1D4" presStyleIdx="5" presStyleCnt="8"/>
      <dgm:spPr/>
    </dgm:pt>
    <dgm:pt modelId="{E85EA3D5-1663-4CCB-A02C-9067ADE74D2A}" type="pres">
      <dgm:prSet presAssocID="{D1E799E8-2DAC-47CC-A9B8-F8DE28CB8B69}" presName="connTx" presStyleLbl="parChTrans1D4" presStyleIdx="5" presStyleCnt="8"/>
      <dgm:spPr/>
    </dgm:pt>
    <dgm:pt modelId="{6632AD15-B4D8-49D1-BE3F-BECB62F6A5D6}" type="pres">
      <dgm:prSet presAssocID="{47A0FA75-919A-4F80-A710-0253A113F521}" presName="root2" presStyleCnt="0"/>
      <dgm:spPr/>
    </dgm:pt>
    <dgm:pt modelId="{5D12C01B-D69A-4775-B895-22DF43C3DABA}" type="pres">
      <dgm:prSet presAssocID="{47A0FA75-919A-4F80-A710-0253A113F521}" presName="LevelTwoTextNode" presStyleLbl="node4" presStyleIdx="5" presStyleCnt="8" custScaleX="60711" custScaleY="34210" custLinFactNeighborX="55842" custLinFactNeighborY="885">
        <dgm:presLayoutVars>
          <dgm:chPref val="3"/>
        </dgm:presLayoutVars>
      </dgm:prSet>
      <dgm:spPr/>
    </dgm:pt>
    <dgm:pt modelId="{EA157B94-44CE-458B-960A-74131A14D17A}" type="pres">
      <dgm:prSet presAssocID="{47A0FA75-919A-4F80-A710-0253A113F521}" presName="level3hierChild" presStyleCnt="0"/>
      <dgm:spPr/>
    </dgm:pt>
    <dgm:pt modelId="{D26684AB-DE17-493C-8BA1-AA12E74DC354}" type="pres">
      <dgm:prSet presAssocID="{CB418E2F-05DD-4757-851A-C67E14A4D201}" presName="conn2-1" presStyleLbl="parChTrans1D3" presStyleIdx="3" presStyleCnt="4"/>
      <dgm:spPr/>
    </dgm:pt>
    <dgm:pt modelId="{53E7F433-2E15-4D05-B60A-A954FB10B0DA}" type="pres">
      <dgm:prSet presAssocID="{CB418E2F-05DD-4757-851A-C67E14A4D201}" presName="connTx" presStyleLbl="parChTrans1D3" presStyleIdx="3" presStyleCnt="4"/>
      <dgm:spPr/>
    </dgm:pt>
    <dgm:pt modelId="{2CC163FD-8571-41A6-8B8E-2B3698F3C443}" type="pres">
      <dgm:prSet presAssocID="{98F66AD7-1CA9-40B2-83EC-1E14CCB83D44}" presName="root2" presStyleCnt="0"/>
      <dgm:spPr/>
    </dgm:pt>
    <dgm:pt modelId="{247B51C4-235E-4E8C-AAC6-590BFC46CC89}" type="pres">
      <dgm:prSet presAssocID="{98F66AD7-1CA9-40B2-83EC-1E14CCB83D44}" presName="LevelTwoTextNode" presStyleLbl="node3" presStyleIdx="3" presStyleCnt="4" custScaleX="71160" custScaleY="32148" custLinFactNeighborX="39901" custLinFactNeighborY="769">
        <dgm:presLayoutVars>
          <dgm:chPref val="3"/>
        </dgm:presLayoutVars>
      </dgm:prSet>
      <dgm:spPr/>
    </dgm:pt>
    <dgm:pt modelId="{054E9B33-2BDF-4F60-B363-14D953F56FEC}" type="pres">
      <dgm:prSet presAssocID="{98F66AD7-1CA9-40B2-83EC-1E14CCB83D44}" presName="level3hierChild" presStyleCnt="0"/>
      <dgm:spPr/>
    </dgm:pt>
    <dgm:pt modelId="{7D6B9B5F-5AB7-439A-A8AF-1BD388C22D4E}" type="pres">
      <dgm:prSet presAssocID="{876760F6-A068-4048-8ADF-ACB290DC7184}" presName="conn2-1" presStyleLbl="parChTrans1D4" presStyleIdx="6" presStyleCnt="8"/>
      <dgm:spPr/>
    </dgm:pt>
    <dgm:pt modelId="{E3219E70-7E4E-4F94-9B92-E972A01182B8}" type="pres">
      <dgm:prSet presAssocID="{876760F6-A068-4048-8ADF-ACB290DC7184}" presName="connTx" presStyleLbl="parChTrans1D4" presStyleIdx="6" presStyleCnt="8"/>
      <dgm:spPr/>
    </dgm:pt>
    <dgm:pt modelId="{DB74DD27-5EAD-4210-BE39-DE17DDC55ACB}" type="pres">
      <dgm:prSet presAssocID="{663486F5-146C-4C91-A15D-9C78D528D01C}" presName="root2" presStyleCnt="0"/>
      <dgm:spPr/>
    </dgm:pt>
    <dgm:pt modelId="{B4F89860-28CB-4CEA-AF99-A3F71E9C1C49}" type="pres">
      <dgm:prSet presAssocID="{663486F5-146C-4C91-A15D-9C78D528D01C}" presName="LevelTwoTextNode" presStyleLbl="node4" presStyleIdx="6" presStyleCnt="8" custScaleX="60711" custScaleY="34210" custLinFactNeighborX="55842" custLinFactNeighborY="885">
        <dgm:presLayoutVars>
          <dgm:chPref val="3"/>
        </dgm:presLayoutVars>
      </dgm:prSet>
      <dgm:spPr/>
    </dgm:pt>
    <dgm:pt modelId="{57B96BF4-4000-4E42-918C-0FCFFF56AB98}" type="pres">
      <dgm:prSet presAssocID="{663486F5-146C-4C91-A15D-9C78D528D01C}" presName="level3hierChild" presStyleCnt="0"/>
      <dgm:spPr/>
    </dgm:pt>
    <dgm:pt modelId="{C72EDFF4-D958-45A0-9C7E-383553083401}" type="pres">
      <dgm:prSet presAssocID="{450B666F-1EB4-4AB3-92CA-E51CF1C1BFE9}" presName="conn2-1" presStyleLbl="parChTrans1D4" presStyleIdx="7" presStyleCnt="8"/>
      <dgm:spPr/>
    </dgm:pt>
    <dgm:pt modelId="{33875DAF-B3BB-43F9-9F96-E9DF6E760175}" type="pres">
      <dgm:prSet presAssocID="{450B666F-1EB4-4AB3-92CA-E51CF1C1BFE9}" presName="connTx" presStyleLbl="parChTrans1D4" presStyleIdx="7" presStyleCnt="8"/>
      <dgm:spPr/>
    </dgm:pt>
    <dgm:pt modelId="{D1076A02-B278-4AFA-ADF1-A99026264411}" type="pres">
      <dgm:prSet presAssocID="{D0F5F31E-9FB5-4A35-82A0-CE05AB6792AE}" presName="root2" presStyleCnt="0"/>
      <dgm:spPr/>
    </dgm:pt>
    <dgm:pt modelId="{E57C80AF-66A7-469B-A622-B8BECBE4D781}" type="pres">
      <dgm:prSet presAssocID="{D0F5F31E-9FB5-4A35-82A0-CE05AB6792AE}" presName="LevelTwoTextNode" presStyleLbl="node4" presStyleIdx="7" presStyleCnt="8" custScaleX="60711" custScaleY="34210" custLinFactNeighborX="55842" custLinFactNeighborY="290">
        <dgm:presLayoutVars>
          <dgm:chPref val="3"/>
        </dgm:presLayoutVars>
      </dgm:prSet>
      <dgm:spPr/>
    </dgm:pt>
    <dgm:pt modelId="{5D06E446-B50C-459E-8C95-603FA54B3D2F}" type="pres">
      <dgm:prSet presAssocID="{D0F5F31E-9FB5-4A35-82A0-CE05AB6792AE}" presName="level3hierChild" presStyleCnt="0"/>
      <dgm:spPr/>
    </dgm:pt>
  </dgm:ptLst>
  <dgm:cxnLst>
    <dgm:cxn modelId="{B0730601-4CB9-470A-9161-4CD89D0C3DFB}" type="presOf" srcId="{A134482A-1F82-4AAB-BF85-43566E533D25}" destId="{372AD65F-B6D5-4CC5-B9E4-0605B9539CB2}" srcOrd="0" destOrd="0" presId="urn:microsoft.com/office/officeart/2005/8/layout/hierarchy2"/>
    <dgm:cxn modelId="{11376705-29EE-4904-9759-216EF8252A9E}" type="presOf" srcId="{D39F89E8-2F45-4AE4-939B-54750A0828EE}" destId="{1AFA7AB2-A0B4-494E-BE3E-9228C38DE57E}" srcOrd="0" destOrd="0" presId="urn:microsoft.com/office/officeart/2005/8/layout/hierarchy2"/>
    <dgm:cxn modelId="{09CA240F-98AB-495E-BB81-0D39E7D99070}" type="presOf" srcId="{CD9A508B-D4C8-4EED-A2F3-8E5D6602FBC9}" destId="{E01B5B98-8691-419D-A613-E6499FE6ED23}" srcOrd="0" destOrd="0" presId="urn:microsoft.com/office/officeart/2005/8/layout/hierarchy2"/>
    <dgm:cxn modelId="{2C236D13-354D-49EA-AA9E-DA4A3DB3F0D2}" type="presOf" srcId="{7FCFFB1A-8EC7-4CDC-8A19-B726FD628CEB}" destId="{F3CE5BF0-C0CC-4C68-9A91-A1ED4DCC11B2}" srcOrd="0" destOrd="0" presId="urn:microsoft.com/office/officeart/2005/8/layout/hierarchy2"/>
    <dgm:cxn modelId="{A953C314-2F4A-433B-8CA4-D0AA46D649A4}" type="presOf" srcId="{D39F89E8-2F45-4AE4-939B-54750A0828EE}" destId="{87671D41-3176-4702-A724-0D5C9B64AAC2}" srcOrd="1" destOrd="0" presId="urn:microsoft.com/office/officeart/2005/8/layout/hierarchy2"/>
    <dgm:cxn modelId="{A58DCB1E-FF3C-4404-AF5D-BF4F1426CA35}" type="presOf" srcId="{EE7A701B-D680-4586-93D0-302685E858CB}" destId="{451864AB-3AEA-4F3C-958A-974B5C902612}" srcOrd="1" destOrd="0" presId="urn:microsoft.com/office/officeart/2005/8/layout/hierarchy2"/>
    <dgm:cxn modelId="{E343B82C-C285-4422-B34B-7CF6B9D9A5E2}" type="presOf" srcId="{AA30AADE-5B95-4F83-8E91-02E04034F0C3}" destId="{9D44C649-B33B-4A3A-A5E7-1553AA42B027}" srcOrd="0" destOrd="0" presId="urn:microsoft.com/office/officeart/2005/8/layout/hierarchy2"/>
    <dgm:cxn modelId="{846D192D-9BE5-44BC-B240-6BDFB34C6E1C}" srcId="{81F38D7C-EE17-4111-80BF-3CFF98FB2D5D}" destId="{35928B06-D440-4788-8C79-7B1B723BC75E}" srcOrd="0" destOrd="0" parTransId="{E93B3231-145D-412D-A7BA-CC4C70ADF20E}" sibTransId="{F606A6EA-E296-45D0-8A4C-92506ABA000F}"/>
    <dgm:cxn modelId="{3B47DC30-0896-483B-B342-617F368ADD4B}" type="presOf" srcId="{E79105FA-20F5-4010-A278-8B3C13E73BFD}" destId="{D6EEE0A5-9EC2-4988-A05E-DF0341BB38EE}" srcOrd="0" destOrd="0" presId="urn:microsoft.com/office/officeart/2005/8/layout/hierarchy2"/>
    <dgm:cxn modelId="{D1B96731-132E-4E59-AAB3-3EF28EA90D48}" type="presOf" srcId="{E93B3231-145D-412D-A7BA-CC4C70ADF20E}" destId="{BC5E1A06-994F-4208-A687-CD2857281066}" srcOrd="0" destOrd="0" presId="urn:microsoft.com/office/officeart/2005/8/layout/hierarchy2"/>
    <dgm:cxn modelId="{2D7F3732-09A8-43E8-AE7A-2B803F406186}" type="presOf" srcId="{30A55A0E-AAA5-4F99-BE11-1FACB537FD28}" destId="{5A2F3C7C-68B8-43FA-A9C3-FCC3EBE342DE}" srcOrd="0" destOrd="0" presId="urn:microsoft.com/office/officeart/2005/8/layout/hierarchy2"/>
    <dgm:cxn modelId="{57BAA143-3745-46C8-83BB-97B388612CF8}" type="presOf" srcId="{663486F5-146C-4C91-A15D-9C78D528D01C}" destId="{B4F89860-28CB-4CEA-AF99-A3F71E9C1C49}" srcOrd="0" destOrd="0" presId="urn:microsoft.com/office/officeart/2005/8/layout/hierarchy2"/>
    <dgm:cxn modelId="{C30CCA46-C99D-474D-8FB7-76FA09493EBE}" type="presOf" srcId="{876760F6-A068-4048-8ADF-ACB290DC7184}" destId="{E3219E70-7E4E-4F94-9B92-E972A01182B8}" srcOrd="1" destOrd="0" presId="urn:microsoft.com/office/officeart/2005/8/layout/hierarchy2"/>
    <dgm:cxn modelId="{276F0150-36C3-4EE3-B670-F018807A059C}" type="presOf" srcId="{799CB2AA-CB52-49BE-9C44-67C2E91CD6D5}" destId="{4BFCDE16-1B2B-48AB-8375-C221607FF660}" srcOrd="0" destOrd="0" presId="urn:microsoft.com/office/officeart/2005/8/layout/hierarchy2"/>
    <dgm:cxn modelId="{75544351-8D99-440E-AE79-3EFE488A3197}" type="presOf" srcId="{450B666F-1EB4-4AB3-92CA-E51CF1C1BFE9}" destId="{33875DAF-B3BB-43F9-9F96-E9DF6E760175}" srcOrd="1" destOrd="0" presId="urn:microsoft.com/office/officeart/2005/8/layout/hierarchy2"/>
    <dgm:cxn modelId="{E9D08059-A70B-4404-8C9D-3C50806ECCA1}" type="presOf" srcId="{799CB2AA-CB52-49BE-9C44-67C2E91CD6D5}" destId="{4063A447-56CD-48A5-84F3-BEFC4EEB715E}" srcOrd="1" destOrd="0" presId="urn:microsoft.com/office/officeart/2005/8/layout/hierarchy2"/>
    <dgm:cxn modelId="{A8B7F65A-2022-4B9D-B037-ED650E764172}" type="presOf" srcId="{D1E799E8-2DAC-47CC-A9B8-F8DE28CB8B69}" destId="{B4FD5FCB-1E57-45D6-9030-37832A5C4872}" srcOrd="0" destOrd="0" presId="urn:microsoft.com/office/officeart/2005/8/layout/hierarchy2"/>
    <dgm:cxn modelId="{25A1185C-2A27-4C1B-BB9A-868C5D758361}" srcId="{5E790845-9382-41EF-971C-F34370BE770E}" destId="{C813A4A1-3CE4-4A32-B33E-BDF55BFA1E7B}" srcOrd="0" destOrd="0" parTransId="{799CB2AA-CB52-49BE-9C44-67C2E91CD6D5}" sibTransId="{0F1838B1-C2E8-4DC2-9186-404230CEB962}"/>
    <dgm:cxn modelId="{9C05435F-C294-4C30-B512-2D8A939F8B11}" type="presOf" srcId="{E79105FA-20F5-4010-A278-8B3C13E73BFD}" destId="{640CDA9D-891D-4EB9-AEE2-D2A2180F8287}" srcOrd="1" destOrd="0" presId="urn:microsoft.com/office/officeart/2005/8/layout/hierarchy2"/>
    <dgm:cxn modelId="{25600A61-E242-4590-8F64-67907DF82AAC}" type="presOf" srcId="{81F38D7C-EE17-4111-80BF-3CFF98FB2D5D}" destId="{2CE60A58-1E14-40F3-9160-B509E0CBF44A}" srcOrd="0" destOrd="0" presId="urn:microsoft.com/office/officeart/2005/8/layout/hierarchy2"/>
    <dgm:cxn modelId="{F46B4E64-C91D-4584-8E50-08751A062E04}" srcId="{98F66AD7-1CA9-40B2-83EC-1E14CCB83D44}" destId="{663486F5-146C-4C91-A15D-9C78D528D01C}" srcOrd="0" destOrd="0" parTransId="{876760F6-A068-4048-8ADF-ACB290DC7184}" sibTransId="{8CF52BB6-7F91-470B-BE5E-B33144C404FC}"/>
    <dgm:cxn modelId="{949F2866-579F-4A31-B10C-8D04A77ED447}" type="presOf" srcId="{D0F5F31E-9FB5-4A35-82A0-CE05AB6792AE}" destId="{E57C80AF-66A7-469B-A622-B8BECBE4D781}" srcOrd="0" destOrd="0" presId="urn:microsoft.com/office/officeart/2005/8/layout/hierarchy2"/>
    <dgm:cxn modelId="{B32AAF68-2962-4339-B8A4-E402C2A9C8BF}" srcId="{98F66AD7-1CA9-40B2-83EC-1E14CCB83D44}" destId="{D0F5F31E-9FB5-4A35-82A0-CE05AB6792AE}" srcOrd="1" destOrd="0" parTransId="{450B666F-1EB4-4AB3-92CA-E51CF1C1BFE9}" sibTransId="{8510D80F-F1C1-47DB-887C-CA81DD3DF635}"/>
    <dgm:cxn modelId="{B7202B6A-FED4-4406-A45A-24FE71FEC7BC}" type="presOf" srcId="{15BF2E37-B45C-4BB4-B4FA-6BF58F1A0528}" destId="{513FC0D0-C147-4764-BC93-6DDC47139397}" srcOrd="0" destOrd="0" presId="urn:microsoft.com/office/officeart/2005/8/layout/hierarchy2"/>
    <dgm:cxn modelId="{1C81C570-565E-4276-9C6B-CF3A5EDA2A63}" type="presOf" srcId="{876760F6-A068-4048-8ADF-ACB290DC7184}" destId="{7D6B9B5F-5AB7-439A-A8AF-1BD388C22D4E}" srcOrd="0" destOrd="0" presId="urn:microsoft.com/office/officeart/2005/8/layout/hierarchy2"/>
    <dgm:cxn modelId="{BDEC8773-6485-4528-B8A5-60BFE03E84D8}" type="presOf" srcId="{35928B06-D440-4788-8C79-7B1B723BC75E}" destId="{94602BB8-A712-4DEC-9F0B-1DFF71FEEBCF}" srcOrd="0" destOrd="0" presId="urn:microsoft.com/office/officeart/2005/8/layout/hierarchy2"/>
    <dgm:cxn modelId="{33242576-9309-421E-ACAF-C5D686B457AF}" srcId="{7FCFFB1A-8EC7-4CDC-8A19-B726FD628CEB}" destId="{47A0FA75-919A-4F80-A710-0253A113F521}" srcOrd="1" destOrd="0" parTransId="{D1E799E8-2DAC-47CC-A9B8-F8DE28CB8B69}" sibTransId="{26A844C0-B208-47B9-B267-7FF44F49060F}"/>
    <dgm:cxn modelId="{2376CF7E-2FD1-42EE-B541-BB17AFB265F7}" type="presOf" srcId="{4BF51C1D-978B-4657-AFDD-1126CC7CA572}" destId="{C299E2D0-1186-42BB-BE6A-8882842059FE}" srcOrd="0" destOrd="0" presId="urn:microsoft.com/office/officeart/2005/8/layout/hierarchy2"/>
    <dgm:cxn modelId="{6FE31585-49A1-425D-A133-AA39854A4E92}" srcId="{7FCFFB1A-8EC7-4CDC-8A19-B726FD628CEB}" destId="{AA30AADE-5B95-4F83-8E91-02E04034F0C3}" srcOrd="0" destOrd="0" parTransId="{E79105FA-20F5-4010-A278-8B3C13E73BFD}" sibTransId="{E4627CFC-92FD-444D-82AA-A59F0BBE3746}"/>
    <dgm:cxn modelId="{06E40886-B306-438B-B4C7-60EBC8C46F73}" srcId="{6C33F817-DD32-409E-B5CA-0CAD778AA5E0}" destId="{15BF2E37-B45C-4BB4-B4FA-6BF58F1A0528}" srcOrd="0" destOrd="0" parTransId="{FA03CC2A-51AA-461E-AB4C-312073B8019B}" sibTransId="{646EE510-E0F3-4066-A889-463A64295D15}"/>
    <dgm:cxn modelId="{3E574E89-7925-4EB9-AC75-F8DA74412B55}" type="presOf" srcId="{59C51AD3-79CF-4F44-9F2A-93675845A466}" destId="{7DE41B00-1F73-4D50-8A19-4E6F71C83D4E}" srcOrd="0" destOrd="0" presId="urn:microsoft.com/office/officeart/2005/8/layout/hierarchy2"/>
    <dgm:cxn modelId="{4D987589-72FD-466B-89B7-8F864A222686}" type="presOf" srcId="{30A55A0E-AAA5-4F99-BE11-1FACB537FD28}" destId="{05F1892B-D3EE-41D9-945C-86B5FD3128C8}" srcOrd="1" destOrd="0" presId="urn:microsoft.com/office/officeart/2005/8/layout/hierarchy2"/>
    <dgm:cxn modelId="{C60C1B8B-0D41-4F11-A1E2-14DBE2D16750}" type="presOf" srcId="{65C66B6B-4772-4070-8B26-8E8FC98BFB3E}" destId="{711CF38E-9F69-4143-8324-EE655BEE70D1}" srcOrd="0" destOrd="0" presId="urn:microsoft.com/office/officeart/2005/8/layout/hierarchy2"/>
    <dgm:cxn modelId="{26EE1B8F-1AAA-480F-B348-ECC5E626A6FD}" type="presOf" srcId="{C813A4A1-3CE4-4A32-B33E-BDF55BFA1E7B}" destId="{3185C017-AF22-487C-A431-D5D26903E6D2}" srcOrd="0" destOrd="0" presId="urn:microsoft.com/office/officeart/2005/8/layout/hierarchy2"/>
    <dgm:cxn modelId="{0B32DF90-8E8B-4C9F-8D90-CB65BABF522E}" type="presOf" srcId="{47A0FA75-919A-4F80-A710-0253A113F521}" destId="{5D12C01B-D69A-4775-B895-22DF43C3DABA}" srcOrd="0" destOrd="0" presId="urn:microsoft.com/office/officeart/2005/8/layout/hierarchy2"/>
    <dgm:cxn modelId="{F4D1A096-4AA9-45D7-A8BA-9BED10EF0F42}" type="presOf" srcId="{6C33F817-DD32-409E-B5CA-0CAD778AA5E0}" destId="{EF7A5A75-0852-45A7-B68F-3FC0AE10E927}" srcOrd="0" destOrd="0" presId="urn:microsoft.com/office/officeart/2005/8/layout/hierarchy2"/>
    <dgm:cxn modelId="{F5562A98-3234-4E59-8775-60642FEBEC61}" type="presOf" srcId="{E93B3231-145D-412D-A7BA-CC4C70ADF20E}" destId="{6AD65666-8C72-41CF-B682-AA922EBCC09B}" srcOrd="1" destOrd="0" presId="urn:microsoft.com/office/officeart/2005/8/layout/hierarchy2"/>
    <dgm:cxn modelId="{0E585698-FC4C-4D85-9E5C-59942407D780}" type="presOf" srcId="{2DA35D4B-31BA-48AA-B24D-034C890A062F}" destId="{C787F07A-BED1-48AE-9081-11C3CAA52AD6}" srcOrd="1" destOrd="0" presId="urn:microsoft.com/office/officeart/2005/8/layout/hierarchy2"/>
    <dgm:cxn modelId="{279E299A-1D5F-4C26-B25D-DC44217CB968}" srcId="{59C51AD3-79CF-4F44-9F2A-93675845A466}" destId="{98F66AD7-1CA9-40B2-83EC-1E14CCB83D44}" srcOrd="1" destOrd="0" parTransId="{CB418E2F-05DD-4757-851A-C67E14A4D201}" sibTransId="{2D6C3A69-3D1C-40C4-BA5B-7E5AE5961612}"/>
    <dgm:cxn modelId="{948725A6-0F06-49BD-8BB4-D0EBB2B65F37}" srcId="{15BF2E37-B45C-4BB4-B4FA-6BF58F1A0528}" destId="{59C51AD3-79CF-4F44-9F2A-93675845A466}" srcOrd="1" destOrd="0" parTransId="{B624CE68-EF91-4A71-A600-0A0D55F985D9}" sibTransId="{A4757502-5815-4CD6-9B0E-8D53D36803B5}"/>
    <dgm:cxn modelId="{F5CA85A8-5465-49FD-8CCD-CF14CEA9243D}" srcId="{CD9A508B-D4C8-4EED-A2F3-8E5D6602FBC9}" destId="{5E790845-9382-41EF-971C-F34370BE770E}" srcOrd="0" destOrd="0" parTransId="{D39F89E8-2F45-4AE4-939B-54750A0828EE}" sibTransId="{7189C6AA-871B-43C1-8A4F-A21EA23C9F96}"/>
    <dgm:cxn modelId="{C69A37AC-C900-43ED-B8BB-17B8C497B9C8}" type="presOf" srcId="{23628EAC-A1F3-4EBC-AA34-B6B5B6FDC171}" destId="{62D64A1B-F1F1-4929-9333-EB1E68F549E3}" srcOrd="0" destOrd="0" presId="urn:microsoft.com/office/officeart/2005/8/layout/hierarchy2"/>
    <dgm:cxn modelId="{18DE07AF-EAE1-4D71-8CB2-851C128DA619}" type="presOf" srcId="{A134482A-1F82-4AAB-BF85-43566E533D25}" destId="{B16B5352-2DE3-4CC8-9BFB-3D31B29C6BE2}" srcOrd="1" destOrd="0" presId="urn:microsoft.com/office/officeart/2005/8/layout/hierarchy2"/>
    <dgm:cxn modelId="{4D81E8AF-044A-4751-8457-E852C33E9108}" type="presOf" srcId="{CB418E2F-05DD-4757-851A-C67E14A4D201}" destId="{D26684AB-DE17-493C-8BA1-AA12E74DC354}" srcOrd="0" destOrd="0" presId="urn:microsoft.com/office/officeart/2005/8/layout/hierarchy2"/>
    <dgm:cxn modelId="{0966BDB1-2A48-4BF9-8F7D-2A48F9CEE9EB}" type="presOf" srcId="{B624CE68-EF91-4A71-A600-0A0D55F985D9}" destId="{605919D9-4FE8-4A11-BE22-6A09AB51CAF9}" srcOrd="1" destOrd="0" presId="urn:microsoft.com/office/officeart/2005/8/layout/hierarchy2"/>
    <dgm:cxn modelId="{8FD146B5-8D88-409C-94D9-6323510DB6C8}" srcId="{15BF2E37-B45C-4BB4-B4FA-6BF58F1A0528}" destId="{CD9A508B-D4C8-4EED-A2F3-8E5D6602FBC9}" srcOrd="0" destOrd="0" parTransId="{EE7A701B-D680-4586-93D0-302685E858CB}" sibTransId="{59C9DBC8-CC0D-4543-9E59-DBEB272352E8}"/>
    <dgm:cxn modelId="{06DFCAB8-E751-4178-AA47-8460BCD4FCDC}" srcId="{5E790845-9382-41EF-971C-F34370BE770E}" destId="{65C66B6B-4772-4070-8B26-8E8FC98BFB3E}" srcOrd="1" destOrd="0" parTransId="{2DA35D4B-31BA-48AA-B24D-034C890A062F}" sibTransId="{76425953-4237-49A4-A446-B2C841053D16}"/>
    <dgm:cxn modelId="{5AA81ABD-7EB3-496B-95FA-33EE18AF3780}" type="presOf" srcId="{B624CE68-EF91-4A71-A600-0A0D55F985D9}" destId="{52A8B1F3-E2B6-430D-8FDF-2544870F45DF}" srcOrd="0" destOrd="0" presId="urn:microsoft.com/office/officeart/2005/8/layout/hierarchy2"/>
    <dgm:cxn modelId="{11A705C9-C8C4-4517-A02C-BD75DE4D2120}" type="presOf" srcId="{450B666F-1EB4-4AB3-92CA-E51CF1C1BFE9}" destId="{C72EDFF4-D958-45A0-9C7E-383553083401}" srcOrd="0" destOrd="0" presId="urn:microsoft.com/office/officeart/2005/8/layout/hierarchy2"/>
    <dgm:cxn modelId="{251107C9-930D-4096-8E7F-80FB7D71A246}" srcId="{81F38D7C-EE17-4111-80BF-3CFF98FB2D5D}" destId="{23628EAC-A1F3-4EBC-AA34-B6B5B6FDC171}" srcOrd="1" destOrd="0" parTransId="{A134482A-1F82-4AAB-BF85-43566E533D25}" sibTransId="{BD2F4FF1-66E5-482A-84F6-9458B7E8A119}"/>
    <dgm:cxn modelId="{70E1C7CB-461E-4042-870D-94A8FB1F47D1}" type="presOf" srcId="{D1E799E8-2DAC-47CC-A9B8-F8DE28CB8B69}" destId="{E85EA3D5-1663-4CCB-A02C-9067ADE74D2A}" srcOrd="1" destOrd="0" presId="urn:microsoft.com/office/officeart/2005/8/layout/hierarchy2"/>
    <dgm:cxn modelId="{8BD823CC-3D63-49DA-9EE6-4D5309F9B1BF}" type="presOf" srcId="{98F66AD7-1CA9-40B2-83EC-1E14CCB83D44}" destId="{247B51C4-235E-4E8C-AAC6-590BFC46CC89}" srcOrd="0" destOrd="0" presId="urn:microsoft.com/office/officeart/2005/8/layout/hierarchy2"/>
    <dgm:cxn modelId="{CD665FCF-5B58-452C-87F1-8C46BC6C3E65}" srcId="{CD9A508B-D4C8-4EED-A2F3-8E5D6602FBC9}" destId="{81F38D7C-EE17-4111-80BF-3CFF98FB2D5D}" srcOrd="1" destOrd="0" parTransId="{30A55A0E-AAA5-4F99-BE11-1FACB537FD28}" sibTransId="{67A1D32A-3D1B-480D-B8E0-5DBD91FA7858}"/>
    <dgm:cxn modelId="{187282D6-104A-4812-AAC0-5A4C35B5C363}" type="presOf" srcId="{EE7A701B-D680-4586-93D0-302685E858CB}" destId="{73D771BC-930E-423C-87BC-8DDA57572A74}" srcOrd="0" destOrd="0" presId="urn:microsoft.com/office/officeart/2005/8/layout/hierarchy2"/>
    <dgm:cxn modelId="{9164FAD8-7E13-416F-8ADA-FA9EC9B1F579}" type="presOf" srcId="{5E790845-9382-41EF-971C-F34370BE770E}" destId="{87AF17D7-2C8F-4BD1-9C2C-DBCAA2AC19E4}" srcOrd="0" destOrd="0" presId="urn:microsoft.com/office/officeart/2005/8/layout/hierarchy2"/>
    <dgm:cxn modelId="{C5A920E9-2850-4369-ADCD-64BE6D0209E4}" type="presOf" srcId="{2DA35D4B-31BA-48AA-B24D-034C890A062F}" destId="{E9D3E3F7-6CC2-4A6B-85A7-BB1B4B3E65F8}" srcOrd="0" destOrd="0" presId="urn:microsoft.com/office/officeart/2005/8/layout/hierarchy2"/>
    <dgm:cxn modelId="{674315EA-25C1-454D-A2F1-3E8028F54F94}" type="presOf" srcId="{CB418E2F-05DD-4757-851A-C67E14A4D201}" destId="{53E7F433-2E15-4D05-B60A-A954FB10B0DA}" srcOrd="1" destOrd="0" presId="urn:microsoft.com/office/officeart/2005/8/layout/hierarchy2"/>
    <dgm:cxn modelId="{54F256FA-E35F-43BE-8FAE-C8CECBAEB2AA}" type="presOf" srcId="{4BF51C1D-978B-4657-AFDD-1126CC7CA572}" destId="{11569743-D0E6-47F4-A505-A72629EB72E5}" srcOrd="1" destOrd="0" presId="urn:microsoft.com/office/officeart/2005/8/layout/hierarchy2"/>
    <dgm:cxn modelId="{786C6FFF-502F-4378-970F-10CBF1008A6F}" srcId="{59C51AD3-79CF-4F44-9F2A-93675845A466}" destId="{7FCFFB1A-8EC7-4CDC-8A19-B726FD628CEB}" srcOrd="0" destOrd="0" parTransId="{4BF51C1D-978B-4657-AFDD-1126CC7CA572}" sibTransId="{DF3779DA-C9D2-4509-BB68-2F4A6E80A5C7}"/>
    <dgm:cxn modelId="{9C28E608-2F23-4580-8E48-F3D05BF57779}" type="presParOf" srcId="{EF7A5A75-0852-45A7-B68F-3FC0AE10E927}" destId="{D0D422E2-2CBB-4813-9188-F54132A175C1}" srcOrd="0" destOrd="0" presId="urn:microsoft.com/office/officeart/2005/8/layout/hierarchy2"/>
    <dgm:cxn modelId="{4CD7D879-5E2F-45A4-8770-B2F452121DD7}" type="presParOf" srcId="{D0D422E2-2CBB-4813-9188-F54132A175C1}" destId="{513FC0D0-C147-4764-BC93-6DDC47139397}" srcOrd="0" destOrd="0" presId="urn:microsoft.com/office/officeart/2005/8/layout/hierarchy2"/>
    <dgm:cxn modelId="{85FA8775-D962-4650-AAFA-6A4FF2A34DD5}" type="presParOf" srcId="{D0D422E2-2CBB-4813-9188-F54132A175C1}" destId="{7DE853DD-A3B5-44F9-AF42-447801D8767F}" srcOrd="1" destOrd="0" presId="urn:microsoft.com/office/officeart/2005/8/layout/hierarchy2"/>
    <dgm:cxn modelId="{17CD9C8B-0E47-4A76-B19E-03F1306675F9}" type="presParOf" srcId="{7DE853DD-A3B5-44F9-AF42-447801D8767F}" destId="{73D771BC-930E-423C-87BC-8DDA57572A74}" srcOrd="0" destOrd="0" presId="urn:microsoft.com/office/officeart/2005/8/layout/hierarchy2"/>
    <dgm:cxn modelId="{E02EFB4F-0D26-4CB7-A956-DFDCFD42E6A5}" type="presParOf" srcId="{73D771BC-930E-423C-87BC-8DDA57572A74}" destId="{451864AB-3AEA-4F3C-958A-974B5C902612}" srcOrd="0" destOrd="0" presId="urn:microsoft.com/office/officeart/2005/8/layout/hierarchy2"/>
    <dgm:cxn modelId="{1F982E24-FB41-49AB-B6E2-05988EEBFAC8}" type="presParOf" srcId="{7DE853DD-A3B5-44F9-AF42-447801D8767F}" destId="{738A0114-3047-48C3-9917-D757669497AA}" srcOrd="1" destOrd="0" presId="urn:microsoft.com/office/officeart/2005/8/layout/hierarchy2"/>
    <dgm:cxn modelId="{335F8146-8E81-489E-B607-B9722EA934D1}" type="presParOf" srcId="{738A0114-3047-48C3-9917-D757669497AA}" destId="{E01B5B98-8691-419D-A613-E6499FE6ED23}" srcOrd="0" destOrd="0" presId="urn:microsoft.com/office/officeart/2005/8/layout/hierarchy2"/>
    <dgm:cxn modelId="{F4197D76-B8D7-4E43-9F22-C81E885C3DF3}" type="presParOf" srcId="{738A0114-3047-48C3-9917-D757669497AA}" destId="{783CE0EF-0640-4D5D-A4A3-486D6FB4653F}" srcOrd="1" destOrd="0" presId="urn:microsoft.com/office/officeart/2005/8/layout/hierarchy2"/>
    <dgm:cxn modelId="{073DCBD2-E5F7-43BE-9D4D-F59989CCA6C0}" type="presParOf" srcId="{783CE0EF-0640-4D5D-A4A3-486D6FB4653F}" destId="{1AFA7AB2-A0B4-494E-BE3E-9228C38DE57E}" srcOrd="0" destOrd="0" presId="urn:microsoft.com/office/officeart/2005/8/layout/hierarchy2"/>
    <dgm:cxn modelId="{5CF6F722-ADB5-496F-AE52-DD50B30A61CD}" type="presParOf" srcId="{1AFA7AB2-A0B4-494E-BE3E-9228C38DE57E}" destId="{87671D41-3176-4702-A724-0D5C9B64AAC2}" srcOrd="0" destOrd="0" presId="urn:microsoft.com/office/officeart/2005/8/layout/hierarchy2"/>
    <dgm:cxn modelId="{B6969F88-F2D5-4A5D-96F5-134B1C4960D6}" type="presParOf" srcId="{783CE0EF-0640-4D5D-A4A3-486D6FB4653F}" destId="{44900060-82CF-451E-ACA5-0D42F3C91C66}" srcOrd="1" destOrd="0" presId="urn:microsoft.com/office/officeart/2005/8/layout/hierarchy2"/>
    <dgm:cxn modelId="{1CE08820-51CF-4F38-8D17-FB76BBCC77C0}" type="presParOf" srcId="{44900060-82CF-451E-ACA5-0D42F3C91C66}" destId="{87AF17D7-2C8F-4BD1-9C2C-DBCAA2AC19E4}" srcOrd="0" destOrd="0" presId="urn:microsoft.com/office/officeart/2005/8/layout/hierarchy2"/>
    <dgm:cxn modelId="{25A361AF-70A6-457D-85BC-AE4DD7FD2495}" type="presParOf" srcId="{44900060-82CF-451E-ACA5-0D42F3C91C66}" destId="{22C85155-7A2A-46C4-8E39-E7AC41B7CC93}" srcOrd="1" destOrd="0" presId="urn:microsoft.com/office/officeart/2005/8/layout/hierarchy2"/>
    <dgm:cxn modelId="{A999C477-7FA7-4792-9A86-E4CD15D13AEA}" type="presParOf" srcId="{22C85155-7A2A-46C4-8E39-E7AC41B7CC93}" destId="{4BFCDE16-1B2B-48AB-8375-C221607FF660}" srcOrd="0" destOrd="0" presId="urn:microsoft.com/office/officeart/2005/8/layout/hierarchy2"/>
    <dgm:cxn modelId="{72000830-6771-4C71-A25C-6EFC5E0FB049}" type="presParOf" srcId="{4BFCDE16-1B2B-48AB-8375-C221607FF660}" destId="{4063A447-56CD-48A5-84F3-BEFC4EEB715E}" srcOrd="0" destOrd="0" presId="urn:microsoft.com/office/officeart/2005/8/layout/hierarchy2"/>
    <dgm:cxn modelId="{B1A519FE-DFB0-45FA-B03B-27C01AF25521}" type="presParOf" srcId="{22C85155-7A2A-46C4-8E39-E7AC41B7CC93}" destId="{C130A98E-5E3E-476F-A792-0403CD84FF76}" srcOrd="1" destOrd="0" presId="urn:microsoft.com/office/officeart/2005/8/layout/hierarchy2"/>
    <dgm:cxn modelId="{C66EC9B8-A62F-4952-8A34-2F51D405E035}" type="presParOf" srcId="{C130A98E-5E3E-476F-A792-0403CD84FF76}" destId="{3185C017-AF22-487C-A431-D5D26903E6D2}" srcOrd="0" destOrd="0" presId="urn:microsoft.com/office/officeart/2005/8/layout/hierarchy2"/>
    <dgm:cxn modelId="{969B031B-BC4D-470F-95EC-558F928DE57F}" type="presParOf" srcId="{C130A98E-5E3E-476F-A792-0403CD84FF76}" destId="{1D52DE59-1901-4E32-B0DA-91C04F525936}" srcOrd="1" destOrd="0" presId="urn:microsoft.com/office/officeart/2005/8/layout/hierarchy2"/>
    <dgm:cxn modelId="{2DED001D-9DB7-47A7-8E9B-EDD5771DCE00}" type="presParOf" srcId="{22C85155-7A2A-46C4-8E39-E7AC41B7CC93}" destId="{E9D3E3F7-6CC2-4A6B-85A7-BB1B4B3E65F8}" srcOrd="2" destOrd="0" presId="urn:microsoft.com/office/officeart/2005/8/layout/hierarchy2"/>
    <dgm:cxn modelId="{D6F9D842-717E-466A-8E0A-2F7067FDD79D}" type="presParOf" srcId="{E9D3E3F7-6CC2-4A6B-85A7-BB1B4B3E65F8}" destId="{C787F07A-BED1-48AE-9081-11C3CAA52AD6}" srcOrd="0" destOrd="0" presId="urn:microsoft.com/office/officeart/2005/8/layout/hierarchy2"/>
    <dgm:cxn modelId="{5917EC98-FEE1-46D1-AC65-82C238C7EB99}" type="presParOf" srcId="{22C85155-7A2A-46C4-8E39-E7AC41B7CC93}" destId="{32646B7F-4CE8-4DA9-B8B3-676D7CA3B536}" srcOrd="3" destOrd="0" presId="urn:microsoft.com/office/officeart/2005/8/layout/hierarchy2"/>
    <dgm:cxn modelId="{0D2C691D-6E0A-45E4-B8D4-93797819CA32}" type="presParOf" srcId="{32646B7F-4CE8-4DA9-B8B3-676D7CA3B536}" destId="{711CF38E-9F69-4143-8324-EE655BEE70D1}" srcOrd="0" destOrd="0" presId="urn:microsoft.com/office/officeart/2005/8/layout/hierarchy2"/>
    <dgm:cxn modelId="{EF459BB1-D75D-4510-AA5F-7F1794E80E81}" type="presParOf" srcId="{32646B7F-4CE8-4DA9-B8B3-676D7CA3B536}" destId="{67E40D18-38AB-46B8-BBFA-FE5795CA9DFF}" srcOrd="1" destOrd="0" presId="urn:microsoft.com/office/officeart/2005/8/layout/hierarchy2"/>
    <dgm:cxn modelId="{DA582927-76EB-4E33-A73C-91176028EFB8}" type="presParOf" srcId="{783CE0EF-0640-4D5D-A4A3-486D6FB4653F}" destId="{5A2F3C7C-68B8-43FA-A9C3-FCC3EBE342DE}" srcOrd="2" destOrd="0" presId="urn:microsoft.com/office/officeart/2005/8/layout/hierarchy2"/>
    <dgm:cxn modelId="{D0955907-3C19-464C-96EB-0E197FFCDBCC}" type="presParOf" srcId="{5A2F3C7C-68B8-43FA-A9C3-FCC3EBE342DE}" destId="{05F1892B-D3EE-41D9-945C-86B5FD3128C8}" srcOrd="0" destOrd="0" presId="urn:microsoft.com/office/officeart/2005/8/layout/hierarchy2"/>
    <dgm:cxn modelId="{D51ED1E4-4C71-4309-AA57-734A2937B941}" type="presParOf" srcId="{783CE0EF-0640-4D5D-A4A3-486D6FB4653F}" destId="{538D72AF-0836-4702-BE07-B8DE763E0A3D}" srcOrd="3" destOrd="0" presId="urn:microsoft.com/office/officeart/2005/8/layout/hierarchy2"/>
    <dgm:cxn modelId="{830C7C7B-0815-4004-87F0-7F6E256BE2E6}" type="presParOf" srcId="{538D72AF-0836-4702-BE07-B8DE763E0A3D}" destId="{2CE60A58-1E14-40F3-9160-B509E0CBF44A}" srcOrd="0" destOrd="0" presId="urn:microsoft.com/office/officeart/2005/8/layout/hierarchy2"/>
    <dgm:cxn modelId="{75AAF75F-FBBB-42A4-A071-A77B6C4DFBF1}" type="presParOf" srcId="{538D72AF-0836-4702-BE07-B8DE763E0A3D}" destId="{DE26EB8F-007D-435F-85BE-FD87AAA44ED1}" srcOrd="1" destOrd="0" presId="urn:microsoft.com/office/officeart/2005/8/layout/hierarchy2"/>
    <dgm:cxn modelId="{F891964C-488A-4F0C-855C-339D624AC9DD}" type="presParOf" srcId="{DE26EB8F-007D-435F-85BE-FD87AAA44ED1}" destId="{BC5E1A06-994F-4208-A687-CD2857281066}" srcOrd="0" destOrd="0" presId="urn:microsoft.com/office/officeart/2005/8/layout/hierarchy2"/>
    <dgm:cxn modelId="{D2A11F28-049C-4307-9209-85D78205FE0F}" type="presParOf" srcId="{BC5E1A06-994F-4208-A687-CD2857281066}" destId="{6AD65666-8C72-41CF-B682-AA922EBCC09B}" srcOrd="0" destOrd="0" presId="urn:microsoft.com/office/officeart/2005/8/layout/hierarchy2"/>
    <dgm:cxn modelId="{D5972FA3-4538-40C9-9F87-1E371919AF17}" type="presParOf" srcId="{DE26EB8F-007D-435F-85BE-FD87AAA44ED1}" destId="{D15DBC8B-B96E-4B05-ABCA-80888B8F15F3}" srcOrd="1" destOrd="0" presId="urn:microsoft.com/office/officeart/2005/8/layout/hierarchy2"/>
    <dgm:cxn modelId="{242607C4-B0C3-4DE1-A366-FBD71F0688B8}" type="presParOf" srcId="{D15DBC8B-B96E-4B05-ABCA-80888B8F15F3}" destId="{94602BB8-A712-4DEC-9F0B-1DFF71FEEBCF}" srcOrd="0" destOrd="0" presId="urn:microsoft.com/office/officeart/2005/8/layout/hierarchy2"/>
    <dgm:cxn modelId="{B7873591-28C8-4210-8658-737421371154}" type="presParOf" srcId="{D15DBC8B-B96E-4B05-ABCA-80888B8F15F3}" destId="{47C6F1AF-64EE-4294-91DA-8545A84FCA7C}" srcOrd="1" destOrd="0" presId="urn:microsoft.com/office/officeart/2005/8/layout/hierarchy2"/>
    <dgm:cxn modelId="{B85CD00D-8145-4D5D-A88E-031B3235EDEE}" type="presParOf" srcId="{DE26EB8F-007D-435F-85BE-FD87AAA44ED1}" destId="{372AD65F-B6D5-4CC5-B9E4-0605B9539CB2}" srcOrd="2" destOrd="0" presId="urn:microsoft.com/office/officeart/2005/8/layout/hierarchy2"/>
    <dgm:cxn modelId="{7CE20229-663B-4E5C-AD9F-059606254B1B}" type="presParOf" srcId="{372AD65F-B6D5-4CC5-B9E4-0605B9539CB2}" destId="{B16B5352-2DE3-4CC8-9BFB-3D31B29C6BE2}" srcOrd="0" destOrd="0" presId="urn:microsoft.com/office/officeart/2005/8/layout/hierarchy2"/>
    <dgm:cxn modelId="{33F9D4C2-C3D6-4EEC-A140-F079141BD089}" type="presParOf" srcId="{DE26EB8F-007D-435F-85BE-FD87AAA44ED1}" destId="{AE5A7D8E-9D74-4FAB-9A7D-323520B1C12A}" srcOrd="3" destOrd="0" presId="urn:microsoft.com/office/officeart/2005/8/layout/hierarchy2"/>
    <dgm:cxn modelId="{D519D2E2-699A-41FD-B61F-7280B5518853}" type="presParOf" srcId="{AE5A7D8E-9D74-4FAB-9A7D-323520B1C12A}" destId="{62D64A1B-F1F1-4929-9333-EB1E68F549E3}" srcOrd="0" destOrd="0" presId="urn:microsoft.com/office/officeart/2005/8/layout/hierarchy2"/>
    <dgm:cxn modelId="{F61660F6-B387-4B53-85F7-00F860968811}" type="presParOf" srcId="{AE5A7D8E-9D74-4FAB-9A7D-323520B1C12A}" destId="{E0CB3313-23E6-44EC-B03F-EDF2D3E1BCB6}" srcOrd="1" destOrd="0" presId="urn:microsoft.com/office/officeart/2005/8/layout/hierarchy2"/>
    <dgm:cxn modelId="{58EFA49D-0542-400C-B836-A47DB959C1A5}" type="presParOf" srcId="{7DE853DD-A3B5-44F9-AF42-447801D8767F}" destId="{52A8B1F3-E2B6-430D-8FDF-2544870F45DF}" srcOrd="2" destOrd="0" presId="urn:microsoft.com/office/officeart/2005/8/layout/hierarchy2"/>
    <dgm:cxn modelId="{2929EDAA-F370-4C47-A0A3-5D615276B6F9}" type="presParOf" srcId="{52A8B1F3-E2B6-430D-8FDF-2544870F45DF}" destId="{605919D9-4FE8-4A11-BE22-6A09AB51CAF9}" srcOrd="0" destOrd="0" presId="urn:microsoft.com/office/officeart/2005/8/layout/hierarchy2"/>
    <dgm:cxn modelId="{73D06F3C-8D2B-4357-8C1C-92EAF0E948EE}" type="presParOf" srcId="{7DE853DD-A3B5-44F9-AF42-447801D8767F}" destId="{A5A47617-0A0A-45C5-B157-04B9DAAB532D}" srcOrd="3" destOrd="0" presId="urn:microsoft.com/office/officeart/2005/8/layout/hierarchy2"/>
    <dgm:cxn modelId="{6F58F73E-9518-4167-82E5-177135733BDC}" type="presParOf" srcId="{A5A47617-0A0A-45C5-B157-04B9DAAB532D}" destId="{7DE41B00-1F73-4D50-8A19-4E6F71C83D4E}" srcOrd="0" destOrd="0" presId="urn:microsoft.com/office/officeart/2005/8/layout/hierarchy2"/>
    <dgm:cxn modelId="{ED075A44-ABA8-4AF8-9558-BD46F600FDAF}" type="presParOf" srcId="{A5A47617-0A0A-45C5-B157-04B9DAAB532D}" destId="{A820FF0F-B50E-4D62-9C97-62A93C40ECE2}" srcOrd="1" destOrd="0" presId="urn:microsoft.com/office/officeart/2005/8/layout/hierarchy2"/>
    <dgm:cxn modelId="{D1DB24D6-9710-4243-8290-1F084225288C}" type="presParOf" srcId="{A820FF0F-B50E-4D62-9C97-62A93C40ECE2}" destId="{C299E2D0-1186-42BB-BE6A-8882842059FE}" srcOrd="0" destOrd="0" presId="urn:microsoft.com/office/officeart/2005/8/layout/hierarchy2"/>
    <dgm:cxn modelId="{A7C50622-C3D3-49DD-BFFB-30A9595DA02C}" type="presParOf" srcId="{C299E2D0-1186-42BB-BE6A-8882842059FE}" destId="{11569743-D0E6-47F4-A505-A72629EB72E5}" srcOrd="0" destOrd="0" presId="urn:microsoft.com/office/officeart/2005/8/layout/hierarchy2"/>
    <dgm:cxn modelId="{7CCA2668-87B8-43E5-AE70-6E48314D0FCE}" type="presParOf" srcId="{A820FF0F-B50E-4D62-9C97-62A93C40ECE2}" destId="{1E4C9D59-5E81-48E2-9CDB-56A825D3BDBD}" srcOrd="1" destOrd="0" presId="urn:microsoft.com/office/officeart/2005/8/layout/hierarchy2"/>
    <dgm:cxn modelId="{D0948E67-31B1-402B-A9A2-83D6F14C6E84}" type="presParOf" srcId="{1E4C9D59-5E81-48E2-9CDB-56A825D3BDBD}" destId="{F3CE5BF0-C0CC-4C68-9A91-A1ED4DCC11B2}" srcOrd="0" destOrd="0" presId="urn:microsoft.com/office/officeart/2005/8/layout/hierarchy2"/>
    <dgm:cxn modelId="{53A0F1D5-6E72-4950-ACC3-93E7EDDAD35C}" type="presParOf" srcId="{1E4C9D59-5E81-48E2-9CDB-56A825D3BDBD}" destId="{AF27AD92-D14F-4ACB-A56E-D122D5F9FD39}" srcOrd="1" destOrd="0" presId="urn:microsoft.com/office/officeart/2005/8/layout/hierarchy2"/>
    <dgm:cxn modelId="{608E1748-3B8F-4687-8B79-3511ED0F1B95}" type="presParOf" srcId="{AF27AD92-D14F-4ACB-A56E-D122D5F9FD39}" destId="{D6EEE0A5-9EC2-4988-A05E-DF0341BB38EE}" srcOrd="0" destOrd="0" presId="urn:microsoft.com/office/officeart/2005/8/layout/hierarchy2"/>
    <dgm:cxn modelId="{FAFB824C-4A9D-4F6A-8787-17895AF0651E}" type="presParOf" srcId="{D6EEE0A5-9EC2-4988-A05E-DF0341BB38EE}" destId="{640CDA9D-891D-4EB9-AEE2-D2A2180F8287}" srcOrd="0" destOrd="0" presId="urn:microsoft.com/office/officeart/2005/8/layout/hierarchy2"/>
    <dgm:cxn modelId="{A06ECA77-EB7D-4C2F-94AB-7461D7E8AC7C}" type="presParOf" srcId="{AF27AD92-D14F-4ACB-A56E-D122D5F9FD39}" destId="{CC0A29E9-B648-4348-8396-03C6C279E5F2}" srcOrd="1" destOrd="0" presId="urn:microsoft.com/office/officeart/2005/8/layout/hierarchy2"/>
    <dgm:cxn modelId="{26DC6BC7-344E-4035-8F8E-90A46F6DB96B}" type="presParOf" srcId="{CC0A29E9-B648-4348-8396-03C6C279E5F2}" destId="{9D44C649-B33B-4A3A-A5E7-1553AA42B027}" srcOrd="0" destOrd="0" presId="urn:microsoft.com/office/officeart/2005/8/layout/hierarchy2"/>
    <dgm:cxn modelId="{389F0DCD-4F8E-42D2-A3D6-0CD91A324179}" type="presParOf" srcId="{CC0A29E9-B648-4348-8396-03C6C279E5F2}" destId="{A190038F-F8A9-407C-ADB8-6FBA035776C6}" srcOrd="1" destOrd="0" presId="urn:microsoft.com/office/officeart/2005/8/layout/hierarchy2"/>
    <dgm:cxn modelId="{F4A77F5C-661A-4B9B-8365-5BF8AAA8894E}" type="presParOf" srcId="{AF27AD92-D14F-4ACB-A56E-D122D5F9FD39}" destId="{B4FD5FCB-1E57-45D6-9030-37832A5C4872}" srcOrd="2" destOrd="0" presId="urn:microsoft.com/office/officeart/2005/8/layout/hierarchy2"/>
    <dgm:cxn modelId="{1EB5050D-57A5-4CF9-B40C-CF95CE388126}" type="presParOf" srcId="{B4FD5FCB-1E57-45D6-9030-37832A5C4872}" destId="{E85EA3D5-1663-4CCB-A02C-9067ADE74D2A}" srcOrd="0" destOrd="0" presId="urn:microsoft.com/office/officeart/2005/8/layout/hierarchy2"/>
    <dgm:cxn modelId="{FA9EB620-4CC8-4467-9868-E555B1541E3D}" type="presParOf" srcId="{AF27AD92-D14F-4ACB-A56E-D122D5F9FD39}" destId="{6632AD15-B4D8-49D1-BE3F-BECB62F6A5D6}" srcOrd="3" destOrd="0" presId="urn:microsoft.com/office/officeart/2005/8/layout/hierarchy2"/>
    <dgm:cxn modelId="{15CA98D0-E5D5-44E7-99AC-588B1E57407C}" type="presParOf" srcId="{6632AD15-B4D8-49D1-BE3F-BECB62F6A5D6}" destId="{5D12C01B-D69A-4775-B895-22DF43C3DABA}" srcOrd="0" destOrd="0" presId="urn:microsoft.com/office/officeart/2005/8/layout/hierarchy2"/>
    <dgm:cxn modelId="{C36C3B4D-8C26-4650-908D-5B4C6BBA9AED}" type="presParOf" srcId="{6632AD15-B4D8-49D1-BE3F-BECB62F6A5D6}" destId="{EA157B94-44CE-458B-960A-74131A14D17A}" srcOrd="1" destOrd="0" presId="urn:microsoft.com/office/officeart/2005/8/layout/hierarchy2"/>
    <dgm:cxn modelId="{BC49F53A-CC76-4532-A77E-65297E8A8079}" type="presParOf" srcId="{A820FF0F-B50E-4D62-9C97-62A93C40ECE2}" destId="{D26684AB-DE17-493C-8BA1-AA12E74DC354}" srcOrd="2" destOrd="0" presId="urn:microsoft.com/office/officeart/2005/8/layout/hierarchy2"/>
    <dgm:cxn modelId="{54522B82-DFC8-4794-8171-B502E373CA5E}" type="presParOf" srcId="{D26684AB-DE17-493C-8BA1-AA12E74DC354}" destId="{53E7F433-2E15-4D05-B60A-A954FB10B0DA}" srcOrd="0" destOrd="0" presId="urn:microsoft.com/office/officeart/2005/8/layout/hierarchy2"/>
    <dgm:cxn modelId="{FF51FA04-AFD6-4101-BC81-F565C2A12997}" type="presParOf" srcId="{A820FF0F-B50E-4D62-9C97-62A93C40ECE2}" destId="{2CC163FD-8571-41A6-8B8E-2B3698F3C443}" srcOrd="3" destOrd="0" presId="urn:microsoft.com/office/officeart/2005/8/layout/hierarchy2"/>
    <dgm:cxn modelId="{9D289B9C-6ABF-47F7-91CA-71A5C9E64B87}" type="presParOf" srcId="{2CC163FD-8571-41A6-8B8E-2B3698F3C443}" destId="{247B51C4-235E-4E8C-AAC6-590BFC46CC89}" srcOrd="0" destOrd="0" presId="urn:microsoft.com/office/officeart/2005/8/layout/hierarchy2"/>
    <dgm:cxn modelId="{9472EE83-4CF6-449B-AA55-A36B9309D328}" type="presParOf" srcId="{2CC163FD-8571-41A6-8B8E-2B3698F3C443}" destId="{054E9B33-2BDF-4F60-B363-14D953F56FEC}" srcOrd="1" destOrd="0" presId="urn:microsoft.com/office/officeart/2005/8/layout/hierarchy2"/>
    <dgm:cxn modelId="{C525FFD0-2479-480E-8064-0D54E2573B9E}" type="presParOf" srcId="{054E9B33-2BDF-4F60-B363-14D953F56FEC}" destId="{7D6B9B5F-5AB7-439A-A8AF-1BD388C22D4E}" srcOrd="0" destOrd="0" presId="urn:microsoft.com/office/officeart/2005/8/layout/hierarchy2"/>
    <dgm:cxn modelId="{6DD6DDB7-71C3-48CA-950A-B2040629A60B}" type="presParOf" srcId="{7D6B9B5F-5AB7-439A-A8AF-1BD388C22D4E}" destId="{E3219E70-7E4E-4F94-9B92-E972A01182B8}" srcOrd="0" destOrd="0" presId="urn:microsoft.com/office/officeart/2005/8/layout/hierarchy2"/>
    <dgm:cxn modelId="{4F01C346-7BA7-4DB0-925B-010045E4F2A6}" type="presParOf" srcId="{054E9B33-2BDF-4F60-B363-14D953F56FEC}" destId="{DB74DD27-5EAD-4210-BE39-DE17DDC55ACB}" srcOrd="1" destOrd="0" presId="urn:microsoft.com/office/officeart/2005/8/layout/hierarchy2"/>
    <dgm:cxn modelId="{CBA7F80F-BE19-4098-9AE0-0878C27BA322}" type="presParOf" srcId="{DB74DD27-5EAD-4210-BE39-DE17DDC55ACB}" destId="{B4F89860-28CB-4CEA-AF99-A3F71E9C1C49}" srcOrd="0" destOrd="0" presId="urn:microsoft.com/office/officeart/2005/8/layout/hierarchy2"/>
    <dgm:cxn modelId="{A01DC865-8897-4B65-8FFB-89909F18CA49}" type="presParOf" srcId="{DB74DD27-5EAD-4210-BE39-DE17DDC55ACB}" destId="{57B96BF4-4000-4E42-918C-0FCFFF56AB98}" srcOrd="1" destOrd="0" presId="urn:microsoft.com/office/officeart/2005/8/layout/hierarchy2"/>
    <dgm:cxn modelId="{10332AEC-CA61-49AD-BE81-5F11C38CFA5A}" type="presParOf" srcId="{054E9B33-2BDF-4F60-B363-14D953F56FEC}" destId="{C72EDFF4-D958-45A0-9C7E-383553083401}" srcOrd="2" destOrd="0" presId="urn:microsoft.com/office/officeart/2005/8/layout/hierarchy2"/>
    <dgm:cxn modelId="{3EEFAE2E-6E6F-4B17-A71C-8CFF66F7E272}" type="presParOf" srcId="{C72EDFF4-D958-45A0-9C7E-383553083401}" destId="{33875DAF-B3BB-43F9-9F96-E9DF6E760175}" srcOrd="0" destOrd="0" presId="urn:microsoft.com/office/officeart/2005/8/layout/hierarchy2"/>
    <dgm:cxn modelId="{361DE0DB-3189-40E3-8617-2ADA0E63BFE8}" type="presParOf" srcId="{054E9B33-2BDF-4F60-B363-14D953F56FEC}" destId="{D1076A02-B278-4AFA-ADF1-A99026264411}" srcOrd="3" destOrd="0" presId="urn:microsoft.com/office/officeart/2005/8/layout/hierarchy2"/>
    <dgm:cxn modelId="{F1073A65-F811-4247-906D-B8DFAC3AFC1C}" type="presParOf" srcId="{D1076A02-B278-4AFA-ADF1-A99026264411}" destId="{E57C80AF-66A7-469B-A622-B8BECBE4D781}" srcOrd="0" destOrd="0" presId="urn:microsoft.com/office/officeart/2005/8/layout/hierarchy2"/>
    <dgm:cxn modelId="{9C7DA96A-BAD6-4202-BE96-34AB8BF55308}" type="presParOf" srcId="{D1076A02-B278-4AFA-ADF1-A99026264411}" destId="{5D06E446-B50C-459E-8C95-603FA54B3D2F}" srcOrd="1" destOrd="0" presId="urn:microsoft.com/office/officeart/2005/8/layout/hierarchy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3FC0D0-C147-4764-BC93-6DDC47139397}">
      <dsp:nvSpPr>
        <dsp:cNvPr id="0" name=""/>
        <dsp:cNvSpPr/>
      </dsp:nvSpPr>
      <dsp:spPr>
        <a:xfrm>
          <a:off x="1006144" y="1034808"/>
          <a:ext cx="540001" cy="741210"/>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CH" sz="1400" kern="1200" dirty="0"/>
        </a:p>
      </dsp:txBody>
      <dsp:txXfrm>
        <a:off x="1021960" y="1050624"/>
        <a:ext cx="508369" cy="709578"/>
      </dsp:txXfrm>
    </dsp:sp>
    <dsp:sp modelId="{73D771BC-930E-423C-87BC-8DDA57572A74}">
      <dsp:nvSpPr>
        <dsp:cNvPr id="0" name=""/>
        <dsp:cNvSpPr/>
      </dsp:nvSpPr>
      <dsp:spPr>
        <a:xfrm rot="19304291">
          <a:off x="1426457" y="1036646"/>
          <a:ext cx="1114361" cy="47460"/>
        </a:xfrm>
        <a:custGeom>
          <a:avLst/>
          <a:gdLst/>
          <a:ahLst/>
          <a:cxnLst/>
          <a:rect l="0" t="0" r="0" b="0"/>
          <a:pathLst>
            <a:path>
              <a:moveTo>
                <a:pt x="0" y="23730"/>
              </a:moveTo>
              <a:lnTo>
                <a:pt x="411791" y="23730"/>
              </a:lnTo>
            </a:path>
            <a:path>
              <a:moveTo>
                <a:pt x="702569" y="23730"/>
              </a:moveTo>
              <a:lnTo>
                <a:pt x="1114361" y="23730"/>
              </a:lnTo>
            </a:path>
          </a:pathLst>
        </a:custGeom>
        <a:noFill/>
        <a:ln w="25400" cap="flat" cmpd="sng" algn="ctr">
          <a:solidFill>
            <a:schemeClr val="accent2">
              <a:lumMod val="7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dirty="0"/>
            <a:t>0.5</a:t>
          </a:r>
          <a:endParaRPr lang="en-CH" sz="1600" kern="1200" dirty="0"/>
        </a:p>
      </dsp:txBody>
      <dsp:txXfrm>
        <a:off x="1838249" y="921081"/>
        <a:ext cx="290778" cy="278590"/>
      </dsp:txXfrm>
    </dsp:sp>
    <dsp:sp modelId="{E01B5B98-8691-419D-A613-E6499FE6ED23}">
      <dsp:nvSpPr>
        <dsp:cNvPr id="0" name=""/>
        <dsp:cNvSpPr/>
      </dsp:nvSpPr>
      <dsp:spPr>
        <a:xfrm>
          <a:off x="2421130" y="589341"/>
          <a:ext cx="971993" cy="251996"/>
        </a:xfrm>
        <a:prstGeom prst="roundRect">
          <a:avLst>
            <a:gd name="adj" fmla="val 10000"/>
          </a:avLst>
        </a:prstGeom>
        <a:solidFill>
          <a:schemeClr val="accent1">
            <a:hueOff val="0"/>
            <a:satOff val="0"/>
            <a:lumOff val="0"/>
            <a:alphaOff val="0"/>
          </a:schemeClr>
        </a:solidFill>
        <a:ln w="254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 </a:t>
          </a:r>
          <a:endParaRPr lang="en-CH" sz="1400" kern="1200" dirty="0"/>
        </a:p>
      </dsp:txBody>
      <dsp:txXfrm>
        <a:off x="2428511" y="596722"/>
        <a:ext cx="957231" cy="237234"/>
      </dsp:txXfrm>
    </dsp:sp>
    <dsp:sp modelId="{1AFA7AB2-A0B4-494E-BE3E-9228C38DE57E}">
      <dsp:nvSpPr>
        <dsp:cNvPr id="0" name=""/>
        <dsp:cNvSpPr/>
      </dsp:nvSpPr>
      <dsp:spPr>
        <a:xfrm rot="20287308">
          <a:off x="3354630" y="492442"/>
          <a:ext cx="1068966" cy="47460"/>
        </a:xfrm>
        <a:custGeom>
          <a:avLst/>
          <a:gdLst/>
          <a:ahLst/>
          <a:cxnLst/>
          <a:rect l="0" t="0" r="0" b="0"/>
          <a:pathLst>
            <a:path>
              <a:moveTo>
                <a:pt x="0" y="23730"/>
              </a:moveTo>
              <a:lnTo>
                <a:pt x="382489" y="23730"/>
              </a:lnTo>
            </a:path>
            <a:path>
              <a:moveTo>
                <a:pt x="686476" y="23730"/>
              </a:moveTo>
              <a:lnTo>
                <a:pt x="1068966" y="23730"/>
              </a:lnTo>
            </a:path>
          </a:pathLst>
        </a:custGeom>
        <a:noFill/>
        <a:ln w="25400" cap="flat" cmpd="sng" algn="ctr">
          <a:solidFill>
            <a:schemeClr val="accent2">
              <a:lumMod val="7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dirty="0"/>
            <a:t>0.9</a:t>
          </a:r>
          <a:endParaRPr lang="en-CH" sz="1600" kern="1200" dirty="0"/>
        </a:p>
      </dsp:txBody>
      <dsp:txXfrm>
        <a:off x="3737119" y="382551"/>
        <a:ext cx="303987" cy="267241"/>
      </dsp:txXfrm>
    </dsp:sp>
    <dsp:sp modelId="{87AF17D7-2C8F-4BD1-9C2C-DBCAA2AC19E4}">
      <dsp:nvSpPr>
        <dsp:cNvPr id="0" name=""/>
        <dsp:cNvSpPr/>
      </dsp:nvSpPr>
      <dsp:spPr>
        <a:xfrm>
          <a:off x="4385101" y="197863"/>
          <a:ext cx="1054890" cy="238284"/>
        </a:xfrm>
        <a:prstGeom prst="roundRect">
          <a:avLst>
            <a:gd name="adj" fmla="val 10000"/>
          </a:avLst>
        </a:prstGeom>
        <a:solidFill>
          <a:schemeClr val="accent1">
            <a:hueOff val="0"/>
            <a:satOff val="0"/>
            <a:lumOff val="0"/>
            <a:alphaOff val="0"/>
          </a:schemeClr>
        </a:solidFill>
        <a:ln w="254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a:t>
          </a:r>
          <a:endParaRPr lang="en-CH" sz="1400" kern="1200" dirty="0"/>
        </a:p>
      </dsp:txBody>
      <dsp:txXfrm>
        <a:off x="4392080" y="204842"/>
        <a:ext cx="1040932" cy="224326"/>
      </dsp:txXfrm>
    </dsp:sp>
    <dsp:sp modelId="{4BFCDE16-1B2B-48AB-8375-C221607FF660}">
      <dsp:nvSpPr>
        <dsp:cNvPr id="0" name=""/>
        <dsp:cNvSpPr/>
      </dsp:nvSpPr>
      <dsp:spPr>
        <a:xfrm rot="21163010">
          <a:off x="5436619" y="240282"/>
          <a:ext cx="836026" cy="47460"/>
        </a:xfrm>
        <a:custGeom>
          <a:avLst/>
          <a:gdLst/>
          <a:ahLst/>
          <a:cxnLst/>
          <a:rect l="0" t="0" r="0" b="0"/>
          <a:pathLst>
            <a:path>
              <a:moveTo>
                <a:pt x="0" y="23730"/>
              </a:moveTo>
              <a:lnTo>
                <a:pt x="201168" y="23730"/>
              </a:lnTo>
            </a:path>
            <a:path>
              <a:moveTo>
                <a:pt x="634857" y="23730"/>
              </a:moveTo>
              <a:lnTo>
                <a:pt x="836026" y="23730"/>
              </a:lnTo>
            </a:path>
          </a:pathLst>
        </a:custGeom>
        <a:noFill/>
        <a:ln w="25400" cap="flat" cmpd="sng" algn="ctr">
          <a:solidFill>
            <a:schemeClr val="accent2">
              <a:lumMod val="7500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dirty="0"/>
            <a:t>0.026</a:t>
          </a:r>
          <a:endParaRPr lang="en-CH" sz="1400" kern="1200" dirty="0"/>
        </a:p>
      </dsp:txBody>
      <dsp:txXfrm>
        <a:off x="5637788" y="159509"/>
        <a:ext cx="433688" cy="209006"/>
      </dsp:txXfrm>
    </dsp:sp>
    <dsp:sp modelId="{3185C017-AF22-487C-A431-D5D26903E6D2}">
      <dsp:nvSpPr>
        <dsp:cNvPr id="0" name=""/>
        <dsp:cNvSpPr/>
      </dsp:nvSpPr>
      <dsp:spPr>
        <a:xfrm>
          <a:off x="6269273" y="84235"/>
          <a:ext cx="899992" cy="253568"/>
        </a:xfrm>
        <a:prstGeom prst="roundRect">
          <a:avLst>
            <a:gd name="adj" fmla="val 10000"/>
          </a:avLst>
        </a:prstGeom>
        <a:solidFill>
          <a:schemeClr val="accent1">
            <a:hueOff val="0"/>
            <a:satOff val="0"/>
            <a:lumOff val="0"/>
            <a:alphaOff val="0"/>
          </a:schemeClr>
        </a:solidFill>
        <a:ln w="25400" cap="flat" cmpd="sng" algn="ctr">
          <a:solidFill>
            <a:schemeClr val="accent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a:t>
          </a:r>
          <a:endParaRPr lang="en-CH" sz="1400" kern="1200" dirty="0"/>
        </a:p>
      </dsp:txBody>
      <dsp:txXfrm>
        <a:off x="6276700" y="91662"/>
        <a:ext cx="885138" cy="238714"/>
      </dsp:txXfrm>
    </dsp:sp>
    <dsp:sp modelId="{E9D3E3F7-6CC2-4A6B-85A7-BB1B4B3E65F8}">
      <dsp:nvSpPr>
        <dsp:cNvPr id="0" name=""/>
        <dsp:cNvSpPr/>
      </dsp:nvSpPr>
      <dsp:spPr>
        <a:xfrm rot="747579">
          <a:off x="5429991" y="384892"/>
          <a:ext cx="849283" cy="47460"/>
        </a:xfrm>
        <a:custGeom>
          <a:avLst/>
          <a:gdLst/>
          <a:ahLst/>
          <a:cxnLst/>
          <a:rect l="0" t="0" r="0" b="0"/>
          <a:pathLst>
            <a:path>
              <a:moveTo>
                <a:pt x="0" y="23730"/>
              </a:moveTo>
              <a:lnTo>
                <a:pt x="204358" y="23730"/>
              </a:lnTo>
            </a:path>
            <a:path>
              <a:moveTo>
                <a:pt x="644924" y="23730"/>
              </a:moveTo>
              <a:lnTo>
                <a:pt x="849283"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r>
            <a:rPr lang="en-US" sz="1400" kern="1200" dirty="0"/>
            <a:t>0.974</a:t>
          </a:r>
          <a:endParaRPr lang="en-CH" sz="1400" kern="1200" dirty="0"/>
        </a:p>
      </dsp:txBody>
      <dsp:txXfrm>
        <a:off x="5634350" y="302462"/>
        <a:ext cx="440565" cy="212320"/>
      </dsp:txXfrm>
    </dsp:sp>
    <dsp:sp modelId="{711CF38E-9F69-4143-8324-EE655BEE70D1}">
      <dsp:nvSpPr>
        <dsp:cNvPr id="0" name=""/>
        <dsp:cNvSpPr/>
      </dsp:nvSpPr>
      <dsp:spPr>
        <a:xfrm>
          <a:off x="6269273" y="373456"/>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6276700" y="380883"/>
        <a:ext cx="885138" cy="238714"/>
      </dsp:txXfrm>
    </dsp:sp>
    <dsp:sp modelId="{5A2F3C7C-68B8-43FA-A9C3-FCC3EBE342DE}">
      <dsp:nvSpPr>
        <dsp:cNvPr id="0" name=""/>
        <dsp:cNvSpPr/>
      </dsp:nvSpPr>
      <dsp:spPr>
        <a:xfrm rot="1107676">
          <a:off x="3366215" y="857191"/>
          <a:ext cx="1045795" cy="47460"/>
        </a:xfrm>
        <a:custGeom>
          <a:avLst/>
          <a:gdLst/>
          <a:ahLst/>
          <a:cxnLst/>
          <a:rect l="0" t="0" r="0" b="0"/>
          <a:pathLst>
            <a:path>
              <a:moveTo>
                <a:pt x="0" y="23730"/>
              </a:moveTo>
              <a:lnTo>
                <a:pt x="374198" y="23730"/>
              </a:lnTo>
            </a:path>
            <a:path>
              <a:moveTo>
                <a:pt x="671597" y="23730"/>
              </a:moveTo>
              <a:lnTo>
                <a:pt x="1045795"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dirty="0"/>
            <a:t>0.1</a:t>
          </a:r>
          <a:endParaRPr lang="en-CH" sz="1600" kern="1200" dirty="0"/>
        </a:p>
      </dsp:txBody>
      <dsp:txXfrm>
        <a:off x="3740413" y="750197"/>
        <a:ext cx="297398" cy="261448"/>
      </dsp:txXfrm>
    </dsp:sp>
    <dsp:sp modelId="{2CE60A58-1E14-40F3-9160-B509E0CBF44A}">
      <dsp:nvSpPr>
        <dsp:cNvPr id="0" name=""/>
        <dsp:cNvSpPr/>
      </dsp:nvSpPr>
      <dsp:spPr>
        <a:xfrm>
          <a:off x="4385101" y="927362"/>
          <a:ext cx="1054890" cy="238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4392080" y="934341"/>
        <a:ext cx="1040932" cy="224326"/>
      </dsp:txXfrm>
    </dsp:sp>
    <dsp:sp modelId="{BC5E1A06-994F-4208-A687-CD2857281066}">
      <dsp:nvSpPr>
        <dsp:cNvPr id="0" name=""/>
        <dsp:cNvSpPr/>
      </dsp:nvSpPr>
      <dsp:spPr>
        <a:xfrm rot="20859220">
          <a:off x="5430176" y="932017"/>
          <a:ext cx="848914" cy="47460"/>
        </a:xfrm>
        <a:custGeom>
          <a:avLst/>
          <a:gdLst/>
          <a:ahLst/>
          <a:cxnLst/>
          <a:rect l="0" t="0" r="0" b="0"/>
          <a:pathLst>
            <a:path>
              <a:moveTo>
                <a:pt x="0" y="23730"/>
              </a:moveTo>
              <a:lnTo>
                <a:pt x="848914"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10" y="934524"/>
        <a:ext cx="42445" cy="42445"/>
      </dsp:txXfrm>
    </dsp:sp>
    <dsp:sp modelId="{94602BB8-A712-4DEC-9F0B-1DFF71FEEBCF}">
      <dsp:nvSpPr>
        <dsp:cNvPr id="0" name=""/>
        <dsp:cNvSpPr/>
      </dsp:nvSpPr>
      <dsp:spPr>
        <a:xfrm>
          <a:off x="6269273" y="738205"/>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 </a:t>
          </a:r>
          <a:endParaRPr lang="en-CH" sz="1400" kern="1200" dirty="0"/>
        </a:p>
      </dsp:txBody>
      <dsp:txXfrm>
        <a:off x="6276700" y="745632"/>
        <a:ext cx="885138" cy="238714"/>
      </dsp:txXfrm>
    </dsp:sp>
    <dsp:sp modelId="{372AD65F-B6D5-4CC5-B9E4-0605B9539CB2}">
      <dsp:nvSpPr>
        <dsp:cNvPr id="0" name=""/>
        <dsp:cNvSpPr/>
      </dsp:nvSpPr>
      <dsp:spPr>
        <a:xfrm rot="747579">
          <a:off x="5429991" y="1114392"/>
          <a:ext cx="849283" cy="47460"/>
        </a:xfrm>
        <a:custGeom>
          <a:avLst/>
          <a:gdLst/>
          <a:ahLst/>
          <a:cxnLst/>
          <a:rect l="0" t="0" r="0" b="0"/>
          <a:pathLst>
            <a:path>
              <a:moveTo>
                <a:pt x="0" y="23730"/>
              </a:moveTo>
              <a:lnTo>
                <a:pt x="849283"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01" y="1116890"/>
        <a:ext cx="42464" cy="42464"/>
      </dsp:txXfrm>
    </dsp:sp>
    <dsp:sp modelId="{62D64A1B-F1F1-4929-9333-EB1E68F549E3}">
      <dsp:nvSpPr>
        <dsp:cNvPr id="0" name=""/>
        <dsp:cNvSpPr/>
      </dsp:nvSpPr>
      <dsp:spPr>
        <a:xfrm>
          <a:off x="6269273" y="1102955"/>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6276700" y="1110382"/>
        <a:ext cx="885138" cy="238714"/>
      </dsp:txXfrm>
    </dsp:sp>
    <dsp:sp modelId="{52A8B1F3-E2B6-430D-8FDF-2544870F45DF}">
      <dsp:nvSpPr>
        <dsp:cNvPr id="0" name=""/>
        <dsp:cNvSpPr/>
      </dsp:nvSpPr>
      <dsp:spPr>
        <a:xfrm rot="2478514">
          <a:off x="1401220" y="1766145"/>
          <a:ext cx="1164835" cy="47460"/>
        </a:xfrm>
        <a:custGeom>
          <a:avLst/>
          <a:gdLst/>
          <a:ahLst/>
          <a:cxnLst/>
          <a:rect l="0" t="0" r="0" b="0"/>
          <a:pathLst>
            <a:path>
              <a:moveTo>
                <a:pt x="0" y="23730"/>
              </a:moveTo>
              <a:lnTo>
                <a:pt x="430443" y="23730"/>
              </a:lnTo>
            </a:path>
            <a:path>
              <a:moveTo>
                <a:pt x="734392" y="23730"/>
              </a:moveTo>
              <a:lnTo>
                <a:pt x="1164835" y="2373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r>
            <a:rPr lang="en-US" sz="1600" kern="1200" dirty="0"/>
            <a:t>0.5</a:t>
          </a:r>
          <a:endParaRPr lang="en-CH" sz="1600" kern="1200" dirty="0"/>
        </a:p>
      </dsp:txBody>
      <dsp:txXfrm>
        <a:off x="1831663" y="1644271"/>
        <a:ext cx="303949" cy="291208"/>
      </dsp:txXfrm>
    </dsp:sp>
    <dsp:sp modelId="{7DE41B00-1F73-4D50-8A19-4E6F71C83D4E}">
      <dsp:nvSpPr>
        <dsp:cNvPr id="0" name=""/>
        <dsp:cNvSpPr/>
      </dsp:nvSpPr>
      <dsp:spPr>
        <a:xfrm>
          <a:off x="2421130" y="2048340"/>
          <a:ext cx="971993" cy="2519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2428511" y="2055721"/>
        <a:ext cx="957231" cy="237234"/>
      </dsp:txXfrm>
    </dsp:sp>
    <dsp:sp modelId="{C299E2D0-1186-42BB-BE6A-8882842059FE}">
      <dsp:nvSpPr>
        <dsp:cNvPr id="0" name=""/>
        <dsp:cNvSpPr/>
      </dsp:nvSpPr>
      <dsp:spPr>
        <a:xfrm rot="20287308">
          <a:off x="3354630" y="1951441"/>
          <a:ext cx="1068966" cy="47460"/>
        </a:xfrm>
        <a:custGeom>
          <a:avLst/>
          <a:gdLst/>
          <a:ahLst/>
          <a:cxnLst/>
          <a:rect l="0" t="0" r="0" b="0"/>
          <a:pathLst>
            <a:path>
              <a:moveTo>
                <a:pt x="0" y="23730"/>
              </a:moveTo>
              <a:lnTo>
                <a:pt x="1068966"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3862388" y="1948447"/>
        <a:ext cx="53448" cy="53448"/>
      </dsp:txXfrm>
    </dsp:sp>
    <dsp:sp modelId="{F3CE5BF0-C0CC-4C68-9A91-A1ED4DCC11B2}">
      <dsp:nvSpPr>
        <dsp:cNvPr id="0" name=""/>
        <dsp:cNvSpPr/>
      </dsp:nvSpPr>
      <dsp:spPr>
        <a:xfrm>
          <a:off x="4385101" y="1656862"/>
          <a:ext cx="1054890" cy="238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a:t>
          </a:r>
          <a:endParaRPr lang="en-CH" sz="1400" kern="1200" dirty="0"/>
        </a:p>
      </dsp:txBody>
      <dsp:txXfrm>
        <a:off x="4392080" y="1663841"/>
        <a:ext cx="1040932" cy="224326"/>
      </dsp:txXfrm>
    </dsp:sp>
    <dsp:sp modelId="{D6EEE0A5-9EC2-4988-A05E-DF0341BB38EE}">
      <dsp:nvSpPr>
        <dsp:cNvPr id="0" name=""/>
        <dsp:cNvSpPr/>
      </dsp:nvSpPr>
      <dsp:spPr>
        <a:xfrm rot="20859220">
          <a:off x="5430176" y="1661516"/>
          <a:ext cx="848914" cy="47460"/>
        </a:xfrm>
        <a:custGeom>
          <a:avLst/>
          <a:gdLst/>
          <a:ahLst/>
          <a:cxnLst/>
          <a:rect l="0" t="0" r="0" b="0"/>
          <a:pathLst>
            <a:path>
              <a:moveTo>
                <a:pt x="0" y="23730"/>
              </a:moveTo>
              <a:lnTo>
                <a:pt x="848914"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10" y="1664024"/>
        <a:ext cx="42445" cy="42445"/>
      </dsp:txXfrm>
    </dsp:sp>
    <dsp:sp modelId="{9D44C649-B33B-4A3A-A5E7-1553AA42B027}">
      <dsp:nvSpPr>
        <dsp:cNvPr id="0" name=""/>
        <dsp:cNvSpPr/>
      </dsp:nvSpPr>
      <dsp:spPr>
        <a:xfrm>
          <a:off x="6269273" y="1467705"/>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a:t>
          </a:r>
          <a:endParaRPr lang="en-CH" sz="1400" kern="1200" dirty="0"/>
        </a:p>
      </dsp:txBody>
      <dsp:txXfrm>
        <a:off x="6276700" y="1475132"/>
        <a:ext cx="885138" cy="238714"/>
      </dsp:txXfrm>
    </dsp:sp>
    <dsp:sp modelId="{B4FD5FCB-1E57-45D6-9030-37832A5C4872}">
      <dsp:nvSpPr>
        <dsp:cNvPr id="0" name=""/>
        <dsp:cNvSpPr/>
      </dsp:nvSpPr>
      <dsp:spPr>
        <a:xfrm rot="747579">
          <a:off x="5429991" y="1843891"/>
          <a:ext cx="849283" cy="47460"/>
        </a:xfrm>
        <a:custGeom>
          <a:avLst/>
          <a:gdLst/>
          <a:ahLst/>
          <a:cxnLst/>
          <a:rect l="0" t="0" r="0" b="0"/>
          <a:pathLst>
            <a:path>
              <a:moveTo>
                <a:pt x="0" y="23730"/>
              </a:moveTo>
              <a:lnTo>
                <a:pt x="849283"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01" y="1846389"/>
        <a:ext cx="42464" cy="42464"/>
      </dsp:txXfrm>
    </dsp:sp>
    <dsp:sp modelId="{5D12C01B-D69A-4775-B895-22DF43C3DABA}">
      <dsp:nvSpPr>
        <dsp:cNvPr id="0" name=""/>
        <dsp:cNvSpPr/>
      </dsp:nvSpPr>
      <dsp:spPr>
        <a:xfrm>
          <a:off x="6269273" y="1832455"/>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6276700" y="1839882"/>
        <a:ext cx="885138" cy="238714"/>
      </dsp:txXfrm>
    </dsp:sp>
    <dsp:sp modelId="{D26684AB-DE17-493C-8BA1-AA12E74DC354}">
      <dsp:nvSpPr>
        <dsp:cNvPr id="0" name=""/>
        <dsp:cNvSpPr/>
      </dsp:nvSpPr>
      <dsp:spPr>
        <a:xfrm rot="1107676">
          <a:off x="3366215" y="2316190"/>
          <a:ext cx="1045795" cy="47460"/>
        </a:xfrm>
        <a:custGeom>
          <a:avLst/>
          <a:gdLst/>
          <a:ahLst/>
          <a:cxnLst/>
          <a:rect l="0" t="0" r="0" b="0"/>
          <a:pathLst>
            <a:path>
              <a:moveTo>
                <a:pt x="0" y="23730"/>
              </a:moveTo>
              <a:lnTo>
                <a:pt x="1045795"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3862968" y="2313776"/>
        <a:ext cx="52289" cy="52289"/>
      </dsp:txXfrm>
    </dsp:sp>
    <dsp:sp modelId="{247B51C4-235E-4E8C-AAC6-590BFC46CC89}">
      <dsp:nvSpPr>
        <dsp:cNvPr id="0" name=""/>
        <dsp:cNvSpPr/>
      </dsp:nvSpPr>
      <dsp:spPr>
        <a:xfrm>
          <a:off x="4385101" y="2386361"/>
          <a:ext cx="1054890" cy="23828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4392080" y="2393340"/>
        <a:ext cx="1040932" cy="224326"/>
      </dsp:txXfrm>
    </dsp:sp>
    <dsp:sp modelId="{7D6B9B5F-5AB7-439A-A8AF-1BD388C22D4E}">
      <dsp:nvSpPr>
        <dsp:cNvPr id="0" name=""/>
        <dsp:cNvSpPr/>
      </dsp:nvSpPr>
      <dsp:spPr>
        <a:xfrm rot="20859220">
          <a:off x="5430176" y="2391016"/>
          <a:ext cx="848914" cy="47460"/>
        </a:xfrm>
        <a:custGeom>
          <a:avLst/>
          <a:gdLst/>
          <a:ahLst/>
          <a:cxnLst/>
          <a:rect l="0" t="0" r="0" b="0"/>
          <a:pathLst>
            <a:path>
              <a:moveTo>
                <a:pt x="0" y="23730"/>
              </a:moveTo>
              <a:lnTo>
                <a:pt x="848914"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10" y="2393523"/>
        <a:ext cx="42445" cy="42445"/>
      </dsp:txXfrm>
    </dsp:sp>
    <dsp:sp modelId="{B4F89860-28CB-4CEA-AF99-A3F71E9C1C49}">
      <dsp:nvSpPr>
        <dsp:cNvPr id="0" name=""/>
        <dsp:cNvSpPr/>
      </dsp:nvSpPr>
      <dsp:spPr>
        <a:xfrm>
          <a:off x="6269273" y="2197205"/>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Yes</a:t>
          </a:r>
          <a:endParaRPr lang="en-CH" sz="1400" kern="1200" dirty="0"/>
        </a:p>
      </dsp:txBody>
      <dsp:txXfrm>
        <a:off x="6276700" y="2204632"/>
        <a:ext cx="885138" cy="238714"/>
      </dsp:txXfrm>
    </dsp:sp>
    <dsp:sp modelId="{C72EDFF4-D958-45A0-9C7E-383553083401}">
      <dsp:nvSpPr>
        <dsp:cNvPr id="0" name=""/>
        <dsp:cNvSpPr/>
      </dsp:nvSpPr>
      <dsp:spPr>
        <a:xfrm rot="730118">
          <a:off x="5430462" y="2571184"/>
          <a:ext cx="848342" cy="47460"/>
        </a:xfrm>
        <a:custGeom>
          <a:avLst/>
          <a:gdLst/>
          <a:ahLst/>
          <a:cxnLst/>
          <a:rect l="0" t="0" r="0" b="0"/>
          <a:pathLst>
            <a:path>
              <a:moveTo>
                <a:pt x="0" y="23730"/>
              </a:moveTo>
              <a:lnTo>
                <a:pt x="848342" y="2373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CH" sz="500" kern="1200"/>
        </a:p>
      </dsp:txBody>
      <dsp:txXfrm>
        <a:off x="5833424" y="2573706"/>
        <a:ext cx="42417" cy="42417"/>
      </dsp:txXfrm>
    </dsp:sp>
    <dsp:sp modelId="{E57C80AF-66A7-469B-A622-B8BECBE4D781}">
      <dsp:nvSpPr>
        <dsp:cNvPr id="0" name=""/>
        <dsp:cNvSpPr/>
      </dsp:nvSpPr>
      <dsp:spPr>
        <a:xfrm>
          <a:off x="6269273" y="2557541"/>
          <a:ext cx="899992" cy="25356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a:t>
          </a:r>
          <a:endParaRPr lang="en-CH" sz="1400" kern="1200" dirty="0"/>
        </a:p>
      </dsp:txBody>
      <dsp:txXfrm>
        <a:off x="6276700" y="2564968"/>
        <a:ext cx="885138" cy="2387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ADC19-6F9D-4F1E-8982-6BFD0853BBB6}" type="datetimeFigureOut">
              <a:rPr lang="en-CH" smtClean="0"/>
              <a:t>02.05.22</a:t>
            </a:fld>
            <a:endParaRPr lang="en-CH"/>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C78809-1A04-42F5-98FC-D4E3BC8DF64F}" type="slidenum">
              <a:rPr lang="en-CH" smtClean="0"/>
              <a:t>‹#›</a:t>
            </a:fld>
            <a:endParaRPr lang="en-CH"/>
          </a:p>
        </p:txBody>
      </p:sp>
    </p:spTree>
    <p:extLst>
      <p:ext uri="{BB962C8B-B14F-4D97-AF65-F5344CB8AC3E}">
        <p14:creationId xmlns:p14="http://schemas.microsoft.com/office/powerpoint/2010/main" val="993712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47a18a6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47a18a6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5982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92210950de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92210950de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92210950de_0_7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1" name="Google Shape;741;g92210950de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92210950de_0_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92210950d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947a18a675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947a18a67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9300e814b2_0_2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9300e814b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947a18a675_0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947a18a67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47a18a6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47a18a6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126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947a18a675_0_1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947a18a67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947a18a67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947a18a67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947a18a675_0_1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947a18a67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947a18a67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947a18a67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00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947a18a675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947a18a675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947a18a675_0_1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947a18a675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947a18a675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947a18a675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947a18a675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947a18a675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947a18a675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947a18a675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6"/>
        <p:cNvGrpSpPr/>
        <p:nvPr/>
      </p:nvGrpSpPr>
      <p:grpSpPr>
        <a:xfrm>
          <a:off x="0" y="0"/>
          <a:ext cx="0" cy="0"/>
          <a:chOff x="0" y="0"/>
          <a:chExt cx="0" cy="0"/>
        </a:xfrm>
      </p:grpSpPr>
      <p:sp>
        <p:nvSpPr>
          <p:cNvPr id="897" name="Google Shape;897;g947a18a675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8" name="Google Shape;898;g947a18a675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947a18a675_0_1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947a18a67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947a18a675_0_20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947a18a675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947a18a675_0_2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947a18a675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9300e814b2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9300e814b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947a18a67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947a18a67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007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9300e814b2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9300e814b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858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9300e814b2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9300e814b2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873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9300e814b2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9300e814b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9300e814b2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9300e814b2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033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92210950d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92210950d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980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92210950de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92210950de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5122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92210950d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92210950d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393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92210950d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92210950d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6966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9300e814b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9300e814b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38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947a18a6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947a18a6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197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0D6678-4A95-45F1-9B93-0AAAE38A97F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CH"/>
          </a:p>
        </p:txBody>
      </p:sp>
      <p:sp>
        <p:nvSpPr>
          <p:cNvPr id="3" name="Sottotitolo 2">
            <a:extLst>
              <a:ext uri="{FF2B5EF4-FFF2-40B4-BE49-F238E27FC236}">
                <a16:creationId xmlns:a16="http://schemas.microsoft.com/office/drawing/2014/main" id="{85583924-5AD6-4BB9-8E10-CB5053C3A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CH"/>
          </a:p>
        </p:txBody>
      </p:sp>
      <p:sp>
        <p:nvSpPr>
          <p:cNvPr id="4" name="Segnaposto data 3">
            <a:extLst>
              <a:ext uri="{FF2B5EF4-FFF2-40B4-BE49-F238E27FC236}">
                <a16:creationId xmlns:a16="http://schemas.microsoft.com/office/drawing/2014/main" id="{D998A211-3E2D-4BB3-BEC1-0F565F0A81C3}"/>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21242136-FF27-451F-97A5-4B601BFD51B6}"/>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5CB6B03E-D85F-4FC9-9390-98E59154CD4A}"/>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397074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24947B-FFEE-4D1B-9820-75A893D9EFA0}"/>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testo verticale 2">
            <a:extLst>
              <a:ext uri="{FF2B5EF4-FFF2-40B4-BE49-F238E27FC236}">
                <a16:creationId xmlns:a16="http://schemas.microsoft.com/office/drawing/2014/main" id="{A004C132-5BD0-4D8D-AE5F-0BFD51B934F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2A5883D7-81B5-4D5B-BB6A-295599CF7ACD}"/>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2B337056-9D34-47F0-B442-4A9816E127BE}"/>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2A9870BE-6315-4DA9-B81A-8AF4268879AE}"/>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2446775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C53D041-8A25-40A9-871E-18DE36F92B4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CH"/>
          </a:p>
        </p:txBody>
      </p:sp>
      <p:sp>
        <p:nvSpPr>
          <p:cNvPr id="3" name="Segnaposto testo verticale 2">
            <a:extLst>
              <a:ext uri="{FF2B5EF4-FFF2-40B4-BE49-F238E27FC236}">
                <a16:creationId xmlns:a16="http://schemas.microsoft.com/office/drawing/2014/main" id="{F9DE1396-CF80-420C-B040-F0264DD9CC9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F5A7EB49-383D-4F56-9394-445C83EB7C35}"/>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8D672F3B-2AF0-4FFF-9191-8C3AE4CFE481}"/>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D6570F90-5E61-4930-9810-1F182D5C35E0}"/>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3284685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788094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039034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609600"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6256365" y="1600200"/>
            <a:ext cx="5326035"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4126759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448575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609600" y="5875079"/>
            <a:ext cx="109728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extLst>
      <p:ext uri="{BB962C8B-B14F-4D97-AF65-F5344CB8AC3E}">
        <p14:creationId xmlns:p14="http://schemas.microsoft.com/office/powerpoint/2010/main" val="369608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382320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CD466C-26F6-4CD3-B092-BA87134B5B49}"/>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contenuto 2">
            <a:extLst>
              <a:ext uri="{FF2B5EF4-FFF2-40B4-BE49-F238E27FC236}">
                <a16:creationId xmlns:a16="http://schemas.microsoft.com/office/drawing/2014/main" id="{8B66C147-B485-47E1-91F5-923B29F1814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1EF08D6B-B5C8-41AE-A55D-5CC049F71DB0}"/>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87E8FC71-801C-4244-AFDC-04FD39DC46ED}"/>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7538895A-DF8F-4D80-9676-A1FC994FC3A8}"/>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306613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B68B2-DDD5-43F6-8ED7-3319621BF47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CH"/>
          </a:p>
        </p:txBody>
      </p:sp>
      <p:sp>
        <p:nvSpPr>
          <p:cNvPr id="3" name="Segnaposto testo 2">
            <a:extLst>
              <a:ext uri="{FF2B5EF4-FFF2-40B4-BE49-F238E27FC236}">
                <a16:creationId xmlns:a16="http://schemas.microsoft.com/office/drawing/2014/main" id="{9C7F8C6F-D5D9-4B2D-8D55-84E7F0002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D6332E-4ED3-4273-936F-0E505E048C30}"/>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93D6D978-87BD-4523-ACAC-79035B561DFE}"/>
              </a:ext>
            </a:extLst>
          </p:cNvPr>
          <p:cNvSpPr>
            <a:spLocks noGrp="1"/>
          </p:cNvSpPr>
          <p:nvPr>
            <p:ph type="ftr" sz="quarter" idx="11"/>
          </p:nvPr>
        </p:nvSpPr>
        <p:spPr/>
        <p:txBody>
          <a:bodyPr/>
          <a:lstStyle/>
          <a:p>
            <a:endParaRPr lang="en-CH"/>
          </a:p>
        </p:txBody>
      </p:sp>
      <p:sp>
        <p:nvSpPr>
          <p:cNvPr id="6" name="Segnaposto numero diapositiva 5">
            <a:extLst>
              <a:ext uri="{FF2B5EF4-FFF2-40B4-BE49-F238E27FC236}">
                <a16:creationId xmlns:a16="http://schemas.microsoft.com/office/drawing/2014/main" id="{2E15A232-252C-469B-A9AD-DE0A43160C97}"/>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343920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2D390D-5426-4B62-99AA-23C572596E17}"/>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contenuto 2">
            <a:extLst>
              <a:ext uri="{FF2B5EF4-FFF2-40B4-BE49-F238E27FC236}">
                <a16:creationId xmlns:a16="http://schemas.microsoft.com/office/drawing/2014/main" id="{9EA82989-D6D5-49B9-9EC9-7EBA7B933D5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contenuto 3">
            <a:extLst>
              <a:ext uri="{FF2B5EF4-FFF2-40B4-BE49-F238E27FC236}">
                <a16:creationId xmlns:a16="http://schemas.microsoft.com/office/drawing/2014/main" id="{168E5F68-EA4C-46D6-94F5-A5BED32357F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5" name="Segnaposto data 4">
            <a:extLst>
              <a:ext uri="{FF2B5EF4-FFF2-40B4-BE49-F238E27FC236}">
                <a16:creationId xmlns:a16="http://schemas.microsoft.com/office/drawing/2014/main" id="{5A990CB8-D7F5-4E8A-9DA1-C022BBE6ABB6}"/>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6" name="Segnaposto piè di pagina 5">
            <a:extLst>
              <a:ext uri="{FF2B5EF4-FFF2-40B4-BE49-F238E27FC236}">
                <a16:creationId xmlns:a16="http://schemas.microsoft.com/office/drawing/2014/main" id="{38AE46C6-ECAC-47C4-BAB9-6708288A0DE0}"/>
              </a:ext>
            </a:extLst>
          </p:cNvPr>
          <p:cNvSpPr>
            <a:spLocks noGrp="1"/>
          </p:cNvSpPr>
          <p:nvPr>
            <p:ph type="ftr" sz="quarter" idx="11"/>
          </p:nvPr>
        </p:nvSpPr>
        <p:spPr/>
        <p:txBody>
          <a:bodyPr/>
          <a:lstStyle/>
          <a:p>
            <a:endParaRPr lang="en-CH"/>
          </a:p>
        </p:txBody>
      </p:sp>
      <p:sp>
        <p:nvSpPr>
          <p:cNvPr id="7" name="Segnaposto numero diapositiva 6">
            <a:extLst>
              <a:ext uri="{FF2B5EF4-FFF2-40B4-BE49-F238E27FC236}">
                <a16:creationId xmlns:a16="http://schemas.microsoft.com/office/drawing/2014/main" id="{1CCC860B-D3FD-4078-9392-5BA6A0820296}"/>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214554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C52F08-98CA-462D-8C6F-91126624108F}"/>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CH"/>
          </a:p>
        </p:txBody>
      </p:sp>
      <p:sp>
        <p:nvSpPr>
          <p:cNvPr id="3" name="Segnaposto testo 2">
            <a:extLst>
              <a:ext uri="{FF2B5EF4-FFF2-40B4-BE49-F238E27FC236}">
                <a16:creationId xmlns:a16="http://schemas.microsoft.com/office/drawing/2014/main" id="{64B65624-8C80-46AA-BA20-16A941D3CE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68C39398-3793-4CC5-8727-AD025982FDB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5" name="Segnaposto testo 4">
            <a:extLst>
              <a:ext uri="{FF2B5EF4-FFF2-40B4-BE49-F238E27FC236}">
                <a16:creationId xmlns:a16="http://schemas.microsoft.com/office/drawing/2014/main" id="{15352680-FC41-42BE-B88D-DFC0D5220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D9E3183-F5E4-4BE9-B0A3-BF46ED974788}"/>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7" name="Segnaposto data 6">
            <a:extLst>
              <a:ext uri="{FF2B5EF4-FFF2-40B4-BE49-F238E27FC236}">
                <a16:creationId xmlns:a16="http://schemas.microsoft.com/office/drawing/2014/main" id="{E204506A-8369-47EF-8835-6A539052E492}"/>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8" name="Segnaposto piè di pagina 7">
            <a:extLst>
              <a:ext uri="{FF2B5EF4-FFF2-40B4-BE49-F238E27FC236}">
                <a16:creationId xmlns:a16="http://schemas.microsoft.com/office/drawing/2014/main" id="{F8EC2612-B193-4EAC-B104-4F276E92B5DD}"/>
              </a:ext>
            </a:extLst>
          </p:cNvPr>
          <p:cNvSpPr>
            <a:spLocks noGrp="1"/>
          </p:cNvSpPr>
          <p:nvPr>
            <p:ph type="ftr" sz="quarter" idx="11"/>
          </p:nvPr>
        </p:nvSpPr>
        <p:spPr/>
        <p:txBody>
          <a:bodyPr/>
          <a:lstStyle/>
          <a:p>
            <a:endParaRPr lang="en-CH"/>
          </a:p>
        </p:txBody>
      </p:sp>
      <p:sp>
        <p:nvSpPr>
          <p:cNvPr id="9" name="Segnaposto numero diapositiva 8">
            <a:extLst>
              <a:ext uri="{FF2B5EF4-FFF2-40B4-BE49-F238E27FC236}">
                <a16:creationId xmlns:a16="http://schemas.microsoft.com/office/drawing/2014/main" id="{41D9B0CB-03EF-4235-91C1-FCC46FEEAFD3}"/>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504333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DC32A5-AC63-437B-8AFA-81AF368FEDE0}"/>
              </a:ext>
            </a:extLst>
          </p:cNvPr>
          <p:cNvSpPr>
            <a:spLocks noGrp="1"/>
          </p:cNvSpPr>
          <p:nvPr>
            <p:ph type="title"/>
          </p:nvPr>
        </p:nvSpPr>
        <p:spPr/>
        <p:txBody>
          <a:bodyPr/>
          <a:lstStyle/>
          <a:p>
            <a:r>
              <a:rPr lang="it-IT"/>
              <a:t>Fare clic per modificare lo stile del titolo dello schema</a:t>
            </a:r>
            <a:endParaRPr lang="en-CH"/>
          </a:p>
        </p:txBody>
      </p:sp>
      <p:sp>
        <p:nvSpPr>
          <p:cNvPr id="3" name="Segnaposto data 2">
            <a:extLst>
              <a:ext uri="{FF2B5EF4-FFF2-40B4-BE49-F238E27FC236}">
                <a16:creationId xmlns:a16="http://schemas.microsoft.com/office/drawing/2014/main" id="{DE8A8DA3-5352-427D-889F-032E80CA352B}"/>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4" name="Segnaposto piè di pagina 3">
            <a:extLst>
              <a:ext uri="{FF2B5EF4-FFF2-40B4-BE49-F238E27FC236}">
                <a16:creationId xmlns:a16="http://schemas.microsoft.com/office/drawing/2014/main" id="{3575280B-747A-4F30-A13C-712BBE92DF7A}"/>
              </a:ext>
            </a:extLst>
          </p:cNvPr>
          <p:cNvSpPr>
            <a:spLocks noGrp="1"/>
          </p:cNvSpPr>
          <p:nvPr>
            <p:ph type="ftr" sz="quarter" idx="11"/>
          </p:nvPr>
        </p:nvSpPr>
        <p:spPr/>
        <p:txBody>
          <a:bodyPr/>
          <a:lstStyle/>
          <a:p>
            <a:endParaRPr lang="en-CH"/>
          </a:p>
        </p:txBody>
      </p:sp>
      <p:sp>
        <p:nvSpPr>
          <p:cNvPr id="5" name="Segnaposto numero diapositiva 4">
            <a:extLst>
              <a:ext uri="{FF2B5EF4-FFF2-40B4-BE49-F238E27FC236}">
                <a16:creationId xmlns:a16="http://schemas.microsoft.com/office/drawing/2014/main" id="{5F2D4D08-C954-4C11-88E7-3032C5FFF250}"/>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2755251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86C1DCF4-6D6A-4923-B8C0-603230BA61FA}"/>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3" name="Segnaposto piè di pagina 2">
            <a:extLst>
              <a:ext uri="{FF2B5EF4-FFF2-40B4-BE49-F238E27FC236}">
                <a16:creationId xmlns:a16="http://schemas.microsoft.com/office/drawing/2014/main" id="{ED8BC0BA-E355-44E3-90D9-6F53E59456AA}"/>
              </a:ext>
            </a:extLst>
          </p:cNvPr>
          <p:cNvSpPr>
            <a:spLocks noGrp="1"/>
          </p:cNvSpPr>
          <p:nvPr>
            <p:ph type="ftr" sz="quarter" idx="11"/>
          </p:nvPr>
        </p:nvSpPr>
        <p:spPr/>
        <p:txBody>
          <a:bodyPr/>
          <a:lstStyle/>
          <a:p>
            <a:endParaRPr lang="en-CH"/>
          </a:p>
        </p:txBody>
      </p:sp>
      <p:sp>
        <p:nvSpPr>
          <p:cNvPr id="4" name="Segnaposto numero diapositiva 3">
            <a:extLst>
              <a:ext uri="{FF2B5EF4-FFF2-40B4-BE49-F238E27FC236}">
                <a16:creationId xmlns:a16="http://schemas.microsoft.com/office/drawing/2014/main" id="{39F89375-7752-40FA-9F00-48539A1FAC32}"/>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343715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208F7B-4DAE-4D42-8A5B-3225CF28446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CH"/>
          </a:p>
        </p:txBody>
      </p:sp>
      <p:sp>
        <p:nvSpPr>
          <p:cNvPr id="3" name="Segnaposto contenuto 2">
            <a:extLst>
              <a:ext uri="{FF2B5EF4-FFF2-40B4-BE49-F238E27FC236}">
                <a16:creationId xmlns:a16="http://schemas.microsoft.com/office/drawing/2014/main" id="{4AF3ABBE-8359-42EB-AB81-3217E470E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testo 3">
            <a:extLst>
              <a:ext uri="{FF2B5EF4-FFF2-40B4-BE49-F238E27FC236}">
                <a16:creationId xmlns:a16="http://schemas.microsoft.com/office/drawing/2014/main" id="{E9389FCB-F62A-4D6F-88C2-38279DED9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967CA67-E875-401F-BDBD-5A720E095319}"/>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6" name="Segnaposto piè di pagina 5">
            <a:extLst>
              <a:ext uri="{FF2B5EF4-FFF2-40B4-BE49-F238E27FC236}">
                <a16:creationId xmlns:a16="http://schemas.microsoft.com/office/drawing/2014/main" id="{F3337117-1D96-4D54-87C0-3F0FD680A9F0}"/>
              </a:ext>
            </a:extLst>
          </p:cNvPr>
          <p:cNvSpPr>
            <a:spLocks noGrp="1"/>
          </p:cNvSpPr>
          <p:nvPr>
            <p:ph type="ftr" sz="quarter" idx="11"/>
          </p:nvPr>
        </p:nvSpPr>
        <p:spPr/>
        <p:txBody>
          <a:bodyPr/>
          <a:lstStyle/>
          <a:p>
            <a:endParaRPr lang="en-CH"/>
          </a:p>
        </p:txBody>
      </p:sp>
      <p:sp>
        <p:nvSpPr>
          <p:cNvPr id="7" name="Segnaposto numero diapositiva 6">
            <a:extLst>
              <a:ext uri="{FF2B5EF4-FFF2-40B4-BE49-F238E27FC236}">
                <a16:creationId xmlns:a16="http://schemas.microsoft.com/office/drawing/2014/main" id="{20B6B808-0E8F-473E-A479-7D47713D0A71}"/>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1133646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9777E7-6CC4-4D99-93D1-8E7871360BA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CH"/>
          </a:p>
        </p:txBody>
      </p:sp>
      <p:sp>
        <p:nvSpPr>
          <p:cNvPr id="3" name="Segnaposto immagine 2">
            <a:extLst>
              <a:ext uri="{FF2B5EF4-FFF2-40B4-BE49-F238E27FC236}">
                <a16:creationId xmlns:a16="http://schemas.microsoft.com/office/drawing/2014/main" id="{04494362-31C0-4AF0-AC80-8BE62137F9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Segnaposto testo 3">
            <a:extLst>
              <a:ext uri="{FF2B5EF4-FFF2-40B4-BE49-F238E27FC236}">
                <a16:creationId xmlns:a16="http://schemas.microsoft.com/office/drawing/2014/main" id="{5C73B416-4DCB-4148-8711-698E9E1BC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786BFE6-0E73-4832-B958-5D82FF5A567C}"/>
              </a:ext>
            </a:extLst>
          </p:cNvPr>
          <p:cNvSpPr>
            <a:spLocks noGrp="1"/>
          </p:cNvSpPr>
          <p:nvPr>
            <p:ph type="dt" sz="half" idx="10"/>
          </p:nvPr>
        </p:nvSpPr>
        <p:spPr/>
        <p:txBody>
          <a:bodyPr/>
          <a:lstStyle/>
          <a:p>
            <a:fld id="{92A2878E-80C6-430B-8802-C670EE7F665E}" type="datetimeFigureOut">
              <a:rPr lang="en-CH" smtClean="0"/>
              <a:t>02.05.22</a:t>
            </a:fld>
            <a:endParaRPr lang="en-CH"/>
          </a:p>
        </p:txBody>
      </p:sp>
      <p:sp>
        <p:nvSpPr>
          <p:cNvPr id="6" name="Segnaposto piè di pagina 5">
            <a:extLst>
              <a:ext uri="{FF2B5EF4-FFF2-40B4-BE49-F238E27FC236}">
                <a16:creationId xmlns:a16="http://schemas.microsoft.com/office/drawing/2014/main" id="{B66E0FE9-5C03-4DC0-BB97-8936400735FD}"/>
              </a:ext>
            </a:extLst>
          </p:cNvPr>
          <p:cNvSpPr>
            <a:spLocks noGrp="1"/>
          </p:cNvSpPr>
          <p:nvPr>
            <p:ph type="ftr" sz="quarter" idx="11"/>
          </p:nvPr>
        </p:nvSpPr>
        <p:spPr/>
        <p:txBody>
          <a:bodyPr/>
          <a:lstStyle/>
          <a:p>
            <a:endParaRPr lang="en-CH"/>
          </a:p>
        </p:txBody>
      </p:sp>
      <p:sp>
        <p:nvSpPr>
          <p:cNvPr id="7" name="Segnaposto numero diapositiva 6">
            <a:extLst>
              <a:ext uri="{FF2B5EF4-FFF2-40B4-BE49-F238E27FC236}">
                <a16:creationId xmlns:a16="http://schemas.microsoft.com/office/drawing/2014/main" id="{7149E57A-4741-4E69-AC0A-7F268D7521C2}"/>
              </a:ext>
            </a:extLst>
          </p:cNvPr>
          <p:cNvSpPr>
            <a:spLocks noGrp="1"/>
          </p:cNvSpPr>
          <p:nvPr>
            <p:ph type="sldNum" sz="quarter" idx="12"/>
          </p:nvPr>
        </p:nvSpPr>
        <p:spPr/>
        <p:txBody>
          <a:bodyPr/>
          <a:lstStyle/>
          <a:p>
            <a:fld id="{B3B86EB4-A037-42E8-932E-977905F8240C}" type="slidenum">
              <a:rPr lang="en-CH" smtClean="0"/>
              <a:t>‹#›</a:t>
            </a:fld>
            <a:endParaRPr lang="en-CH"/>
          </a:p>
        </p:txBody>
      </p:sp>
    </p:spTree>
    <p:extLst>
      <p:ext uri="{BB962C8B-B14F-4D97-AF65-F5344CB8AC3E}">
        <p14:creationId xmlns:p14="http://schemas.microsoft.com/office/powerpoint/2010/main" val="237958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92E54EE-4FBD-42E2-8B82-3FD8EE456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CH"/>
          </a:p>
        </p:txBody>
      </p:sp>
      <p:sp>
        <p:nvSpPr>
          <p:cNvPr id="3" name="Segnaposto testo 2">
            <a:extLst>
              <a:ext uri="{FF2B5EF4-FFF2-40B4-BE49-F238E27FC236}">
                <a16:creationId xmlns:a16="http://schemas.microsoft.com/office/drawing/2014/main" id="{E5422480-AD36-4027-859C-54145360AE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CH"/>
          </a:p>
        </p:txBody>
      </p:sp>
      <p:sp>
        <p:nvSpPr>
          <p:cNvPr id="4" name="Segnaposto data 3">
            <a:extLst>
              <a:ext uri="{FF2B5EF4-FFF2-40B4-BE49-F238E27FC236}">
                <a16:creationId xmlns:a16="http://schemas.microsoft.com/office/drawing/2014/main" id="{FDF192AB-DBC5-4C16-A17A-08C638E91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2878E-80C6-430B-8802-C670EE7F665E}" type="datetimeFigureOut">
              <a:rPr lang="en-CH" smtClean="0"/>
              <a:t>02.05.22</a:t>
            </a:fld>
            <a:endParaRPr lang="en-CH"/>
          </a:p>
        </p:txBody>
      </p:sp>
      <p:sp>
        <p:nvSpPr>
          <p:cNvPr id="5" name="Segnaposto piè di pagina 4">
            <a:extLst>
              <a:ext uri="{FF2B5EF4-FFF2-40B4-BE49-F238E27FC236}">
                <a16:creationId xmlns:a16="http://schemas.microsoft.com/office/drawing/2014/main" id="{6DA6D2EE-80C2-434C-B5F8-426406227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egnaposto numero diapositiva 5">
            <a:extLst>
              <a:ext uri="{FF2B5EF4-FFF2-40B4-BE49-F238E27FC236}">
                <a16:creationId xmlns:a16="http://schemas.microsoft.com/office/drawing/2014/main" id="{2E9D07C9-F309-4374-AC24-5392E0B69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86EB4-A037-42E8-932E-977905F8240C}" type="slidenum">
              <a:rPr lang="en-CH" smtClean="0"/>
              <a:t>‹#›</a:t>
            </a:fld>
            <a:endParaRPr lang="en-CH"/>
          </a:p>
        </p:txBody>
      </p:sp>
    </p:spTree>
    <p:extLst>
      <p:ext uri="{BB962C8B-B14F-4D97-AF65-F5344CB8AC3E}">
        <p14:creationId xmlns:p14="http://schemas.microsoft.com/office/powerpoint/2010/main" val="3382598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09600" y="1600200"/>
            <a:ext cx="109728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226617484"/>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8.png"/><Relationship Id="rId7" Type="http://schemas.openxmlformats.org/officeDocument/2006/relationships/diagramLayout" Target="../diagrams/layout1.xml"/><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diagramData" Target="../diagrams/data1.xml"/><Relationship Id="rId5" Type="http://schemas.openxmlformats.org/officeDocument/2006/relationships/image" Target="../media/image10.png"/><Relationship Id="rId10" Type="http://schemas.microsoft.com/office/2007/relationships/diagramDrawing" Target="../diagrams/drawing1.xml"/><Relationship Id="rId4" Type="http://schemas.openxmlformats.org/officeDocument/2006/relationships/image" Target="../media/image9.png"/><Relationship Id="rId9" Type="http://schemas.openxmlformats.org/officeDocument/2006/relationships/diagramColors" Target="../diagrams/colors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1"/>
          <p:cNvSpPr txBox="1">
            <a:spLocks noGrp="1"/>
          </p:cNvSpPr>
          <p:nvPr>
            <p:ph type="ctrTitle"/>
          </p:nvPr>
        </p:nvSpPr>
        <p:spPr>
          <a:xfrm>
            <a:off x="1066800" y="3817263"/>
            <a:ext cx="10058400" cy="2281800"/>
          </a:xfrm>
          <a:prstGeom prst="rect">
            <a:avLst/>
          </a:prstGeom>
        </p:spPr>
        <p:txBody>
          <a:bodyPr spcFirstLastPara="1" vert="horz" wrap="square" lIns="91425" tIns="91425" rIns="91425" bIns="91425" rtlCol="0" anchor="b" anchorCtr="0">
            <a:noAutofit/>
          </a:bodyPr>
          <a:lstStyle/>
          <a:p>
            <a:pPr algn="l">
              <a:spcBef>
                <a:spcPts val="0"/>
              </a:spcBef>
            </a:pPr>
            <a:r>
              <a:rPr lang="en-US" dirty="0">
                <a:solidFill>
                  <a:schemeClr val="accent1"/>
                </a:solidFill>
              </a:rPr>
              <a:t>Joint probability</a:t>
            </a:r>
            <a:br>
              <a:rPr lang="en-US" dirty="0">
                <a:solidFill>
                  <a:schemeClr val="accent1"/>
                </a:solidFill>
              </a:rPr>
            </a:br>
            <a:br>
              <a:rPr lang="en-US" dirty="0">
                <a:solidFill>
                  <a:schemeClr val="accent1"/>
                </a:solidFill>
              </a:rPr>
            </a:br>
            <a:r>
              <a:rPr lang="en-US" sz="2000" dirty="0">
                <a:solidFill>
                  <a:schemeClr val="accent1"/>
                </a:solidFill>
              </a:rPr>
              <a:t>Slides from Probability and Statistics (F. </a:t>
            </a:r>
            <a:r>
              <a:rPr lang="en-US" sz="2000" dirty="0" err="1">
                <a:solidFill>
                  <a:schemeClr val="accent1"/>
                </a:solidFill>
              </a:rPr>
              <a:t>Mangili</a:t>
            </a:r>
            <a:r>
              <a:rPr lang="en-US" sz="2000" dirty="0">
                <a:solidFill>
                  <a:schemeClr val="accent1"/>
                </a:solidFill>
              </a:rPr>
              <a:t>)</a:t>
            </a:r>
            <a:br>
              <a:rPr lang="en-US" sz="2000" dirty="0">
                <a:solidFill>
                  <a:schemeClr val="accent1"/>
                </a:solidFill>
              </a:rPr>
            </a:br>
            <a:r>
              <a:rPr lang="en-US" sz="2000" dirty="0">
                <a:solidFill>
                  <a:schemeClr val="accent1"/>
                </a:solidFill>
              </a:rPr>
              <a:t>Customized by G. </a:t>
            </a:r>
            <a:r>
              <a:rPr lang="en-US" sz="2000" dirty="0" err="1">
                <a:solidFill>
                  <a:schemeClr val="accent1"/>
                </a:solidFill>
              </a:rPr>
              <a:t>Corani</a:t>
            </a:r>
            <a:r>
              <a:rPr lang="en-US" sz="2000" dirty="0">
                <a:solidFill>
                  <a:schemeClr val="accent1"/>
                </a:solidFill>
              </a:rPr>
              <a:t> for Bayesian Data Analysis and Prob Programming.</a:t>
            </a:r>
            <a:endParaRPr lang="it-IT" sz="2000" dirty="0">
              <a:solidFill>
                <a:schemeClr val="accent1"/>
              </a:solidFill>
            </a:endParaRPr>
          </a:p>
          <a:p>
            <a:pPr algn="l">
              <a:spcBef>
                <a:spcPts val="0"/>
              </a:spcBef>
            </a:pPr>
            <a:endParaRPr dirty="0">
              <a:solidFill>
                <a:schemeClr val="accent1"/>
              </a:solidFill>
            </a:endParaRPr>
          </a:p>
        </p:txBody>
      </p:sp>
    </p:spTree>
    <p:extLst>
      <p:ext uri="{BB962C8B-B14F-4D97-AF65-F5344CB8AC3E}">
        <p14:creationId xmlns:p14="http://schemas.microsoft.com/office/powerpoint/2010/main" val="3493592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pic>
        <p:nvPicPr>
          <p:cNvPr id="736" name="Google Shape;736;p102"/>
          <p:cNvPicPr preferRelativeResize="0"/>
          <p:nvPr/>
        </p:nvPicPr>
        <p:blipFill rotWithShape="1">
          <a:blip r:embed="rId3">
            <a:alphaModFix/>
          </a:blip>
          <a:srcRect l="6792" t="34515" r="25885" b="15878"/>
          <a:stretch/>
        </p:blipFill>
        <p:spPr>
          <a:xfrm>
            <a:off x="2852700" y="3209825"/>
            <a:ext cx="6156000" cy="2551500"/>
          </a:xfrm>
          <a:prstGeom prst="rect">
            <a:avLst/>
          </a:prstGeom>
          <a:noFill/>
          <a:ln>
            <a:noFill/>
          </a:ln>
        </p:spPr>
      </p:pic>
      <p:sp>
        <p:nvSpPr>
          <p:cNvPr id="737" name="Google Shape;737;p102"/>
          <p:cNvSpPr txBox="1">
            <a:spLocks noGrp="1"/>
          </p:cNvSpPr>
          <p:nvPr>
            <p:ph type="body" idx="1"/>
          </p:nvPr>
        </p:nvSpPr>
        <p:spPr>
          <a:xfrm>
            <a:off x="1981200" y="1264450"/>
            <a:ext cx="7899000" cy="8964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What is the probability that the classifier predict a photo correctly when the photo is  about fashion? </a:t>
            </a:r>
            <a:endParaRPr sz="2100">
              <a:solidFill>
                <a:srgbClr val="000000"/>
              </a:solidFill>
            </a:endParaRPr>
          </a:p>
          <a:p>
            <a:pPr marL="0" indent="0">
              <a:lnSpc>
                <a:spcPct val="115000"/>
              </a:lnSpc>
              <a:buNone/>
            </a:pPr>
            <a:endParaRPr sz="2100">
              <a:solidFill>
                <a:srgbClr val="000000"/>
              </a:solidFill>
            </a:endParaRPr>
          </a:p>
          <a:p>
            <a:pPr marL="0" indent="0">
              <a:lnSpc>
                <a:spcPct val="115000"/>
              </a:lnSpc>
              <a:buNone/>
            </a:pPr>
            <a:endParaRPr sz="2100">
              <a:solidFill>
                <a:srgbClr val="000000"/>
              </a:solidFill>
            </a:endParaRPr>
          </a:p>
        </p:txBody>
      </p:sp>
      <p:sp>
        <p:nvSpPr>
          <p:cNvPr id="738" name="Google Shape;738;p10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pic>
        <p:nvPicPr>
          <p:cNvPr id="743" name="Google Shape;743;p103"/>
          <p:cNvPicPr preferRelativeResize="0"/>
          <p:nvPr/>
        </p:nvPicPr>
        <p:blipFill rotWithShape="1">
          <a:blip r:embed="rId3">
            <a:alphaModFix/>
          </a:blip>
          <a:srcRect l="6792" t="34515" r="25885" b="15878"/>
          <a:stretch/>
        </p:blipFill>
        <p:spPr>
          <a:xfrm>
            <a:off x="2871000" y="3254700"/>
            <a:ext cx="6156000" cy="2551500"/>
          </a:xfrm>
          <a:prstGeom prst="rect">
            <a:avLst/>
          </a:prstGeom>
          <a:noFill/>
          <a:ln>
            <a:noFill/>
          </a:ln>
        </p:spPr>
      </p:pic>
      <p:sp>
        <p:nvSpPr>
          <p:cNvPr id="744" name="Google Shape;744;p103"/>
          <p:cNvSpPr txBox="1">
            <a:spLocks noGrp="1"/>
          </p:cNvSpPr>
          <p:nvPr>
            <p:ph type="body" idx="1"/>
          </p:nvPr>
        </p:nvSpPr>
        <p:spPr>
          <a:xfrm>
            <a:off x="1981200" y="1264450"/>
            <a:ext cx="7899000" cy="8964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What is the probability that the classifier predict a photo correctly when the photo is  about fashion? </a:t>
            </a:r>
            <a:endParaRPr sz="2100">
              <a:solidFill>
                <a:srgbClr val="000000"/>
              </a:solidFill>
            </a:endParaRPr>
          </a:p>
          <a:p>
            <a:pPr marL="0" indent="0">
              <a:lnSpc>
                <a:spcPct val="115000"/>
              </a:lnSpc>
              <a:buNone/>
            </a:pPr>
            <a:r>
              <a:rPr lang="en" sz="2100">
                <a:solidFill>
                  <a:srgbClr val="000000"/>
                </a:solidFill>
              </a:rPr>
              <a:t>We know the photo is fashion, so the probability of the event </a:t>
            </a:r>
            <a:r>
              <a:rPr lang="en" sz="2100" i="1">
                <a:solidFill>
                  <a:srgbClr val="000000"/>
                </a:solidFill>
              </a:rPr>
              <a:t>True value = Non fashion</a:t>
            </a:r>
            <a:r>
              <a:rPr lang="en" sz="2100">
                <a:solidFill>
                  <a:srgbClr val="000000"/>
                </a:solidFill>
              </a:rPr>
              <a:t> is now 0.</a:t>
            </a:r>
            <a:endParaRPr sz="2100">
              <a:solidFill>
                <a:srgbClr val="000000"/>
              </a:solidFill>
            </a:endParaRPr>
          </a:p>
          <a:p>
            <a:pPr marL="0" indent="0">
              <a:lnSpc>
                <a:spcPct val="115000"/>
              </a:lnSpc>
              <a:buNone/>
            </a:pPr>
            <a:endParaRPr sz="2100">
              <a:solidFill>
                <a:srgbClr val="000000"/>
              </a:solidFill>
            </a:endParaRPr>
          </a:p>
        </p:txBody>
      </p:sp>
      <p:sp>
        <p:nvSpPr>
          <p:cNvPr id="745" name="Google Shape;745;p10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a:t>
            </a:r>
            <a:endParaRPr>
              <a:solidFill>
                <a:schemeClr val="accent1"/>
              </a:solidFill>
            </a:endParaRPr>
          </a:p>
        </p:txBody>
      </p:sp>
      <p:sp>
        <p:nvSpPr>
          <p:cNvPr id="746" name="Google Shape;746;p103"/>
          <p:cNvSpPr/>
          <p:nvPr/>
        </p:nvSpPr>
        <p:spPr>
          <a:xfrm>
            <a:off x="5034000" y="3604500"/>
            <a:ext cx="1080000" cy="2156700"/>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47" name="Google Shape;747;p103"/>
          <p:cNvCxnSpPr/>
          <p:nvPr/>
        </p:nvCxnSpPr>
        <p:spPr>
          <a:xfrm>
            <a:off x="6446700" y="3708600"/>
            <a:ext cx="1233300" cy="2069400"/>
          </a:xfrm>
          <a:prstGeom prst="straightConnector1">
            <a:avLst/>
          </a:prstGeom>
          <a:noFill/>
          <a:ln w="38100" cap="flat" cmpd="sng">
            <a:solidFill>
              <a:schemeClr val="accent1"/>
            </a:solidFill>
            <a:prstDash val="solid"/>
            <a:round/>
            <a:headEnd type="none" w="med" len="med"/>
            <a:tailEnd type="none" w="med" len="med"/>
          </a:ln>
        </p:spPr>
      </p:cxnSp>
      <p:cxnSp>
        <p:nvCxnSpPr>
          <p:cNvPr id="748" name="Google Shape;748;p103"/>
          <p:cNvCxnSpPr/>
          <p:nvPr/>
        </p:nvCxnSpPr>
        <p:spPr>
          <a:xfrm flipH="1">
            <a:off x="6446700" y="3634350"/>
            <a:ext cx="1147500" cy="2227500"/>
          </a:xfrm>
          <a:prstGeom prst="straightConnector1">
            <a:avLst/>
          </a:prstGeom>
          <a:noFill/>
          <a:ln w="38100" cap="flat" cmpd="sng">
            <a:solidFill>
              <a:schemeClr val="accent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104"/>
          <p:cNvPicPr preferRelativeResize="0"/>
          <p:nvPr/>
        </p:nvPicPr>
        <p:blipFill rotWithShape="1">
          <a:blip r:embed="rId3">
            <a:alphaModFix/>
          </a:blip>
          <a:srcRect l="6792" t="34515" r="25885" b="15878"/>
          <a:stretch/>
        </p:blipFill>
        <p:spPr>
          <a:xfrm>
            <a:off x="2871000" y="3254700"/>
            <a:ext cx="6156000" cy="2551500"/>
          </a:xfrm>
          <a:prstGeom prst="rect">
            <a:avLst/>
          </a:prstGeom>
          <a:noFill/>
          <a:ln>
            <a:noFill/>
          </a:ln>
        </p:spPr>
      </p:pic>
      <p:sp>
        <p:nvSpPr>
          <p:cNvPr id="754" name="Google Shape;754;p104"/>
          <p:cNvSpPr txBox="1">
            <a:spLocks noGrp="1"/>
          </p:cNvSpPr>
          <p:nvPr>
            <p:ph type="body" idx="1"/>
          </p:nvPr>
        </p:nvSpPr>
        <p:spPr>
          <a:xfrm>
            <a:off x="1981200" y="1264450"/>
            <a:ext cx="7899000" cy="8964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What is the probability that the classifier predict a photo correctly when the photo is  about fashion? </a:t>
            </a:r>
            <a:endParaRPr sz="2100">
              <a:solidFill>
                <a:srgbClr val="000000"/>
              </a:solidFill>
            </a:endParaRPr>
          </a:p>
          <a:p>
            <a:pPr marL="0" indent="0">
              <a:lnSpc>
                <a:spcPct val="115000"/>
              </a:lnSpc>
              <a:buNone/>
            </a:pPr>
            <a:r>
              <a:rPr lang="en" sz="2100">
                <a:solidFill>
                  <a:srgbClr val="000000"/>
                </a:solidFill>
              </a:rPr>
              <a:t>We know the photo is fashion, so the probability of the event </a:t>
            </a:r>
            <a:r>
              <a:rPr lang="en" sz="2100" i="1">
                <a:solidFill>
                  <a:srgbClr val="000000"/>
                </a:solidFill>
              </a:rPr>
              <a:t>True value = Non fashion</a:t>
            </a:r>
            <a:r>
              <a:rPr lang="en" sz="2100">
                <a:solidFill>
                  <a:srgbClr val="000000"/>
                </a:solidFill>
              </a:rPr>
              <a:t> is now 0.</a:t>
            </a:r>
            <a:endParaRPr sz="2100">
              <a:solidFill>
                <a:srgbClr val="000000"/>
              </a:solidFill>
            </a:endParaRPr>
          </a:p>
          <a:p>
            <a:pPr marL="0" indent="0">
              <a:lnSpc>
                <a:spcPct val="115000"/>
              </a:lnSpc>
              <a:buNone/>
            </a:pPr>
            <a:endParaRPr sz="2100">
              <a:solidFill>
                <a:srgbClr val="000000"/>
              </a:solidFill>
            </a:endParaRPr>
          </a:p>
        </p:txBody>
      </p:sp>
      <p:sp>
        <p:nvSpPr>
          <p:cNvPr id="755" name="Google Shape;755;p10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a:t>
            </a:r>
            <a:endParaRPr>
              <a:solidFill>
                <a:schemeClr val="accent1"/>
              </a:solidFill>
            </a:endParaRPr>
          </a:p>
        </p:txBody>
      </p:sp>
      <p:cxnSp>
        <p:nvCxnSpPr>
          <p:cNvPr id="756" name="Google Shape;756;p104"/>
          <p:cNvCxnSpPr/>
          <p:nvPr/>
        </p:nvCxnSpPr>
        <p:spPr>
          <a:xfrm rot="10800000" flipH="1">
            <a:off x="6802500" y="4914000"/>
            <a:ext cx="688500" cy="239100"/>
          </a:xfrm>
          <a:prstGeom prst="straightConnector1">
            <a:avLst/>
          </a:prstGeom>
          <a:noFill/>
          <a:ln w="38100" cap="flat" cmpd="sng">
            <a:solidFill>
              <a:schemeClr val="accent1"/>
            </a:solidFill>
            <a:prstDash val="solid"/>
            <a:round/>
            <a:headEnd type="none" w="med" len="med"/>
            <a:tailEnd type="none" w="med" len="med"/>
          </a:ln>
        </p:spPr>
      </p:cxnSp>
      <p:cxnSp>
        <p:nvCxnSpPr>
          <p:cNvPr id="757" name="Google Shape;757;p104"/>
          <p:cNvCxnSpPr/>
          <p:nvPr/>
        </p:nvCxnSpPr>
        <p:spPr>
          <a:xfrm flipH="1">
            <a:off x="6802500" y="4279500"/>
            <a:ext cx="675000" cy="216300"/>
          </a:xfrm>
          <a:prstGeom prst="straightConnector1">
            <a:avLst/>
          </a:prstGeom>
          <a:noFill/>
          <a:ln w="38100" cap="flat" cmpd="sng">
            <a:solidFill>
              <a:schemeClr val="accent1"/>
            </a:solidFill>
            <a:prstDash val="solid"/>
            <a:round/>
            <a:headEnd type="none" w="med" len="med"/>
            <a:tailEnd type="none" w="med" len="med"/>
          </a:ln>
        </p:spPr>
      </p:cxnSp>
      <p:cxnSp>
        <p:nvCxnSpPr>
          <p:cNvPr id="758" name="Google Shape;758;p104"/>
          <p:cNvCxnSpPr/>
          <p:nvPr/>
        </p:nvCxnSpPr>
        <p:spPr>
          <a:xfrm rot="10800000" flipH="1">
            <a:off x="6802500" y="5447400"/>
            <a:ext cx="688500" cy="239100"/>
          </a:xfrm>
          <a:prstGeom prst="straightConnector1">
            <a:avLst/>
          </a:prstGeom>
          <a:noFill/>
          <a:ln w="38100" cap="flat" cmpd="sng">
            <a:solidFill>
              <a:schemeClr val="accent1"/>
            </a:solidFill>
            <a:prstDash val="solid"/>
            <a:round/>
            <a:headEnd type="none" w="med" len="med"/>
            <a:tailEnd type="none" w="med" len="med"/>
          </a:ln>
        </p:spPr>
      </p:cxnSp>
      <p:sp>
        <p:nvSpPr>
          <p:cNvPr id="759" name="Google Shape;759;p104"/>
          <p:cNvSpPr txBox="1"/>
          <p:nvPr/>
        </p:nvSpPr>
        <p:spPr>
          <a:xfrm>
            <a:off x="7567200" y="4102650"/>
            <a:ext cx="3693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a:t>
            </a:r>
            <a:endParaRPr b="1">
              <a:solidFill>
                <a:schemeClr val="accent1"/>
              </a:solidFill>
            </a:endParaRPr>
          </a:p>
          <a:p>
            <a:endParaRPr b="1">
              <a:solidFill>
                <a:schemeClr val="accent1"/>
              </a:solidFill>
            </a:endParaRPr>
          </a:p>
          <a:p>
            <a:endParaRPr b="1">
              <a:solidFill>
                <a:schemeClr val="accent1"/>
              </a:solidFill>
            </a:endParaRPr>
          </a:p>
        </p:txBody>
      </p:sp>
      <p:sp>
        <p:nvSpPr>
          <p:cNvPr id="760" name="Google Shape;760;p104"/>
          <p:cNvSpPr txBox="1"/>
          <p:nvPr/>
        </p:nvSpPr>
        <p:spPr>
          <a:xfrm>
            <a:off x="7567200" y="4636050"/>
            <a:ext cx="3693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a:t>
            </a:r>
            <a:endParaRPr b="1">
              <a:solidFill>
                <a:schemeClr val="accent1"/>
              </a:solidFill>
            </a:endParaRPr>
          </a:p>
          <a:p>
            <a:endParaRPr b="1">
              <a:solidFill>
                <a:schemeClr val="accent1"/>
              </a:solidFill>
            </a:endParaRPr>
          </a:p>
          <a:p>
            <a:endParaRPr b="1">
              <a:solidFill>
                <a:schemeClr val="accent1"/>
              </a:solidFill>
            </a:endParaRPr>
          </a:p>
        </p:txBody>
      </p:sp>
      <p:sp>
        <p:nvSpPr>
          <p:cNvPr id="761" name="Google Shape;761;p104"/>
          <p:cNvSpPr txBox="1"/>
          <p:nvPr/>
        </p:nvSpPr>
        <p:spPr>
          <a:xfrm>
            <a:off x="7567200" y="5169450"/>
            <a:ext cx="3693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a:t>
            </a:r>
            <a:endParaRPr b="1">
              <a:solidFill>
                <a:schemeClr val="accent1"/>
              </a:solidFill>
            </a:endParaRPr>
          </a:p>
          <a:p>
            <a:endParaRPr b="1">
              <a:solidFill>
                <a:schemeClr val="accent1"/>
              </a:solidFill>
            </a:endParaRPr>
          </a:p>
          <a:p>
            <a:endParaRPr b="1">
              <a:solidFill>
                <a:schemeClr val="accent1"/>
              </a:solidFill>
            </a:endParaRPr>
          </a:p>
        </p:txBody>
      </p:sp>
      <p:cxnSp>
        <p:nvCxnSpPr>
          <p:cNvPr id="762" name="Google Shape;762;p104"/>
          <p:cNvCxnSpPr/>
          <p:nvPr/>
        </p:nvCxnSpPr>
        <p:spPr>
          <a:xfrm flipH="1">
            <a:off x="5235600" y="4486800"/>
            <a:ext cx="698100" cy="4200"/>
          </a:xfrm>
          <a:prstGeom prst="straightConnector1">
            <a:avLst/>
          </a:prstGeom>
          <a:noFill/>
          <a:ln w="38100" cap="flat" cmpd="sng">
            <a:solidFill>
              <a:schemeClr val="accent1"/>
            </a:solidFill>
            <a:prstDash val="solid"/>
            <a:round/>
            <a:headEnd type="none" w="med" len="med"/>
            <a:tailEnd type="none" w="med" len="med"/>
          </a:ln>
        </p:spPr>
      </p:cxnSp>
      <p:sp>
        <p:nvSpPr>
          <p:cNvPr id="763" name="Google Shape;763;p104"/>
          <p:cNvSpPr txBox="1"/>
          <p:nvPr/>
        </p:nvSpPr>
        <p:spPr>
          <a:xfrm>
            <a:off x="5311800" y="4410600"/>
            <a:ext cx="6750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0.17</a:t>
            </a:r>
            <a:endParaRPr b="1">
              <a:solidFill>
                <a:schemeClr val="accent1"/>
              </a:solidFill>
            </a:endParaRPr>
          </a:p>
          <a:p>
            <a:endParaRPr b="1">
              <a:solidFill>
                <a:schemeClr val="accent1"/>
              </a:solidFill>
            </a:endParaRPr>
          </a:p>
          <a:p>
            <a:endParaRPr b="1">
              <a:solidFill>
                <a:schemeClr val="accent1"/>
              </a:solidFill>
            </a:endParaRPr>
          </a:p>
        </p:txBody>
      </p:sp>
      <p:cxnSp>
        <p:nvCxnSpPr>
          <p:cNvPr id="764" name="Google Shape;764;p104"/>
          <p:cNvCxnSpPr/>
          <p:nvPr/>
        </p:nvCxnSpPr>
        <p:spPr>
          <a:xfrm flipH="1">
            <a:off x="5235600" y="5096400"/>
            <a:ext cx="698100" cy="4200"/>
          </a:xfrm>
          <a:prstGeom prst="straightConnector1">
            <a:avLst/>
          </a:prstGeom>
          <a:noFill/>
          <a:ln w="38100" cap="flat" cmpd="sng">
            <a:solidFill>
              <a:schemeClr val="accent1"/>
            </a:solidFill>
            <a:prstDash val="solid"/>
            <a:round/>
            <a:headEnd type="none" w="med" len="med"/>
            <a:tailEnd type="none" w="med" len="med"/>
          </a:ln>
        </p:spPr>
      </p:cxnSp>
      <p:sp>
        <p:nvSpPr>
          <p:cNvPr id="765" name="Google Shape;765;p104"/>
          <p:cNvSpPr txBox="1"/>
          <p:nvPr/>
        </p:nvSpPr>
        <p:spPr>
          <a:xfrm>
            <a:off x="5311800" y="5020200"/>
            <a:ext cx="6750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0.17</a:t>
            </a:r>
            <a:endParaRPr b="1">
              <a:solidFill>
                <a:schemeClr val="accent1"/>
              </a:solidFill>
            </a:endParaRPr>
          </a:p>
          <a:p>
            <a:endParaRPr b="1">
              <a:solidFill>
                <a:schemeClr val="accent1"/>
              </a:solidFill>
            </a:endParaRPr>
          </a:p>
          <a:p>
            <a:endParaRPr b="1">
              <a:solidFill>
                <a:schemeClr val="accent1"/>
              </a:solidFill>
            </a:endParaRPr>
          </a:p>
        </p:txBody>
      </p:sp>
      <p:sp>
        <p:nvSpPr>
          <p:cNvPr id="766" name="Google Shape;766;p104"/>
          <p:cNvSpPr txBox="1"/>
          <p:nvPr/>
        </p:nvSpPr>
        <p:spPr>
          <a:xfrm>
            <a:off x="5890800" y="4864650"/>
            <a:ext cx="9927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=0.365</a:t>
            </a:r>
            <a:endParaRPr b="1">
              <a:solidFill>
                <a:schemeClr val="accent1"/>
              </a:solidFill>
            </a:endParaRPr>
          </a:p>
          <a:p>
            <a:endParaRPr b="1">
              <a:solidFill>
                <a:schemeClr val="accent1"/>
              </a:solidFill>
            </a:endParaRPr>
          </a:p>
          <a:p>
            <a:endParaRPr b="1">
              <a:solidFill>
                <a:schemeClr val="accent1"/>
              </a:solidFill>
            </a:endParaRPr>
          </a:p>
        </p:txBody>
      </p:sp>
      <p:sp>
        <p:nvSpPr>
          <p:cNvPr id="767" name="Google Shape;767;p104"/>
          <p:cNvSpPr txBox="1"/>
          <p:nvPr/>
        </p:nvSpPr>
        <p:spPr>
          <a:xfrm>
            <a:off x="5890800" y="4255050"/>
            <a:ext cx="9927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=0.635</a:t>
            </a:r>
            <a:endParaRPr b="1">
              <a:solidFill>
                <a:schemeClr val="accent1"/>
              </a:solidFill>
            </a:endParaRPr>
          </a:p>
          <a:p>
            <a:endParaRPr b="1">
              <a:solidFill>
                <a:schemeClr val="accent1"/>
              </a:solidFill>
            </a:endParaRPr>
          </a:p>
          <a:p>
            <a:endParaRPr b="1">
              <a:solidFill>
                <a:schemeClr val="accent1"/>
              </a:solidFill>
            </a:endParaRPr>
          </a:p>
        </p:txBody>
      </p:sp>
      <p:sp>
        <p:nvSpPr>
          <p:cNvPr id="768" name="Google Shape;768;p104"/>
          <p:cNvSpPr txBox="1"/>
          <p:nvPr/>
        </p:nvSpPr>
        <p:spPr>
          <a:xfrm>
            <a:off x="5890800" y="5398050"/>
            <a:ext cx="8355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=1</a:t>
            </a:r>
            <a:endParaRPr b="1">
              <a:solidFill>
                <a:schemeClr val="accent1"/>
              </a:solidFill>
            </a:endParaRPr>
          </a:p>
          <a:p>
            <a:endParaRPr b="1">
              <a:solidFill>
                <a:schemeClr val="accent1"/>
              </a:solidFill>
            </a:endParaRPr>
          </a:p>
          <a:p>
            <a:endParaRPr b="1">
              <a:solidFill>
                <a:schemeClr val="accent1"/>
              </a:solidFill>
            </a:endParaRPr>
          </a:p>
        </p:txBody>
      </p:sp>
      <p:cxnSp>
        <p:nvCxnSpPr>
          <p:cNvPr id="769" name="Google Shape;769;p104"/>
          <p:cNvCxnSpPr/>
          <p:nvPr/>
        </p:nvCxnSpPr>
        <p:spPr>
          <a:xfrm flipH="1">
            <a:off x="5235600" y="5629800"/>
            <a:ext cx="698100" cy="4200"/>
          </a:xfrm>
          <a:prstGeom prst="straightConnector1">
            <a:avLst/>
          </a:prstGeom>
          <a:noFill/>
          <a:ln w="38100" cap="flat" cmpd="sng">
            <a:solidFill>
              <a:schemeClr val="accent1"/>
            </a:solidFill>
            <a:prstDash val="solid"/>
            <a:round/>
            <a:headEnd type="none" w="med" len="med"/>
            <a:tailEnd type="none" w="med" len="med"/>
          </a:ln>
        </p:spPr>
      </p:cxnSp>
      <p:sp>
        <p:nvSpPr>
          <p:cNvPr id="770" name="Google Shape;770;p104"/>
          <p:cNvSpPr txBox="1"/>
          <p:nvPr/>
        </p:nvSpPr>
        <p:spPr>
          <a:xfrm>
            <a:off x="5311800" y="5553600"/>
            <a:ext cx="675000" cy="393300"/>
          </a:xfrm>
          <a:prstGeom prst="rect">
            <a:avLst/>
          </a:prstGeom>
          <a:noFill/>
          <a:ln>
            <a:noFill/>
          </a:ln>
        </p:spPr>
        <p:txBody>
          <a:bodyPr spcFirstLastPara="1" wrap="square" lIns="91425" tIns="91425" rIns="91425" bIns="91425" anchor="t" anchorCtr="0">
            <a:noAutofit/>
          </a:bodyPr>
          <a:lstStyle/>
          <a:p>
            <a:r>
              <a:rPr lang="en" b="1">
                <a:solidFill>
                  <a:schemeClr val="accent1"/>
                </a:solidFill>
              </a:rPr>
              <a:t>0.17</a:t>
            </a:r>
            <a:endParaRPr b="1">
              <a:solidFill>
                <a:schemeClr val="accent1"/>
              </a:solidFill>
            </a:endParaRPr>
          </a:p>
          <a:p>
            <a:endParaRPr b="1">
              <a:solidFill>
                <a:schemeClr val="accent1"/>
              </a:solidFill>
            </a:endParaRPr>
          </a:p>
          <a:p>
            <a:endParaRPr b="1">
              <a:solidFill>
                <a:schemeClr val="accent1"/>
              </a:solidFill>
            </a:endParaRPr>
          </a:p>
        </p:txBody>
      </p:sp>
      <p:sp>
        <p:nvSpPr>
          <p:cNvPr id="771" name="Google Shape;771;p104"/>
          <p:cNvSpPr txBox="1"/>
          <p:nvPr/>
        </p:nvSpPr>
        <p:spPr>
          <a:xfrm>
            <a:off x="8176800" y="4788450"/>
            <a:ext cx="992700" cy="393300"/>
          </a:xfrm>
          <a:prstGeom prst="rect">
            <a:avLst/>
          </a:prstGeom>
          <a:solidFill>
            <a:srgbClr val="FFFFFF"/>
          </a:solidFill>
          <a:ln>
            <a:noFill/>
          </a:ln>
        </p:spPr>
        <p:txBody>
          <a:bodyPr spcFirstLastPara="1" wrap="square" lIns="91425" tIns="91425" rIns="91425" bIns="91425" anchor="t" anchorCtr="0">
            <a:noAutofit/>
          </a:bodyPr>
          <a:lstStyle/>
          <a:p>
            <a:r>
              <a:rPr lang="en" b="1">
                <a:solidFill>
                  <a:schemeClr val="accent1"/>
                </a:solidFill>
              </a:rPr>
              <a:t>0.365</a:t>
            </a:r>
            <a:endParaRPr b="1">
              <a:solidFill>
                <a:schemeClr val="accent1"/>
              </a:solidFill>
            </a:endParaRPr>
          </a:p>
          <a:p>
            <a:endParaRPr b="1">
              <a:solidFill>
                <a:schemeClr val="accent1"/>
              </a:solidFill>
            </a:endParaRPr>
          </a:p>
          <a:p>
            <a:endParaRPr b="1">
              <a:solidFill>
                <a:schemeClr val="accent1"/>
              </a:solidFill>
            </a:endParaRPr>
          </a:p>
        </p:txBody>
      </p:sp>
      <p:sp>
        <p:nvSpPr>
          <p:cNvPr id="772" name="Google Shape;772;p104"/>
          <p:cNvSpPr txBox="1"/>
          <p:nvPr/>
        </p:nvSpPr>
        <p:spPr>
          <a:xfrm>
            <a:off x="8176800" y="4178850"/>
            <a:ext cx="992700" cy="393300"/>
          </a:xfrm>
          <a:prstGeom prst="rect">
            <a:avLst/>
          </a:prstGeom>
          <a:solidFill>
            <a:srgbClr val="FFFFFF"/>
          </a:solidFill>
          <a:ln>
            <a:noFill/>
          </a:ln>
        </p:spPr>
        <p:txBody>
          <a:bodyPr spcFirstLastPara="1" wrap="square" lIns="91425" tIns="91425" rIns="91425" bIns="91425" anchor="t" anchorCtr="0">
            <a:noAutofit/>
          </a:bodyPr>
          <a:lstStyle/>
          <a:p>
            <a:r>
              <a:rPr lang="en" b="1">
                <a:solidFill>
                  <a:schemeClr val="accent1"/>
                </a:solidFill>
              </a:rPr>
              <a:t>0.635</a:t>
            </a:r>
            <a:endParaRPr b="1">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77" name="Google Shape;777;p105"/>
              <p:cNvSpPr txBox="1">
                <a:spLocks noGrp="1"/>
              </p:cNvSpPr>
              <p:nvPr>
                <p:ph type="body" idx="1"/>
              </p:nvPr>
            </p:nvSpPr>
            <p:spPr>
              <a:xfrm>
                <a:off x="1981200" y="1264450"/>
                <a:ext cx="7899000" cy="10470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dirty="0">
                    <a:solidFill>
                      <a:srgbClr val="000000"/>
                    </a:solidFill>
                  </a:rPr>
                  <a:t>The conditional probability of the outcome of interest X=x given observation Y=y is calculated as</a:t>
                </a:r>
              </a:p>
              <a:p>
                <a:pPr marL="0" indent="0">
                  <a:lnSpc>
                    <a:spcPct val="115000"/>
                  </a:lnSpc>
                  <a:buNone/>
                </a:pPr>
                <a:endParaRPr lang="en" sz="2100" dirty="0">
                  <a:solidFill>
                    <a:srgbClr val="000000"/>
                  </a:solidFill>
                </a:endParaRPr>
              </a:p>
              <a:p>
                <a:pPr marL="0" indent="0">
                  <a:lnSpc>
                    <a:spcPct val="115000"/>
                  </a:lnSpc>
                  <a:buNone/>
                </a:pPr>
                <a14:m>
                  <m:oMathPara xmlns:m="http://schemas.openxmlformats.org/officeDocument/2006/math">
                    <m:oMathParaPr>
                      <m:jc m:val="centerGroup"/>
                    </m:oMathParaPr>
                    <m:oMath xmlns:m="http://schemas.openxmlformats.org/officeDocument/2006/math">
                      <m:r>
                        <m:rPr>
                          <m:sty m:val="p"/>
                        </m:rPr>
                        <a:rPr lang="en-US" sz="2100" b="0" i="0" smtClean="0">
                          <a:solidFill>
                            <a:srgbClr val="000000"/>
                          </a:solidFill>
                          <a:latin typeface="Cambria Math" panose="02040503050406030204" pitchFamily="18" charset="0"/>
                        </a:rPr>
                        <m:t>p</m:t>
                      </m:r>
                      <m:d>
                        <m:dPr>
                          <m:ctrlPr>
                            <a:rPr lang="en-US" sz="2100" b="0" i="1" smtClean="0">
                              <a:solidFill>
                                <a:srgbClr val="000000"/>
                              </a:solidFill>
                              <a:latin typeface="Cambria Math" panose="02040503050406030204" pitchFamily="18" charset="0"/>
                            </a:rPr>
                          </m:ctrlPr>
                        </m:dPr>
                        <m:e>
                          <m:r>
                            <a:rPr lang="en-US" sz="2100" b="0" i="1" smtClean="0">
                              <a:solidFill>
                                <a:srgbClr val="000000"/>
                              </a:solidFill>
                              <a:latin typeface="Cambria Math" panose="02040503050406030204" pitchFamily="18" charset="0"/>
                            </a:rPr>
                            <m:t>𝑥</m:t>
                          </m:r>
                        </m:e>
                        <m:e>
                          <m:r>
                            <a:rPr lang="en-US" sz="2100" b="0" i="1" smtClean="0">
                              <a:solidFill>
                                <a:srgbClr val="000000"/>
                              </a:solidFill>
                              <a:latin typeface="Cambria Math" panose="02040503050406030204" pitchFamily="18" charset="0"/>
                            </a:rPr>
                            <m:t>𝑦</m:t>
                          </m:r>
                        </m:e>
                      </m:d>
                      <m:r>
                        <a:rPr lang="en-US" sz="2100" b="0" i="1" smtClean="0">
                          <a:solidFill>
                            <a:srgbClr val="000000"/>
                          </a:solidFill>
                          <a:latin typeface="Cambria Math" panose="02040503050406030204" pitchFamily="18" charset="0"/>
                        </a:rPr>
                        <m:t>=</m:t>
                      </m:r>
                      <m:f>
                        <m:fPr>
                          <m:ctrlPr>
                            <a:rPr lang="en-US" sz="2100" b="0" i="1" smtClean="0">
                              <a:solidFill>
                                <a:srgbClr val="000000"/>
                              </a:solidFill>
                              <a:latin typeface="Cambria Math" panose="02040503050406030204" pitchFamily="18" charset="0"/>
                            </a:rPr>
                          </m:ctrlPr>
                        </m:fPr>
                        <m:num>
                          <m:r>
                            <a:rPr lang="en-US" sz="2100" b="0" i="1" smtClean="0">
                              <a:solidFill>
                                <a:srgbClr val="000000"/>
                              </a:solidFill>
                              <a:latin typeface="Cambria Math" panose="02040503050406030204" pitchFamily="18" charset="0"/>
                            </a:rPr>
                            <m:t>𝑝</m:t>
                          </m:r>
                          <m:r>
                            <a:rPr lang="en-US" sz="2100" b="0" i="1" smtClean="0">
                              <a:solidFill>
                                <a:srgbClr val="000000"/>
                              </a:solidFill>
                              <a:latin typeface="Cambria Math" panose="02040503050406030204" pitchFamily="18" charset="0"/>
                            </a:rPr>
                            <m:t>(</m:t>
                          </m:r>
                          <m:r>
                            <a:rPr lang="en-US" sz="2100" b="0" i="1" smtClean="0">
                              <a:solidFill>
                                <a:srgbClr val="000000"/>
                              </a:solidFill>
                              <a:latin typeface="Cambria Math" panose="02040503050406030204" pitchFamily="18" charset="0"/>
                            </a:rPr>
                            <m:t>𝑥</m:t>
                          </m:r>
                          <m:r>
                            <a:rPr lang="en-US" sz="2100" b="0" i="1" smtClean="0">
                              <a:solidFill>
                                <a:srgbClr val="000000"/>
                              </a:solidFill>
                              <a:latin typeface="Cambria Math" panose="02040503050406030204" pitchFamily="18" charset="0"/>
                            </a:rPr>
                            <m:t>,</m:t>
                          </m:r>
                          <m:r>
                            <a:rPr lang="en-US" sz="2100" b="0" i="1" smtClean="0">
                              <a:solidFill>
                                <a:srgbClr val="000000"/>
                              </a:solidFill>
                              <a:latin typeface="Cambria Math" panose="02040503050406030204" pitchFamily="18" charset="0"/>
                            </a:rPr>
                            <m:t>𝑦</m:t>
                          </m:r>
                          <m:r>
                            <a:rPr lang="en-US" sz="2100" b="0" i="1" smtClean="0">
                              <a:solidFill>
                                <a:srgbClr val="000000"/>
                              </a:solidFill>
                              <a:latin typeface="Cambria Math" panose="02040503050406030204" pitchFamily="18" charset="0"/>
                            </a:rPr>
                            <m:t>)</m:t>
                          </m:r>
                        </m:num>
                        <m:den>
                          <m:r>
                            <a:rPr lang="en-US" sz="2100" b="0" i="1" smtClean="0">
                              <a:solidFill>
                                <a:srgbClr val="000000"/>
                              </a:solidFill>
                              <a:latin typeface="Cambria Math" panose="02040503050406030204" pitchFamily="18" charset="0"/>
                            </a:rPr>
                            <m:t>𝑝</m:t>
                          </m:r>
                          <m:r>
                            <a:rPr lang="en-US" sz="2100" b="0" i="1" smtClean="0">
                              <a:solidFill>
                                <a:srgbClr val="000000"/>
                              </a:solidFill>
                              <a:latin typeface="Cambria Math" panose="02040503050406030204" pitchFamily="18" charset="0"/>
                            </a:rPr>
                            <m:t>(</m:t>
                          </m:r>
                          <m:r>
                            <a:rPr lang="en-US" sz="2100" b="0" i="1" smtClean="0">
                              <a:solidFill>
                                <a:srgbClr val="000000"/>
                              </a:solidFill>
                              <a:latin typeface="Cambria Math" panose="02040503050406030204" pitchFamily="18" charset="0"/>
                            </a:rPr>
                            <m:t>𝑦</m:t>
                          </m:r>
                          <m:r>
                            <a:rPr lang="en-US" sz="2100" b="0" i="1" smtClean="0">
                              <a:solidFill>
                                <a:srgbClr val="000000"/>
                              </a:solidFill>
                              <a:latin typeface="Cambria Math" panose="02040503050406030204" pitchFamily="18" charset="0"/>
                            </a:rPr>
                            <m:t>)</m:t>
                          </m:r>
                        </m:den>
                      </m:f>
                    </m:oMath>
                  </m:oMathPara>
                </a14:m>
                <a:endParaRPr lang="en-US" sz="2100" b="0" dirty="0">
                  <a:solidFill>
                    <a:srgbClr val="000000"/>
                  </a:solidFill>
                </a:endParaRPr>
              </a:p>
              <a:p>
                <a:pPr marL="0" indent="0">
                  <a:lnSpc>
                    <a:spcPct val="115000"/>
                  </a:lnSpc>
                  <a:buNone/>
                </a:pPr>
                <a:r>
                  <a:rPr lang="en-GB" sz="2100" dirty="0">
                    <a:solidFill>
                      <a:srgbClr val="000000"/>
                    </a:solidFill>
                  </a:rPr>
                  <a:t>W</a:t>
                </a:r>
                <a:r>
                  <a:rPr lang="en" sz="2100" dirty="0">
                    <a:solidFill>
                      <a:srgbClr val="000000"/>
                    </a:solidFill>
                  </a:rPr>
                  <a:t>here we require </a:t>
                </a:r>
                <a14:m>
                  <m:oMath xmlns:m="http://schemas.openxmlformats.org/officeDocument/2006/math">
                    <m:r>
                      <a:rPr lang="en-US" sz="2100" b="0" i="1" smtClean="0">
                        <a:solidFill>
                          <a:srgbClr val="000000"/>
                        </a:solidFill>
                        <a:latin typeface="Cambria Math" panose="02040503050406030204" pitchFamily="18" charset="0"/>
                      </a:rPr>
                      <m:t>𝑝</m:t>
                    </m:r>
                    <m:d>
                      <m:dPr>
                        <m:ctrlPr>
                          <a:rPr lang="en-US" sz="2100" b="0" i="1" smtClean="0">
                            <a:solidFill>
                              <a:srgbClr val="000000"/>
                            </a:solidFill>
                            <a:latin typeface="Cambria Math" panose="02040503050406030204" pitchFamily="18" charset="0"/>
                          </a:rPr>
                        </m:ctrlPr>
                      </m:dPr>
                      <m:e>
                        <m:r>
                          <a:rPr lang="en-US" sz="2100" b="0" i="1" smtClean="0">
                            <a:solidFill>
                              <a:srgbClr val="000000"/>
                            </a:solidFill>
                            <a:latin typeface="Cambria Math" panose="02040503050406030204" pitchFamily="18" charset="0"/>
                          </a:rPr>
                          <m:t>𝑦</m:t>
                        </m:r>
                      </m:e>
                    </m:d>
                    <m:r>
                      <a:rPr lang="en-US" sz="2100" b="0" i="1" smtClean="0">
                        <a:solidFill>
                          <a:srgbClr val="000000"/>
                        </a:solidFill>
                        <a:latin typeface="Cambria Math" panose="02040503050406030204" pitchFamily="18" charset="0"/>
                      </a:rPr>
                      <m:t>&gt;0</m:t>
                    </m:r>
                  </m:oMath>
                </a14:m>
                <a:endParaRPr lang="en" sz="2100" dirty="0">
                  <a:solidFill>
                    <a:srgbClr val="000000"/>
                  </a:solidFill>
                </a:endParaRPr>
              </a:p>
              <a:p>
                <a:pPr marL="0" indent="0">
                  <a:lnSpc>
                    <a:spcPct val="115000"/>
                  </a:lnSpc>
                  <a:buNone/>
                </a:pPr>
                <a:endParaRPr sz="2100" dirty="0">
                  <a:solidFill>
                    <a:srgbClr val="000000"/>
                  </a:solidFill>
                </a:endParaRPr>
              </a:p>
            </p:txBody>
          </p:sp>
        </mc:Choice>
        <mc:Fallback>
          <p:sp>
            <p:nvSpPr>
              <p:cNvPr id="777" name="Google Shape;777;p105"/>
              <p:cNvSpPr txBox="1">
                <a:spLocks noGrp="1" noRot="1" noChangeAspect="1" noMove="1" noResize="1" noEditPoints="1" noAdjustHandles="1" noChangeArrowheads="1" noChangeShapeType="1" noTextEdit="1"/>
              </p:cNvSpPr>
              <p:nvPr>
                <p:ph type="body" idx="1"/>
              </p:nvPr>
            </p:nvSpPr>
            <p:spPr>
              <a:xfrm>
                <a:off x="1981200" y="1264450"/>
                <a:ext cx="7899000" cy="1047000"/>
              </a:xfrm>
              <a:prstGeom prst="rect">
                <a:avLst/>
              </a:prstGeom>
              <a:blipFill>
                <a:blip r:embed="rId3"/>
                <a:stretch>
                  <a:fillRect l="-963" b="-157831"/>
                </a:stretch>
              </a:blipFill>
            </p:spPr>
            <p:txBody>
              <a:bodyPr/>
              <a:lstStyle/>
              <a:p>
                <a:r>
                  <a:rPr lang="en-CH">
                    <a:noFill/>
                  </a:rPr>
                  <a:t> </a:t>
                </a:r>
              </a:p>
            </p:txBody>
          </p:sp>
        </mc:Fallback>
      </mc:AlternateContent>
      <p:sp>
        <p:nvSpPr>
          <p:cNvPr id="778" name="Google Shape;778;p10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08"/>
          <p:cNvSpPr txBox="1">
            <a:spLocks noGrp="1"/>
          </p:cNvSpPr>
          <p:nvPr>
            <p:ph type="body" idx="1"/>
          </p:nvPr>
        </p:nvSpPr>
        <p:spPr>
          <a:xfrm>
            <a:off x="1981200" y="1264450"/>
            <a:ext cx="7899000" cy="927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Assume to randomly sample a patient from the set of patients in the table below.</a:t>
            </a:r>
            <a:endParaRPr sz="2100">
              <a:solidFill>
                <a:schemeClr val="accent1"/>
              </a:solidFill>
            </a:endParaRPr>
          </a:p>
          <a:p>
            <a:pPr marL="0" indent="0">
              <a:lnSpc>
                <a:spcPct val="115000"/>
              </a:lnSpc>
              <a:buNone/>
            </a:pPr>
            <a:r>
              <a:rPr lang="en" sz="2100">
                <a:solidFill>
                  <a:schemeClr val="accent1"/>
                </a:solidFill>
              </a:rPr>
              <a:t>If we know that a patient received the antidepressant (desipramine), what is the probability that he/she relapsed?</a:t>
            </a:r>
            <a:endParaRPr sz="2100">
              <a:solidFill>
                <a:schemeClr val="accent1"/>
              </a:solidFill>
            </a:endParaRPr>
          </a:p>
        </p:txBody>
      </p:sp>
      <p:sp>
        <p:nvSpPr>
          <p:cNvPr id="802" name="Google Shape;802;p10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 (cont.)</a:t>
            </a:r>
            <a:endParaRPr>
              <a:solidFill>
                <a:schemeClr val="accent1"/>
              </a:solidFill>
            </a:endParaRPr>
          </a:p>
        </p:txBody>
      </p:sp>
      <p:pic>
        <p:nvPicPr>
          <p:cNvPr id="803" name="Google Shape;803;p108"/>
          <p:cNvPicPr preferRelativeResize="0"/>
          <p:nvPr/>
        </p:nvPicPr>
        <p:blipFill>
          <a:blip r:embed="rId3">
            <a:alphaModFix/>
          </a:blip>
          <a:stretch>
            <a:fillRect/>
          </a:stretch>
        </p:blipFill>
        <p:spPr>
          <a:xfrm>
            <a:off x="2853801" y="3411001"/>
            <a:ext cx="4554575" cy="1889175"/>
          </a:xfrm>
          <a:prstGeom prst="rect">
            <a:avLst/>
          </a:prstGeom>
          <a:noFill/>
          <a:ln>
            <a:noFill/>
          </a:ln>
        </p:spPr>
      </p:pic>
      <p:sp>
        <p:nvSpPr>
          <p:cNvPr id="804" name="Google Shape;804;p108"/>
          <p:cNvSpPr/>
          <p:nvPr/>
        </p:nvSpPr>
        <p:spPr>
          <a:xfrm>
            <a:off x="2648825" y="3946050"/>
            <a:ext cx="4990200" cy="4977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805" name="Google Shape;805;p108"/>
          <p:cNvSpPr txBox="1">
            <a:spLocks noGrp="1"/>
          </p:cNvSpPr>
          <p:nvPr>
            <p:ph type="body" idx="1"/>
          </p:nvPr>
        </p:nvSpPr>
        <p:spPr>
          <a:xfrm>
            <a:off x="1981200" y="5611075"/>
            <a:ext cx="7899000" cy="6288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i="1">
                <a:solidFill>
                  <a:srgbClr val="000000"/>
                </a:solidFill>
              </a:rPr>
              <a:t>P(relapse | desipramine)</a:t>
            </a:r>
            <a:r>
              <a:rPr lang="en" sz="2100">
                <a:solidFill>
                  <a:srgbClr val="000000"/>
                </a:solidFill>
              </a:rPr>
              <a:t> = 10 / 24 ~ 0.42</a:t>
            </a:r>
            <a:endParaRPr sz="21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110"/>
          <p:cNvSpPr txBox="1">
            <a:spLocks noGrp="1"/>
          </p:cNvSpPr>
          <p:nvPr>
            <p:ph type="body" idx="1"/>
          </p:nvPr>
        </p:nvSpPr>
        <p:spPr>
          <a:xfrm>
            <a:off x="1981200" y="4210500"/>
            <a:ext cx="7899000" cy="20316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i="1">
                <a:solidFill>
                  <a:srgbClr val="000000"/>
                </a:solidFill>
              </a:rPr>
              <a:t>P(desipramine | relapse)</a:t>
            </a:r>
            <a:r>
              <a:rPr lang="en" sz="2100">
                <a:solidFill>
                  <a:srgbClr val="000000"/>
                </a:solidFill>
              </a:rPr>
              <a:t> = 10 / 48 ~ 0.21</a:t>
            </a:r>
            <a:endParaRPr sz="2100">
              <a:solidFill>
                <a:srgbClr val="000000"/>
              </a:solidFill>
            </a:endParaRPr>
          </a:p>
          <a:p>
            <a:pPr marL="0" indent="0">
              <a:lnSpc>
                <a:spcPct val="115000"/>
              </a:lnSpc>
              <a:buNone/>
            </a:pPr>
            <a:endParaRPr sz="1200">
              <a:solidFill>
                <a:srgbClr val="000000"/>
              </a:solidFill>
            </a:endParaRPr>
          </a:p>
          <a:p>
            <a:pPr marL="0" indent="0">
              <a:lnSpc>
                <a:spcPct val="115000"/>
              </a:lnSpc>
              <a:buNone/>
            </a:pPr>
            <a:endParaRPr sz="2100">
              <a:solidFill>
                <a:srgbClr val="000000"/>
              </a:solidFill>
            </a:endParaRPr>
          </a:p>
        </p:txBody>
      </p:sp>
      <p:sp>
        <p:nvSpPr>
          <p:cNvPr id="818" name="Google Shape;818;p110"/>
          <p:cNvSpPr txBox="1">
            <a:spLocks noGrp="1"/>
          </p:cNvSpPr>
          <p:nvPr>
            <p:ph type="body" idx="1"/>
          </p:nvPr>
        </p:nvSpPr>
        <p:spPr>
          <a:xfrm>
            <a:off x="1981200" y="1264450"/>
            <a:ext cx="7899000" cy="927300"/>
          </a:xfrm>
          <a:prstGeom prst="rect">
            <a:avLst/>
          </a:prstGeom>
        </p:spPr>
        <p:txBody>
          <a:bodyPr spcFirstLastPara="1" vert="horz" wrap="square" lIns="91425" tIns="91425" rIns="91425" bIns="91425" rtlCol="0" anchor="t" anchorCtr="0">
            <a:noAutofit/>
          </a:bodyPr>
          <a:lstStyle/>
          <a:p>
            <a:pPr marL="0" indent="0">
              <a:lnSpc>
                <a:spcPct val="115000"/>
              </a:lnSpc>
              <a:buNone/>
            </a:pPr>
            <a:r>
              <a:rPr lang="en" sz="2100">
                <a:solidFill>
                  <a:schemeClr val="accent1"/>
                </a:solidFill>
              </a:rPr>
              <a:t>If we know that a patient relapsed, what is the probability that they received the antidepressant (desipramine)?</a:t>
            </a:r>
            <a:endParaRPr sz="2100">
              <a:solidFill>
                <a:schemeClr val="accent1"/>
              </a:solidFill>
            </a:endParaRPr>
          </a:p>
        </p:txBody>
      </p:sp>
      <p:sp>
        <p:nvSpPr>
          <p:cNvPr id="819" name="Google Shape;819;p11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Conditional probability (cont.)</a:t>
            </a:r>
            <a:endParaRPr>
              <a:solidFill>
                <a:schemeClr val="accent1"/>
              </a:solidFill>
            </a:endParaRPr>
          </a:p>
        </p:txBody>
      </p:sp>
      <p:pic>
        <p:nvPicPr>
          <p:cNvPr id="820" name="Google Shape;820;p110"/>
          <p:cNvPicPr preferRelativeResize="0"/>
          <p:nvPr/>
        </p:nvPicPr>
        <p:blipFill>
          <a:blip r:embed="rId3">
            <a:alphaModFix/>
          </a:blip>
          <a:stretch>
            <a:fillRect/>
          </a:stretch>
        </p:blipFill>
        <p:spPr>
          <a:xfrm>
            <a:off x="2853801" y="2191801"/>
            <a:ext cx="4554575" cy="1889175"/>
          </a:xfrm>
          <a:prstGeom prst="rect">
            <a:avLst/>
          </a:prstGeom>
          <a:noFill/>
          <a:ln>
            <a:noFill/>
          </a:ln>
        </p:spPr>
      </p:pic>
      <p:sp>
        <p:nvSpPr>
          <p:cNvPr id="821" name="Google Shape;821;p110"/>
          <p:cNvSpPr/>
          <p:nvPr/>
        </p:nvSpPr>
        <p:spPr>
          <a:xfrm>
            <a:off x="4319000" y="2081550"/>
            <a:ext cx="1404600" cy="2145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1"/>
                                        </p:tgtEl>
                                        <p:attrNameLst>
                                          <p:attrName>style.visibility</p:attrName>
                                        </p:attrNameLst>
                                      </p:cBhvr>
                                      <p:to>
                                        <p:strVal val="visible"/>
                                      </p:to>
                                    </p:set>
                                    <p:animEffect transition="in" filter="fade">
                                      <p:cBhvr>
                                        <p:cTn id="7" dur="1000"/>
                                        <p:tgtEl>
                                          <p:spTgt spid="8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7">
                                            <p:txEl>
                                              <p:pRg st="0" end="0"/>
                                            </p:txEl>
                                          </p:spTgt>
                                        </p:tgtEl>
                                        <p:attrNameLst>
                                          <p:attrName>style.visibility</p:attrName>
                                        </p:attrNameLst>
                                      </p:cBhvr>
                                      <p:to>
                                        <p:strVal val="visible"/>
                                      </p:to>
                                    </p:set>
                                    <p:animEffect transition="in" filter="fade">
                                      <p:cBhvr>
                                        <p:cTn id="12" dur="1000"/>
                                        <p:tgtEl>
                                          <p:spTgt spid="8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1"/>
          <p:cNvSpPr txBox="1">
            <a:spLocks noGrp="1"/>
          </p:cNvSpPr>
          <p:nvPr>
            <p:ph type="ctrTitle"/>
          </p:nvPr>
        </p:nvSpPr>
        <p:spPr>
          <a:xfrm>
            <a:off x="2209800" y="2111126"/>
            <a:ext cx="7772400" cy="2281800"/>
          </a:xfrm>
          <a:prstGeom prst="rect">
            <a:avLst/>
          </a:prstGeom>
        </p:spPr>
        <p:txBody>
          <a:bodyPr spcFirstLastPara="1" vert="horz" wrap="square" lIns="91425" tIns="91425" rIns="91425" bIns="91425" rtlCol="0" anchor="b" anchorCtr="0">
            <a:noAutofit/>
          </a:bodyPr>
          <a:lstStyle/>
          <a:p>
            <a:pPr algn="l">
              <a:spcBef>
                <a:spcPts val="0"/>
              </a:spcBef>
            </a:pPr>
            <a:r>
              <a:rPr lang="en" dirty="0">
                <a:solidFill>
                  <a:schemeClr val="accent1"/>
                </a:solidFill>
              </a:rPr>
              <a:t>Factorization </a:t>
            </a:r>
            <a:r>
              <a:rPr lang="en">
                <a:solidFill>
                  <a:schemeClr val="accent1"/>
                </a:solidFill>
              </a:rPr>
              <a:t>and </a:t>
            </a:r>
            <a:br>
              <a:rPr lang="en">
                <a:solidFill>
                  <a:schemeClr val="accent1"/>
                </a:solidFill>
              </a:rPr>
            </a:br>
            <a:r>
              <a:rPr lang="en">
                <a:solidFill>
                  <a:schemeClr val="accent1"/>
                </a:solidFill>
              </a:rPr>
              <a:t>law </a:t>
            </a:r>
            <a:r>
              <a:rPr lang="en" dirty="0">
                <a:solidFill>
                  <a:schemeClr val="accent1"/>
                </a:solidFill>
              </a:rPr>
              <a:t>of total p</a:t>
            </a:r>
            <a:r>
              <a:rPr lang="it-IT" dirty="0" err="1">
                <a:solidFill>
                  <a:schemeClr val="accent1"/>
                </a:solidFill>
              </a:rPr>
              <a:t>robability</a:t>
            </a:r>
            <a:endParaRPr lang="it-IT" dirty="0">
              <a:solidFill>
                <a:schemeClr val="accent1"/>
              </a:solidFill>
            </a:endParaRPr>
          </a:p>
          <a:p>
            <a:pPr algn="l">
              <a:spcBef>
                <a:spcPts val="0"/>
              </a:spcBef>
            </a:pPr>
            <a:endParaRPr dirty="0">
              <a:solidFill>
                <a:schemeClr val="accent1"/>
              </a:solidFill>
            </a:endParaRPr>
          </a:p>
        </p:txBody>
      </p:sp>
    </p:spTree>
    <p:extLst>
      <p:ext uri="{BB962C8B-B14F-4D97-AF65-F5344CB8AC3E}">
        <p14:creationId xmlns:p14="http://schemas.microsoft.com/office/powerpoint/2010/main" val="2857989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112"/>
          <p:cNvSpPr txBox="1">
            <a:spLocks noGrp="1"/>
          </p:cNvSpPr>
          <p:nvPr>
            <p:ph type="body" idx="1"/>
          </p:nvPr>
        </p:nvSpPr>
        <p:spPr>
          <a:xfrm>
            <a:off x="1981200" y="1264450"/>
            <a:ext cx="7899000" cy="4973100"/>
          </a:xfrm>
          <a:prstGeom prst="rect">
            <a:avLst/>
          </a:prstGeom>
        </p:spPr>
        <p:txBody>
          <a:bodyPr spcFirstLastPara="1" vert="horz" wrap="square" lIns="91425" tIns="91425" rIns="91425" bIns="91425" rtlCol="0" anchor="t" anchorCtr="0">
            <a:noAutofit/>
          </a:bodyPr>
          <a:lstStyle/>
          <a:p>
            <a:pPr indent="-361950">
              <a:lnSpc>
                <a:spcPct val="115000"/>
              </a:lnSpc>
              <a:spcAft>
                <a:spcPts val="1000"/>
              </a:spcAft>
              <a:buClr>
                <a:srgbClr val="000000"/>
              </a:buClr>
              <a:buSzPts val="2100"/>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836" name="Google Shape;836;p11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General multiplication rule</a:t>
            </a:r>
            <a:endParaRPr>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13"/>
          <p:cNvSpPr txBox="1">
            <a:spLocks noGrp="1"/>
          </p:cNvSpPr>
          <p:nvPr>
            <p:ph type="body" idx="1"/>
          </p:nvPr>
        </p:nvSpPr>
        <p:spPr>
          <a:xfrm>
            <a:off x="1981200" y="1264450"/>
            <a:ext cx="7899000" cy="4973100"/>
          </a:xfrm>
          <a:prstGeom prst="rect">
            <a:avLst/>
          </a:prstGeom>
        </p:spPr>
        <p:txBody>
          <a:bodyPr spcFirstLastPara="1" vert="horz" wrap="square" lIns="91425" tIns="91425" rIns="91425" bIns="91425" rtlCol="0" anchor="t" anchorCtr="0">
            <a:noAutofit/>
          </a:bodyPr>
          <a:lstStyle/>
          <a:p>
            <a:pPr indent="-361950">
              <a:lnSpc>
                <a:spcPct val="115000"/>
              </a:lnSpc>
              <a:spcAft>
                <a:spcPts val="1000"/>
              </a:spcAft>
              <a:buClr>
                <a:srgbClr val="000000"/>
              </a:buClr>
              <a:buSzPts val="2100"/>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842" name="Google Shape;842;p113"/>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General multiplication rule</a:t>
            </a:r>
            <a:endParaRPr>
              <a:solidFill>
                <a:schemeClr val="accent1"/>
              </a:solidFill>
            </a:endParaRPr>
          </a:p>
        </p:txBody>
      </p:sp>
      <p:sp>
        <p:nvSpPr>
          <p:cNvPr id="843" name="Google Shape;843;p113"/>
          <p:cNvSpPr txBox="1">
            <a:spLocks noGrp="1"/>
          </p:cNvSpPr>
          <p:nvPr>
            <p:ph type="body" idx="1"/>
          </p:nvPr>
        </p:nvSpPr>
        <p:spPr>
          <a:xfrm>
            <a:off x="1981200" y="2753025"/>
            <a:ext cx="7899000" cy="29349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dirty="0">
                <a:solidFill>
                  <a:srgbClr val="000000"/>
                </a:solidFill>
              </a:rPr>
              <a:t>If A and B represent two outcomes or events, then</a:t>
            </a:r>
            <a:br>
              <a:rPr lang="en" sz="2100" dirty="0">
                <a:solidFill>
                  <a:srgbClr val="000000"/>
                </a:solidFill>
              </a:rPr>
            </a:br>
            <a:r>
              <a:rPr lang="en" sz="2100" dirty="0">
                <a:solidFill>
                  <a:srgbClr val="000000"/>
                </a:solidFill>
              </a:rPr>
              <a:t>                      </a:t>
            </a:r>
            <a:r>
              <a:rPr lang="en" sz="2100" i="1" dirty="0">
                <a:solidFill>
                  <a:srgbClr val="000000"/>
                </a:solidFill>
              </a:rPr>
              <a:t>P(A and B) = P(A | B) P(B)</a:t>
            </a:r>
            <a:br>
              <a:rPr lang="en" sz="2100" i="1" dirty="0">
                <a:solidFill>
                  <a:srgbClr val="000000"/>
                </a:solidFill>
              </a:rPr>
            </a:br>
            <a:r>
              <a:rPr lang="en" sz="2100" dirty="0"/>
              <a:t>This is called </a:t>
            </a:r>
            <a:r>
              <a:rPr lang="en" sz="2100" i="1" dirty="0">
                <a:solidFill>
                  <a:schemeClr val="accent1"/>
                </a:solidFill>
              </a:rPr>
              <a:t>factorization</a:t>
            </a:r>
            <a:r>
              <a:rPr lang="en" sz="2100" i="1" dirty="0"/>
              <a:t> </a:t>
            </a:r>
            <a:r>
              <a:rPr lang="en" sz="2100" dirty="0"/>
              <a:t>of P(A and B)</a:t>
            </a:r>
            <a:endParaRPr sz="2100" dirty="0">
              <a:solidFill>
                <a:srgbClr val="000000"/>
              </a:solidFill>
            </a:endParaRPr>
          </a:p>
          <a:p>
            <a:pPr indent="0">
              <a:lnSpc>
                <a:spcPct val="115000"/>
              </a:lnSpc>
              <a:spcBef>
                <a:spcPts val="1000"/>
              </a:spcBef>
              <a:buNone/>
            </a:pPr>
            <a:r>
              <a:rPr lang="en" sz="1800" i="1" dirty="0">
                <a:solidFill>
                  <a:srgbClr val="000000"/>
                </a:solidFill>
              </a:rPr>
              <a:t>Note that this formula is simply the conditional probability formula, rearranged.</a:t>
            </a:r>
            <a:endParaRPr sz="1800" i="1" dirty="0">
              <a:solidFill>
                <a:srgbClr val="000000"/>
              </a:solidFill>
            </a:endParaRPr>
          </a:p>
          <a:p>
            <a:pPr marL="0" indent="0">
              <a:lnSpc>
                <a:spcPct val="115000"/>
              </a:lnSpc>
              <a:spcBef>
                <a:spcPts val="1000"/>
              </a:spcBef>
              <a:spcAft>
                <a:spcPts val="1000"/>
              </a:spcAft>
              <a:buNone/>
            </a:pPr>
            <a:endParaRPr sz="21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3">
                                            <p:txEl>
                                              <p:pRg st="0" end="0"/>
                                            </p:txEl>
                                          </p:spTgt>
                                        </p:tgtEl>
                                        <p:attrNameLst>
                                          <p:attrName>style.visibility</p:attrName>
                                        </p:attrNameLst>
                                      </p:cBhvr>
                                      <p:to>
                                        <p:strVal val="visible"/>
                                      </p:to>
                                    </p:set>
                                    <p:animEffect transition="in" filter="fade">
                                      <p:cBhvr>
                                        <p:cTn id="7" dur="1000"/>
                                        <p:tgtEl>
                                          <p:spTgt spid="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3">
                                            <p:txEl>
                                              <p:pRg st="1" end="1"/>
                                            </p:txEl>
                                          </p:spTgt>
                                        </p:tgtEl>
                                        <p:attrNameLst>
                                          <p:attrName>style.visibility</p:attrName>
                                        </p:attrNameLst>
                                      </p:cBhvr>
                                      <p:to>
                                        <p:strVal val="visible"/>
                                      </p:to>
                                    </p:set>
                                    <p:animEffect transition="in" filter="fade">
                                      <p:cBhvr>
                                        <p:cTn id="12" dur="1000"/>
                                        <p:tgtEl>
                                          <p:spTgt spid="8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14"/>
          <p:cNvSpPr txBox="1">
            <a:spLocks noGrp="1"/>
          </p:cNvSpPr>
          <p:nvPr>
            <p:ph type="body" idx="1"/>
          </p:nvPr>
        </p:nvSpPr>
        <p:spPr>
          <a:xfrm>
            <a:off x="1981200" y="1264450"/>
            <a:ext cx="7899000" cy="4973100"/>
          </a:xfrm>
          <a:prstGeom prst="rect">
            <a:avLst/>
          </a:prstGeom>
        </p:spPr>
        <p:txBody>
          <a:bodyPr spcFirstLastPara="1" vert="horz" wrap="square" lIns="91425" tIns="91425" rIns="91425" bIns="91425" rtlCol="0" anchor="t" anchorCtr="0">
            <a:noAutofit/>
          </a:bodyPr>
          <a:lstStyle/>
          <a:p>
            <a:pPr indent="-361950">
              <a:lnSpc>
                <a:spcPct val="115000"/>
              </a:lnSpc>
              <a:spcAft>
                <a:spcPts val="1000"/>
              </a:spcAft>
              <a:buClr>
                <a:srgbClr val="000000"/>
              </a:buClr>
              <a:buSzPts val="2100"/>
            </a:pPr>
            <a:r>
              <a:rPr lang="en" sz="2100">
                <a:solidFill>
                  <a:srgbClr val="000000"/>
                </a:solidFill>
              </a:rPr>
              <a:t>Earlier we saw that if two events are independent, their joint probability is simply the product of their probabilities. If the events are not believed to be independent, the joint probability is calculated slightly differently.</a:t>
            </a:r>
            <a:endParaRPr sz="2100">
              <a:solidFill>
                <a:srgbClr val="000000"/>
              </a:solidFill>
            </a:endParaRPr>
          </a:p>
        </p:txBody>
      </p:sp>
      <p:sp>
        <p:nvSpPr>
          <p:cNvPr id="849" name="Google Shape;849;p11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General multiplication rule</a:t>
            </a:r>
            <a:endParaRPr>
              <a:solidFill>
                <a:schemeClr val="accent1"/>
              </a:solidFill>
            </a:endParaRPr>
          </a:p>
        </p:txBody>
      </p:sp>
      <p:sp>
        <p:nvSpPr>
          <p:cNvPr id="850" name="Google Shape;850;p114"/>
          <p:cNvSpPr txBox="1">
            <a:spLocks noGrp="1"/>
          </p:cNvSpPr>
          <p:nvPr>
            <p:ph type="body" idx="1"/>
          </p:nvPr>
        </p:nvSpPr>
        <p:spPr>
          <a:xfrm>
            <a:off x="1981200" y="2753025"/>
            <a:ext cx="7899000" cy="29349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If A and B represent two outcomes or events, then</a:t>
            </a:r>
            <a:br>
              <a:rPr lang="en" sz="2100">
                <a:solidFill>
                  <a:srgbClr val="000000"/>
                </a:solidFill>
              </a:rPr>
            </a:br>
            <a:r>
              <a:rPr lang="en" sz="2100">
                <a:solidFill>
                  <a:srgbClr val="000000"/>
                </a:solidFill>
              </a:rPr>
              <a:t>                      </a:t>
            </a:r>
            <a:r>
              <a:rPr lang="en" sz="2100" i="1">
                <a:solidFill>
                  <a:srgbClr val="000000"/>
                </a:solidFill>
              </a:rPr>
              <a:t>P(A and B) = P(A | B) P(B)</a:t>
            </a:r>
            <a:br>
              <a:rPr lang="en" sz="2100">
                <a:solidFill>
                  <a:srgbClr val="000000"/>
                </a:solidFill>
              </a:rPr>
            </a:br>
            <a:r>
              <a:rPr lang="en" sz="2100">
                <a:solidFill>
                  <a:srgbClr val="000000"/>
                </a:solidFill>
              </a:rPr>
              <a:t>This is called </a:t>
            </a:r>
            <a:r>
              <a:rPr lang="en" sz="2100" i="1">
                <a:solidFill>
                  <a:schemeClr val="accent1"/>
                </a:solidFill>
              </a:rPr>
              <a:t>factorization</a:t>
            </a:r>
            <a:r>
              <a:rPr lang="en" sz="2100" i="1">
                <a:solidFill>
                  <a:srgbClr val="000000"/>
                </a:solidFill>
              </a:rPr>
              <a:t> </a:t>
            </a:r>
            <a:r>
              <a:rPr lang="en" sz="2100">
                <a:solidFill>
                  <a:srgbClr val="000000"/>
                </a:solidFill>
              </a:rPr>
              <a:t>of P(A and B)</a:t>
            </a:r>
            <a:endParaRPr sz="2100">
              <a:solidFill>
                <a:srgbClr val="000000"/>
              </a:solidFill>
            </a:endParaRPr>
          </a:p>
          <a:p>
            <a:pPr indent="0">
              <a:lnSpc>
                <a:spcPct val="115000"/>
              </a:lnSpc>
              <a:spcBef>
                <a:spcPts val="1000"/>
              </a:spcBef>
              <a:buNone/>
            </a:pPr>
            <a:r>
              <a:rPr lang="en" sz="1800" i="1">
                <a:solidFill>
                  <a:srgbClr val="000000"/>
                </a:solidFill>
              </a:rPr>
              <a:t>Note that this formula is simply the conditional probability formula, rearranged.</a:t>
            </a:r>
            <a:endParaRPr sz="1800" i="1">
              <a:solidFill>
                <a:srgbClr val="000000"/>
              </a:solidFill>
            </a:endParaRPr>
          </a:p>
          <a:p>
            <a:pPr indent="-361950">
              <a:lnSpc>
                <a:spcPct val="115000"/>
              </a:lnSpc>
              <a:spcBef>
                <a:spcPts val="1000"/>
              </a:spcBef>
              <a:spcAft>
                <a:spcPts val="1000"/>
              </a:spcAft>
              <a:buClr>
                <a:srgbClr val="000000"/>
              </a:buClr>
              <a:buSzPts val="2100"/>
            </a:pPr>
            <a:r>
              <a:rPr lang="en" sz="2100" i="1"/>
              <a:t>P(A and B) </a:t>
            </a:r>
            <a:r>
              <a:rPr lang="en" sz="2100"/>
              <a:t>can also be factorized as</a:t>
            </a:r>
            <a:r>
              <a:rPr lang="en" sz="2100" i="1"/>
              <a:t> P(B | A) P(A)</a:t>
            </a:r>
            <a:endParaRPr sz="2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0">
                                            <p:txEl>
                                              <p:pRg st="0" end="0"/>
                                            </p:txEl>
                                          </p:spTgt>
                                        </p:tgtEl>
                                        <p:attrNameLst>
                                          <p:attrName>style.visibility</p:attrName>
                                        </p:attrNameLst>
                                      </p:cBhvr>
                                      <p:to>
                                        <p:strVal val="visible"/>
                                      </p:to>
                                    </p:set>
                                    <p:animEffect transition="in" filter="fade">
                                      <p:cBhvr>
                                        <p:cTn id="7" dur="1000"/>
                                        <p:tgtEl>
                                          <p:spTgt spid="8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0">
                                            <p:txEl>
                                              <p:pRg st="1" end="1"/>
                                            </p:txEl>
                                          </p:spTgt>
                                        </p:tgtEl>
                                        <p:attrNameLst>
                                          <p:attrName>style.visibility</p:attrName>
                                        </p:attrNameLst>
                                      </p:cBhvr>
                                      <p:to>
                                        <p:strVal val="visible"/>
                                      </p:to>
                                    </p:set>
                                    <p:animEffect transition="in" filter="fade">
                                      <p:cBhvr>
                                        <p:cTn id="12" dur="1000"/>
                                        <p:tgtEl>
                                          <p:spTgt spid="8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0">
                                            <p:txEl>
                                              <p:pRg st="2" end="2"/>
                                            </p:txEl>
                                          </p:spTgt>
                                        </p:tgtEl>
                                        <p:attrNameLst>
                                          <p:attrName>style.visibility</p:attrName>
                                        </p:attrNameLst>
                                      </p:cBhvr>
                                      <p:to>
                                        <p:strVal val="visible"/>
                                      </p:to>
                                    </p:set>
                                    <p:animEffect transition="in" filter="fade">
                                      <p:cBhvr>
                                        <p:cTn id="17" dur="1000"/>
                                        <p:tgtEl>
                                          <p:spTgt spid="8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8" name="Google Shape;658;p92"/>
          <p:cNvSpPr txBox="1">
            <a:spLocks noGrp="1"/>
          </p:cNvSpPr>
          <p:nvPr>
            <p:ph type="title"/>
          </p:nvPr>
        </p:nvSpPr>
        <p:spPr>
          <a:xfrm>
            <a:off x="2131010" y="297947"/>
            <a:ext cx="6172200" cy="857250"/>
          </a:xfrm>
          <a:prstGeom prst="rect">
            <a:avLst/>
          </a:prstGeom>
        </p:spPr>
        <p:txBody>
          <a:bodyPr spcFirstLastPara="1" vert="horz" wrap="square" lIns="68569" tIns="68569" rIns="68569" bIns="68569" rtlCol="0" anchor="b" anchorCtr="0">
            <a:noAutofit/>
          </a:bodyPr>
          <a:lstStyle/>
          <a:p>
            <a:r>
              <a:rPr lang="en">
                <a:solidFill>
                  <a:schemeClr val="accent1"/>
                </a:solidFill>
              </a:rPr>
              <a:t>Joint probabilities</a:t>
            </a:r>
            <a:endParaRPr>
              <a:solidFill>
                <a:schemeClr val="accent1"/>
              </a:solidFill>
            </a:endParaRPr>
          </a:p>
        </p:txBody>
      </p:sp>
      <p:sp>
        <p:nvSpPr>
          <p:cNvPr id="659" name="Google Shape;659;p92"/>
          <p:cNvSpPr txBox="1">
            <a:spLocks noGrp="1"/>
          </p:cNvSpPr>
          <p:nvPr>
            <p:ph type="body" idx="1"/>
          </p:nvPr>
        </p:nvSpPr>
        <p:spPr>
          <a:xfrm>
            <a:off x="2131010" y="2214762"/>
            <a:ext cx="9009570" cy="1183050"/>
          </a:xfrm>
          <a:prstGeom prst="rect">
            <a:avLst/>
          </a:prstGeom>
        </p:spPr>
        <p:txBody>
          <a:bodyPr spcFirstLastPara="1" vert="horz" wrap="square" lIns="68569" tIns="68569" rIns="68569" bIns="68569" rtlCol="0" anchor="t" anchorCtr="0">
            <a:noAutofit/>
          </a:bodyPr>
          <a:lstStyle/>
          <a:p>
            <a:pPr indent="-261938">
              <a:lnSpc>
                <a:spcPct val="115000"/>
              </a:lnSpc>
              <a:buClr>
                <a:srgbClr val="000000"/>
              </a:buClr>
              <a:buSzPts val="1900"/>
            </a:pPr>
            <a:endParaRPr lang="it-IT" sz="2100" dirty="0">
              <a:solidFill>
                <a:srgbClr val="000000"/>
              </a:solidFill>
            </a:endParaRPr>
          </a:p>
          <a:p>
            <a:pPr marL="423863" indent="-342900">
              <a:lnSpc>
                <a:spcPct val="115000"/>
              </a:lnSpc>
              <a:buClr>
                <a:srgbClr val="000000"/>
              </a:buClr>
              <a:buSzPts val="1900"/>
            </a:pPr>
            <a:r>
              <a:rPr lang="it-IT" sz="2100" dirty="0"/>
              <a:t>The </a:t>
            </a:r>
            <a:r>
              <a:rPr lang="it-IT" sz="2100" i="1" dirty="0">
                <a:solidFill>
                  <a:schemeClr val="accent1"/>
                </a:solidFill>
              </a:rPr>
              <a:t>joint probability </a:t>
            </a:r>
            <a:r>
              <a:rPr lang="it-IT" sz="2100" i="1" dirty="0" err="1">
                <a:solidFill>
                  <a:schemeClr val="accent1"/>
                </a:solidFill>
              </a:rPr>
              <a:t>distribution</a:t>
            </a:r>
            <a:r>
              <a:rPr lang="it-IT" sz="2100" i="1" dirty="0">
                <a:solidFill>
                  <a:schemeClr val="accent1"/>
                </a:solidFill>
              </a:rPr>
              <a:t> </a:t>
            </a:r>
            <a:r>
              <a:rPr lang="it-IT" sz="2100" dirty="0"/>
              <a:t>of </a:t>
            </a:r>
            <a:r>
              <a:rPr lang="it-IT" sz="2100" dirty="0" err="1"/>
              <a:t>two</a:t>
            </a:r>
            <a:r>
              <a:rPr lang="it-IT" sz="2100" dirty="0"/>
              <a:t> random </a:t>
            </a:r>
            <a:r>
              <a:rPr lang="it-IT" sz="2100" dirty="0" err="1"/>
              <a:t>variables</a:t>
            </a:r>
            <a:r>
              <a:rPr lang="it-IT" sz="2100" dirty="0"/>
              <a:t> X and Y </a:t>
            </a:r>
            <a:r>
              <a:rPr lang="it-IT" sz="2100" dirty="0" err="1"/>
              <a:t>defines</a:t>
            </a:r>
            <a:r>
              <a:rPr lang="it-IT" sz="2100" dirty="0"/>
              <a:t> the probability of </a:t>
            </a:r>
            <a:r>
              <a:rPr lang="it-IT" sz="2100" dirty="0" err="1"/>
              <a:t>all</a:t>
            </a:r>
            <a:r>
              <a:rPr lang="it-IT" sz="2100" dirty="0"/>
              <a:t> joint </a:t>
            </a:r>
            <a:r>
              <a:rPr lang="it-IT" sz="2100" dirty="0" err="1"/>
              <a:t>values</a:t>
            </a:r>
            <a:r>
              <a:rPr lang="it-IT" sz="2100" dirty="0"/>
              <a:t> (</a:t>
            </a:r>
            <a:r>
              <a:rPr lang="it-IT" sz="2100" dirty="0" err="1"/>
              <a:t>x,y</a:t>
            </a:r>
            <a:r>
              <a:rPr lang="it-IT" sz="2100" dirty="0"/>
              <a:t>)</a:t>
            </a:r>
          </a:p>
          <a:p>
            <a:pPr marL="423863" indent="-342900">
              <a:lnSpc>
                <a:spcPct val="115000"/>
              </a:lnSpc>
              <a:buClr>
                <a:srgbClr val="000000"/>
              </a:buClr>
              <a:buSzPts val="1900"/>
            </a:pPr>
            <a:r>
              <a:rPr lang="it-IT" sz="2100" dirty="0" err="1"/>
              <a:t>Lowercase</a:t>
            </a:r>
            <a:r>
              <a:rPr lang="it-IT" sz="2100" dirty="0"/>
              <a:t> </a:t>
            </a:r>
            <a:r>
              <a:rPr lang="it-IT" sz="2100" dirty="0" err="1"/>
              <a:t>letter</a:t>
            </a:r>
            <a:r>
              <a:rPr lang="it-IT" sz="2100" dirty="0"/>
              <a:t> </a:t>
            </a:r>
            <a:r>
              <a:rPr lang="it-IT" sz="2100" dirty="0" err="1"/>
              <a:t>denote</a:t>
            </a:r>
            <a:r>
              <a:rPr lang="it-IT" sz="2100" dirty="0"/>
              <a:t> </a:t>
            </a:r>
            <a:r>
              <a:rPr lang="it-IT" sz="2100" dirty="0" err="1"/>
              <a:t>generic</a:t>
            </a:r>
            <a:r>
              <a:rPr lang="it-IT" sz="2100" dirty="0"/>
              <a:t> </a:t>
            </a:r>
            <a:r>
              <a:rPr lang="it-IT" sz="2100" dirty="0" err="1"/>
              <a:t>values</a:t>
            </a:r>
            <a:r>
              <a:rPr lang="it-IT" sz="2100" dirty="0"/>
              <a:t>, </a:t>
            </a:r>
            <a:r>
              <a:rPr lang="it-IT" sz="2100" dirty="0" err="1"/>
              <a:t>uppercase</a:t>
            </a:r>
            <a:r>
              <a:rPr lang="it-IT" sz="2100" dirty="0"/>
              <a:t> </a:t>
            </a:r>
            <a:r>
              <a:rPr lang="it-IT" sz="2100" dirty="0" err="1"/>
              <a:t>letters</a:t>
            </a:r>
            <a:r>
              <a:rPr lang="it-IT" sz="2100" dirty="0"/>
              <a:t> </a:t>
            </a:r>
            <a:r>
              <a:rPr lang="it-IT" sz="2100" dirty="0" err="1"/>
              <a:t>denote</a:t>
            </a:r>
            <a:r>
              <a:rPr lang="it-IT" sz="2100" dirty="0"/>
              <a:t> random </a:t>
            </a:r>
            <a:r>
              <a:rPr lang="it-IT" sz="2100" dirty="0" err="1"/>
              <a:t>variables</a:t>
            </a:r>
            <a:r>
              <a:rPr lang="it-IT" sz="2100" dirty="0"/>
              <a:t>.</a:t>
            </a:r>
          </a:p>
          <a:p>
            <a:pPr marL="80963" indent="0">
              <a:lnSpc>
                <a:spcPct val="115000"/>
              </a:lnSpc>
              <a:buClr>
                <a:srgbClr val="000000"/>
              </a:buClr>
              <a:buSzPts val="1900"/>
              <a:buNone/>
            </a:pPr>
            <a:endParaRPr sz="2100" dirty="0">
              <a:solidFill>
                <a:srgbClr val="000000"/>
              </a:solidFill>
            </a:endParaRPr>
          </a:p>
        </p:txBody>
      </p:sp>
    </p:spTree>
    <p:extLst>
      <p:ext uri="{BB962C8B-B14F-4D97-AF65-F5344CB8AC3E}">
        <p14:creationId xmlns:p14="http://schemas.microsoft.com/office/powerpoint/2010/main" val="2193180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115"/>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856" name="Google Shape;856;p115"/>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pic>
        <p:nvPicPr>
          <p:cNvPr id="857" name="Google Shape;857;p115"/>
          <p:cNvPicPr preferRelativeResize="0"/>
          <p:nvPr/>
        </p:nvPicPr>
        <p:blipFill>
          <a:blip r:embed="rId3">
            <a:alphaModFix/>
          </a:blip>
          <a:stretch>
            <a:fillRect/>
          </a:stretch>
        </p:blipFill>
        <p:spPr>
          <a:xfrm>
            <a:off x="3051650" y="2377125"/>
            <a:ext cx="4075350" cy="1462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116"/>
          <p:cNvSpPr txBox="1">
            <a:spLocks noGrp="1"/>
          </p:cNvSpPr>
          <p:nvPr>
            <p:ph type="body" idx="1"/>
          </p:nvPr>
        </p:nvSpPr>
        <p:spPr>
          <a:xfrm>
            <a:off x="1981200" y="3775600"/>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is</a:t>
            </a:r>
            <a:endParaRPr sz="2100">
              <a:solidFill>
                <a:srgbClr val="000000"/>
              </a:solidFill>
            </a:endParaRPr>
          </a:p>
        </p:txBody>
      </p:sp>
      <p:sp>
        <p:nvSpPr>
          <p:cNvPr id="863" name="Google Shape;863;p116"/>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864" name="Google Shape;864;p116"/>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pic>
        <p:nvPicPr>
          <p:cNvPr id="865" name="Google Shape;865;p116"/>
          <p:cNvPicPr preferRelativeResize="0"/>
          <p:nvPr/>
        </p:nvPicPr>
        <p:blipFill>
          <a:blip r:embed="rId3">
            <a:alphaModFix/>
          </a:blip>
          <a:stretch>
            <a:fillRect/>
          </a:stretch>
        </p:blipFill>
        <p:spPr>
          <a:xfrm>
            <a:off x="3051650" y="2377125"/>
            <a:ext cx="4075350" cy="14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2"/>
                                        </p:tgtEl>
                                        <p:attrNameLst>
                                          <p:attrName>style.visibility</p:attrName>
                                        </p:attrNameLst>
                                      </p:cBhvr>
                                      <p:to>
                                        <p:strVal val="visible"/>
                                      </p:to>
                                    </p:set>
                                    <p:animEffect transition="in" filter="fade">
                                      <p:cBhvr>
                                        <p:cTn id="7" dur="1000"/>
                                        <p:tgtEl>
                                          <p:spTgt spid="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117"/>
          <p:cNvSpPr txBox="1">
            <a:spLocks noGrp="1"/>
          </p:cNvSpPr>
          <p:nvPr>
            <p:ph type="body" idx="1"/>
          </p:nvPr>
        </p:nvSpPr>
        <p:spPr>
          <a:xfrm>
            <a:off x="1981200" y="3775600"/>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is</a:t>
            </a:r>
            <a:endParaRPr sz="2100">
              <a:solidFill>
                <a:srgbClr val="000000"/>
              </a:solidFill>
            </a:endParaRPr>
          </a:p>
        </p:txBody>
      </p:sp>
      <p:sp>
        <p:nvSpPr>
          <p:cNvPr id="871" name="Google Shape;871;p117"/>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872" name="Google Shape;872;p117"/>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pic>
        <p:nvPicPr>
          <p:cNvPr id="873" name="Google Shape;873;p117"/>
          <p:cNvPicPr preferRelativeResize="0"/>
          <p:nvPr/>
        </p:nvPicPr>
        <p:blipFill>
          <a:blip r:embed="rId3">
            <a:alphaModFix/>
          </a:blip>
          <a:stretch>
            <a:fillRect/>
          </a:stretch>
        </p:blipFill>
        <p:spPr>
          <a:xfrm>
            <a:off x="3051650" y="2375727"/>
            <a:ext cx="4075350" cy="1462250"/>
          </a:xfrm>
          <a:prstGeom prst="rect">
            <a:avLst/>
          </a:prstGeom>
          <a:noFill/>
          <a:ln>
            <a:noFill/>
          </a:ln>
        </p:spPr>
      </p:pic>
      <p:sp>
        <p:nvSpPr>
          <p:cNvPr id="874" name="Google Shape;874;p117"/>
          <p:cNvSpPr txBox="1"/>
          <p:nvPr/>
        </p:nvSpPr>
        <p:spPr>
          <a:xfrm>
            <a:off x="4482600" y="4234225"/>
            <a:ext cx="2324700" cy="436500"/>
          </a:xfrm>
          <a:prstGeom prst="rect">
            <a:avLst/>
          </a:prstGeom>
          <a:noFill/>
          <a:ln>
            <a:noFill/>
          </a:ln>
        </p:spPr>
        <p:txBody>
          <a:bodyPr spcFirstLastPara="1" wrap="square" lIns="91425" tIns="91425" rIns="91425" bIns="91425" anchor="t" anchorCtr="0">
            <a:noAutofit/>
          </a:bodyPr>
          <a:lstStyle/>
          <a:p>
            <a:r>
              <a:rPr lang="en" sz="2100"/>
              <a:t>60 / 100 = 0.6.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0"/>
                                        </p:tgtEl>
                                        <p:attrNameLst>
                                          <p:attrName>style.visibility</p:attrName>
                                        </p:attrNameLst>
                                      </p:cBhvr>
                                      <p:to>
                                        <p:strVal val="visible"/>
                                      </p:to>
                                    </p:set>
                                    <p:animEffect transition="in" filter="fade">
                                      <p:cBhvr>
                                        <p:cTn id="7" dur="1000"/>
                                        <p:tgtEl>
                                          <p:spTgt spid="8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4"/>
                                        </p:tgtEl>
                                        <p:attrNameLst>
                                          <p:attrName>style.visibility</p:attrName>
                                        </p:attrNameLst>
                                      </p:cBhvr>
                                      <p:to>
                                        <p:strVal val="visible"/>
                                      </p:to>
                                    </p:set>
                                    <p:animEffect transition="in" filter="fade">
                                      <p:cBhvr>
                                        <p:cTn id="12" dur="1000"/>
                                        <p:tgtEl>
                                          <p:spTgt spid="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18"/>
          <p:cNvSpPr txBox="1">
            <a:spLocks noGrp="1"/>
          </p:cNvSpPr>
          <p:nvPr>
            <p:ph type="body" idx="1"/>
          </p:nvPr>
        </p:nvSpPr>
        <p:spPr>
          <a:xfrm>
            <a:off x="1981200" y="4458475"/>
            <a:ext cx="7899000" cy="5592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880" name="Google Shape;880;p118"/>
          <p:cNvSpPr txBox="1">
            <a:spLocks noGrp="1"/>
          </p:cNvSpPr>
          <p:nvPr>
            <p:ph type="body" idx="1"/>
          </p:nvPr>
        </p:nvSpPr>
        <p:spPr>
          <a:xfrm>
            <a:off x="1981200" y="3775600"/>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is</a:t>
            </a:r>
            <a:endParaRPr sz="2100">
              <a:solidFill>
                <a:srgbClr val="000000"/>
              </a:solidFill>
            </a:endParaRPr>
          </a:p>
        </p:txBody>
      </p:sp>
      <p:sp>
        <p:nvSpPr>
          <p:cNvPr id="881" name="Google Shape;881;p118"/>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882" name="Google Shape;882;p118"/>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sp>
        <p:nvSpPr>
          <p:cNvPr id="884" name="Google Shape;884;p118"/>
          <p:cNvSpPr txBox="1"/>
          <p:nvPr/>
        </p:nvSpPr>
        <p:spPr>
          <a:xfrm>
            <a:off x="4482600" y="4199425"/>
            <a:ext cx="2324700" cy="436500"/>
          </a:xfrm>
          <a:prstGeom prst="rect">
            <a:avLst/>
          </a:prstGeom>
          <a:noFill/>
          <a:ln>
            <a:noFill/>
          </a:ln>
        </p:spPr>
        <p:txBody>
          <a:bodyPr spcFirstLastPara="1" wrap="square" lIns="91425" tIns="91425" rIns="91425" bIns="91425" anchor="t" anchorCtr="0">
            <a:noAutofit/>
          </a:bodyPr>
          <a:lstStyle/>
          <a:p>
            <a:r>
              <a:rPr lang="en" sz="2100"/>
              <a:t>60 / 100 = 0.6.</a:t>
            </a:r>
            <a:endParaRPr/>
          </a:p>
        </p:txBody>
      </p:sp>
      <p:pic>
        <p:nvPicPr>
          <p:cNvPr id="8" name="Google Shape;873;p117">
            <a:extLst>
              <a:ext uri="{FF2B5EF4-FFF2-40B4-BE49-F238E27FC236}">
                <a16:creationId xmlns:a16="http://schemas.microsoft.com/office/drawing/2014/main" id="{C8E682CF-A85D-44BC-A8C6-8C4E8DBDA2CE}"/>
              </a:ext>
            </a:extLst>
          </p:cNvPr>
          <p:cNvPicPr preferRelativeResize="0"/>
          <p:nvPr/>
        </p:nvPicPr>
        <p:blipFill>
          <a:blip r:embed="rId3">
            <a:alphaModFix/>
          </a:blip>
          <a:stretch>
            <a:fillRect/>
          </a:stretch>
        </p:blipFill>
        <p:spPr>
          <a:xfrm>
            <a:off x="3051650" y="2375727"/>
            <a:ext cx="4075350" cy="14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0"/>
                                        </p:tgtEl>
                                        <p:attrNameLst>
                                          <p:attrName>style.visibility</p:attrName>
                                        </p:attrNameLst>
                                      </p:cBhvr>
                                      <p:to>
                                        <p:strVal val="visible"/>
                                      </p:to>
                                    </p:set>
                                    <p:animEffect transition="in" filter="fade">
                                      <p:cBhvr>
                                        <p:cTn id="7" dur="1000"/>
                                        <p:tgtEl>
                                          <p:spTgt spid="8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4"/>
                                        </p:tgtEl>
                                        <p:attrNameLst>
                                          <p:attrName>style.visibility</p:attrName>
                                        </p:attrNameLst>
                                      </p:cBhvr>
                                      <p:to>
                                        <p:strVal val="visible"/>
                                      </p:to>
                                    </p:set>
                                    <p:animEffect transition="in" filter="fade">
                                      <p:cBhvr>
                                        <p:cTn id="12" dur="10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79"/>
                                        </p:tgtEl>
                                        <p:attrNameLst>
                                          <p:attrName>style.visibility</p:attrName>
                                        </p:attrNameLst>
                                      </p:cBhvr>
                                      <p:to>
                                        <p:strVal val="visible"/>
                                      </p:to>
                                    </p:set>
                                    <p:animEffect transition="in" filter="fade">
                                      <p:cBhvr>
                                        <p:cTn id="17" dur="1000"/>
                                        <p:tgtEl>
                                          <p:spTgt spid="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119"/>
          <p:cNvSpPr txBox="1">
            <a:spLocks noGrp="1"/>
          </p:cNvSpPr>
          <p:nvPr>
            <p:ph type="body" idx="1"/>
          </p:nvPr>
        </p:nvSpPr>
        <p:spPr>
          <a:xfrm>
            <a:off x="1981200" y="4458475"/>
            <a:ext cx="7899000" cy="5592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890" name="Google Shape;890;p119"/>
          <p:cNvSpPr txBox="1">
            <a:spLocks noGrp="1"/>
          </p:cNvSpPr>
          <p:nvPr>
            <p:ph type="body" idx="1"/>
          </p:nvPr>
        </p:nvSpPr>
        <p:spPr>
          <a:xfrm>
            <a:off x="1981200" y="3775600"/>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is</a:t>
            </a:r>
            <a:endParaRPr sz="2100">
              <a:solidFill>
                <a:srgbClr val="000000"/>
              </a:solidFill>
            </a:endParaRPr>
          </a:p>
        </p:txBody>
      </p:sp>
      <p:sp>
        <p:nvSpPr>
          <p:cNvPr id="891" name="Google Shape;891;p119"/>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892" name="Google Shape;892;p119"/>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sp>
        <p:nvSpPr>
          <p:cNvPr id="894" name="Google Shape;894;p119"/>
          <p:cNvSpPr txBox="1"/>
          <p:nvPr/>
        </p:nvSpPr>
        <p:spPr>
          <a:xfrm>
            <a:off x="4482600" y="4199425"/>
            <a:ext cx="2324700" cy="436500"/>
          </a:xfrm>
          <a:prstGeom prst="rect">
            <a:avLst/>
          </a:prstGeom>
          <a:noFill/>
          <a:ln>
            <a:noFill/>
          </a:ln>
        </p:spPr>
        <p:txBody>
          <a:bodyPr spcFirstLastPara="1" wrap="square" lIns="91425" tIns="91425" rIns="91425" bIns="91425" anchor="t" anchorCtr="0">
            <a:noAutofit/>
          </a:bodyPr>
          <a:lstStyle/>
          <a:p>
            <a:r>
              <a:rPr lang="en" sz="2100"/>
              <a:t>60 / 100 = 0.6.</a:t>
            </a:r>
            <a:endParaRPr/>
          </a:p>
        </p:txBody>
      </p:sp>
      <p:sp>
        <p:nvSpPr>
          <p:cNvPr id="895" name="Google Shape;895;p119"/>
          <p:cNvSpPr txBox="1"/>
          <p:nvPr/>
        </p:nvSpPr>
        <p:spPr>
          <a:xfrm>
            <a:off x="7641325" y="4928950"/>
            <a:ext cx="2385900" cy="559200"/>
          </a:xfrm>
          <a:prstGeom prst="rect">
            <a:avLst/>
          </a:prstGeom>
          <a:noFill/>
          <a:ln>
            <a:noFill/>
          </a:ln>
        </p:spPr>
        <p:txBody>
          <a:bodyPr spcFirstLastPara="1" wrap="square" lIns="91425" tIns="91425" rIns="91425" bIns="91425" anchor="t" anchorCtr="0">
            <a:noAutofit/>
          </a:bodyPr>
          <a:lstStyle/>
          <a:p>
            <a:r>
              <a:rPr lang="en" sz="2100"/>
              <a:t>30 / 50 = 0.6.</a:t>
            </a:r>
            <a:endParaRPr/>
          </a:p>
        </p:txBody>
      </p:sp>
      <p:pic>
        <p:nvPicPr>
          <p:cNvPr id="9" name="Google Shape;873;p117">
            <a:extLst>
              <a:ext uri="{FF2B5EF4-FFF2-40B4-BE49-F238E27FC236}">
                <a16:creationId xmlns:a16="http://schemas.microsoft.com/office/drawing/2014/main" id="{D73B5E83-6B4B-4B75-9269-B49CB82CB6F1}"/>
              </a:ext>
            </a:extLst>
          </p:cNvPr>
          <p:cNvPicPr preferRelativeResize="0"/>
          <p:nvPr/>
        </p:nvPicPr>
        <p:blipFill>
          <a:blip r:embed="rId3">
            <a:alphaModFix/>
          </a:blip>
          <a:stretch>
            <a:fillRect/>
          </a:stretch>
        </p:blipFill>
        <p:spPr>
          <a:xfrm>
            <a:off x="3051650" y="2375727"/>
            <a:ext cx="4075350" cy="14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
                                        </p:tgtEl>
                                        <p:attrNameLst>
                                          <p:attrName>style.visibility</p:attrName>
                                        </p:attrNameLst>
                                      </p:cBhvr>
                                      <p:to>
                                        <p:strVal val="visible"/>
                                      </p:to>
                                    </p:set>
                                    <p:animEffect transition="in" filter="fade">
                                      <p:cBhvr>
                                        <p:cTn id="7" dur="1000"/>
                                        <p:tgtEl>
                                          <p:spTgt spid="8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4"/>
                                        </p:tgtEl>
                                        <p:attrNameLst>
                                          <p:attrName>style.visibility</p:attrName>
                                        </p:attrNameLst>
                                      </p:cBhvr>
                                      <p:to>
                                        <p:strVal val="visible"/>
                                      </p:to>
                                    </p:set>
                                    <p:animEffect transition="in" filter="fade">
                                      <p:cBhvr>
                                        <p:cTn id="12" dur="1000"/>
                                        <p:tgtEl>
                                          <p:spTgt spid="8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89"/>
                                        </p:tgtEl>
                                        <p:attrNameLst>
                                          <p:attrName>style.visibility</p:attrName>
                                        </p:attrNameLst>
                                      </p:cBhvr>
                                      <p:to>
                                        <p:strVal val="visible"/>
                                      </p:to>
                                    </p:set>
                                    <p:animEffect transition="in" filter="fade">
                                      <p:cBhvr>
                                        <p:cTn id="17" dur="1000"/>
                                        <p:tgtEl>
                                          <p:spTgt spid="8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5"/>
                                        </p:tgtEl>
                                        <p:attrNameLst>
                                          <p:attrName>style.visibility</p:attrName>
                                        </p:attrNameLst>
                                      </p:cBhvr>
                                      <p:to>
                                        <p:strVal val="visible"/>
                                      </p:to>
                                    </p:set>
                                    <p:animEffect transition="in" filter="fade">
                                      <p:cBhvr>
                                        <p:cTn id="22" dur="1000"/>
                                        <p:tgtEl>
                                          <p:spTgt spid="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9"/>
        <p:cNvGrpSpPr/>
        <p:nvPr/>
      </p:nvGrpSpPr>
      <p:grpSpPr>
        <a:xfrm>
          <a:off x="0" y="0"/>
          <a:ext cx="0" cy="0"/>
          <a:chOff x="0" y="0"/>
          <a:chExt cx="0" cy="0"/>
        </a:xfrm>
      </p:grpSpPr>
      <p:sp>
        <p:nvSpPr>
          <p:cNvPr id="900" name="Google Shape;900;p120"/>
          <p:cNvSpPr txBox="1">
            <a:spLocks noGrp="1"/>
          </p:cNvSpPr>
          <p:nvPr>
            <p:ph type="body" idx="1"/>
          </p:nvPr>
        </p:nvSpPr>
        <p:spPr>
          <a:xfrm>
            <a:off x="1981200" y="4458475"/>
            <a:ext cx="7899000" cy="5592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given that they are female is</a:t>
            </a:r>
            <a:endParaRPr sz="2100">
              <a:solidFill>
                <a:srgbClr val="000000"/>
              </a:solidFill>
            </a:endParaRPr>
          </a:p>
        </p:txBody>
      </p:sp>
      <p:sp>
        <p:nvSpPr>
          <p:cNvPr id="901" name="Google Shape;901;p120"/>
          <p:cNvSpPr txBox="1">
            <a:spLocks noGrp="1"/>
          </p:cNvSpPr>
          <p:nvPr>
            <p:ph type="body" idx="1"/>
          </p:nvPr>
        </p:nvSpPr>
        <p:spPr>
          <a:xfrm>
            <a:off x="1981200" y="3775600"/>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The probability that a randomly selected student is a social science major is</a:t>
            </a:r>
            <a:endParaRPr sz="2100">
              <a:solidFill>
                <a:srgbClr val="000000"/>
              </a:solidFill>
            </a:endParaRPr>
          </a:p>
        </p:txBody>
      </p:sp>
      <p:sp>
        <p:nvSpPr>
          <p:cNvPr id="902" name="Google Shape;902;p120"/>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1900">
                <a:solidFill>
                  <a:srgbClr val="000000"/>
                </a:solidFill>
              </a:rPr>
              <a:t>Consider the following (hypothetical) distribution of gender and major of students in an introductory statistics class:</a:t>
            </a:r>
            <a:endParaRPr sz="1900">
              <a:solidFill>
                <a:srgbClr val="000000"/>
              </a:solidFill>
            </a:endParaRPr>
          </a:p>
        </p:txBody>
      </p:sp>
      <p:sp>
        <p:nvSpPr>
          <p:cNvPr id="903" name="Google Shape;903;p120"/>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a:t>
            </a:r>
            <a:endParaRPr>
              <a:solidFill>
                <a:schemeClr val="accent1"/>
              </a:solidFill>
            </a:endParaRPr>
          </a:p>
        </p:txBody>
      </p:sp>
      <p:sp>
        <p:nvSpPr>
          <p:cNvPr id="905" name="Google Shape;905;p120"/>
          <p:cNvSpPr txBox="1"/>
          <p:nvPr/>
        </p:nvSpPr>
        <p:spPr>
          <a:xfrm>
            <a:off x="4482600" y="4234250"/>
            <a:ext cx="2324700" cy="436500"/>
          </a:xfrm>
          <a:prstGeom prst="rect">
            <a:avLst/>
          </a:prstGeom>
          <a:noFill/>
          <a:ln>
            <a:noFill/>
          </a:ln>
        </p:spPr>
        <p:txBody>
          <a:bodyPr spcFirstLastPara="1" wrap="square" lIns="91425" tIns="91425" rIns="91425" bIns="91425" anchor="t" anchorCtr="0">
            <a:noAutofit/>
          </a:bodyPr>
          <a:lstStyle/>
          <a:p>
            <a:r>
              <a:rPr lang="en" sz="2100"/>
              <a:t>60 / 100 = 0.6.</a:t>
            </a:r>
            <a:endParaRPr/>
          </a:p>
        </p:txBody>
      </p:sp>
      <p:sp>
        <p:nvSpPr>
          <p:cNvPr id="906" name="Google Shape;906;p120"/>
          <p:cNvSpPr txBox="1"/>
          <p:nvPr/>
        </p:nvSpPr>
        <p:spPr>
          <a:xfrm>
            <a:off x="7632625" y="4920225"/>
            <a:ext cx="2385900" cy="559200"/>
          </a:xfrm>
          <a:prstGeom prst="rect">
            <a:avLst/>
          </a:prstGeom>
          <a:noFill/>
          <a:ln>
            <a:noFill/>
          </a:ln>
        </p:spPr>
        <p:txBody>
          <a:bodyPr spcFirstLastPara="1" wrap="square" lIns="91425" tIns="91425" rIns="91425" bIns="91425" anchor="t" anchorCtr="0">
            <a:noAutofit/>
          </a:bodyPr>
          <a:lstStyle/>
          <a:p>
            <a:r>
              <a:rPr lang="en" sz="2100"/>
              <a:t>30 / 50 = 0.6.</a:t>
            </a:r>
            <a:endParaRPr/>
          </a:p>
        </p:txBody>
      </p:sp>
      <p:sp>
        <p:nvSpPr>
          <p:cNvPr id="907" name="Google Shape;907;p120"/>
          <p:cNvSpPr txBox="1">
            <a:spLocks noGrp="1"/>
          </p:cNvSpPr>
          <p:nvPr>
            <p:ph type="body" idx="1"/>
          </p:nvPr>
        </p:nvSpPr>
        <p:spPr>
          <a:xfrm>
            <a:off x="1981200" y="5148375"/>
            <a:ext cx="7899000" cy="8295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Since </a:t>
            </a:r>
            <a:r>
              <a:rPr lang="en" sz="2100" i="1">
                <a:solidFill>
                  <a:srgbClr val="000000"/>
                </a:solidFill>
              </a:rPr>
              <a:t>P(SS | M)</a:t>
            </a:r>
            <a:r>
              <a:rPr lang="en" sz="2100">
                <a:solidFill>
                  <a:srgbClr val="000000"/>
                </a:solidFill>
              </a:rPr>
              <a:t> also equals 0.6, major of students in this class does not depend on their gender: </a:t>
            </a:r>
            <a:r>
              <a:rPr lang="en" sz="2100" i="1">
                <a:solidFill>
                  <a:srgbClr val="000000"/>
                </a:solidFill>
              </a:rPr>
              <a:t>P(SS | F) = P(SS)</a:t>
            </a:r>
            <a:r>
              <a:rPr lang="en" sz="2100">
                <a:solidFill>
                  <a:srgbClr val="000000"/>
                </a:solidFill>
              </a:rPr>
              <a:t>.</a:t>
            </a:r>
            <a:endParaRPr sz="2100">
              <a:solidFill>
                <a:srgbClr val="000000"/>
              </a:solidFill>
            </a:endParaRPr>
          </a:p>
        </p:txBody>
      </p:sp>
      <p:pic>
        <p:nvPicPr>
          <p:cNvPr id="10" name="Google Shape;873;p117">
            <a:extLst>
              <a:ext uri="{FF2B5EF4-FFF2-40B4-BE49-F238E27FC236}">
                <a16:creationId xmlns:a16="http://schemas.microsoft.com/office/drawing/2014/main" id="{C833366C-DF60-4512-A07A-15B4C82FB732}"/>
              </a:ext>
            </a:extLst>
          </p:cNvPr>
          <p:cNvPicPr preferRelativeResize="0"/>
          <p:nvPr/>
        </p:nvPicPr>
        <p:blipFill>
          <a:blip r:embed="rId3">
            <a:alphaModFix/>
          </a:blip>
          <a:stretch>
            <a:fillRect/>
          </a:stretch>
        </p:blipFill>
        <p:spPr>
          <a:xfrm>
            <a:off x="3051650" y="2375727"/>
            <a:ext cx="4075350" cy="146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1"/>
                                        </p:tgtEl>
                                        <p:attrNameLst>
                                          <p:attrName>style.visibility</p:attrName>
                                        </p:attrNameLst>
                                      </p:cBhvr>
                                      <p:to>
                                        <p:strVal val="visible"/>
                                      </p:to>
                                    </p:set>
                                    <p:animEffect transition="in" filter="fade">
                                      <p:cBhvr>
                                        <p:cTn id="7" dur="1000"/>
                                        <p:tgtEl>
                                          <p:spTgt spid="9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5"/>
                                        </p:tgtEl>
                                        <p:attrNameLst>
                                          <p:attrName>style.visibility</p:attrName>
                                        </p:attrNameLst>
                                      </p:cBhvr>
                                      <p:to>
                                        <p:strVal val="visible"/>
                                      </p:to>
                                    </p:set>
                                    <p:animEffect transition="in" filter="fade">
                                      <p:cBhvr>
                                        <p:cTn id="12" dur="1000"/>
                                        <p:tgtEl>
                                          <p:spTgt spid="9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0"/>
                                        </p:tgtEl>
                                        <p:attrNameLst>
                                          <p:attrName>style.visibility</p:attrName>
                                        </p:attrNameLst>
                                      </p:cBhvr>
                                      <p:to>
                                        <p:strVal val="visible"/>
                                      </p:to>
                                    </p:set>
                                    <p:animEffect transition="in" filter="fade">
                                      <p:cBhvr>
                                        <p:cTn id="17" dur="1000"/>
                                        <p:tgtEl>
                                          <p:spTgt spid="90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6"/>
                                        </p:tgtEl>
                                        <p:attrNameLst>
                                          <p:attrName>style.visibility</p:attrName>
                                        </p:attrNameLst>
                                      </p:cBhvr>
                                      <p:to>
                                        <p:strVal val="visible"/>
                                      </p:to>
                                    </p:set>
                                    <p:animEffect transition="in" filter="fade">
                                      <p:cBhvr>
                                        <p:cTn id="22" dur="1000"/>
                                        <p:tgtEl>
                                          <p:spTgt spid="90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7"/>
                                        </p:tgtEl>
                                        <p:attrNameLst>
                                          <p:attrName>style.visibility</p:attrName>
                                        </p:attrNameLst>
                                      </p:cBhvr>
                                      <p:to>
                                        <p:strVal val="visible"/>
                                      </p:to>
                                    </p:set>
                                    <p:animEffect transition="in" filter="fade">
                                      <p:cBhvr>
                                        <p:cTn id="27" dur="1000"/>
                                        <p:tgtEl>
                                          <p:spTgt spid="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21"/>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2100">
                <a:solidFill>
                  <a:srgbClr val="000000"/>
                </a:solidFill>
              </a:rPr>
              <a:t>Generically, if </a:t>
            </a:r>
            <a:r>
              <a:rPr lang="en" sz="2100" i="1">
                <a:solidFill>
                  <a:srgbClr val="000000"/>
                </a:solidFill>
              </a:rPr>
              <a:t>P(A | B) = P(A)</a:t>
            </a:r>
            <a:r>
              <a:rPr lang="en" sz="2100">
                <a:solidFill>
                  <a:srgbClr val="000000"/>
                </a:solidFill>
              </a:rPr>
              <a:t> then the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said to be independent.</a:t>
            </a:r>
            <a:endParaRPr sz="2100">
              <a:solidFill>
                <a:srgbClr val="000000"/>
              </a:solidFill>
            </a:endParaRPr>
          </a:p>
        </p:txBody>
      </p:sp>
      <p:sp>
        <p:nvSpPr>
          <p:cNvPr id="913" name="Google Shape;913;p121"/>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 (cont.)</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22"/>
          <p:cNvSpPr txBox="1">
            <a:spLocks noGrp="1"/>
          </p:cNvSpPr>
          <p:nvPr>
            <p:ph type="body" idx="1"/>
          </p:nvPr>
        </p:nvSpPr>
        <p:spPr>
          <a:xfrm>
            <a:off x="1981200" y="2364525"/>
            <a:ext cx="7899000" cy="5592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Conceptually: Giving </a:t>
            </a:r>
            <a:r>
              <a:rPr lang="en" sz="2100" i="1">
                <a:solidFill>
                  <a:srgbClr val="000000"/>
                </a:solidFill>
              </a:rPr>
              <a:t>B</a:t>
            </a:r>
            <a:r>
              <a:rPr lang="en" sz="2100">
                <a:solidFill>
                  <a:srgbClr val="000000"/>
                </a:solidFill>
              </a:rPr>
              <a:t> doesn’t tell us anything about </a:t>
            </a:r>
            <a:r>
              <a:rPr lang="en" sz="2100" i="1">
                <a:solidFill>
                  <a:srgbClr val="000000"/>
                </a:solidFill>
              </a:rPr>
              <a:t>A</a:t>
            </a:r>
            <a:r>
              <a:rPr lang="en" sz="2100">
                <a:solidFill>
                  <a:srgbClr val="000000"/>
                </a:solidFill>
              </a:rPr>
              <a:t>.</a:t>
            </a:r>
            <a:endParaRPr sz="2100">
              <a:solidFill>
                <a:srgbClr val="000000"/>
              </a:solidFill>
            </a:endParaRPr>
          </a:p>
        </p:txBody>
      </p:sp>
      <p:sp>
        <p:nvSpPr>
          <p:cNvPr id="919" name="Google Shape;919;p122"/>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2100">
                <a:solidFill>
                  <a:srgbClr val="000000"/>
                </a:solidFill>
              </a:rPr>
              <a:t>Generically, if </a:t>
            </a:r>
            <a:r>
              <a:rPr lang="en" sz="2100" i="1">
                <a:solidFill>
                  <a:srgbClr val="000000"/>
                </a:solidFill>
              </a:rPr>
              <a:t>P(A | B) = P(A)</a:t>
            </a:r>
            <a:r>
              <a:rPr lang="en" sz="2100">
                <a:solidFill>
                  <a:srgbClr val="000000"/>
                </a:solidFill>
              </a:rPr>
              <a:t> then the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said to be independent.</a:t>
            </a:r>
            <a:endParaRPr sz="2100">
              <a:solidFill>
                <a:srgbClr val="000000"/>
              </a:solidFill>
            </a:endParaRPr>
          </a:p>
        </p:txBody>
      </p:sp>
      <p:sp>
        <p:nvSpPr>
          <p:cNvPr id="920" name="Google Shape;920;p122"/>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 (cont.)</a:t>
            </a:r>
            <a:endParaRPr>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8"/>
                                        </p:tgtEl>
                                        <p:attrNameLst>
                                          <p:attrName>style.visibility</p:attrName>
                                        </p:attrNameLst>
                                      </p:cBhvr>
                                      <p:to>
                                        <p:strVal val="visible"/>
                                      </p:to>
                                    </p:set>
                                    <p:animEffect transition="in" filter="fade">
                                      <p:cBhvr>
                                        <p:cTn id="7" dur="1000"/>
                                        <p:tgtEl>
                                          <p:spTgt spid="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123"/>
          <p:cNvSpPr txBox="1">
            <a:spLocks noGrp="1"/>
          </p:cNvSpPr>
          <p:nvPr>
            <p:ph type="body" idx="1"/>
          </p:nvPr>
        </p:nvSpPr>
        <p:spPr>
          <a:xfrm>
            <a:off x="1981200" y="2923725"/>
            <a:ext cx="7899000" cy="11430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Mathematically: We know that if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independent, </a:t>
            </a:r>
            <a:r>
              <a:rPr lang="en" sz="2100" i="1">
                <a:solidFill>
                  <a:srgbClr val="000000"/>
                </a:solidFill>
              </a:rPr>
              <a:t>P(A and B) = P(A) x P(B)</a:t>
            </a:r>
            <a:r>
              <a:rPr lang="en" sz="2100">
                <a:solidFill>
                  <a:srgbClr val="000000"/>
                </a:solidFill>
              </a:rPr>
              <a:t>. Then,</a:t>
            </a:r>
            <a:br>
              <a:rPr lang="en" sz="2100">
                <a:solidFill>
                  <a:srgbClr val="000000"/>
                </a:solidFill>
              </a:rPr>
            </a:br>
            <a:endParaRPr sz="2100">
              <a:solidFill>
                <a:srgbClr val="000000"/>
              </a:solidFill>
            </a:endParaRPr>
          </a:p>
        </p:txBody>
      </p:sp>
      <p:sp>
        <p:nvSpPr>
          <p:cNvPr id="926" name="Google Shape;926;p123"/>
          <p:cNvSpPr txBox="1">
            <a:spLocks noGrp="1"/>
          </p:cNvSpPr>
          <p:nvPr>
            <p:ph type="body" idx="1"/>
          </p:nvPr>
        </p:nvSpPr>
        <p:spPr>
          <a:xfrm>
            <a:off x="1981200" y="2364525"/>
            <a:ext cx="7899000" cy="559200"/>
          </a:xfrm>
          <a:prstGeom prst="rect">
            <a:avLst/>
          </a:prstGeom>
        </p:spPr>
        <p:txBody>
          <a:bodyPr spcFirstLastPara="1" vert="horz" wrap="square" lIns="91425" tIns="91425" rIns="91425" bIns="91425" rtlCol="0" anchor="t" anchorCtr="0">
            <a:noAutofit/>
          </a:bodyPr>
          <a:lstStyle/>
          <a:p>
            <a:pPr indent="-361950">
              <a:lnSpc>
                <a:spcPct val="115000"/>
              </a:lnSpc>
              <a:buClr>
                <a:srgbClr val="000000"/>
              </a:buClr>
              <a:buSzPts val="2100"/>
            </a:pPr>
            <a:r>
              <a:rPr lang="en" sz="2100">
                <a:solidFill>
                  <a:srgbClr val="000000"/>
                </a:solidFill>
              </a:rPr>
              <a:t>Conceptually: Giving </a:t>
            </a:r>
            <a:r>
              <a:rPr lang="en" sz="2100" i="1">
                <a:solidFill>
                  <a:srgbClr val="000000"/>
                </a:solidFill>
              </a:rPr>
              <a:t>B</a:t>
            </a:r>
            <a:r>
              <a:rPr lang="en" sz="2100">
                <a:solidFill>
                  <a:srgbClr val="000000"/>
                </a:solidFill>
              </a:rPr>
              <a:t> doesn’t tell us anything about </a:t>
            </a:r>
            <a:r>
              <a:rPr lang="en" sz="2100" i="1">
                <a:solidFill>
                  <a:srgbClr val="000000"/>
                </a:solidFill>
              </a:rPr>
              <a:t>A</a:t>
            </a:r>
            <a:r>
              <a:rPr lang="en" sz="2100">
                <a:solidFill>
                  <a:srgbClr val="000000"/>
                </a:solidFill>
              </a:rPr>
              <a:t>.</a:t>
            </a:r>
            <a:endParaRPr sz="2100">
              <a:solidFill>
                <a:srgbClr val="000000"/>
              </a:solidFill>
            </a:endParaRPr>
          </a:p>
        </p:txBody>
      </p:sp>
      <p:sp>
        <p:nvSpPr>
          <p:cNvPr id="927" name="Google Shape;927;p123"/>
          <p:cNvSpPr txBox="1">
            <a:spLocks noGrp="1"/>
          </p:cNvSpPr>
          <p:nvPr>
            <p:ph type="body" idx="1"/>
          </p:nvPr>
        </p:nvSpPr>
        <p:spPr>
          <a:xfrm>
            <a:off x="1981200" y="1453225"/>
            <a:ext cx="7899000" cy="829500"/>
          </a:xfrm>
          <a:prstGeom prst="rect">
            <a:avLst/>
          </a:prstGeom>
        </p:spPr>
        <p:txBody>
          <a:bodyPr spcFirstLastPara="1" vert="horz" wrap="square" lIns="91425" tIns="91425" rIns="91425" bIns="91425" rtlCol="0" anchor="t" anchorCtr="0">
            <a:noAutofit/>
          </a:bodyPr>
          <a:lstStyle/>
          <a:p>
            <a:pPr marL="0" indent="0">
              <a:lnSpc>
                <a:spcPct val="115000"/>
              </a:lnSpc>
              <a:spcAft>
                <a:spcPts val="1000"/>
              </a:spcAft>
              <a:buNone/>
            </a:pPr>
            <a:r>
              <a:rPr lang="en" sz="2100">
                <a:solidFill>
                  <a:srgbClr val="000000"/>
                </a:solidFill>
              </a:rPr>
              <a:t>Generically, if </a:t>
            </a:r>
            <a:r>
              <a:rPr lang="en" sz="2100" i="1">
                <a:solidFill>
                  <a:srgbClr val="000000"/>
                </a:solidFill>
              </a:rPr>
              <a:t>P(A | B) = P(A)</a:t>
            </a:r>
            <a:r>
              <a:rPr lang="en" sz="2100">
                <a:solidFill>
                  <a:srgbClr val="000000"/>
                </a:solidFill>
              </a:rPr>
              <a:t> then the events </a:t>
            </a:r>
            <a:r>
              <a:rPr lang="en" sz="2100" i="1">
                <a:solidFill>
                  <a:srgbClr val="000000"/>
                </a:solidFill>
              </a:rPr>
              <a:t>A</a:t>
            </a:r>
            <a:r>
              <a:rPr lang="en" sz="2100">
                <a:solidFill>
                  <a:srgbClr val="000000"/>
                </a:solidFill>
              </a:rPr>
              <a:t> and </a:t>
            </a:r>
            <a:r>
              <a:rPr lang="en" sz="2100" i="1">
                <a:solidFill>
                  <a:srgbClr val="000000"/>
                </a:solidFill>
              </a:rPr>
              <a:t>B</a:t>
            </a:r>
            <a:r>
              <a:rPr lang="en" sz="2100">
                <a:solidFill>
                  <a:srgbClr val="000000"/>
                </a:solidFill>
              </a:rPr>
              <a:t> are said to be independent.</a:t>
            </a:r>
            <a:endParaRPr sz="2100">
              <a:solidFill>
                <a:srgbClr val="000000"/>
              </a:solidFill>
            </a:endParaRPr>
          </a:p>
        </p:txBody>
      </p:sp>
      <p:sp>
        <p:nvSpPr>
          <p:cNvPr id="928" name="Google Shape;928;p123"/>
          <p:cNvSpPr txBox="1">
            <a:spLocks noGrp="1"/>
          </p:cNvSpPr>
          <p:nvPr>
            <p:ph type="title"/>
          </p:nvPr>
        </p:nvSpPr>
        <p:spPr>
          <a:xfrm>
            <a:off x="1981200" y="31021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Independence and</a:t>
            </a:r>
            <a:endParaRPr>
              <a:solidFill>
                <a:schemeClr val="accent1"/>
              </a:solidFill>
            </a:endParaRPr>
          </a:p>
          <a:p>
            <a:r>
              <a:rPr lang="en">
                <a:solidFill>
                  <a:schemeClr val="accent1"/>
                </a:solidFill>
              </a:rPr>
              <a:t>conditional probabilities (cont.)</a:t>
            </a:r>
            <a:endParaRPr>
              <a:solidFill>
                <a:schemeClr val="accent1"/>
              </a:solidFill>
            </a:endParaRPr>
          </a:p>
        </p:txBody>
      </p:sp>
      <p:pic>
        <p:nvPicPr>
          <p:cNvPr id="929" name="Google Shape;929;p123"/>
          <p:cNvPicPr preferRelativeResize="0"/>
          <p:nvPr/>
        </p:nvPicPr>
        <p:blipFill>
          <a:blip r:embed="rId3">
            <a:alphaModFix/>
          </a:blip>
          <a:stretch>
            <a:fillRect/>
          </a:stretch>
        </p:blipFill>
        <p:spPr>
          <a:xfrm>
            <a:off x="2835325" y="3943998"/>
            <a:ext cx="5319300" cy="76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3" name="Google Shape;943;p125"/>
          <p:cNvSpPr txBox="1">
            <a:spLocks noGrp="1"/>
          </p:cNvSpPr>
          <p:nvPr>
            <p:ph type="body" idx="1"/>
          </p:nvPr>
        </p:nvSpPr>
        <p:spPr>
          <a:xfrm>
            <a:off x="1981200" y="1745815"/>
            <a:ext cx="7899000" cy="4104900"/>
          </a:xfrm>
          <a:prstGeom prst="rect">
            <a:avLst/>
          </a:prstGeom>
        </p:spPr>
        <p:txBody>
          <a:bodyPr spcFirstLastPara="1" vert="horz" wrap="square" lIns="91425" tIns="91425" rIns="91425" bIns="91425" rtlCol="0" anchor="t" anchorCtr="0">
            <a:noAutofit/>
          </a:bodyPr>
          <a:lstStyle/>
          <a:p>
            <a:pPr indent="-361950">
              <a:lnSpc>
                <a:spcPct val="100000"/>
              </a:lnSpc>
              <a:spcBef>
                <a:spcPts val="0"/>
              </a:spcBef>
              <a:buSzPts val="2100"/>
            </a:pPr>
            <a:r>
              <a:rPr lang="en" sz="2100"/>
              <a:t>Assume that half of the population </a:t>
            </a:r>
            <a:br>
              <a:rPr lang="en" sz="2100"/>
            </a:br>
            <a:r>
              <a:rPr lang="en" sz="2100"/>
              <a:t>of interest is used to protracted</a:t>
            </a:r>
            <a:br>
              <a:rPr lang="en" sz="2100"/>
            </a:br>
            <a:r>
              <a:rPr lang="en" sz="2100"/>
              <a:t>Sun exposures.</a:t>
            </a:r>
            <a:endParaRPr sz="2100"/>
          </a:p>
          <a:p>
            <a:pPr indent="-361950">
              <a:lnSpc>
                <a:spcPct val="100000"/>
              </a:lnSpc>
              <a:spcBef>
                <a:spcPts val="1000"/>
              </a:spcBef>
              <a:buSzPts val="2100"/>
            </a:pPr>
            <a:r>
              <a:rPr lang="en" sz="2100"/>
              <a:t>Only 90% among them uses solar Cream.</a:t>
            </a:r>
            <a:endParaRPr sz="2100"/>
          </a:p>
          <a:p>
            <a:pPr indent="-361950">
              <a:lnSpc>
                <a:spcPct val="100000"/>
              </a:lnSpc>
              <a:spcBef>
                <a:spcPts val="1000"/>
              </a:spcBef>
              <a:buSzPts val="2100"/>
            </a:pPr>
            <a:r>
              <a:rPr lang="en" sz="2100"/>
              <a:t>The risk of developing Melanoma, for people used to protracted solar exposure but using sun protection is 2.6%</a:t>
            </a:r>
            <a:endParaRPr sz="2100"/>
          </a:p>
          <a:p>
            <a:pPr marL="0" indent="0">
              <a:lnSpc>
                <a:spcPct val="115000"/>
              </a:lnSpc>
              <a:spcBef>
                <a:spcPts val="1000"/>
              </a:spcBef>
              <a:buNone/>
            </a:pPr>
            <a:endParaRPr sz="2100" i="1">
              <a:solidFill>
                <a:schemeClr val="accent1"/>
              </a:solidFill>
            </a:endParaRPr>
          </a:p>
          <a:p>
            <a:pPr marL="0" indent="0">
              <a:lnSpc>
                <a:spcPct val="115000"/>
              </a:lnSpc>
              <a:spcBef>
                <a:spcPts val="1000"/>
              </a:spcBef>
              <a:buNone/>
            </a:pPr>
            <a:r>
              <a:rPr lang="en" sz="2100" i="1">
                <a:solidFill>
                  <a:schemeClr val="accent1"/>
                </a:solidFill>
              </a:rPr>
              <a:t>What is the probability that a randomly selected person in the population is used to protracted solar exposure, uses solar cream and has developed skin cancer?</a:t>
            </a:r>
            <a:endParaRPr sz="2100" i="1">
              <a:solidFill>
                <a:schemeClr val="accent1"/>
              </a:solidFill>
            </a:endParaRPr>
          </a:p>
          <a:p>
            <a:pPr marL="0" indent="0">
              <a:lnSpc>
                <a:spcPct val="115000"/>
              </a:lnSpc>
              <a:spcBef>
                <a:spcPts val="1000"/>
              </a:spcBef>
              <a:spcAft>
                <a:spcPts val="1000"/>
              </a:spcAft>
              <a:buNone/>
            </a:pPr>
            <a:br>
              <a:rPr lang="en" sz="2100"/>
            </a:br>
            <a:endParaRPr sz="2100"/>
          </a:p>
        </p:txBody>
      </p:sp>
      <p:sp>
        <p:nvSpPr>
          <p:cNvPr id="946" name="Google Shape;946;p125"/>
          <p:cNvSpPr txBox="1">
            <a:spLocks noGrp="1"/>
          </p:cNvSpPr>
          <p:nvPr>
            <p:ph type="title"/>
          </p:nvPr>
        </p:nvSpPr>
        <p:spPr>
          <a:xfrm>
            <a:off x="1981200" y="142228"/>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General multiplication rule for more than 2 variables - example</a:t>
            </a:r>
            <a:endParaRPr dirty="0">
              <a:solidFill>
                <a:schemeClr val="accent1"/>
              </a:solidFill>
            </a:endParaRPr>
          </a:p>
        </p:txBody>
      </p:sp>
      <p:pic>
        <p:nvPicPr>
          <p:cNvPr id="15" name="Google Shape;959;p126">
            <a:extLst>
              <a:ext uri="{FF2B5EF4-FFF2-40B4-BE49-F238E27FC236}">
                <a16:creationId xmlns:a16="http://schemas.microsoft.com/office/drawing/2014/main" id="{C0E08F9A-C8AC-4FE1-83FD-53EC0F8DE7DB}"/>
              </a:ext>
            </a:extLst>
          </p:cNvPr>
          <p:cNvPicPr preferRelativeResize="0"/>
          <p:nvPr/>
        </p:nvPicPr>
        <p:blipFill>
          <a:blip r:embed="rId3">
            <a:alphaModFix/>
          </a:blip>
          <a:stretch>
            <a:fillRect/>
          </a:stretch>
        </p:blipFill>
        <p:spPr>
          <a:xfrm>
            <a:off x="8573050" y="454390"/>
            <a:ext cx="1706550" cy="1706550"/>
          </a:xfrm>
          <a:prstGeom prst="rect">
            <a:avLst/>
          </a:prstGeom>
          <a:noFill/>
          <a:ln>
            <a:noFill/>
          </a:ln>
        </p:spPr>
      </p:pic>
      <p:pic>
        <p:nvPicPr>
          <p:cNvPr id="16" name="Google Shape;961;p126">
            <a:extLst>
              <a:ext uri="{FF2B5EF4-FFF2-40B4-BE49-F238E27FC236}">
                <a16:creationId xmlns:a16="http://schemas.microsoft.com/office/drawing/2014/main" id="{6D7DA24D-44FF-4898-8F83-C80CD433C2C5}"/>
              </a:ext>
            </a:extLst>
          </p:cNvPr>
          <p:cNvPicPr preferRelativeResize="0"/>
          <p:nvPr/>
        </p:nvPicPr>
        <p:blipFill rotWithShape="1">
          <a:blip r:embed="rId4">
            <a:alphaModFix/>
          </a:blip>
          <a:srcRect l="25996" t="10724" r="27020" b="13049"/>
          <a:stretch/>
        </p:blipFill>
        <p:spPr>
          <a:xfrm>
            <a:off x="7278700" y="1423440"/>
            <a:ext cx="946600" cy="1535800"/>
          </a:xfrm>
          <a:prstGeom prst="rect">
            <a:avLst/>
          </a:prstGeom>
          <a:noFill/>
          <a:ln>
            <a:noFill/>
          </a:ln>
        </p:spPr>
      </p:pic>
      <p:sp>
        <p:nvSpPr>
          <p:cNvPr id="17" name="Google Shape;962;p126">
            <a:extLst>
              <a:ext uri="{FF2B5EF4-FFF2-40B4-BE49-F238E27FC236}">
                <a16:creationId xmlns:a16="http://schemas.microsoft.com/office/drawing/2014/main" id="{98A42305-652D-4FE9-8257-DD7E9D56511B}"/>
              </a:ext>
            </a:extLst>
          </p:cNvPr>
          <p:cNvSpPr/>
          <p:nvPr/>
        </p:nvSpPr>
        <p:spPr>
          <a:xfrm>
            <a:off x="7809975" y="2247940"/>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C</a:t>
            </a:r>
            <a:endParaRPr sz="1900" b="1"/>
          </a:p>
        </p:txBody>
      </p:sp>
      <p:sp>
        <p:nvSpPr>
          <p:cNvPr id="18" name="Google Shape;964;p126">
            <a:extLst>
              <a:ext uri="{FF2B5EF4-FFF2-40B4-BE49-F238E27FC236}">
                <a16:creationId xmlns:a16="http://schemas.microsoft.com/office/drawing/2014/main" id="{3D924469-51D7-48F8-BC71-93FB326C3119}"/>
              </a:ext>
            </a:extLst>
          </p:cNvPr>
          <p:cNvSpPr/>
          <p:nvPr/>
        </p:nvSpPr>
        <p:spPr>
          <a:xfrm>
            <a:off x="8419575" y="1333540"/>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S</a:t>
            </a:r>
            <a:endParaRPr sz="1900" b="1"/>
          </a:p>
        </p:txBody>
      </p:sp>
      <p:sp>
        <p:nvSpPr>
          <p:cNvPr id="19" name="Google Shape;965;p126">
            <a:extLst>
              <a:ext uri="{FF2B5EF4-FFF2-40B4-BE49-F238E27FC236}">
                <a16:creationId xmlns:a16="http://schemas.microsoft.com/office/drawing/2014/main" id="{1F73EF95-0FE5-44B2-8B62-44A8D7B8F409}"/>
              </a:ext>
            </a:extLst>
          </p:cNvPr>
          <p:cNvSpPr/>
          <p:nvPr/>
        </p:nvSpPr>
        <p:spPr>
          <a:xfrm>
            <a:off x="9105375" y="2247940"/>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M</a:t>
            </a:r>
            <a:endParaRPr sz="1900" b="1"/>
          </a:p>
        </p:txBody>
      </p:sp>
      <p:pic>
        <p:nvPicPr>
          <p:cNvPr id="20" name="Google Shape;966;p126">
            <a:extLst>
              <a:ext uri="{FF2B5EF4-FFF2-40B4-BE49-F238E27FC236}">
                <a16:creationId xmlns:a16="http://schemas.microsoft.com/office/drawing/2014/main" id="{71392B31-CEB6-4E1C-8A7C-B837D05EECF4}"/>
              </a:ext>
            </a:extLst>
          </p:cNvPr>
          <p:cNvPicPr preferRelativeResize="0"/>
          <p:nvPr/>
        </p:nvPicPr>
        <p:blipFill>
          <a:blip r:embed="rId5">
            <a:alphaModFix/>
          </a:blip>
          <a:stretch>
            <a:fillRect/>
          </a:stretch>
        </p:blipFill>
        <p:spPr>
          <a:xfrm>
            <a:off x="9400575" y="2121040"/>
            <a:ext cx="1219200" cy="1219200"/>
          </a:xfrm>
          <a:prstGeom prst="rect">
            <a:avLst/>
          </a:prstGeom>
          <a:noFill/>
          <a:ln>
            <a:noFill/>
          </a:ln>
        </p:spPr>
      </p:pic>
      <p:cxnSp>
        <p:nvCxnSpPr>
          <p:cNvPr id="21" name="Google Shape;967;p126">
            <a:extLst>
              <a:ext uri="{FF2B5EF4-FFF2-40B4-BE49-F238E27FC236}">
                <a16:creationId xmlns:a16="http://schemas.microsoft.com/office/drawing/2014/main" id="{2D9A5314-A0D1-41B6-807F-E2C2EEE278E9}"/>
              </a:ext>
            </a:extLst>
          </p:cNvPr>
          <p:cNvCxnSpPr>
            <a:endCxn id="17" idx="7"/>
          </p:cNvCxnSpPr>
          <p:nvPr/>
        </p:nvCxnSpPr>
        <p:spPr>
          <a:xfrm flipH="1">
            <a:off x="8387148" y="1916232"/>
            <a:ext cx="264300" cy="419400"/>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968;p126">
            <a:extLst>
              <a:ext uri="{FF2B5EF4-FFF2-40B4-BE49-F238E27FC236}">
                <a16:creationId xmlns:a16="http://schemas.microsoft.com/office/drawing/2014/main" id="{504711DA-0844-4938-9EA1-1E556DD6CEA3}"/>
              </a:ext>
            </a:extLst>
          </p:cNvPr>
          <p:cNvCxnSpPr>
            <a:endCxn id="19" idx="1"/>
          </p:cNvCxnSpPr>
          <p:nvPr/>
        </p:nvCxnSpPr>
        <p:spPr>
          <a:xfrm>
            <a:off x="8921802" y="1925832"/>
            <a:ext cx="282600" cy="4098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969;p126">
            <a:extLst>
              <a:ext uri="{FF2B5EF4-FFF2-40B4-BE49-F238E27FC236}">
                <a16:creationId xmlns:a16="http://schemas.microsoft.com/office/drawing/2014/main" id="{A6FC8277-8399-4D87-89F2-085B47D5979A}"/>
              </a:ext>
            </a:extLst>
          </p:cNvPr>
          <p:cNvCxnSpPr>
            <a:stCxn id="17" idx="6"/>
            <a:endCxn id="19" idx="2"/>
          </p:cNvCxnSpPr>
          <p:nvPr/>
        </p:nvCxnSpPr>
        <p:spPr>
          <a:xfrm>
            <a:off x="8486175" y="2547340"/>
            <a:ext cx="619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3">
                                            <p:txEl>
                                              <p:pRg st="0" end="0"/>
                                            </p:txEl>
                                          </p:spTgt>
                                        </p:tgtEl>
                                        <p:attrNameLst>
                                          <p:attrName>style.visibility</p:attrName>
                                        </p:attrNameLst>
                                      </p:cBhvr>
                                      <p:to>
                                        <p:strVal val="visible"/>
                                      </p:to>
                                    </p:set>
                                    <p:animEffect transition="in" filter="fade">
                                      <p:cBhvr>
                                        <p:cTn id="7" dur="1000"/>
                                        <p:tgtEl>
                                          <p:spTgt spid="9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3">
                                            <p:txEl>
                                              <p:pRg st="1" end="1"/>
                                            </p:txEl>
                                          </p:spTgt>
                                        </p:tgtEl>
                                        <p:attrNameLst>
                                          <p:attrName>style.visibility</p:attrName>
                                        </p:attrNameLst>
                                      </p:cBhvr>
                                      <p:to>
                                        <p:strVal val="visible"/>
                                      </p:to>
                                    </p:set>
                                    <p:animEffect transition="in" filter="fade">
                                      <p:cBhvr>
                                        <p:cTn id="12" dur="1000"/>
                                        <p:tgtEl>
                                          <p:spTgt spid="9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3">
                                            <p:txEl>
                                              <p:pRg st="2" end="2"/>
                                            </p:txEl>
                                          </p:spTgt>
                                        </p:tgtEl>
                                        <p:attrNameLst>
                                          <p:attrName>style.visibility</p:attrName>
                                        </p:attrNameLst>
                                      </p:cBhvr>
                                      <p:to>
                                        <p:strVal val="visible"/>
                                      </p:to>
                                    </p:set>
                                    <p:animEffect transition="in" filter="fade">
                                      <p:cBhvr>
                                        <p:cTn id="17" dur="1000"/>
                                        <p:tgtEl>
                                          <p:spTgt spid="9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3">
                                            <p:txEl>
                                              <p:pRg st="4" end="4"/>
                                            </p:txEl>
                                          </p:spTgt>
                                        </p:tgtEl>
                                        <p:attrNameLst>
                                          <p:attrName>style.visibility</p:attrName>
                                        </p:attrNameLst>
                                      </p:cBhvr>
                                      <p:to>
                                        <p:strVal val="visible"/>
                                      </p:to>
                                    </p:set>
                                    <p:animEffect transition="in" filter="fade">
                                      <p:cBhvr>
                                        <p:cTn id="22" dur="1000"/>
                                        <p:tgtEl>
                                          <p:spTgt spid="9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3">
                                            <p:txEl>
                                              <p:pRg st="5" end="5"/>
                                            </p:txEl>
                                          </p:spTgt>
                                        </p:tgtEl>
                                        <p:attrNameLst>
                                          <p:attrName>style.visibility</p:attrName>
                                        </p:attrNameLst>
                                      </p:cBhvr>
                                      <p:to>
                                        <p:strVal val="visible"/>
                                      </p:to>
                                    </p:set>
                                    <p:animEffect transition="in" filter="fade">
                                      <p:cBhvr>
                                        <p:cTn id="27" dur="1000"/>
                                        <p:tgtEl>
                                          <p:spTgt spid="9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92"/>
          <p:cNvSpPr txBox="1">
            <a:spLocks noGrp="1"/>
          </p:cNvSpPr>
          <p:nvPr>
            <p:ph type="body" idx="1"/>
          </p:nvPr>
        </p:nvSpPr>
        <p:spPr>
          <a:xfrm>
            <a:off x="1963025" y="1397215"/>
            <a:ext cx="8045042" cy="1321650"/>
          </a:xfrm>
          <a:prstGeom prst="rect">
            <a:avLst/>
          </a:prstGeom>
        </p:spPr>
        <p:txBody>
          <a:bodyPr spcFirstLastPara="1" vert="horz" wrap="square" lIns="68569" tIns="68569" rIns="68569" bIns="68569" rtlCol="0" anchor="t" anchorCtr="0">
            <a:noAutofit/>
          </a:bodyPr>
          <a:lstStyle/>
          <a:p>
            <a:pPr indent="-271463">
              <a:lnSpc>
                <a:spcPct val="115000"/>
              </a:lnSpc>
              <a:buClr>
                <a:srgbClr val="000000"/>
              </a:buClr>
              <a:buSzPts val="2100"/>
            </a:pPr>
            <a:r>
              <a:rPr lang="en-GB" sz="2100" dirty="0"/>
              <a:t>If X and Y are discrete, we can define the </a:t>
            </a:r>
            <a:r>
              <a:rPr lang="en-GB" sz="2100" i="1" dirty="0">
                <a:solidFill>
                  <a:schemeClr val="accent1"/>
                </a:solidFill>
              </a:rPr>
              <a:t>joint probability mass function </a:t>
            </a:r>
            <a:r>
              <a:rPr lang="en-GB" sz="2100" dirty="0">
                <a:solidFill>
                  <a:schemeClr val="accent1"/>
                </a:solidFill>
              </a:rPr>
              <a:t>(</a:t>
            </a:r>
            <a:r>
              <a:rPr lang="en-GB" sz="2100" dirty="0" err="1">
                <a:solidFill>
                  <a:schemeClr val="accent1"/>
                </a:solidFill>
              </a:rPr>
              <a:t>pmf</a:t>
            </a:r>
            <a:r>
              <a:rPr lang="en-GB" sz="2100" dirty="0">
                <a:solidFill>
                  <a:schemeClr val="accent1"/>
                </a:solidFill>
              </a:rPr>
              <a:t>)</a:t>
            </a:r>
            <a:r>
              <a:rPr lang="en-GB" sz="2100" dirty="0"/>
              <a:t>, which assigns a probability to each pair of values (</a:t>
            </a:r>
            <a:r>
              <a:rPr lang="en-GB" sz="2100" dirty="0" err="1"/>
              <a:t>x,y</a:t>
            </a:r>
            <a:r>
              <a:rPr lang="en-GB" sz="2100" dirty="0"/>
              <a:t>)</a:t>
            </a:r>
          </a:p>
          <a:p>
            <a:pPr marL="0" indent="0">
              <a:lnSpc>
                <a:spcPct val="115000"/>
              </a:lnSpc>
              <a:buNone/>
            </a:pPr>
            <a:endParaRPr sz="2100" dirty="0">
              <a:solidFill>
                <a:srgbClr val="000000"/>
              </a:solidFill>
            </a:endParaRPr>
          </a:p>
          <a:p>
            <a:pPr marL="0" indent="0">
              <a:lnSpc>
                <a:spcPct val="115000"/>
              </a:lnSpc>
              <a:buNone/>
            </a:pPr>
            <a:endParaRPr sz="2100" dirty="0">
              <a:solidFill>
                <a:srgbClr val="000000"/>
              </a:solidFill>
            </a:endParaRPr>
          </a:p>
        </p:txBody>
      </p:sp>
      <p:sp>
        <p:nvSpPr>
          <p:cNvPr id="658" name="Google Shape;658;p92"/>
          <p:cNvSpPr txBox="1">
            <a:spLocks noGrp="1"/>
          </p:cNvSpPr>
          <p:nvPr>
            <p:ph type="title"/>
          </p:nvPr>
        </p:nvSpPr>
        <p:spPr>
          <a:xfrm>
            <a:off x="2202031" y="448868"/>
            <a:ext cx="7178706" cy="857250"/>
          </a:xfrm>
          <a:prstGeom prst="rect">
            <a:avLst/>
          </a:prstGeom>
        </p:spPr>
        <p:txBody>
          <a:bodyPr spcFirstLastPara="1" vert="horz" wrap="square" lIns="68569" tIns="68569" rIns="68569" bIns="68569" rtlCol="0" anchor="b" anchorCtr="0">
            <a:noAutofit/>
          </a:bodyPr>
          <a:lstStyle/>
          <a:p>
            <a:r>
              <a:rPr lang="en" dirty="0">
                <a:solidFill>
                  <a:schemeClr val="accent1"/>
                </a:solidFill>
              </a:rPr>
              <a:t>Joint probability mass function</a:t>
            </a:r>
            <a:endParaRPr dirty="0">
              <a:solidFill>
                <a:schemeClr val="accent1"/>
              </a:solidFill>
            </a:endParaRPr>
          </a:p>
        </p:txBody>
      </p:sp>
      <p:sp>
        <p:nvSpPr>
          <p:cNvPr id="659" name="Google Shape;659;p92"/>
          <p:cNvSpPr txBox="1">
            <a:spLocks noGrp="1"/>
          </p:cNvSpPr>
          <p:nvPr>
            <p:ph type="body" idx="1"/>
          </p:nvPr>
        </p:nvSpPr>
        <p:spPr>
          <a:xfrm>
            <a:off x="1963024" y="3015663"/>
            <a:ext cx="8045041" cy="1183050"/>
          </a:xfrm>
          <a:prstGeom prst="rect">
            <a:avLst/>
          </a:prstGeom>
        </p:spPr>
        <p:txBody>
          <a:bodyPr spcFirstLastPara="1" vert="horz" wrap="square" lIns="68569" tIns="68569" rIns="68569" bIns="68569" rtlCol="0" anchor="t" anchorCtr="0">
            <a:noAutofit/>
          </a:bodyPr>
          <a:lstStyle/>
          <a:p>
            <a:pPr indent="-261938">
              <a:lnSpc>
                <a:spcPct val="115000"/>
              </a:lnSpc>
              <a:buClr>
                <a:srgbClr val="000000"/>
              </a:buClr>
              <a:buSzPts val="1900"/>
            </a:pPr>
            <a:r>
              <a:rPr lang="en" sz="2100" dirty="0">
                <a:solidFill>
                  <a:srgbClr val="000000"/>
                </a:solidFill>
              </a:rPr>
              <a:t>The probability distribution for the genders of two children can be described it by a two-way probability table </a:t>
            </a:r>
            <a:endParaRPr sz="2100" dirty="0">
              <a:solidFill>
                <a:srgbClr val="000000"/>
              </a:solidFill>
            </a:endParaRPr>
          </a:p>
          <a:p>
            <a:pPr indent="0">
              <a:lnSpc>
                <a:spcPct val="115000"/>
              </a:lnSpc>
              <a:buNone/>
            </a:pPr>
            <a:endParaRPr sz="2100" dirty="0">
              <a:solidFill>
                <a:srgbClr val="000000"/>
              </a:solidFill>
            </a:endParaRPr>
          </a:p>
        </p:txBody>
      </p:sp>
      <p:pic>
        <p:nvPicPr>
          <p:cNvPr id="661" name="Google Shape;661;p92"/>
          <p:cNvPicPr preferRelativeResize="0"/>
          <p:nvPr/>
        </p:nvPicPr>
        <p:blipFill rotWithShape="1">
          <a:blip r:embed="rId3">
            <a:alphaModFix/>
          </a:blip>
          <a:srcRect l="6041" t="41591" r="62259" b="25372"/>
          <a:stretch/>
        </p:blipFill>
        <p:spPr>
          <a:xfrm>
            <a:off x="4490807" y="4277735"/>
            <a:ext cx="2069984" cy="1183050"/>
          </a:xfrm>
          <a:prstGeom prst="rect">
            <a:avLst/>
          </a:prstGeom>
          <a:noFill/>
          <a:ln>
            <a:noFill/>
          </a:ln>
        </p:spPr>
      </p:pic>
    </p:spTree>
    <p:extLst>
      <p:ext uri="{BB962C8B-B14F-4D97-AF65-F5344CB8AC3E}">
        <p14:creationId xmlns:p14="http://schemas.microsoft.com/office/powerpoint/2010/main" val="2497739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3" name="Google Shape;943;p125"/>
          <p:cNvSpPr txBox="1">
            <a:spLocks noGrp="1"/>
          </p:cNvSpPr>
          <p:nvPr>
            <p:ph type="body" idx="1"/>
          </p:nvPr>
        </p:nvSpPr>
        <p:spPr>
          <a:xfrm>
            <a:off x="504562" y="1191300"/>
            <a:ext cx="7305413" cy="4251941"/>
          </a:xfrm>
          <a:prstGeom prst="rect">
            <a:avLst/>
          </a:prstGeom>
        </p:spPr>
        <p:txBody>
          <a:bodyPr spcFirstLastPara="1" vert="horz" wrap="square" lIns="91425" tIns="91425" rIns="91425" bIns="91425" rtlCol="0" anchor="t" anchorCtr="0">
            <a:noAutofit/>
          </a:bodyPr>
          <a:lstStyle/>
          <a:p>
            <a:pPr indent="-361950">
              <a:lnSpc>
                <a:spcPct val="100000"/>
              </a:lnSpc>
              <a:spcBef>
                <a:spcPts val="0"/>
              </a:spcBef>
              <a:buSzPts val="2100"/>
            </a:pPr>
            <a:r>
              <a:rPr lang="en" sz="1400" dirty="0"/>
              <a:t>Assume that half of the population of interest is used to protracted</a:t>
            </a:r>
            <a:br>
              <a:rPr lang="en" sz="1400" dirty="0"/>
            </a:br>
            <a:r>
              <a:rPr lang="en" sz="1400" dirty="0"/>
              <a:t>Sun exposures.</a:t>
            </a:r>
            <a:endParaRPr sz="1400" dirty="0"/>
          </a:p>
          <a:p>
            <a:pPr indent="-361950">
              <a:lnSpc>
                <a:spcPct val="100000"/>
              </a:lnSpc>
              <a:spcBef>
                <a:spcPts val="1000"/>
              </a:spcBef>
              <a:buSzPts val="2100"/>
            </a:pPr>
            <a:r>
              <a:rPr lang="en" sz="1400" dirty="0"/>
              <a:t>Only 90% among them uses solar Cream.</a:t>
            </a:r>
            <a:endParaRPr sz="1400" dirty="0"/>
          </a:p>
          <a:p>
            <a:pPr indent="-361950">
              <a:lnSpc>
                <a:spcPct val="100000"/>
              </a:lnSpc>
              <a:spcBef>
                <a:spcPts val="1000"/>
              </a:spcBef>
              <a:buSzPts val="2100"/>
            </a:pPr>
            <a:r>
              <a:rPr lang="en" sz="1400" dirty="0"/>
              <a:t>The risk of developing Melanoma, for people used to protracted solar exposure </a:t>
            </a:r>
            <a:br>
              <a:rPr lang="en" sz="1400" dirty="0"/>
            </a:br>
            <a:r>
              <a:rPr lang="en" sz="1400" dirty="0"/>
              <a:t>but using sun protection is 2.6%</a:t>
            </a:r>
            <a:endParaRPr sz="1400" dirty="0"/>
          </a:p>
          <a:p>
            <a:pPr marL="0" indent="0">
              <a:lnSpc>
                <a:spcPct val="115000"/>
              </a:lnSpc>
              <a:spcBef>
                <a:spcPts val="1000"/>
              </a:spcBef>
              <a:buNone/>
            </a:pPr>
            <a:r>
              <a:rPr lang="en" sz="1400" i="1" dirty="0">
                <a:solidFill>
                  <a:schemeClr val="accent1"/>
                </a:solidFill>
              </a:rPr>
              <a:t>What is the probability that a randomly selected person in the population is used to protracted solar exposure, uses solar cream and has developed skin cancer?</a:t>
            </a:r>
            <a:endParaRPr sz="1400" i="1" dirty="0">
              <a:solidFill>
                <a:schemeClr val="accent1"/>
              </a:solidFill>
            </a:endParaRPr>
          </a:p>
          <a:p>
            <a:pPr marL="0" indent="0">
              <a:lnSpc>
                <a:spcPct val="115000"/>
              </a:lnSpc>
              <a:spcBef>
                <a:spcPts val="1000"/>
              </a:spcBef>
              <a:spcAft>
                <a:spcPts val="1000"/>
              </a:spcAft>
              <a:buNone/>
            </a:pPr>
            <a:br>
              <a:rPr lang="en" sz="1400" dirty="0"/>
            </a:br>
            <a:endParaRPr sz="1400" dirty="0"/>
          </a:p>
        </p:txBody>
      </p:sp>
      <p:sp>
        <p:nvSpPr>
          <p:cNvPr id="946" name="Google Shape;946;p12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General multiplication rule for more than 2 variables - example</a:t>
            </a:r>
            <a:endParaRPr dirty="0">
              <a:solidFill>
                <a:schemeClr val="accent1"/>
              </a:solidFill>
            </a:endParaRPr>
          </a:p>
        </p:txBody>
      </p:sp>
      <p:pic>
        <p:nvPicPr>
          <p:cNvPr id="15" name="Google Shape;959;p126">
            <a:extLst>
              <a:ext uri="{FF2B5EF4-FFF2-40B4-BE49-F238E27FC236}">
                <a16:creationId xmlns:a16="http://schemas.microsoft.com/office/drawing/2014/main" id="{C0E08F9A-C8AC-4FE1-83FD-53EC0F8DE7DB}"/>
              </a:ext>
            </a:extLst>
          </p:cNvPr>
          <p:cNvPicPr preferRelativeResize="0"/>
          <p:nvPr/>
        </p:nvPicPr>
        <p:blipFill>
          <a:blip r:embed="rId3">
            <a:alphaModFix/>
          </a:blip>
          <a:stretch>
            <a:fillRect/>
          </a:stretch>
        </p:blipFill>
        <p:spPr>
          <a:xfrm>
            <a:off x="9640713" y="135981"/>
            <a:ext cx="1706550" cy="1706550"/>
          </a:xfrm>
          <a:prstGeom prst="rect">
            <a:avLst/>
          </a:prstGeom>
          <a:noFill/>
          <a:ln>
            <a:noFill/>
          </a:ln>
        </p:spPr>
      </p:pic>
      <p:pic>
        <p:nvPicPr>
          <p:cNvPr id="16" name="Google Shape;961;p126">
            <a:extLst>
              <a:ext uri="{FF2B5EF4-FFF2-40B4-BE49-F238E27FC236}">
                <a16:creationId xmlns:a16="http://schemas.microsoft.com/office/drawing/2014/main" id="{6D7DA24D-44FF-4898-8F83-C80CD433C2C5}"/>
              </a:ext>
            </a:extLst>
          </p:cNvPr>
          <p:cNvPicPr preferRelativeResize="0"/>
          <p:nvPr/>
        </p:nvPicPr>
        <p:blipFill rotWithShape="1">
          <a:blip r:embed="rId4">
            <a:alphaModFix/>
          </a:blip>
          <a:srcRect l="25996" t="10724" r="27020" b="13049"/>
          <a:stretch/>
        </p:blipFill>
        <p:spPr>
          <a:xfrm>
            <a:off x="8346363" y="1105031"/>
            <a:ext cx="946600" cy="1535800"/>
          </a:xfrm>
          <a:prstGeom prst="rect">
            <a:avLst/>
          </a:prstGeom>
          <a:noFill/>
          <a:ln>
            <a:noFill/>
          </a:ln>
        </p:spPr>
      </p:pic>
      <p:sp>
        <p:nvSpPr>
          <p:cNvPr id="17" name="Google Shape;962;p126">
            <a:extLst>
              <a:ext uri="{FF2B5EF4-FFF2-40B4-BE49-F238E27FC236}">
                <a16:creationId xmlns:a16="http://schemas.microsoft.com/office/drawing/2014/main" id="{98A42305-652D-4FE9-8257-DD7E9D56511B}"/>
              </a:ext>
            </a:extLst>
          </p:cNvPr>
          <p:cNvSpPr/>
          <p:nvPr/>
        </p:nvSpPr>
        <p:spPr>
          <a:xfrm>
            <a:off x="8877638" y="192953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C</a:t>
            </a:r>
            <a:endParaRPr sz="1900" b="1"/>
          </a:p>
        </p:txBody>
      </p:sp>
      <p:sp>
        <p:nvSpPr>
          <p:cNvPr id="18" name="Google Shape;964;p126">
            <a:extLst>
              <a:ext uri="{FF2B5EF4-FFF2-40B4-BE49-F238E27FC236}">
                <a16:creationId xmlns:a16="http://schemas.microsoft.com/office/drawing/2014/main" id="{3D924469-51D7-48F8-BC71-93FB326C3119}"/>
              </a:ext>
            </a:extLst>
          </p:cNvPr>
          <p:cNvSpPr/>
          <p:nvPr/>
        </p:nvSpPr>
        <p:spPr>
          <a:xfrm>
            <a:off x="9487238" y="101513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S</a:t>
            </a:r>
            <a:endParaRPr sz="1900" b="1"/>
          </a:p>
        </p:txBody>
      </p:sp>
      <p:sp>
        <p:nvSpPr>
          <p:cNvPr id="19" name="Google Shape;965;p126">
            <a:extLst>
              <a:ext uri="{FF2B5EF4-FFF2-40B4-BE49-F238E27FC236}">
                <a16:creationId xmlns:a16="http://schemas.microsoft.com/office/drawing/2014/main" id="{1F73EF95-0FE5-44B2-8B62-44A8D7B8F409}"/>
              </a:ext>
            </a:extLst>
          </p:cNvPr>
          <p:cNvSpPr/>
          <p:nvPr/>
        </p:nvSpPr>
        <p:spPr>
          <a:xfrm>
            <a:off x="10173038" y="192953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M</a:t>
            </a:r>
            <a:endParaRPr sz="1900" b="1"/>
          </a:p>
        </p:txBody>
      </p:sp>
      <p:pic>
        <p:nvPicPr>
          <p:cNvPr id="20" name="Google Shape;966;p126">
            <a:extLst>
              <a:ext uri="{FF2B5EF4-FFF2-40B4-BE49-F238E27FC236}">
                <a16:creationId xmlns:a16="http://schemas.microsoft.com/office/drawing/2014/main" id="{71392B31-CEB6-4E1C-8A7C-B837D05EECF4}"/>
              </a:ext>
            </a:extLst>
          </p:cNvPr>
          <p:cNvPicPr preferRelativeResize="0"/>
          <p:nvPr/>
        </p:nvPicPr>
        <p:blipFill>
          <a:blip r:embed="rId5">
            <a:alphaModFix/>
          </a:blip>
          <a:stretch>
            <a:fillRect/>
          </a:stretch>
        </p:blipFill>
        <p:spPr>
          <a:xfrm>
            <a:off x="10468238" y="1802631"/>
            <a:ext cx="1219200" cy="1219200"/>
          </a:xfrm>
          <a:prstGeom prst="rect">
            <a:avLst/>
          </a:prstGeom>
          <a:noFill/>
          <a:ln>
            <a:noFill/>
          </a:ln>
        </p:spPr>
      </p:pic>
      <p:cxnSp>
        <p:nvCxnSpPr>
          <p:cNvPr id="21" name="Google Shape;967;p126">
            <a:extLst>
              <a:ext uri="{FF2B5EF4-FFF2-40B4-BE49-F238E27FC236}">
                <a16:creationId xmlns:a16="http://schemas.microsoft.com/office/drawing/2014/main" id="{2D9A5314-A0D1-41B6-807F-E2C2EEE278E9}"/>
              </a:ext>
            </a:extLst>
          </p:cNvPr>
          <p:cNvCxnSpPr>
            <a:endCxn id="17" idx="7"/>
          </p:cNvCxnSpPr>
          <p:nvPr/>
        </p:nvCxnSpPr>
        <p:spPr>
          <a:xfrm flipH="1">
            <a:off x="9454811" y="1597823"/>
            <a:ext cx="264300" cy="419400"/>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968;p126">
            <a:extLst>
              <a:ext uri="{FF2B5EF4-FFF2-40B4-BE49-F238E27FC236}">
                <a16:creationId xmlns:a16="http://schemas.microsoft.com/office/drawing/2014/main" id="{504711DA-0844-4938-9EA1-1E556DD6CEA3}"/>
              </a:ext>
            </a:extLst>
          </p:cNvPr>
          <p:cNvCxnSpPr>
            <a:endCxn id="19" idx="1"/>
          </p:cNvCxnSpPr>
          <p:nvPr/>
        </p:nvCxnSpPr>
        <p:spPr>
          <a:xfrm>
            <a:off x="9989465" y="1607423"/>
            <a:ext cx="282600" cy="4098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969;p126">
            <a:extLst>
              <a:ext uri="{FF2B5EF4-FFF2-40B4-BE49-F238E27FC236}">
                <a16:creationId xmlns:a16="http://schemas.microsoft.com/office/drawing/2014/main" id="{A6FC8277-8399-4D87-89F2-085B47D5979A}"/>
              </a:ext>
            </a:extLst>
          </p:cNvPr>
          <p:cNvCxnSpPr>
            <a:stCxn id="17" idx="6"/>
            <a:endCxn id="19" idx="2"/>
          </p:cNvCxnSpPr>
          <p:nvPr/>
        </p:nvCxnSpPr>
        <p:spPr>
          <a:xfrm>
            <a:off x="9553838" y="2228931"/>
            <a:ext cx="619200" cy="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4" name="Diagramma 3">
            <a:extLst>
              <a:ext uri="{FF2B5EF4-FFF2-40B4-BE49-F238E27FC236}">
                <a16:creationId xmlns:a16="http://schemas.microsoft.com/office/drawing/2014/main" id="{8BE57111-F76B-4921-A94D-366564444C9B}"/>
              </a:ext>
            </a:extLst>
          </p:cNvPr>
          <p:cNvGraphicFramePr/>
          <p:nvPr>
            <p:extLst>
              <p:ext uri="{D42A27DB-BD31-4B8C-83A1-F6EECF244321}">
                <p14:modId xmlns:p14="http://schemas.microsoft.com/office/powerpoint/2010/main" val="4214230433"/>
              </p:ext>
            </p:extLst>
          </p:nvPr>
        </p:nvGraphicFramePr>
        <p:xfrm>
          <a:off x="-1276152" y="3769360"/>
          <a:ext cx="7437121" cy="281111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CasellaDiTesto 4">
            <a:extLst>
              <a:ext uri="{FF2B5EF4-FFF2-40B4-BE49-F238E27FC236}">
                <a16:creationId xmlns:a16="http://schemas.microsoft.com/office/drawing/2014/main" id="{34084485-7916-413C-962F-3EC2BA940C75}"/>
              </a:ext>
            </a:extLst>
          </p:cNvPr>
          <p:cNvSpPr txBox="1"/>
          <p:nvPr/>
        </p:nvSpPr>
        <p:spPr>
          <a:xfrm>
            <a:off x="538481" y="3244334"/>
            <a:ext cx="10383519" cy="646331"/>
          </a:xfrm>
          <a:prstGeom prst="rect">
            <a:avLst/>
          </a:prstGeom>
          <a:noFill/>
        </p:spPr>
        <p:txBody>
          <a:bodyPr wrap="square" rtlCol="0">
            <a:spAutoFit/>
          </a:bodyPr>
          <a:lstStyle/>
          <a:p>
            <a:r>
              <a:rPr lang="en-US" dirty="0"/>
              <a:t>Protracted sun exposure      Cream                     Melanoma              Joint probabilities</a:t>
            </a:r>
            <a:endParaRPr lang="en-CH" dirty="0"/>
          </a:p>
          <a:p>
            <a:r>
              <a:rPr lang="en-US" dirty="0"/>
              <a:t>                  S                                    C                                 M</a:t>
            </a:r>
            <a:endParaRPr lang="en-CH" dirty="0"/>
          </a:p>
        </p:txBody>
      </p:sp>
      <p:sp>
        <p:nvSpPr>
          <p:cNvPr id="6" name="CasellaDiTesto 5">
            <a:extLst>
              <a:ext uri="{FF2B5EF4-FFF2-40B4-BE49-F238E27FC236}">
                <a16:creationId xmlns:a16="http://schemas.microsoft.com/office/drawing/2014/main" id="{E8E00871-8245-4E34-B4A1-60798929F5B8}"/>
              </a:ext>
            </a:extLst>
          </p:cNvPr>
          <p:cNvSpPr txBox="1"/>
          <p:nvPr/>
        </p:nvSpPr>
        <p:spPr>
          <a:xfrm>
            <a:off x="6563898" y="3725600"/>
            <a:ext cx="5465542" cy="369332"/>
          </a:xfrm>
          <a:prstGeom prst="rect">
            <a:avLst/>
          </a:prstGeom>
          <a:noFill/>
        </p:spPr>
        <p:txBody>
          <a:bodyPr wrap="square" rtlCol="0">
            <a:spAutoFit/>
          </a:bodyPr>
          <a:lstStyle/>
          <a:p>
            <a:r>
              <a:rPr lang="en-US" dirty="0"/>
              <a:t>P(S=Yes ∩ C=Yes ∩ M= Yes) = 0.5 * 0.9 * 0.026 = </a:t>
            </a:r>
            <a:r>
              <a:rPr lang="en" sz="1800" dirty="0"/>
              <a:t>0.0117</a:t>
            </a:r>
            <a:r>
              <a:rPr lang="en-US" dirty="0"/>
              <a:t> </a:t>
            </a:r>
            <a:endParaRPr lang="en-CH" dirty="0"/>
          </a:p>
        </p:txBody>
      </p:sp>
      <p:sp>
        <p:nvSpPr>
          <p:cNvPr id="7" name="Ovale 6">
            <a:extLst>
              <a:ext uri="{FF2B5EF4-FFF2-40B4-BE49-F238E27FC236}">
                <a16:creationId xmlns:a16="http://schemas.microsoft.com/office/drawing/2014/main" id="{3B9DEF16-4ECB-48A2-BCD8-C2087686B25E}"/>
              </a:ext>
            </a:extLst>
          </p:cNvPr>
          <p:cNvSpPr/>
          <p:nvPr/>
        </p:nvSpPr>
        <p:spPr>
          <a:xfrm>
            <a:off x="9350230" y="3738891"/>
            <a:ext cx="345135" cy="369332"/>
          </a:xfrm>
          <a:prstGeom prst="ellipse">
            <a:avLst/>
          </a:prstGeom>
          <a:no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9" name="Connettore 2 8">
            <a:extLst>
              <a:ext uri="{FF2B5EF4-FFF2-40B4-BE49-F238E27FC236}">
                <a16:creationId xmlns:a16="http://schemas.microsoft.com/office/drawing/2014/main" id="{522611C4-5581-4050-B1FD-9009D3F6F61D}"/>
              </a:ext>
            </a:extLst>
          </p:cNvPr>
          <p:cNvCxnSpPr>
            <a:cxnSpLocks/>
            <a:stCxn id="11" idx="0"/>
            <a:endCxn id="7" idx="3"/>
          </p:cNvCxnSpPr>
          <p:nvPr/>
        </p:nvCxnSpPr>
        <p:spPr>
          <a:xfrm flipV="1">
            <a:off x="7119737" y="4054136"/>
            <a:ext cx="2281037" cy="236284"/>
          </a:xfrm>
          <a:prstGeom prst="straightConnector1">
            <a:avLst/>
          </a:prstGeom>
          <a:noFill/>
          <a:ln w="22225">
            <a:solidFill>
              <a:schemeClr val="accent2">
                <a:lumMod val="75000"/>
              </a:schemeClr>
            </a:solidFill>
            <a:headEnd type="triangle"/>
          </a:ln>
        </p:spPr>
        <p:style>
          <a:lnRef idx="2">
            <a:schemeClr val="accent1">
              <a:shade val="50000"/>
            </a:schemeClr>
          </a:lnRef>
          <a:fillRef idx="1">
            <a:schemeClr val="accent1"/>
          </a:fillRef>
          <a:effectRef idx="0">
            <a:schemeClr val="accent1"/>
          </a:effectRef>
          <a:fontRef idx="minor">
            <a:schemeClr val="lt1"/>
          </a:fontRef>
        </p:style>
      </p:cxnSp>
      <p:sp>
        <p:nvSpPr>
          <p:cNvPr id="11" name="CasellaDiTesto 10">
            <a:extLst>
              <a:ext uri="{FF2B5EF4-FFF2-40B4-BE49-F238E27FC236}">
                <a16:creationId xmlns:a16="http://schemas.microsoft.com/office/drawing/2014/main" id="{53791780-354C-4260-A3BA-3BD10D565ACF}"/>
              </a:ext>
            </a:extLst>
          </p:cNvPr>
          <p:cNvSpPr txBox="1"/>
          <p:nvPr/>
        </p:nvSpPr>
        <p:spPr>
          <a:xfrm>
            <a:off x="6429498" y="4290420"/>
            <a:ext cx="1380477" cy="1169551"/>
          </a:xfrm>
          <a:prstGeom prst="rect">
            <a:avLst/>
          </a:prstGeom>
          <a:noFill/>
          <a:ln w="25400">
            <a:solidFill>
              <a:schemeClr val="accent2">
                <a:lumMod val="75000"/>
              </a:schemeClr>
            </a:solidFill>
          </a:ln>
        </p:spPr>
        <p:txBody>
          <a:bodyPr wrap="square" rtlCol="0">
            <a:spAutoFit/>
          </a:bodyPr>
          <a:lstStyle/>
          <a:p>
            <a:r>
              <a:rPr lang="en-US" sz="1400" dirty="0"/>
              <a:t>Marginal probability of Protracted sun exposure</a:t>
            </a:r>
          </a:p>
          <a:p>
            <a:r>
              <a:rPr lang="en-US" sz="1400" dirty="0"/>
              <a:t>P(S = Yes)</a:t>
            </a:r>
            <a:endParaRPr lang="en-CH" sz="1400" dirty="0"/>
          </a:p>
        </p:txBody>
      </p:sp>
      <p:sp>
        <p:nvSpPr>
          <p:cNvPr id="27" name="CasellaDiTesto 26">
            <a:extLst>
              <a:ext uri="{FF2B5EF4-FFF2-40B4-BE49-F238E27FC236}">
                <a16:creationId xmlns:a16="http://schemas.microsoft.com/office/drawing/2014/main" id="{6DD4386F-75A6-4061-98CF-99DAE1261E50}"/>
              </a:ext>
            </a:extLst>
          </p:cNvPr>
          <p:cNvSpPr txBox="1"/>
          <p:nvPr/>
        </p:nvSpPr>
        <p:spPr>
          <a:xfrm>
            <a:off x="8097927" y="4538781"/>
            <a:ext cx="1603585" cy="1384995"/>
          </a:xfrm>
          <a:prstGeom prst="rect">
            <a:avLst/>
          </a:prstGeom>
          <a:noFill/>
          <a:ln w="25400">
            <a:solidFill>
              <a:schemeClr val="accent2">
                <a:lumMod val="75000"/>
              </a:schemeClr>
            </a:solidFill>
          </a:ln>
        </p:spPr>
        <p:txBody>
          <a:bodyPr wrap="square" rtlCol="0">
            <a:spAutoFit/>
          </a:bodyPr>
          <a:lstStyle/>
          <a:p>
            <a:r>
              <a:rPr lang="en-US" sz="1400" dirty="0"/>
              <a:t>Conditional probability of using cream when used to protracted sun exposure</a:t>
            </a:r>
          </a:p>
          <a:p>
            <a:r>
              <a:rPr lang="en-US" sz="1400" dirty="0"/>
              <a:t>P(C=Yes | S =Yes)</a:t>
            </a:r>
            <a:endParaRPr lang="en-CH" sz="1400" dirty="0"/>
          </a:p>
        </p:txBody>
      </p:sp>
      <p:sp>
        <p:nvSpPr>
          <p:cNvPr id="28" name="CasellaDiTesto 27">
            <a:extLst>
              <a:ext uri="{FF2B5EF4-FFF2-40B4-BE49-F238E27FC236}">
                <a16:creationId xmlns:a16="http://schemas.microsoft.com/office/drawing/2014/main" id="{4D6B0F51-EB45-4BD8-B9EC-766D4F572D0D}"/>
              </a:ext>
            </a:extLst>
          </p:cNvPr>
          <p:cNvSpPr txBox="1"/>
          <p:nvPr/>
        </p:nvSpPr>
        <p:spPr>
          <a:xfrm>
            <a:off x="9969145" y="4538781"/>
            <a:ext cx="2155767" cy="1169551"/>
          </a:xfrm>
          <a:prstGeom prst="rect">
            <a:avLst/>
          </a:prstGeom>
          <a:noFill/>
          <a:ln w="25400">
            <a:solidFill>
              <a:schemeClr val="accent2">
                <a:lumMod val="75000"/>
              </a:schemeClr>
            </a:solidFill>
          </a:ln>
        </p:spPr>
        <p:txBody>
          <a:bodyPr wrap="square" rtlCol="0">
            <a:spAutoFit/>
          </a:bodyPr>
          <a:lstStyle/>
          <a:p>
            <a:r>
              <a:rPr lang="en-US" sz="1400" dirty="0"/>
              <a:t>Conditional probability of melanoma when used to protracted sun exposure using cream</a:t>
            </a:r>
          </a:p>
          <a:p>
            <a:r>
              <a:rPr lang="en-US" sz="1400" dirty="0"/>
              <a:t>P(M=Yes | S =Yes ∩ C= Yes)</a:t>
            </a:r>
            <a:endParaRPr lang="en-CH" sz="1400" dirty="0"/>
          </a:p>
        </p:txBody>
      </p:sp>
      <p:sp>
        <p:nvSpPr>
          <p:cNvPr id="33" name="Ovale 32">
            <a:extLst>
              <a:ext uri="{FF2B5EF4-FFF2-40B4-BE49-F238E27FC236}">
                <a16:creationId xmlns:a16="http://schemas.microsoft.com/office/drawing/2014/main" id="{EA013A8F-12DB-4D65-890C-0807E0BD2222}"/>
              </a:ext>
            </a:extLst>
          </p:cNvPr>
          <p:cNvSpPr/>
          <p:nvPr/>
        </p:nvSpPr>
        <p:spPr>
          <a:xfrm>
            <a:off x="9841864" y="3737834"/>
            <a:ext cx="345135" cy="369332"/>
          </a:xfrm>
          <a:prstGeom prst="ellipse">
            <a:avLst/>
          </a:prstGeom>
          <a:no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34" name="Connettore 2 33">
            <a:extLst>
              <a:ext uri="{FF2B5EF4-FFF2-40B4-BE49-F238E27FC236}">
                <a16:creationId xmlns:a16="http://schemas.microsoft.com/office/drawing/2014/main" id="{E55353ED-B848-4239-9581-757520A50895}"/>
              </a:ext>
            </a:extLst>
          </p:cNvPr>
          <p:cNvCxnSpPr>
            <a:cxnSpLocks/>
            <a:stCxn id="27" idx="0"/>
            <a:endCxn id="33" idx="3"/>
          </p:cNvCxnSpPr>
          <p:nvPr/>
        </p:nvCxnSpPr>
        <p:spPr>
          <a:xfrm flipV="1">
            <a:off x="8899720" y="4053079"/>
            <a:ext cx="992688" cy="485702"/>
          </a:xfrm>
          <a:prstGeom prst="straightConnector1">
            <a:avLst/>
          </a:prstGeom>
          <a:noFill/>
          <a:ln w="22225">
            <a:solidFill>
              <a:schemeClr val="accent2">
                <a:lumMod val="75000"/>
              </a:schemeClr>
            </a:solidFill>
            <a:headEnd type="triangle"/>
          </a:ln>
        </p:spPr>
        <p:style>
          <a:lnRef idx="2">
            <a:schemeClr val="accent1">
              <a:shade val="50000"/>
            </a:schemeClr>
          </a:lnRef>
          <a:fillRef idx="1">
            <a:schemeClr val="accent1"/>
          </a:fillRef>
          <a:effectRef idx="0">
            <a:schemeClr val="accent1"/>
          </a:effectRef>
          <a:fontRef idx="minor">
            <a:schemeClr val="lt1"/>
          </a:fontRef>
        </p:style>
      </p:cxnSp>
      <p:sp>
        <p:nvSpPr>
          <p:cNvPr id="35" name="Ovale 34">
            <a:extLst>
              <a:ext uri="{FF2B5EF4-FFF2-40B4-BE49-F238E27FC236}">
                <a16:creationId xmlns:a16="http://schemas.microsoft.com/office/drawing/2014/main" id="{5ECDD1EB-6A08-44E5-87CE-650147907769}"/>
              </a:ext>
            </a:extLst>
          </p:cNvPr>
          <p:cNvSpPr/>
          <p:nvPr/>
        </p:nvSpPr>
        <p:spPr>
          <a:xfrm>
            <a:off x="10324412" y="3694175"/>
            <a:ext cx="657741" cy="432181"/>
          </a:xfrm>
          <a:prstGeom prst="ellipse">
            <a:avLst/>
          </a:prstGeom>
          <a:no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36" name="Connettore 2 35">
            <a:extLst>
              <a:ext uri="{FF2B5EF4-FFF2-40B4-BE49-F238E27FC236}">
                <a16:creationId xmlns:a16="http://schemas.microsoft.com/office/drawing/2014/main" id="{6F38A951-9261-42DC-8254-CA2A011EF1ED}"/>
              </a:ext>
            </a:extLst>
          </p:cNvPr>
          <p:cNvCxnSpPr>
            <a:cxnSpLocks/>
            <a:stCxn id="28" idx="0"/>
            <a:endCxn id="35" idx="4"/>
          </p:cNvCxnSpPr>
          <p:nvPr/>
        </p:nvCxnSpPr>
        <p:spPr>
          <a:xfrm flipH="1" flipV="1">
            <a:off x="10653283" y="4126356"/>
            <a:ext cx="393746" cy="412425"/>
          </a:xfrm>
          <a:prstGeom prst="straightConnector1">
            <a:avLst/>
          </a:prstGeom>
          <a:noFill/>
          <a:ln w="22225">
            <a:solidFill>
              <a:schemeClr val="accent2">
                <a:lumMod val="75000"/>
              </a:schemeClr>
            </a:solidFill>
            <a:headEnd type="triangle"/>
          </a:ln>
        </p:spPr>
        <p:style>
          <a:lnRef idx="2">
            <a:schemeClr val="accent1">
              <a:shade val="50000"/>
            </a:schemeClr>
          </a:lnRef>
          <a:fillRef idx="1">
            <a:schemeClr val="accent1"/>
          </a:fillRef>
          <a:effectRef idx="0">
            <a:schemeClr val="accent1"/>
          </a:effectRef>
          <a:fontRef idx="minor">
            <a:schemeClr val="lt1"/>
          </a:fontRef>
        </p:style>
      </p:cxnSp>
      <p:sp>
        <p:nvSpPr>
          <p:cNvPr id="48" name="Google Shape;1008;p131">
            <a:extLst>
              <a:ext uri="{FF2B5EF4-FFF2-40B4-BE49-F238E27FC236}">
                <a16:creationId xmlns:a16="http://schemas.microsoft.com/office/drawing/2014/main" id="{CE837525-9C3C-4B81-8CAF-8A5E56274FEA}"/>
              </a:ext>
            </a:extLst>
          </p:cNvPr>
          <p:cNvSpPr txBox="1">
            <a:spLocks/>
          </p:cNvSpPr>
          <p:nvPr/>
        </p:nvSpPr>
        <p:spPr>
          <a:xfrm>
            <a:off x="6429498" y="5993120"/>
            <a:ext cx="5440835" cy="540000"/>
          </a:xfrm>
          <a:prstGeom prst="rect">
            <a:avLst/>
          </a:prstGeom>
          <a:noFill/>
          <a:ln>
            <a:noFill/>
          </a:ln>
        </p:spPr>
        <p:txBody>
          <a:bodyPr spcFirstLastPara="1" vert="horz" wrap="square" lIns="91425" tIns="91425" rIns="91425" bIns="91425" rtlCol="0" anchor="t" anchorCtr="0">
            <a:noAutofit/>
          </a:bodyPr>
          <a:lstStyle>
            <a:lvl1pPr marL="457200" lvl="0" indent="-419100" algn="l" defTabSz="914400" rtl="0" eaLnBrk="1" latinLnBrk="0" hangingPunct="1">
              <a:lnSpc>
                <a:spcPct val="90000"/>
              </a:lnSpc>
              <a:spcBef>
                <a:spcPts val="600"/>
              </a:spcBef>
              <a:spcAft>
                <a:spcPts val="0"/>
              </a:spcAft>
              <a:buSzPts val="3000"/>
              <a:buFont typeface="Arial" panose="020B0604020202020204" pitchFamily="34" charset="0"/>
              <a:buChar char="●"/>
              <a:defRPr sz="2800" kern="1200">
                <a:solidFill>
                  <a:schemeClr val="tx1"/>
                </a:solidFill>
                <a:latin typeface="+mn-lt"/>
                <a:ea typeface="+mn-ea"/>
                <a:cs typeface="+mn-cs"/>
              </a:defRPr>
            </a:lvl1pPr>
            <a:lvl2pPr marL="914400" lvl="1" indent="-381000"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371600" lvl="2" indent="-381000"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1828800" lvl="3"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4pPr>
            <a:lvl5pPr marL="2286000" lvl="4"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5pPr>
            <a:lvl6pPr marL="2743200" lvl="5"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0"/>
              </a:spcBef>
              <a:spcAft>
                <a:spcPts val="0"/>
              </a:spcAft>
              <a:buSzPts val="1800"/>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1000"/>
              </a:spcAft>
              <a:buFont typeface="Arial" panose="020B0604020202020204" pitchFamily="34" charset="0"/>
              <a:buNone/>
            </a:pPr>
            <a:r>
              <a:rPr lang="en-GB" sz="1500" b="1" i="1" dirty="0">
                <a:solidFill>
                  <a:schemeClr val="accent2">
                    <a:lumMod val="75000"/>
                  </a:schemeClr>
                </a:solidFill>
              </a:rPr>
              <a:t>NOTE</a:t>
            </a:r>
            <a:r>
              <a:rPr lang="en-GB" sz="1500" i="1" dirty="0">
                <a:solidFill>
                  <a:schemeClr val="accent2">
                    <a:lumMod val="75000"/>
                  </a:schemeClr>
                </a:solidFill>
              </a:rPr>
              <a:t>: This example also shows how tree diagrams can be useful to deal with conditional probabilities.</a:t>
            </a:r>
          </a:p>
        </p:txBody>
      </p:sp>
    </p:spTree>
    <p:extLst>
      <p:ext uri="{BB962C8B-B14F-4D97-AF65-F5344CB8AC3E}">
        <p14:creationId xmlns:p14="http://schemas.microsoft.com/office/powerpoint/2010/main" val="292803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3">
                                            <p:txEl>
                                              <p:pRg st="0" end="0"/>
                                            </p:txEl>
                                          </p:spTgt>
                                        </p:tgtEl>
                                        <p:attrNameLst>
                                          <p:attrName>style.visibility</p:attrName>
                                        </p:attrNameLst>
                                      </p:cBhvr>
                                      <p:to>
                                        <p:strVal val="visible"/>
                                      </p:to>
                                    </p:set>
                                    <p:animEffect transition="in" filter="fade">
                                      <p:cBhvr>
                                        <p:cTn id="7" dur="1000"/>
                                        <p:tgtEl>
                                          <p:spTgt spid="9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3">
                                            <p:txEl>
                                              <p:pRg st="1" end="1"/>
                                            </p:txEl>
                                          </p:spTgt>
                                        </p:tgtEl>
                                        <p:attrNameLst>
                                          <p:attrName>style.visibility</p:attrName>
                                        </p:attrNameLst>
                                      </p:cBhvr>
                                      <p:to>
                                        <p:strVal val="visible"/>
                                      </p:to>
                                    </p:set>
                                    <p:animEffect transition="in" filter="fade">
                                      <p:cBhvr>
                                        <p:cTn id="12" dur="1000"/>
                                        <p:tgtEl>
                                          <p:spTgt spid="9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3">
                                            <p:txEl>
                                              <p:pRg st="2" end="2"/>
                                            </p:txEl>
                                          </p:spTgt>
                                        </p:tgtEl>
                                        <p:attrNameLst>
                                          <p:attrName>style.visibility</p:attrName>
                                        </p:attrNameLst>
                                      </p:cBhvr>
                                      <p:to>
                                        <p:strVal val="visible"/>
                                      </p:to>
                                    </p:set>
                                    <p:animEffect transition="in" filter="fade">
                                      <p:cBhvr>
                                        <p:cTn id="17" dur="1000"/>
                                        <p:tgtEl>
                                          <p:spTgt spid="9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3">
                                            <p:txEl>
                                              <p:pRg st="3" end="3"/>
                                            </p:txEl>
                                          </p:spTgt>
                                        </p:tgtEl>
                                        <p:attrNameLst>
                                          <p:attrName>style.visibility</p:attrName>
                                        </p:attrNameLst>
                                      </p:cBhvr>
                                      <p:to>
                                        <p:strVal val="visible"/>
                                      </p:to>
                                    </p:set>
                                    <p:animEffect transition="in" filter="fade">
                                      <p:cBhvr>
                                        <p:cTn id="22" dur="1000"/>
                                        <p:tgtEl>
                                          <p:spTgt spid="9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3">
                                            <p:txEl>
                                              <p:pRg st="4" end="4"/>
                                            </p:txEl>
                                          </p:spTgt>
                                        </p:tgtEl>
                                        <p:attrNameLst>
                                          <p:attrName>style.visibility</p:attrName>
                                        </p:attrNameLst>
                                      </p:cBhvr>
                                      <p:to>
                                        <p:strVal val="visible"/>
                                      </p:to>
                                    </p:set>
                                    <p:animEffect transition="in" filter="fade">
                                      <p:cBhvr>
                                        <p:cTn id="27" dur="1000"/>
                                        <p:tgtEl>
                                          <p:spTgt spid="9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3" name="Google Shape;943;p125"/>
          <p:cNvSpPr txBox="1">
            <a:spLocks noGrp="1"/>
          </p:cNvSpPr>
          <p:nvPr>
            <p:ph type="body" idx="1"/>
          </p:nvPr>
        </p:nvSpPr>
        <p:spPr>
          <a:xfrm>
            <a:off x="504562" y="1506260"/>
            <a:ext cx="11352158" cy="4251941"/>
          </a:xfrm>
          <a:prstGeom prst="rect">
            <a:avLst/>
          </a:prstGeom>
        </p:spPr>
        <p:txBody>
          <a:bodyPr spcFirstLastPara="1" vert="horz" wrap="square" lIns="91425" tIns="91425" rIns="91425" bIns="91425" rtlCol="0" anchor="t" anchorCtr="0">
            <a:noAutofit/>
          </a:bodyPr>
          <a:lstStyle/>
          <a:p>
            <a:pPr indent="-361950">
              <a:lnSpc>
                <a:spcPct val="100000"/>
              </a:lnSpc>
              <a:spcBef>
                <a:spcPts val="0"/>
              </a:spcBef>
              <a:buSzPts val="2100"/>
            </a:pPr>
            <a:r>
              <a:rPr lang="en" sz="1400" dirty="0"/>
              <a:t>Assume that half of the population of interest is used to protracted</a:t>
            </a:r>
            <a:br>
              <a:rPr lang="en" sz="1400" dirty="0"/>
            </a:br>
            <a:r>
              <a:rPr lang="en" sz="1400" dirty="0"/>
              <a:t>Sun exposures.</a:t>
            </a:r>
            <a:endParaRPr sz="1400" dirty="0"/>
          </a:p>
          <a:p>
            <a:pPr indent="-361950">
              <a:lnSpc>
                <a:spcPct val="100000"/>
              </a:lnSpc>
              <a:spcBef>
                <a:spcPts val="1000"/>
              </a:spcBef>
              <a:buSzPts val="2100"/>
            </a:pPr>
            <a:r>
              <a:rPr lang="en" sz="1400" dirty="0"/>
              <a:t>Only 90% among them uses solar Cream.</a:t>
            </a:r>
            <a:endParaRPr sz="1400" dirty="0"/>
          </a:p>
          <a:p>
            <a:pPr indent="-361950">
              <a:lnSpc>
                <a:spcPct val="100000"/>
              </a:lnSpc>
              <a:spcBef>
                <a:spcPts val="1000"/>
              </a:spcBef>
              <a:buSzPts val="2100"/>
            </a:pPr>
            <a:r>
              <a:rPr lang="en" sz="1400" dirty="0"/>
              <a:t>The risk of developing Melanoma, for people used to protracted solar exposure </a:t>
            </a:r>
            <a:br>
              <a:rPr lang="en" sz="1400" dirty="0"/>
            </a:br>
            <a:r>
              <a:rPr lang="en" sz="1400" dirty="0"/>
              <a:t>but using sun protection is 2.6%</a:t>
            </a:r>
            <a:endParaRPr sz="1400" dirty="0"/>
          </a:p>
          <a:p>
            <a:pPr marL="0" indent="0">
              <a:lnSpc>
                <a:spcPct val="115000"/>
              </a:lnSpc>
              <a:spcBef>
                <a:spcPts val="1000"/>
              </a:spcBef>
              <a:buNone/>
            </a:pPr>
            <a:r>
              <a:rPr lang="en" sz="1400" i="1" dirty="0">
                <a:solidFill>
                  <a:schemeClr val="accent1"/>
                </a:solidFill>
              </a:rPr>
              <a:t>What is the probability that a randomly selected person in the population is used to protracted</a:t>
            </a:r>
            <a:br>
              <a:rPr lang="en" sz="1400" i="1" dirty="0">
                <a:solidFill>
                  <a:schemeClr val="accent1"/>
                </a:solidFill>
              </a:rPr>
            </a:br>
            <a:r>
              <a:rPr lang="en" sz="1400" i="1" dirty="0">
                <a:solidFill>
                  <a:schemeClr val="accent1"/>
                </a:solidFill>
              </a:rPr>
              <a:t>solar exposure, uses solar cream and has developed skin cancer?</a:t>
            </a:r>
            <a:endParaRPr sz="1400" i="1" dirty="0">
              <a:solidFill>
                <a:schemeClr val="accent1"/>
              </a:solidFill>
            </a:endParaRPr>
          </a:p>
          <a:p>
            <a:pPr marL="0" indent="0">
              <a:lnSpc>
                <a:spcPct val="115000"/>
              </a:lnSpc>
              <a:spcBef>
                <a:spcPts val="1000"/>
              </a:spcBef>
              <a:spcAft>
                <a:spcPts val="1000"/>
              </a:spcAft>
              <a:buNone/>
            </a:pPr>
            <a:br>
              <a:rPr lang="en" sz="1400" dirty="0"/>
            </a:br>
            <a:r>
              <a:rPr lang="en" sz="2000" b="1" dirty="0">
                <a:solidFill>
                  <a:schemeClr val="accent2">
                    <a:lumMod val="75000"/>
                  </a:schemeClr>
                </a:solidFill>
              </a:rPr>
              <a:t>GENERAL MULTIPLICATION RULE OR FACTORIZATION</a:t>
            </a:r>
          </a:p>
          <a:p>
            <a:pPr marL="38100" indent="0">
              <a:buNone/>
            </a:pPr>
            <a:r>
              <a:rPr lang="en-US" sz="2400" dirty="0"/>
              <a:t>P(S=Yes ∩ C=Yes ∩ M= Yes) = P(S=Yes) P(C=Yes | S =Yes) P(M=Yes | S =Yes ∩ C= Yes)</a:t>
            </a:r>
          </a:p>
          <a:p>
            <a:pPr marL="38100" indent="0">
              <a:buNone/>
            </a:pPr>
            <a:endParaRPr lang="en-US" sz="2400" dirty="0"/>
          </a:p>
          <a:p>
            <a:pPr marL="38100" indent="0">
              <a:buNone/>
            </a:pPr>
            <a:r>
              <a:rPr lang="en-US" sz="2400" dirty="0"/>
              <a:t>                                                           =P(S=Yes ∩ C=Yes)</a:t>
            </a:r>
            <a:endParaRPr lang="en-CH" sz="2400" dirty="0"/>
          </a:p>
          <a:p>
            <a:pPr marL="38100" indent="0">
              <a:buNone/>
            </a:pPr>
            <a:endParaRPr lang="en-CH" sz="1800" dirty="0"/>
          </a:p>
          <a:p>
            <a:pPr marL="0" indent="0">
              <a:lnSpc>
                <a:spcPct val="115000"/>
              </a:lnSpc>
              <a:spcBef>
                <a:spcPts val="1000"/>
              </a:spcBef>
              <a:spcAft>
                <a:spcPts val="1000"/>
              </a:spcAft>
              <a:buNone/>
            </a:pPr>
            <a:endParaRPr sz="1400" dirty="0"/>
          </a:p>
        </p:txBody>
      </p:sp>
      <p:sp>
        <p:nvSpPr>
          <p:cNvPr id="946" name="Google Shape;946;p125"/>
          <p:cNvSpPr txBox="1">
            <a:spLocks noGrp="1"/>
          </p:cNvSpPr>
          <p:nvPr>
            <p:ph type="title"/>
          </p:nvPr>
        </p:nvSpPr>
        <p:spPr>
          <a:xfrm>
            <a:off x="1981200" y="314948"/>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General multiplication rule for more than 2 variables - example</a:t>
            </a:r>
            <a:endParaRPr dirty="0">
              <a:solidFill>
                <a:schemeClr val="accent1"/>
              </a:solidFill>
            </a:endParaRPr>
          </a:p>
        </p:txBody>
      </p:sp>
      <p:pic>
        <p:nvPicPr>
          <p:cNvPr id="15" name="Google Shape;959;p126">
            <a:extLst>
              <a:ext uri="{FF2B5EF4-FFF2-40B4-BE49-F238E27FC236}">
                <a16:creationId xmlns:a16="http://schemas.microsoft.com/office/drawing/2014/main" id="{C0E08F9A-C8AC-4FE1-83FD-53EC0F8DE7DB}"/>
              </a:ext>
            </a:extLst>
          </p:cNvPr>
          <p:cNvPicPr preferRelativeResize="0"/>
          <p:nvPr/>
        </p:nvPicPr>
        <p:blipFill>
          <a:blip r:embed="rId3">
            <a:alphaModFix/>
          </a:blip>
          <a:stretch>
            <a:fillRect/>
          </a:stretch>
        </p:blipFill>
        <p:spPr>
          <a:xfrm>
            <a:off x="9640713" y="450941"/>
            <a:ext cx="1706550" cy="1706550"/>
          </a:xfrm>
          <a:prstGeom prst="rect">
            <a:avLst/>
          </a:prstGeom>
          <a:noFill/>
          <a:ln>
            <a:noFill/>
          </a:ln>
        </p:spPr>
      </p:pic>
      <p:pic>
        <p:nvPicPr>
          <p:cNvPr id="16" name="Google Shape;961;p126">
            <a:extLst>
              <a:ext uri="{FF2B5EF4-FFF2-40B4-BE49-F238E27FC236}">
                <a16:creationId xmlns:a16="http://schemas.microsoft.com/office/drawing/2014/main" id="{6D7DA24D-44FF-4898-8F83-C80CD433C2C5}"/>
              </a:ext>
            </a:extLst>
          </p:cNvPr>
          <p:cNvPicPr preferRelativeResize="0"/>
          <p:nvPr/>
        </p:nvPicPr>
        <p:blipFill rotWithShape="1">
          <a:blip r:embed="rId4">
            <a:alphaModFix/>
          </a:blip>
          <a:srcRect l="25996" t="10724" r="27020" b="13049"/>
          <a:stretch/>
        </p:blipFill>
        <p:spPr>
          <a:xfrm>
            <a:off x="8346363" y="1419991"/>
            <a:ext cx="946600" cy="1535800"/>
          </a:xfrm>
          <a:prstGeom prst="rect">
            <a:avLst/>
          </a:prstGeom>
          <a:noFill/>
          <a:ln>
            <a:noFill/>
          </a:ln>
        </p:spPr>
      </p:pic>
      <p:sp>
        <p:nvSpPr>
          <p:cNvPr id="17" name="Google Shape;962;p126">
            <a:extLst>
              <a:ext uri="{FF2B5EF4-FFF2-40B4-BE49-F238E27FC236}">
                <a16:creationId xmlns:a16="http://schemas.microsoft.com/office/drawing/2014/main" id="{98A42305-652D-4FE9-8257-DD7E9D56511B}"/>
              </a:ext>
            </a:extLst>
          </p:cNvPr>
          <p:cNvSpPr/>
          <p:nvPr/>
        </p:nvSpPr>
        <p:spPr>
          <a:xfrm>
            <a:off x="8877638" y="224449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C</a:t>
            </a:r>
            <a:endParaRPr sz="1900" b="1"/>
          </a:p>
        </p:txBody>
      </p:sp>
      <p:sp>
        <p:nvSpPr>
          <p:cNvPr id="18" name="Google Shape;964;p126">
            <a:extLst>
              <a:ext uri="{FF2B5EF4-FFF2-40B4-BE49-F238E27FC236}">
                <a16:creationId xmlns:a16="http://schemas.microsoft.com/office/drawing/2014/main" id="{3D924469-51D7-48F8-BC71-93FB326C3119}"/>
              </a:ext>
            </a:extLst>
          </p:cNvPr>
          <p:cNvSpPr/>
          <p:nvPr/>
        </p:nvSpPr>
        <p:spPr>
          <a:xfrm>
            <a:off x="9487238" y="133009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S</a:t>
            </a:r>
            <a:endParaRPr sz="1900" b="1"/>
          </a:p>
        </p:txBody>
      </p:sp>
      <p:sp>
        <p:nvSpPr>
          <p:cNvPr id="19" name="Google Shape;965;p126">
            <a:extLst>
              <a:ext uri="{FF2B5EF4-FFF2-40B4-BE49-F238E27FC236}">
                <a16:creationId xmlns:a16="http://schemas.microsoft.com/office/drawing/2014/main" id="{1F73EF95-0FE5-44B2-8B62-44A8D7B8F409}"/>
              </a:ext>
            </a:extLst>
          </p:cNvPr>
          <p:cNvSpPr/>
          <p:nvPr/>
        </p:nvSpPr>
        <p:spPr>
          <a:xfrm>
            <a:off x="10173038" y="2244491"/>
            <a:ext cx="676200" cy="598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900" b="1"/>
              <a:t>M</a:t>
            </a:r>
            <a:endParaRPr sz="1900" b="1"/>
          </a:p>
        </p:txBody>
      </p:sp>
      <p:pic>
        <p:nvPicPr>
          <p:cNvPr id="20" name="Google Shape;966;p126">
            <a:extLst>
              <a:ext uri="{FF2B5EF4-FFF2-40B4-BE49-F238E27FC236}">
                <a16:creationId xmlns:a16="http://schemas.microsoft.com/office/drawing/2014/main" id="{71392B31-CEB6-4E1C-8A7C-B837D05EECF4}"/>
              </a:ext>
            </a:extLst>
          </p:cNvPr>
          <p:cNvPicPr preferRelativeResize="0"/>
          <p:nvPr/>
        </p:nvPicPr>
        <p:blipFill>
          <a:blip r:embed="rId5">
            <a:alphaModFix/>
          </a:blip>
          <a:stretch>
            <a:fillRect/>
          </a:stretch>
        </p:blipFill>
        <p:spPr>
          <a:xfrm>
            <a:off x="10468238" y="2117591"/>
            <a:ext cx="1219200" cy="1219200"/>
          </a:xfrm>
          <a:prstGeom prst="rect">
            <a:avLst/>
          </a:prstGeom>
          <a:noFill/>
          <a:ln>
            <a:noFill/>
          </a:ln>
        </p:spPr>
      </p:pic>
      <p:cxnSp>
        <p:nvCxnSpPr>
          <p:cNvPr id="21" name="Google Shape;967;p126">
            <a:extLst>
              <a:ext uri="{FF2B5EF4-FFF2-40B4-BE49-F238E27FC236}">
                <a16:creationId xmlns:a16="http://schemas.microsoft.com/office/drawing/2014/main" id="{2D9A5314-A0D1-41B6-807F-E2C2EEE278E9}"/>
              </a:ext>
            </a:extLst>
          </p:cNvPr>
          <p:cNvCxnSpPr>
            <a:endCxn id="17" idx="7"/>
          </p:cNvCxnSpPr>
          <p:nvPr/>
        </p:nvCxnSpPr>
        <p:spPr>
          <a:xfrm flipH="1">
            <a:off x="9454811" y="1912783"/>
            <a:ext cx="264300" cy="419400"/>
          </a:xfrm>
          <a:prstGeom prst="straightConnector1">
            <a:avLst/>
          </a:prstGeom>
          <a:noFill/>
          <a:ln w="9525" cap="flat" cmpd="sng">
            <a:solidFill>
              <a:schemeClr val="dk2"/>
            </a:solidFill>
            <a:prstDash val="solid"/>
            <a:round/>
            <a:headEnd type="none" w="med" len="med"/>
            <a:tailEnd type="triangle" w="med" len="med"/>
          </a:ln>
        </p:spPr>
      </p:cxnSp>
      <p:cxnSp>
        <p:nvCxnSpPr>
          <p:cNvPr id="22" name="Google Shape;968;p126">
            <a:extLst>
              <a:ext uri="{FF2B5EF4-FFF2-40B4-BE49-F238E27FC236}">
                <a16:creationId xmlns:a16="http://schemas.microsoft.com/office/drawing/2014/main" id="{504711DA-0844-4938-9EA1-1E556DD6CEA3}"/>
              </a:ext>
            </a:extLst>
          </p:cNvPr>
          <p:cNvCxnSpPr>
            <a:endCxn id="19" idx="1"/>
          </p:cNvCxnSpPr>
          <p:nvPr/>
        </p:nvCxnSpPr>
        <p:spPr>
          <a:xfrm>
            <a:off x="9989465" y="1922383"/>
            <a:ext cx="282600" cy="409800"/>
          </a:xfrm>
          <a:prstGeom prst="straightConnector1">
            <a:avLst/>
          </a:prstGeom>
          <a:noFill/>
          <a:ln w="9525" cap="flat" cmpd="sng">
            <a:solidFill>
              <a:schemeClr val="dk2"/>
            </a:solidFill>
            <a:prstDash val="solid"/>
            <a:round/>
            <a:headEnd type="none" w="med" len="med"/>
            <a:tailEnd type="triangle" w="med" len="med"/>
          </a:ln>
        </p:spPr>
      </p:cxnSp>
      <p:cxnSp>
        <p:nvCxnSpPr>
          <p:cNvPr id="23" name="Google Shape;969;p126">
            <a:extLst>
              <a:ext uri="{FF2B5EF4-FFF2-40B4-BE49-F238E27FC236}">
                <a16:creationId xmlns:a16="http://schemas.microsoft.com/office/drawing/2014/main" id="{A6FC8277-8399-4D87-89F2-085B47D5979A}"/>
              </a:ext>
            </a:extLst>
          </p:cNvPr>
          <p:cNvCxnSpPr>
            <a:stCxn id="17" idx="6"/>
            <a:endCxn id="19" idx="2"/>
          </p:cNvCxnSpPr>
          <p:nvPr/>
        </p:nvCxnSpPr>
        <p:spPr>
          <a:xfrm>
            <a:off x="9553838" y="2543891"/>
            <a:ext cx="619200" cy="0"/>
          </a:xfrm>
          <a:prstGeom prst="straightConnector1">
            <a:avLst/>
          </a:prstGeom>
          <a:noFill/>
          <a:ln w="9525" cap="flat" cmpd="sng">
            <a:solidFill>
              <a:schemeClr val="dk2"/>
            </a:solidFill>
            <a:prstDash val="solid"/>
            <a:round/>
            <a:headEnd type="none" w="med" len="med"/>
            <a:tailEnd type="triangle" w="med" len="med"/>
          </a:ln>
        </p:spPr>
      </p:cxnSp>
      <p:sp>
        <p:nvSpPr>
          <p:cNvPr id="2" name="Parentesi graffa chiusa 1">
            <a:extLst>
              <a:ext uri="{FF2B5EF4-FFF2-40B4-BE49-F238E27FC236}">
                <a16:creationId xmlns:a16="http://schemas.microsoft.com/office/drawing/2014/main" id="{492379C3-73FE-4F92-BE26-771B971A5365}"/>
              </a:ext>
            </a:extLst>
          </p:cNvPr>
          <p:cNvSpPr/>
          <p:nvPr/>
        </p:nvSpPr>
        <p:spPr>
          <a:xfrm rot="5400000">
            <a:off x="5669280" y="3342640"/>
            <a:ext cx="375920" cy="3281680"/>
          </a:xfrm>
          <a:prstGeom prst="righ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spTree>
    <p:extLst>
      <p:ext uri="{BB962C8B-B14F-4D97-AF65-F5344CB8AC3E}">
        <p14:creationId xmlns:p14="http://schemas.microsoft.com/office/powerpoint/2010/main" val="12378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3">
                                            <p:txEl>
                                              <p:pRg st="0" end="0"/>
                                            </p:txEl>
                                          </p:spTgt>
                                        </p:tgtEl>
                                        <p:attrNameLst>
                                          <p:attrName>style.visibility</p:attrName>
                                        </p:attrNameLst>
                                      </p:cBhvr>
                                      <p:to>
                                        <p:strVal val="visible"/>
                                      </p:to>
                                    </p:set>
                                    <p:animEffect transition="in" filter="fade">
                                      <p:cBhvr>
                                        <p:cTn id="7" dur="1000"/>
                                        <p:tgtEl>
                                          <p:spTgt spid="9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3">
                                            <p:txEl>
                                              <p:pRg st="1" end="1"/>
                                            </p:txEl>
                                          </p:spTgt>
                                        </p:tgtEl>
                                        <p:attrNameLst>
                                          <p:attrName>style.visibility</p:attrName>
                                        </p:attrNameLst>
                                      </p:cBhvr>
                                      <p:to>
                                        <p:strVal val="visible"/>
                                      </p:to>
                                    </p:set>
                                    <p:animEffect transition="in" filter="fade">
                                      <p:cBhvr>
                                        <p:cTn id="12" dur="1000"/>
                                        <p:tgtEl>
                                          <p:spTgt spid="9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3">
                                            <p:txEl>
                                              <p:pRg st="2" end="2"/>
                                            </p:txEl>
                                          </p:spTgt>
                                        </p:tgtEl>
                                        <p:attrNameLst>
                                          <p:attrName>style.visibility</p:attrName>
                                        </p:attrNameLst>
                                      </p:cBhvr>
                                      <p:to>
                                        <p:strVal val="visible"/>
                                      </p:to>
                                    </p:set>
                                    <p:animEffect transition="in" filter="fade">
                                      <p:cBhvr>
                                        <p:cTn id="17" dur="1000"/>
                                        <p:tgtEl>
                                          <p:spTgt spid="9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3">
                                            <p:txEl>
                                              <p:pRg st="3" end="3"/>
                                            </p:txEl>
                                          </p:spTgt>
                                        </p:tgtEl>
                                        <p:attrNameLst>
                                          <p:attrName>style.visibility</p:attrName>
                                        </p:attrNameLst>
                                      </p:cBhvr>
                                      <p:to>
                                        <p:strVal val="visible"/>
                                      </p:to>
                                    </p:set>
                                    <p:animEffect transition="in" filter="fade">
                                      <p:cBhvr>
                                        <p:cTn id="22" dur="1000"/>
                                        <p:tgtEl>
                                          <p:spTgt spid="9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3">
                                            <p:txEl>
                                              <p:pRg st="4" end="4"/>
                                            </p:txEl>
                                          </p:spTgt>
                                        </p:tgtEl>
                                        <p:attrNameLst>
                                          <p:attrName>style.visibility</p:attrName>
                                        </p:attrNameLst>
                                      </p:cBhvr>
                                      <p:to>
                                        <p:strVal val="visible"/>
                                      </p:to>
                                    </p:set>
                                    <p:animEffect transition="in" filter="fade">
                                      <p:cBhvr>
                                        <p:cTn id="27" dur="1000"/>
                                        <p:tgtEl>
                                          <p:spTgt spid="9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3">
                                            <p:txEl>
                                              <p:pRg st="5" end="5"/>
                                            </p:txEl>
                                          </p:spTgt>
                                        </p:tgtEl>
                                        <p:attrNameLst>
                                          <p:attrName>style.visibility</p:attrName>
                                        </p:attrNameLst>
                                      </p:cBhvr>
                                      <p:to>
                                        <p:strVal val="visible"/>
                                      </p:to>
                                    </p:set>
                                    <p:animEffect transition="in" filter="fade">
                                      <p:cBhvr>
                                        <p:cTn id="32" dur="1000"/>
                                        <p:tgtEl>
                                          <p:spTgt spid="9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3">
                                            <p:txEl>
                                              <p:pRg st="7" end="7"/>
                                            </p:txEl>
                                          </p:spTgt>
                                        </p:tgtEl>
                                        <p:attrNameLst>
                                          <p:attrName>style.visibility</p:attrName>
                                        </p:attrNameLst>
                                      </p:cBhvr>
                                      <p:to>
                                        <p:strVal val="visible"/>
                                      </p:to>
                                    </p:set>
                                    <p:animEffect transition="in" filter="fade">
                                      <p:cBhvr>
                                        <p:cTn id="37" dur="1000"/>
                                        <p:tgtEl>
                                          <p:spTgt spid="9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124"/>
          <p:cNvSpPr txBox="1">
            <a:spLocks noGrp="1"/>
          </p:cNvSpPr>
          <p:nvPr>
            <p:ph type="title"/>
          </p:nvPr>
        </p:nvSpPr>
        <p:spPr>
          <a:xfrm>
            <a:off x="1981200" y="182868"/>
            <a:ext cx="8229600" cy="1143000"/>
          </a:xfrm>
          <a:prstGeom prst="rect">
            <a:avLst/>
          </a:prstGeom>
        </p:spPr>
        <p:txBody>
          <a:bodyPr spcFirstLastPara="1" vert="horz" wrap="square" lIns="91425" tIns="91425" rIns="91425" bIns="91425" rtlCol="0" anchor="b" anchorCtr="0">
            <a:noAutofit/>
          </a:bodyPr>
          <a:lstStyle/>
          <a:p>
            <a:r>
              <a:rPr lang="en" dirty="0">
                <a:solidFill>
                  <a:schemeClr val="accent1"/>
                </a:solidFill>
              </a:rPr>
              <a:t>General multiplication rule for more than 2 variables</a:t>
            </a:r>
            <a:endParaRPr dirty="0">
              <a:solidFill>
                <a:schemeClr val="accent1"/>
              </a:solidFill>
            </a:endParaRPr>
          </a:p>
        </p:txBody>
      </p:sp>
      <mc:AlternateContent xmlns:mc="http://schemas.openxmlformats.org/markup-compatibility/2006" xmlns:a14="http://schemas.microsoft.com/office/drawing/2010/main">
        <mc:Choice Requires="a14">
          <p:sp>
            <p:nvSpPr>
              <p:cNvPr id="935" name="Google Shape;935;p124"/>
              <p:cNvSpPr txBox="1">
                <a:spLocks noGrp="1"/>
              </p:cNvSpPr>
              <p:nvPr>
                <p:ph type="body" idx="1"/>
              </p:nvPr>
            </p:nvSpPr>
            <p:spPr>
              <a:xfrm>
                <a:off x="1981200" y="1603575"/>
                <a:ext cx="7899000" cy="2934900"/>
              </a:xfrm>
              <a:prstGeom prst="rect">
                <a:avLst/>
              </a:prstGeom>
            </p:spPr>
            <p:txBody>
              <a:bodyPr spcFirstLastPara="1" vert="horz" wrap="square" lIns="91425" tIns="91425" rIns="91425" bIns="91425" rtlCol="0" anchor="t" anchorCtr="0">
                <a:noAutofit/>
              </a:bodyPr>
              <a:lstStyle/>
              <a:p>
                <a:pPr marL="95250" indent="0">
                  <a:lnSpc>
                    <a:spcPct val="115000"/>
                  </a:lnSpc>
                  <a:spcAft>
                    <a:spcPts val="1000"/>
                  </a:spcAft>
                  <a:buSzPts val="2100"/>
                  <a:buNone/>
                </a:pPr>
                <a:r>
                  <a:rPr lang="it-IT" sz="2100" dirty="0" err="1"/>
                  <a:t>If</a:t>
                </a:r>
                <a:r>
                  <a:rPr lang="en" sz="2100" dirty="0"/>
                  <a:t> we want to express what done in the previous example by a general (formal) rule that extends factorization to the joint probability of </a:t>
                </a:r>
                <a:r>
                  <a:rPr lang="en" sz="2100" i="1" dirty="0"/>
                  <a:t>n</a:t>
                </a:r>
                <a:r>
                  <a:rPr lang="en" sz="2100" dirty="0"/>
                  <a:t>  events, we can write as follows: </a:t>
                </a:r>
              </a:p>
              <a:p>
                <a:pPr indent="-361950">
                  <a:lnSpc>
                    <a:spcPct val="115000"/>
                  </a:lnSpc>
                  <a:spcAft>
                    <a:spcPts val="1000"/>
                  </a:spcAft>
                  <a:buSzPts val="2100"/>
                </a:pPr>
                <a:endParaRPr lang="en" sz="2100" dirty="0"/>
              </a:p>
              <a:p>
                <a:pPr marL="95250" indent="0">
                  <a:lnSpc>
                    <a:spcPct val="115000"/>
                  </a:lnSpc>
                  <a:spcAft>
                    <a:spcPts val="1000"/>
                  </a:spcAft>
                  <a:buSzPts val="2100"/>
                  <a:buNone/>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1</m:t>
                              </m:r>
                            </m:sub>
                          </m:sSub>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𝑛</m:t>
                              </m:r>
                            </m:sub>
                          </m:sSub>
                        </m:e>
                      </m:d>
                      <m:r>
                        <a:rPr lang="en-US" sz="2100" b="0" i="1" smtClean="0">
                          <a:latin typeface="Cambria Math" panose="02040503050406030204" pitchFamily="18" charset="0"/>
                        </a:rPr>
                        <m:t>=</m:t>
                      </m:r>
                      <m:r>
                        <a:rPr lang="en-US" sz="2100" b="0" i="1" smtClean="0">
                          <a:latin typeface="Cambria Math" panose="02040503050406030204" pitchFamily="18" charset="0"/>
                        </a:rPr>
                        <m:t>𝑃</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1</m:t>
                              </m:r>
                            </m:sub>
                          </m:sSub>
                        </m:e>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2</m:t>
                              </m:r>
                            </m:sub>
                          </m:sSub>
                          <m:r>
                            <a:rPr lang="en-US" sz="2100" b="0" i="1" smtClean="0">
                              <a:latin typeface="Cambria Math" panose="02040503050406030204" pitchFamily="18" charset="0"/>
                            </a:rPr>
                            <m:t>,…,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𝑛</m:t>
                              </m:r>
                            </m:sub>
                          </m:sSub>
                        </m:e>
                      </m:d>
                      <m:r>
                        <a:rPr lang="en-US" sz="2100" i="1">
                          <a:latin typeface="Cambria Math" panose="02040503050406030204" pitchFamily="18" charset="0"/>
                        </a:rPr>
                        <m:t>𝑃</m:t>
                      </m:r>
                      <m:d>
                        <m:dPr>
                          <m:ctrlPr>
                            <a:rPr lang="en-US" sz="2100" i="1">
                              <a:latin typeface="Cambria Math" panose="02040503050406030204" pitchFamily="18" charset="0"/>
                            </a:rPr>
                          </m:ctrlPr>
                        </m:dPr>
                        <m:e>
                          <m:sSub>
                            <m:sSubPr>
                              <m:ctrlPr>
                                <a:rPr lang="en-US" sz="2100" i="1">
                                  <a:latin typeface="Cambria Math" panose="02040503050406030204" pitchFamily="18" charset="0"/>
                                </a:rPr>
                              </m:ctrlPr>
                            </m:sSubPr>
                            <m:e>
                              <m:r>
                                <a:rPr lang="en-US" sz="2100" i="1">
                                  <a:latin typeface="Cambria Math" panose="02040503050406030204" pitchFamily="18" charset="0"/>
                                </a:rPr>
                                <m:t>𝐸</m:t>
                              </m:r>
                            </m:e>
                            <m:sub>
                              <m:r>
                                <a:rPr lang="en-US" sz="2100" b="0" i="1" smtClean="0">
                                  <a:latin typeface="Cambria Math" panose="02040503050406030204" pitchFamily="18" charset="0"/>
                                </a:rPr>
                                <m:t>2</m:t>
                              </m:r>
                            </m:sub>
                          </m:sSub>
                        </m:e>
                        <m:e>
                          <m:sSub>
                            <m:sSubPr>
                              <m:ctrlPr>
                                <a:rPr lang="en-US" sz="2100" i="1">
                                  <a:latin typeface="Cambria Math" panose="02040503050406030204" pitchFamily="18" charset="0"/>
                                </a:rPr>
                              </m:ctrlPr>
                            </m:sSubPr>
                            <m:e>
                              <m:r>
                                <a:rPr lang="en-US" sz="2100" i="1">
                                  <a:latin typeface="Cambria Math" panose="02040503050406030204" pitchFamily="18" charset="0"/>
                                </a:rPr>
                                <m:t>𝐸</m:t>
                              </m:r>
                            </m:e>
                            <m:sub>
                              <m:r>
                                <a:rPr lang="en-US" sz="2100" b="0" i="1" smtClean="0">
                                  <a:latin typeface="Cambria Math" panose="02040503050406030204" pitchFamily="18" charset="0"/>
                                </a:rPr>
                                <m:t>3</m:t>
                              </m:r>
                            </m:sub>
                          </m:sSub>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𝐸</m:t>
                              </m:r>
                            </m:e>
                            <m:sub>
                              <m:r>
                                <a:rPr lang="en-US" sz="2100" i="1">
                                  <a:latin typeface="Cambria Math" panose="02040503050406030204" pitchFamily="18" charset="0"/>
                                </a:rPr>
                                <m:t>𝑛</m:t>
                              </m:r>
                            </m:sub>
                          </m:sSub>
                        </m:e>
                      </m:d>
                      <m:r>
                        <a:rPr lang="en-US" sz="2100" b="0" i="1" smtClean="0">
                          <a:latin typeface="Cambria Math" panose="02040503050406030204" pitchFamily="18" charset="0"/>
                        </a:rPr>
                        <m:t>…</m:t>
                      </m:r>
                      <m:r>
                        <a:rPr lang="en-US" sz="2100" i="1">
                          <a:latin typeface="Cambria Math" panose="02040503050406030204" pitchFamily="18" charset="0"/>
                        </a:rPr>
                        <m:t>𝑃</m:t>
                      </m:r>
                      <m:d>
                        <m:dPr>
                          <m:ctrlPr>
                            <a:rPr lang="en-US" sz="2100" b="0" i="1" smtClean="0">
                              <a:latin typeface="Cambria Math" panose="02040503050406030204" pitchFamily="18" charset="0"/>
                            </a:rPr>
                          </m:ctrlPr>
                        </m:dPr>
                        <m:e>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𝑛</m:t>
                              </m:r>
                            </m:sub>
                          </m:sSub>
                        </m:e>
                      </m:d>
                      <m:r>
                        <a:rPr lang="en-US" sz="2100" b="0" i="1" smtClean="0">
                          <a:latin typeface="Cambria Math" panose="02040503050406030204" pitchFamily="18" charset="0"/>
                        </a:rPr>
                        <m:t>=</m:t>
                      </m:r>
                    </m:oMath>
                    <m:oMath xmlns:m="http://schemas.openxmlformats.org/officeDocument/2006/math">
                      <m:r>
                        <a:rPr lang="en-US" sz="2100" b="0" i="1" smtClean="0">
                          <a:latin typeface="Cambria Math" panose="02040503050406030204" pitchFamily="18" charset="0"/>
                        </a:rPr>
                        <m:t>=</m:t>
                      </m:r>
                      <m:nary>
                        <m:naryPr>
                          <m:chr m:val="∏"/>
                          <m:ctrlPr>
                            <a:rPr lang="en-US" sz="2100" b="0" i="1" smtClean="0">
                              <a:latin typeface="Cambria Math" panose="02040503050406030204" pitchFamily="18" charset="0"/>
                            </a:rPr>
                          </m:ctrlPr>
                        </m:naryPr>
                        <m:sub>
                          <m:r>
                            <a:rPr lang="en-US" sz="2100" b="0" i="1" smtClean="0">
                              <a:latin typeface="Cambria Math" panose="02040503050406030204" pitchFamily="18" charset="0"/>
                            </a:rPr>
                            <m:t>𝑖</m:t>
                          </m:r>
                          <m:r>
                            <a:rPr lang="en-US" sz="2100" b="0" i="1" smtClean="0">
                              <a:latin typeface="Cambria Math" panose="02040503050406030204" pitchFamily="18" charset="0"/>
                            </a:rPr>
                            <m:t>=1</m:t>
                          </m:r>
                        </m:sub>
                        <m:sup>
                          <m:r>
                            <a:rPr lang="en-US" sz="2100" b="0" i="1" smtClean="0">
                              <a:latin typeface="Cambria Math" panose="02040503050406030204" pitchFamily="18" charset="0"/>
                            </a:rPr>
                            <m:t>𝑛</m:t>
                          </m:r>
                        </m:sup>
                        <m:e>
                          <m:r>
                            <a:rPr lang="en-US" sz="2100" b="0" i="1" smtClean="0">
                              <a:latin typeface="Cambria Math" panose="02040503050406030204" pitchFamily="18" charset="0"/>
                            </a:rPr>
                            <m:t>𝑃</m:t>
                          </m:r>
                          <m:r>
                            <a:rPr lang="en-US" sz="2100" b="0" i="1" smtClean="0">
                              <a:latin typeface="Cambria Math" panose="02040503050406030204" pitchFamily="18" charset="0"/>
                            </a:rPr>
                            <m:t>(</m:t>
                          </m:r>
                          <m:r>
                            <a:rPr lang="en-US" sz="2100" b="0" i="1" smtClean="0">
                              <a:latin typeface="Cambria Math" panose="02040503050406030204" pitchFamily="18" charset="0"/>
                            </a:rPr>
                            <m:t>𝐸</m:t>
                          </m:r>
                          <m:r>
                            <a:rPr lang="en-US" sz="2100" b="0" i="1" smtClean="0">
                              <a:latin typeface="Cambria Math" panose="02040503050406030204" pitchFamily="18" charset="0"/>
                            </a:rPr>
                            <m:t>_</m:t>
                          </m:r>
                          <m:r>
                            <a:rPr lang="en-US" sz="2100" b="0" i="1" smtClean="0">
                              <a:latin typeface="Cambria Math" panose="02040503050406030204" pitchFamily="18" charset="0"/>
                            </a:rPr>
                            <m:t>𝑖</m:t>
                          </m:r>
                          <m:r>
                            <a:rPr lang="en-US" sz="2100" b="0" i="1" smtClean="0">
                              <a:latin typeface="Cambria Math" panose="02040503050406030204" pitchFamily="18" charset="0"/>
                            </a:rPr>
                            <m:t>|</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𝑖</m:t>
                              </m:r>
                              <m:r>
                                <a:rPr lang="en-US" sz="2100" b="0" i="1" smtClean="0">
                                  <a:latin typeface="Cambria Math" panose="02040503050406030204" pitchFamily="18" charset="0"/>
                                </a:rPr>
                                <m:t>+1</m:t>
                              </m:r>
                            </m:sub>
                          </m:sSub>
                          <m:r>
                            <a:rPr lang="en-US" sz="2100" b="0" i="1" smtClean="0">
                              <a:latin typeface="Cambria Math" panose="02040503050406030204" pitchFamily="18" charset="0"/>
                            </a:rPr>
                            <m:t>, …, </m:t>
                          </m:r>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rPr>
                                <m:t>𝐸</m:t>
                              </m:r>
                            </m:e>
                            <m:sub>
                              <m:r>
                                <a:rPr lang="en-US" sz="2100" b="0" i="1" smtClean="0">
                                  <a:latin typeface="Cambria Math" panose="02040503050406030204" pitchFamily="18" charset="0"/>
                                </a:rPr>
                                <m:t>𝑛</m:t>
                              </m:r>
                            </m:sub>
                          </m:sSub>
                          <m:r>
                            <a:rPr lang="en-US" sz="2100" b="0" i="1" smtClean="0">
                              <a:latin typeface="Cambria Math" panose="02040503050406030204" pitchFamily="18" charset="0"/>
                            </a:rPr>
                            <m:t>)</m:t>
                          </m:r>
                        </m:e>
                      </m:nary>
                    </m:oMath>
                  </m:oMathPara>
                </a14:m>
                <a:endParaRPr sz="2100" dirty="0"/>
              </a:p>
            </p:txBody>
          </p:sp>
        </mc:Choice>
        <mc:Fallback xmlns="">
          <p:sp>
            <p:nvSpPr>
              <p:cNvPr id="935" name="Google Shape;935;p124"/>
              <p:cNvSpPr txBox="1">
                <a:spLocks noGrp="1" noRot="1" noChangeAspect="1" noMove="1" noResize="1" noEditPoints="1" noAdjustHandles="1" noChangeArrowheads="1" noChangeShapeType="1" noTextEdit="1"/>
              </p:cNvSpPr>
              <p:nvPr>
                <p:ph type="body" idx="1"/>
              </p:nvPr>
            </p:nvSpPr>
            <p:spPr>
              <a:xfrm>
                <a:off x="1981200" y="1603575"/>
                <a:ext cx="7899000" cy="2934900"/>
              </a:xfrm>
              <a:prstGeom prst="rect">
                <a:avLst/>
              </a:prstGeom>
              <a:blipFill>
                <a:blip r:embed="rId3"/>
                <a:stretch>
                  <a:fillRect r="-694" b="-13900"/>
                </a:stretch>
              </a:blipFill>
            </p:spPr>
            <p:txBody>
              <a:bodyPr/>
              <a:lstStyle/>
              <a:p>
                <a:r>
                  <a:rPr lang="en-CH">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5">
                                            <p:txEl>
                                              <p:pRg st="0" end="0"/>
                                            </p:txEl>
                                          </p:spTgt>
                                        </p:tgtEl>
                                        <p:attrNameLst>
                                          <p:attrName>style.visibility</p:attrName>
                                        </p:attrNameLst>
                                      </p:cBhvr>
                                      <p:to>
                                        <p:strVal val="visible"/>
                                      </p:to>
                                    </p:set>
                                    <p:animEffect transition="in" filter="fade">
                                      <p:cBhvr>
                                        <p:cTn id="7" dur="1000"/>
                                        <p:tgtEl>
                                          <p:spTgt spid="9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5">
                                            <p:txEl>
                                              <p:pRg st="2" end="2"/>
                                            </p:txEl>
                                          </p:spTgt>
                                        </p:tgtEl>
                                        <p:attrNameLst>
                                          <p:attrName>style.visibility</p:attrName>
                                        </p:attrNameLst>
                                      </p:cBhvr>
                                      <p:to>
                                        <p:strVal val="visible"/>
                                      </p:to>
                                    </p:set>
                                    <p:animEffect transition="in" filter="fade">
                                      <p:cBhvr>
                                        <p:cTn id="12" dur="1000"/>
                                        <p:tgtEl>
                                          <p:spTgt spid="9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94"/>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Law of total probability</a:t>
            </a:r>
            <a:endParaRPr>
              <a:solidFill>
                <a:schemeClr val="accent1"/>
              </a:solidFill>
            </a:endParaRPr>
          </a:p>
        </p:txBody>
      </p:sp>
      <mc:AlternateContent xmlns:mc="http://schemas.openxmlformats.org/markup-compatibility/2006" xmlns:a14="http://schemas.microsoft.com/office/drawing/2010/main">
        <mc:Choice Requires="a14">
          <p:sp>
            <p:nvSpPr>
              <p:cNvPr id="674" name="Google Shape;674;p94"/>
              <p:cNvSpPr txBox="1">
                <a:spLocks noGrp="1"/>
              </p:cNvSpPr>
              <p:nvPr>
                <p:ph type="body" idx="1"/>
              </p:nvPr>
            </p:nvSpPr>
            <p:spPr>
              <a:xfrm>
                <a:off x="1981200" y="1555712"/>
                <a:ext cx="7953600" cy="1577400"/>
              </a:xfrm>
              <a:prstGeom prst="rect">
                <a:avLst/>
              </a:prstGeom>
            </p:spPr>
            <p:txBody>
              <a:bodyPr spcFirstLastPara="1" vert="horz" wrap="square" lIns="91425" tIns="91425" rIns="91425" bIns="91425" rtlCol="0" anchor="t" anchorCtr="0">
                <a:noAutofit/>
              </a:bodyPr>
              <a:lstStyle/>
              <a:p>
                <a:pPr indent="-349250">
                  <a:lnSpc>
                    <a:spcPct val="115000"/>
                  </a:lnSpc>
                  <a:buSzPts val="1900"/>
                </a:pPr>
                <a:r>
                  <a:rPr lang="en-GB" sz="1900" dirty="0">
                    <a:solidFill>
                      <a:srgbClr val="000000"/>
                    </a:solidFill>
                  </a:rPr>
                  <a:t>Given partition B</a:t>
                </a:r>
                <a:r>
                  <a:rPr lang="en-GB" sz="1900" baseline="-25000" dirty="0">
                    <a:solidFill>
                      <a:srgbClr val="000000"/>
                    </a:solidFill>
                  </a:rPr>
                  <a:t>1</a:t>
                </a:r>
                <a:r>
                  <a:rPr lang="en-GB" sz="1900" dirty="0">
                    <a:solidFill>
                      <a:srgbClr val="000000"/>
                    </a:solidFill>
                  </a:rPr>
                  <a:t>, B</a:t>
                </a:r>
                <a:r>
                  <a:rPr lang="en-GB" sz="1900" baseline="-25000" dirty="0">
                    <a:solidFill>
                      <a:srgbClr val="000000"/>
                    </a:solidFill>
                  </a:rPr>
                  <a:t>2</a:t>
                </a:r>
                <a:r>
                  <a:rPr lang="en-GB" sz="1900" dirty="0">
                    <a:solidFill>
                      <a:srgbClr val="000000"/>
                    </a:solidFill>
                  </a:rPr>
                  <a:t>, …, B</a:t>
                </a:r>
                <a:r>
                  <a:rPr lang="en-GB" sz="1900" baseline="-25000" dirty="0">
                    <a:solidFill>
                      <a:srgbClr val="000000"/>
                    </a:solidFill>
                  </a:rPr>
                  <a:t>n </a:t>
                </a:r>
                <a:r>
                  <a:rPr lang="en-GB" sz="1900" dirty="0">
                    <a:solidFill>
                      <a:srgbClr val="000000"/>
                    </a:solidFill>
                  </a:rPr>
                  <a:t>of the sample space (that is, </a:t>
                </a:r>
                <a:r>
                  <a:rPr lang="en-GB" sz="1900" dirty="0"/>
                  <a:t>B</a:t>
                </a:r>
                <a:r>
                  <a:rPr lang="en-GB" sz="1900" baseline="-25000" dirty="0"/>
                  <a:t>1</a:t>
                </a:r>
                <a:r>
                  <a:rPr lang="en-GB" sz="1900" dirty="0"/>
                  <a:t>, B</a:t>
                </a:r>
                <a:r>
                  <a:rPr lang="en-GB" sz="1900" baseline="-25000" dirty="0"/>
                  <a:t>2</a:t>
                </a:r>
                <a:r>
                  <a:rPr lang="en-GB" sz="1900" dirty="0"/>
                  <a:t>, …, B</a:t>
                </a:r>
                <a:r>
                  <a:rPr lang="en-GB" sz="1900" baseline="-25000" dirty="0"/>
                  <a:t>n </a:t>
                </a:r>
                <a:r>
                  <a:rPr lang="en-GB" sz="1900" dirty="0"/>
                  <a:t>are mutually exclusive and B</a:t>
                </a:r>
                <a:r>
                  <a:rPr lang="en-GB" sz="1900" baseline="-25000" dirty="0"/>
                  <a:t>1</a:t>
                </a:r>
                <a:r>
                  <a:rPr lang="en-GB" sz="1900" dirty="0"/>
                  <a:t>U B</a:t>
                </a:r>
                <a:r>
                  <a:rPr lang="en-GB" sz="1900" baseline="-25000" dirty="0"/>
                  <a:t>2</a:t>
                </a:r>
                <a:r>
                  <a:rPr lang="en-GB" sz="1900" dirty="0"/>
                  <a:t>U …U B</a:t>
                </a:r>
                <a:r>
                  <a:rPr lang="en-GB" sz="1900" baseline="-25000" dirty="0"/>
                  <a:t>n</a:t>
                </a:r>
                <a:r>
                  <a:rPr lang="en-GB" sz="1900" dirty="0"/>
                  <a:t>= Ω), then the marginal probability of A is given by</a:t>
                </a:r>
              </a:p>
              <a:p>
                <a:pPr marL="107950" indent="0">
                  <a:lnSpc>
                    <a:spcPct val="115000"/>
                  </a:lnSpc>
                  <a:buSzPts val="1900"/>
                  <a:buNone/>
                </a:pPr>
                <a14:m>
                  <m:oMathPara xmlns:m="http://schemas.openxmlformats.org/officeDocument/2006/math">
                    <m:oMathParaPr>
                      <m:jc m:val="centerGroup"/>
                    </m:oMathParaPr>
                    <m:oMath xmlns:m="http://schemas.openxmlformats.org/officeDocument/2006/math">
                      <m:r>
                        <a:rPr lang="en-GB" sz="1900" b="0" i="1" smtClean="0">
                          <a:latin typeface="Cambria Math" panose="02040503050406030204" pitchFamily="18" charset="0"/>
                        </a:rPr>
                        <m:t>𝑃</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𝐴</m:t>
                          </m:r>
                        </m:e>
                      </m:d>
                      <m:r>
                        <a:rPr lang="en-US" sz="1900" b="0" i="1" smtClean="0">
                          <a:latin typeface="Cambria Math" panose="02040503050406030204" pitchFamily="18" charset="0"/>
                        </a:rPr>
                        <m:t>=</m:t>
                      </m:r>
                      <m:r>
                        <a:rPr lang="en-US" sz="1900" b="0" i="1" smtClean="0">
                          <a:latin typeface="Cambria Math" panose="02040503050406030204" pitchFamily="18" charset="0"/>
                        </a:rPr>
                        <m:t>𝑃</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𝐴</m:t>
                          </m:r>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𝐵</m:t>
                              </m:r>
                            </m:e>
                            <m:sub>
                              <m:r>
                                <a:rPr lang="en-US" sz="1900" b="0" i="1" smtClean="0">
                                  <a:latin typeface="Cambria Math" panose="02040503050406030204" pitchFamily="18" charset="0"/>
                                </a:rPr>
                                <m:t>1</m:t>
                              </m:r>
                            </m:sub>
                          </m:sSub>
                        </m:e>
                      </m:d>
                      <m:r>
                        <a:rPr lang="en-US" sz="1900" b="0" i="1" smtClean="0">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i="1">
                              <a:latin typeface="Cambria Math" panose="02040503050406030204" pitchFamily="18" charset="0"/>
                            </a:rPr>
                            <m:t>∩</m:t>
                          </m:r>
                          <m:sSub>
                            <m:sSubPr>
                              <m:ctrlPr>
                                <a:rPr lang="en-US" sz="1900" i="1" smtClean="0">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2</m:t>
                              </m:r>
                            </m:sub>
                          </m:sSub>
                        </m:e>
                      </m:d>
                      <m:r>
                        <a:rPr lang="en-US" sz="1900" b="0" i="1" smtClean="0">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𝑛</m:t>
                              </m:r>
                            </m:sub>
                          </m:sSub>
                        </m:e>
                      </m:d>
                      <m:r>
                        <a:rPr lang="en-US" sz="1900" b="0" i="1" smtClean="0">
                          <a:latin typeface="Cambria Math" panose="02040503050406030204" pitchFamily="18" charset="0"/>
                        </a:rPr>
                        <m:t>=</m:t>
                      </m:r>
                      <m:nary>
                        <m:naryPr>
                          <m:chr m:val="∑"/>
                          <m:ctrlPr>
                            <a:rPr lang="en-US" sz="1900" b="0" i="1" smtClean="0">
                              <a:latin typeface="Cambria Math" panose="02040503050406030204" pitchFamily="18" charset="0"/>
                            </a:rPr>
                          </m:ctrlPr>
                        </m:naryPr>
                        <m:sub>
                          <m:r>
                            <a:rPr lang="en-US" sz="1900" b="0" i="1" smtClean="0">
                              <a:latin typeface="Cambria Math" panose="02040503050406030204" pitchFamily="18" charset="0"/>
                            </a:rPr>
                            <m:t>𝑖</m:t>
                          </m:r>
                          <m:r>
                            <a:rPr lang="en-US" sz="1900" b="0" i="1" smtClean="0">
                              <a:latin typeface="Cambria Math" panose="02040503050406030204" pitchFamily="18" charset="0"/>
                            </a:rPr>
                            <m:t>=1</m:t>
                          </m:r>
                        </m:sub>
                        <m:sup>
                          <m:r>
                            <a:rPr lang="en-US" sz="1900" b="0" i="1" smtClean="0">
                              <a:latin typeface="Cambria Math" panose="02040503050406030204" pitchFamily="18" charset="0"/>
                            </a:rPr>
                            <m:t>𝑛</m:t>
                          </m:r>
                        </m:sup>
                        <m:e>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i="1">
                                      <a:latin typeface="Cambria Math" panose="02040503050406030204" pitchFamily="18" charset="0"/>
                                    </a:rPr>
                                    <m:t>𝑖</m:t>
                                  </m:r>
                                </m:sub>
                              </m:sSub>
                            </m:e>
                          </m:d>
                        </m:e>
                      </m:nary>
                    </m:oMath>
                  </m:oMathPara>
                </a14:m>
                <a:endParaRPr lang="en-GB" sz="1900" dirty="0"/>
              </a:p>
              <a:p>
                <a:pPr marL="107950" indent="0">
                  <a:lnSpc>
                    <a:spcPct val="115000"/>
                  </a:lnSpc>
                  <a:buSzPts val="1900"/>
                  <a:buNone/>
                </a:pPr>
                <a:endParaRPr lang="en-GB" sz="1900" dirty="0"/>
              </a:p>
              <a:p>
                <a:pPr indent="-349250">
                  <a:lnSpc>
                    <a:spcPct val="115000"/>
                  </a:lnSpc>
                  <a:buSzPts val="1900"/>
                </a:pPr>
                <a:r>
                  <a:rPr lang="en-GB" sz="1900" dirty="0"/>
                  <a:t>By using the factorization rule, we obtain</a:t>
                </a:r>
              </a:p>
              <a:p>
                <a:pPr marL="107950" indent="0">
                  <a:lnSpc>
                    <a:spcPct val="115000"/>
                  </a:lnSpc>
                  <a:buSzPts val="1900"/>
                  <a:buNone/>
                </a:pPr>
                <a:endParaRPr lang="en-GB" sz="1900" dirty="0"/>
              </a:p>
              <a:p>
                <a:pPr marL="107950" indent="0">
                  <a:lnSpc>
                    <a:spcPct val="115000"/>
                  </a:lnSpc>
                  <a:buSzPts val="1900"/>
                  <a:buNone/>
                </a:pPr>
                <a14:m>
                  <m:oMathPara xmlns:m="http://schemas.openxmlformats.org/officeDocument/2006/math">
                    <m:oMathParaPr>
                      <m:jc m:val="centerGroup"/>
                    </m:oMathParaPr>
                    <m:oMath xmlns:m="http://schemas.openxmlformats.org/officeDocument/2006/math">
                      <m:r>
                        <a:rPr lang="en-GB" sz="1900" b="0" i="1" smtClean="0">
                          <a:latin typeface="Cambria Math" panose="02040503050406030204" pitchFamily="18" charset="0"/>
                        </a:rPr>
                        <m:t>𝑃</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𝐴</m:t>
                          </m:r>
                        </m:e>
                      </m:d>
                      <m:r>
                        <a:rPr lang="en-US" sz="1900" b="0" i="1" smtClean="0">
                          <a:latin typeface="Cambria Math" panose="02040503050406030204" pitchFamily="18" charset="0"/>
                        </a:rPr>
                        <m:t>=</m:t>
                      </m:r>
                      <m:r>
                        <a:rPr lang="en-US" sz="1900" b="0" i="1" smtClean="0">
                          <a:latin typeface="Cambria Math" panose="02040503050406030204" pitchFamily="18" charset="0"/>
                        </a:rPr>
                        <m:t>𝑃</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𝐴</m:t>
                          </m:r>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𝐵</m:t>
                              </m:r>
                            </m:e>
                            <m:sub>
                              <m:r>
                                <a:rPr lang="en-US" sz="1900" b="0" i="1" smtClean="0">
                                  <a:latin typeface="Cambria Math" panose="02040503050406030204" pitchFamily="18" charset="0"/>
                                </a:rPr>
                                <m:t>1</m:t>
                              </m:r>
                            </m:sub>
                          </m:sSub>
                        </m:e>
                      </m:d>
                      <m:r>
                        <a:rPr lang="en-US" sz="1900" b="0" i="1" smtClean="0">
                          <a:latin typeface="Cambria Math" panose="02040503050406030204" pitchFamily="18" charset="0"/>
                        </a:rPr>
                        <m:t>𝑃</m:t>
                      </m:r>
                      <m:r>
                        <a:rPr lang="en-US" sz="1900" b="0" i="1" smtClean="0">
                          <a:latin typeface="Cambria Math" panose="02040503050406030204" pitchFamily="18" charset="0"/>
                        </a:rPr>
                        <m:t>(</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𝐵</m:t>
                          </m:r>
                        </m:e>
                        <m:sub>
                          <m:r>
                            <a:rPr lang="en-US" sz="1900" b="0" i="1" smtClean="0">
                              <a:latin typeface="Cambria Math" panose="02040503050406030204" pitchFamily="18" charset="0"/>
                            </a:rPr>
                            <m:t>1</m:t>
                          </m:r>
                        </m:sub>
                      </m:sSub>
                      <m:r>
                        <a:rPr lang="en-US" sz="1900" b="0" i="1" smtClean="0">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b="0" i="1" smtClean="0">
                              <a:latin typeface="Cambria Math" panose="02040503050406030204" pitchFamily="18" charset="0"/>
                            </a:rPr>
                            <m:t>|</m:t>
                          </m:r>
                          <m:sSub>
                            <m:sSubPr>
                              <m:ctrlPr>
                                <a:rPr lang="en-US" sz="1900" i="1" smtClean="0">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2</m:t>
                              </m:r>
                            </m:sub>
                          </m:sSub>
                        </m:e>
                      </m:d>
                      <m:r>
                        <a:rPr lang="en-US" sz="1900" i="1">
                          <a:latin typeface="Cambria Math" panose="02040503050406030204" pitchFamily="18" charset="0"/>
                        </a:rPr>
                        <m:t>𝑃</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2</m:t>
                          </m:r>
                        </m:sub>
                      </m:sSub>
                      <m:r>
                        <a:rPr lang="en-US" sz="1900" i="1">
                          <a:latin typeface="Cambria Math" panose="02040503050406030204" pitchFamily="18" charset="0"/>
                        </a:rPr>
                        <m:t>)</m:t>
                      </m:r>
                      <m:r>
                        <a:rPr lang="en-US" sz="1900" b="0" i="1" smtClean="0">
                          <a:latin typeface="Cambria Math" panose="02040503050406030204" pitchFamily="18" charset="0"/>
                        </a:rPr>
                        <m:t>+…+</m:t>
                      </m:r>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𝑛</m:t>
                              </m:r>
                            </m:sub>
                          </m:sSub>
                        </m:e>
                      </m:d>
                      <m:r>
                        <a:rPr lang="en-US" sz="1900" i="1">
                          <a:latin typeface="Cambria Math" panose="02040503050406030204" pitchFamily="18" charset="0"/>
                        </a:rPr>
                        <m:t>𝑃</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𝑛</m:t>
                          </m:r>
                        </m:sub>
                      </m:sSub>
                      <m:r>
                        <a:rPr lang="en-US" sz="1900" i="1" smtClean="0">
                          <a:latin typeface="Cambria Math" panose="02040503050406030204" pitchFamily="18" charset="0"/>
                        </a:rPr>
                        <m:t>)</m:t>
                      </m:r>
                      <m:r>
                        <a:rPr lang="en-US" sz="1900" b="0" i="1" smtClean="0">
                          <a:latin typeface="Cambria Math" panose="02040503050406030204" pitchFamily="18" charset="0"/>
                        </a:rPr>
                        <m:t>=</m:t>
                      </m:r>
                      <m:nary>
                        <m:naryPr>
                          <m:chr m:val="∑"/>
                          <m:ctrlPr>
                            <a:rPr lang="en-US" sz="1900" b="0" i="1" smtClean="0">
                              <a:latin typeface="Cambria Math" panose="02040503050406030204" pitchFamily="18" charset="0"/>
                            </a:rPr>
                          </m:ctrlPr>
                        </m:naryPr>
                        <m:sub>
                          <m:r>
                            <a:rPr lang="en-US" sz="1900" b="0" i="1" smtClean="0">
                              <a:latin typeface="Cambria Math" panose="02040503050406030204" pitchFamily="18" charset="0"/>
                            </a:rPr>
                            <m:t>𝑖</m:t>
                          </m:r>
                          <m:r>
                            <a:rPr lang="en-US" sz="1900" b="0" i="1" smtClean="0">
                              <a:latin typeface="Cambria Math" panose="02040503050406030204" pitchFamily="18" charset="0"/>
                            </a:rPr>
                            <m:t>=1</m:t>
                          </m:r>
                        </m:sub>
                        <m:sup>
                          <m:r>
                            <a:rPr lang="en-US" sz="1900" b="0" i="1" smtClean="0">
                              <a:latin typeface="Cambria Math" panose="02040503050406030204" pitchFamily="18" charset="0"/>
                            </a:rPr>
                            <m:t>𝑛</m:t>
                          </m:r>
                        </m:sup>
                        <m:e>
                          <m:r>
                            <a:rPr lang="en-US" sz="1900" i="1">
                              <a:latin typeface="Cambria Math" panose="02040503050406030204" pitchFamily="18" charset="0"/>
                            </a:rPr>
                            <m:t>𝑃</m:t>
                          </m:r>
                          <m:d>
                            <m:dPr>
                              <m:ctrlPr>
                                <a:rPr lang="en-US" sz="1900" i="1">
                                  <a:latin typeface="Cambria Math" panose="02040503050406030204" pitchFamily="18" charset="0"/>
                                </a:rPr>
                              </m:ctrlPr>
                            </m:dPr>
                            <m:e>
                              <m:r>
                                <a:rPr lang="en-US" sz="1900" i="1">
                                  <a:latin typeface="Cambria Math" panose="02040503050406030204" pitchFamily="18" charset="0"/>
                                </a:rPr>
                                <m:t>𝐴</m:t>
                              </m:r>
                              <m:r>
                                <a:rPr lang="en-US" sz="1900" b="0" i="1" smtClean="0">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i="1">
                                      <a:latin typeface="Cambria Math" panose="02040503050406030204" pitchFamily="18" charset="0"/>
                                    </a:rPr>
                                    <m:t>𝑖</m:t>
                                  </m:r>
                                </m:sub>
                              </m:sSub>
                            </m:e>
                          </m:d>
                          <m:r>
                            <a:rPr lang="en-US" sz="1900" i="1">
                              <a:latin typeface="Cambria Math" panose="02040503050406030204" pitchFamily="18" charset="0"/>
                            </a:rPr>
                            <m:t>𝑃</m:t>
                          </m:r>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𝐵</m:t>
                              </m:r>
                            </m:e>
                            <m:sub>
                              <m:r>
                                <a:rPr lang="en-US" sz="1900" b="0" i="1" smtClean="0">
                                  <a:latin typeface="Cambria Math" panose="02040503050406030204" pitchFamily="18" charset="0"/>
                                </a:rPr>
                                <m:t>𝑖</m:t>
                              </m:r>
                            </m:sub>
                          </m:sSub>
                          <m:r>
                            <a:rPr lang="en-US" sz="1900" i="1">
                              <a:latin typeface="Cambria Math" panose="02040503050406030204" pitchFamily="18" charset="0"/>
                            </a:rPr>
                            <m:t>)</m:t>
                          </m:r>
                        </m:e>
                      </m:nary>
                    </m:oMath>
                  </m:oMathPara>
                </a14:m>
                <a:endParaRPr lang="en-GB" sz="1900" dirty="0"/>
              </a:p>
              <a:p>
                <a:pPr marL="107950" indent="0">
                  <a:lnSpc>
                    <a:spcPct val="115000"/>
                  </a:lnSpc>
                  <a:buSzPts val="1900"/>
                  <a:buNone/>
                </a:pPr>
                <a:endParaRPr lang="en-GB" sz="1900" dirty="0"/>
              </a:p>
            </p:txBody>
          </p:sp>
        </mc:Choice>
        <mc:Fallback xmlns="">
          <p:sp>
            <p:nvSpPr>
              <p:cNvPr id="674" name="Google Shape;674;p94"/>
              <p:cNvSpPr txBox="1">
                <a:spLocks noGrp="1" noRot="1" noChangeAspect="1" noMove="1" noResize="1" noEditPoints="1" noAdjustHandles="1" noChangeArrowheads="1" noChangeShapeType="1" noTextEdit="1"/>
              </p:cNvSpPr>
              <p:nvPr>
                <p:ph type="body" idx="1"/>
              </p:nvPr>
            </p:nvSpPr>
            <p:spPr>
              <a:xfrm>
                <a:off x="1981200" y="1555712"/>
                <a:ext cx="7953600" cy="1577400"/>
              </a:xfrm>
              <a:prstGeom prst="rect">
                <a:avLst/>
              </a:prstGeom>
              <a:blipFill>
                <a:blip r:embed="rId3"/>
                <a:stretch>
                  <a:fillRect b="-188031"/>
                </a:stretch>
              </a:blipFill>
            </p:spPr>
            <p:txBody>
              <a:bodyPr/>
              <a:lstStyle/>
              <a:p>
                <a:r>
                  <a:rPr lang="en-CH">
                    <a:noFill/>
                  </a:rPr>
                  <a:t> </a:t>
                </a:r>
              </a:p>
            </p:txBody>
          </p:sp>
        </mc:Fallback>
      </mc:AlternateContent>
    </p:spTree>
    <p:extLst>
      <p:ext uri="{BB962C8B-B14F-4D97-AF65-F5344CB8AC3E}">
        <p14:creationId xmlns:p14="http://schemas.microsoft.com/office/powerpoint/2010/main" val="2789716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93"/>
          <p:cNvSpPr txBox="1">
            <a:spLocks noGrp="1"/>
          </p:cNvSpPr>
          <p:nvPr>
            <p:ph type="title"/>
          </p:nvPr>
        </p:nvSpPr>
        <p:spPr>
          <a:xfrm>
            <a:off x="3009900" y="857241"/>
            <a:ext cx="6172200" cy="857250"/>
          </a:xfrm>
          <a:prstGeom prst="rect">
            <a:avLst/>
          </a:prstGeom>
        </p:spPr>
        <p:txBody>
          <a:bodyPr spcFirstLastPara="1" vert="horz" wrap="square" lIns="68569" tIns="68569" rIns="68569" bIns="68569" rtlCol="0" anchor="b" anchorCtr="0">
            <a:noAutofit/>
          </a:bodyPr>
          <a:lstStyle/>
          <a:p>
            <a:r>
              <a:rPr lang="en">
                <a:solidFill>
                  <a:schemeClr val="accent1"/>
                </a:solidFill>
              </a:rPr>
              <a:t>Marginal probabilities</a:t>
            </a:r>
            <a:endParaRPr>
              <a:solidFill>
                <a:schemeClr val="accent1"/>
              </a:solidFill>
            </a:endParaRPr>
          </a:p>
        </p:txBody>
      </p:sp>
      <mc:AlternateContent xmlns:mc="http://schemas.openxmlformats.org/markup-compatibility/2006">
        <mc:Choice xmlns:a14="http://schemas.microsoft.com/office/drawing/2010/main" Requires="a14">
          <p:sp>
            <p:nvSpPr>
              <p:cNvPr id="667" name="Google Shape;667;p93"/>
              <p:cNvSpPr txBox="1">
                <a:spLocks noGrp="1"/>
              </p:cNvSpPr>
              <p:nvPr>
                <p:ph type="body" idx="1"/>
              </p:nvPr>
            </p:nvSpPr>
            <p:spPr>
              <a:xfrm>
                <a:off x="1859559" y="3728936"/>
                <a:ext cx="8472881" cy="1183050"/>
              </a:xfrm>
              <a:prstGeom prst="rect">
                <a:avLst/>
              </a:prstGeom>
            </p:spPr>
            <p:txBody>
              <a:bodyPr spcFirstLastPara="1" vert="horz" wrap="square" lIns="68569" tIns="68569" rIns="68569" bIns="68569" rtlCol="0" anchor="t" anchorCtr="0">
                <a:noAutofit/>
              </a:bodyPr>
              <a:lstStyle/>
              <a:p>
                <a:pPr indent="-261938">
                  <a:lnSpc>
                    <a:spcPct val="115000"/>
                  </a:lnSpc>
                  <a:buClr>
                    <a:srgbClr val="000000"/>
                  </a:buClr>
                  <a:buSzPts val="1900"/>
                </a:pPr>
                <a:r>
                  <a:rPr lang="en-GB" sz="2100" dirty="0">
                    <a:solidFill>
                      <a:srgbClr val="000000"/>
                    </a:solidFill>
                  </a:rPr>
                  <a:t>The </a:t>
                </a:r>
                <a:r>
                  <a:rPr lang="en-GB" sz="2100" i="1" dirty="0">
                    <a:solidFill>
                      <a:srgbClr val="000000"/>
                    </a:solidFill>
                  </a:rPr>
                  <a:t>column</a:t>
                </a:r>
                <a:r>
                  <a:rPr lang="en-GB" sz="2100" dirty="0">
                    <a:solidFill>
                      <a:srgbClr val="000000"/>
                    </a:solidFill>
                  </a:rPr>
                  <a:t> </a:t>
                </a:r>
                <a:r>
                  <a:rPr lang="en-GB" sz="2100" i="1" dirty="0">
                    <a:solidFill>
                      <a:srgbClr val="000000"/>
                    </a:solidFill>
                  </a:rPr>
                  <a:t>Total</a:t>
                </a:r>
                <a:r>
                  <a:rPr lang="en-GB" sz="2100" dirty="0">
                    <a:solidFill>
                      <a:srgbClr val="000000"/>
                    </a:solidFill>
                  </a:rPr>
                  <a:t> shows the </a:t>
                </a:r>
                <a:r>
                  <a:rPr lang="en-GB" sz="2100" i="1" dirty="0">
                    <a:solidFill>
                      <a:srgbClr val="000000"/>
                    </a:solidFill>
                  </a:rPr>
                  <a:t>marginal</a:t>
                </a:r>
                <a:r>
                  <a:rPr lang="en-GB" sz="2100" dirty="0">
                    <a:solidFill>
                      <a:srgbClr val="000000"/>
                    </a:solidFill>
                  </a:rPr>
                  <a:t> probability of having a male or female as second child.</a:t>
                </a:r>
              </a:p>
              <a:p>
                <a:pPr indent="-261938">
                  <a:lnSpc>
                    <a:spcPct val="115000"/>
                  </a:lnSpc>
                  <a:spcBef>
                    <a:spcPts val="0"/>
                  </a:spcBef>
                  <a:buClr>
                    <a:srgbClr val="000000"/>
                  </a:buClr>
                  <a:buSzPts val="1900"/>
                </a:pPr>
                <a:r>
                  <a:rPr lang="en-GB" sz="2100" dirty="0"/>
                  <a:t>The row </a:t>
                </a:r>
                <a:r>
                  <a:rPr lang="en-GB" sz="2100" i="1" dirty="0"/>
                  <a:t>Total</a:t>
                </a:r>
                <a:r>
                  <a:rPr lang="en-GB" sz="2100" dirty="0"/>
                  <a:t> shows the marginal probability of having a male or female as first child.</a:t>
                </a:r>
              </a:p>
              <a:p>
                <a:pPr indent="-261938">
                  <a:lnSpc>
                    <a:spcPct val="115000"/>
                  </a:lnSpc>
                  <a:spcBef>
                    <a:spcPts val="0"/>
                  </a:spcBef>
                  <a:buClr>
                    <a:srgbClr val="000000"/>
                  </a:buClr>
                  <a:buSzPts val="1900"/>
                </a:pPr>
                <a:r>
                  <a:rPr lang="en-GB" sz="2100" i="1" dirty="0">
                    <a:solidFill>
                      <a:schemeClr val="accent1"/>
                    </a:solidFill>
                  </a:rPr>
                  <a:t>Marginal probabilities</a:t>
                </a:r>
                <a:r>
                  <a:rPr lang="en-GB" sz="2100" dirty="0"/>
                  <a:t> are obtained by summing over the variable which are marginalized out. For instance:</a:t>
                </a:r>
              </a:p>
              <a:p>
                <a:pPr indent="-261938">
                  <a:lnSpc>
                    <a:spcPct val="115000"/>
                  </a:lnSpc>
                  <a:spcBef>
                    <a:spcPts val="0"/>
                  </a:spcBef>
                  <a:buClr>
                    <a:srgbClr val="000000"/>
                  </a:buClr>
                  <a:buSzPts val="1900"/>
                </a:pPr>
                <a14:m>
                  <m:oMath xmlns:m="http://schemas.openxmlformats.org/officeDocument/2006/math">
                    <m:r>
                      <a:rPr lang="en-GB" sz="2100" b="0" i="1" smtClean="0">
                        <a:latin typeface="Cambria Math" panose="02040503050406030204" pitchFamily="18" charset="0"/>
                      </a:rPr>
                      <m:t>𝑃</m:t>
                    </m:r>
                    <m:d>
                      <m:dPr>
                        <m:ctrlPr>
                          <a:rPr lang="en-US" sz="2100" b="0" i="1" smtClean="0">
                            <a:latin typeface="Cambria Math" panose="02040503050406030204" pitchFamily="18" charset="0"/>
                          </a:rPr>
                        </m:ctrlPr>
                      </m:dPr>
                      <m:e>
                        <m:r>
                          <a:rPr lang="en-US" sz="2100" b="0" i="1" smtClean="0">
                            <a:latin typeface="Cambria Math" panose="02040503050406030204" pitchFamily="18" charset="0"/>
                          </a:rPr>
                          <m:t>𝑥</m:t>
                        </m:r>
                      </m:e>
                    </m:d>
                    <m:r>
                      <a:rPr lang="en-US" sz="2100" b="0" i="1" smtClean="0">
                        <a:latin typeface="Cambria Math" panose="02040503050406030204" pitchFamily="18" charset="0"/>
                      </a:rPr>
                      <m:t>=</m:t>
                    </m:r>
                    <m:nary>
                      <m:naryPr>
                        <m:chr m:val="∑"/>
                        <m:supHide m:val="on"/>
                        <m:ctrlPr>
                          <a:rPr lang="en-US" sz="2100" b="0" i="1" smtClean="0">
                            <a:latin typeface="Cambria Math" panose="02040503050406030204" pitchFamily="18" charset="0"/>
                          </a:rPr>
                        </m:ctrlPr>
                      </m:naryPr>
                      <m:sub>
                        <m:r>
                          <m:rPr>
                            <m:brk m:alnAt="7"/>
                          </m:rPr>
                          <a:rPr lang="en-US" sz="2100" b="0" i="1" smtClean="0">
                            <a:latin typeface="Cambria Math" panose="02040503050406030204" pitchFamily="18" charset="0"/>
                          </a:rPr>
                          <m:t>𝑦</m:t>
                        </m:r>
                      </m:sub>
                      <m:sup/>
                      <m:e>
                        <m:r>
                          <a:rPr lang="en-US" sz="2100" i="1">
                            <a:latin typeface="Cambria Math" panose="02040503050406030204" pitchFamily="18" charset="0"/>
                          </a:rPr>
                          <m:t>𝑝</m:t>
                        </m:r>
                        <m:r>
                          <a:rPr lang="en-US" sz="2100" i="1">
                            <a:latin typeface="Cambria Math" panose="02040503050406030204" pitchFamily="18" charset="0"/>
                          </a:rPr>
                          <m:t>(</m:t>
                        </m:r>
                        <m:r>
                          <a:rPr lang="en-US" sz="2100" b="0" i="1" smtClean="0">
                            <a:latin typeface="Cambria Math" panose="02040503050406030204" pitchFamily="18" charset="0"/>
                          </a:rPr>
                          <m:t>𝑥</m:t>
                        </m:r>
                        <m:r>
                          <a:rPr lang="en-US" sz="2100" i="1">
                            <a:latin typeface="Cambria Math" panose="02040503050406030204" pitchFamily="18" charset="0"/>
                          </a:rPr>
                          <m:t>,</m:t>
                        </m:r>
                        <m:r>
                          <a:rPr lang="en-US" sz="2100" i="1">
                            <a:latin typeface="Cambria Math" panose="02040503050406030204" pitchFamily="18" charset="0"/>
                          </a:rPr>
                          <m:t>𝑦</m:t>
                        </m:r>
                        <m:r>
                          <a:rPr lang="en-US" sz="2100" i="1">
                            <a:latin typeface="Cambria Math" panose="02040503050406030204" pitchFamily="18" charset="0"/>
                          </a:rPr>
                          <m:t>)</m:t>
                        </m:r>
                      </m:e>
                    </m:nary>
                  </m:oMath>
                </a14:m>
                <a:endParaRPr lang="en" sz="2100" dirty="0"/>
              </a:p>
            </p:txBody>
          </p:sp>
        </mc:Choice>
        <mc:Fallback>
          <p:sp>
            <p:nvSpPr>
              <p:cNvPr id="667" name="Google Shape;667;p93"/>
              <p:cNvSpPr txBox="1">
                <a:spLocks noGrp="1" noRot="1" noChangeAspect="1" noMove="1" noResize="1" noEditPoints="1" noAdjustHandles="1" noChangeArrowheads="1" noChangeShapeType="1" noTextEdit="1"/>
              </p:cNvSpPr>
              <p:nvPr>
                <p:ph type="body" idx="1"/>
              </p:nvPr>
            </p:nvSpPr>
            <p:spPr>
              <a:xfrm>
                <a:off x="1859559" y="3728936"/>
                <a:ext cx="8472881" cy="1183050"/>
              </a:xfrm>
              <a:prstGeom prst="rect">
                <a:avLst/>
              </a:prstGeom>
              <a:blipFill>
                <a:blip r:embed="rId3"/>
                <a:stretch>
                  <a:fillRect r="-299" b="-197872"/>
                </a:stretch>
              </a:blipFill>
            </p:spPr>
            <p:txBody>
              <a:bodyPr/>
              <a:lstStyle/>
              <a:p>
                <a:r>
                  <a:rPr lang="en-CH">
                    <a:noFill/>
                  </a:rPr>
                  <a:t> </a:t>
                </a:r>
              </a:p>
            </p:txBody>
          </p:sp>
        </mc:Fallback>
      </mc:AlternateContent>
      <p:pic>
        <p:nvPicPr>
          <p:cNvPr id="668" name="Google Shape;668;p93"/>
          <p:cNvPicPr preferRelativeResize="0"/>
          <p:nvPr/>
        </p:nvPicPr>
        <p:blipFill rotWithShape="1">
          <a:blip r:embed="rId4">
            <a:alphaModFix/>
          </a:blip>
          <a:srcRect l="6041" t="41591" r="51082" b="16046"/>
          <a:stretch/>
        </p:blipFill>
        <p:spPr>
          <a:xfrm>
            <a:off x="4608798" y="1926901"/>
            <a:ext cx="2860125" cy="1589625"/>
          </a:xfrm>
          <a:prstGeom prst="rect">
            <a:avLst/>
          </a:prstGeom>
          <a:noFill/>
          <a:ln>
            <a:noFill/>
          </a:ln>
        </p:spPr>
      </p:pic>
    </p:spTree>
    <p:extLst>
      <p:ext uri="{BB962C8B-B14F-4D97-AF65-F5344CB8AC3E}">
        <p14:creationId xmlns:p14="http://schemas.microsoft.com/office/powerpoint/2010/main" val="26910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7" name="Google Shape;707;p98"/>
          <p:cNvSpPr txBox="1">
            <a:spLocks noGrp="1"/>
          </p:cNvSpPr>
          <p:nvPr>
            <p:ph type="body" idx="1"/>
          </p:nvPr>
        </p:nvSpPr>
        <p:spPr>
          <a:xfrm>
            <a:off x="1749225" y="1817255"/>
            <a:ext cx="8445600" cy="672300"/>
          </a:xfrm>
          <a:prstGeom prst="rect">
            <a:avLst/>
          </a:prstGeom>
        </p:spPr>
        <p:txBody>
          <a:bodyPr spcFirstLastPara="1" vert="horz" wrap="square" lIns="68569" tIns="68569" rIns="68569" bIns="68569" rtlCol="0" anchor="t" anchorCtr="0">
            <a:noAutofit/>
          </a:bodyPr>
          <a:lstStyle/>
          <a:p>
            <a:pPr marL="0" indent="0">
              <a:lnSpc>
                <a:spcPct val="115000"/>
              </a:lnSpc>
              <a:buSzPts val="1100"/>
              <a:buNone/>
            </a:pPr>
            <a:r>
              <a:rPr lang="en" sz="2100" dirty="0">
                <a:solidFill>
                  <a:schemeClr val="accent1"/>
                </a:solidFill>
              </a:rPr>
              <a:t>Consider the confusion matrix of a classifier.</a:t>
            </a:r>
          </a:p>
          <a:p>
            <a:pPr marL="0" indent="0">
              <a:lnSpc>
                <a:spcPct val="115000"/>
              </a:lnSpc>
              <a:buSzPts val="1100"/>
              <a:buNone/>
            </a:pPr>
            <a:r>
              <a:rPr lang="en" sz="2100" dirty="0">
                <a:solidFill>
                  <a:schemeClr val="accent1"/>
                </a:solidFill>
              </a:rPr>
              <a:t>What is the </a:t>
            </a:r>
            <a:r>
              <a:rPr lang="en" sz="2100" i="1" dirty="0">
                <a:solidFill>
                  <a:schemeClr val="accent1"/>
                </a:solidFill>
              </a:rPr>
              <a:t>marginal </a:t>
            </a:r>
            <a:r>
              <a:rPr lang="en" sz="2100" dirty="0">
                <a:solidFill>
                  <a:schemeClr val="accent1"/>
                </a:solidFill>
              </a:rPr>
              <a:t>probability that a photo is about fashion? </a:t>
            </a:r>
            <a:endParaRPr sz="2100" dirty="0">
              <a:solidFill>
                <a:srgbClr val="000000"/>
              </a:solidFill>
            </a:endParaRPr>
          </a:p>
          <a:p>
            <a:pPr marL="0" indent="0">
              <a:lnSpc>
                <a:spcPct val="115000"/>
              </a:lnSpc>
              <a:buNone/>
            </a:pPr>
            <a:endParaRPr sz="2100" dirty="0">
              <a:solidFill>
                <a:srgbClr val="000000"/>
              </a:solidFill>
            </a:endParaRPr>
          </a:p>
          <a:p>
            <a:pPr marL="0" indent="0">
              <a:lnSpc>
                <a:spcPct val="115000"/>
              </a:lnSpc>
              <a:buNone/>
            </a:pPr>
            <a:endParaRPr sz="2100" dirty="0">
              <a:solidFill>
                <a:srgbClr val="000000"/>
              </a:solidFill>
            </a:endParaRPr>
          </a:p>
        </p:txBody>
      </p:sp>
      <p:sp>
        <p:nvSpPr>
          <p:cNvPr id="708" name="Google Shape;708;p98"/>
          <p:cNvSpPr txBox="1">
            <a:spLocks noGrp="1"/>
          </p:cNvSpPr>
          <p:nvPr>
            <p:ph type="title"/>
          </p:nvPr>
        </p:nvSpPr>
        <p:spPr>
          <a:xfrm>
            <a:off x="3009900" y="857241"/>
            <a:ext cx="6172200" cy="857250"/>
          </a:xfrm>
          <a:prstGeom prst="rect">
            <a:avLst/>
          </a:prstGeom>
        </p:spPr>
        <p:txBody>
          <a:bodyPr spcFirstLastPara="1" vert="horz" wrap="square" lIns="68569" tIns="68569" rIns="68569" bIns="68569" rtlCol="0" anchor="b" anchorCtr="0">
            <a:noAutofit/>
          </a:bodyPr>
          <a:lstStyle/>
          <a:p>
            <a:pPr>
              <a:buClr>
                <a:schemeClr val="dk1"/>
              </a:buClr>
              <a:buSzPts val="1100"/>
            </a:pPr>
            <a:r>
              <a:rPr lang="en" dirty="0">
                <a:solidFill>
                  <a:schemeClr val="accent1"/>
                </a:solidFill>
              </a:rPr>
              <a:t>Practice</a:t>
            </a:r>
            <a:endParaRPr dirty="0">
              <a:solidFill>
                <a:schemeClr val="accent1"/>
              </a:solidFill>
            </a:endParaRPr>
          </a:p>
        </p:txBody>
      </p:sp>
      <p:grpSp>
        <p:nvGrpSpPr>
          <p:cNvPr id="2" name="Group 1">
            <a:extLst>
              <a:ext uri="{FF2B5EF4-FFF2-40B4-BE49-F238E27FC236}">
                <a16:creationId xmlns:a16="http://schemas.microsoft.com/office/drawing/2014/main" id="{C9DD2503-828C-CA6D-809F-E8A39A57992A}"/>
              </a:ext>
            </a:extLst>
          </p:cNvPr>
          <p:cNvGrpSpPr/>
          <p:nvPr/>
        </p:nvGrpSpPr>
        <p:grpSpPr>
          <a:xfrm>
            <a:off x="3663525" y="3264620"/>
            <a:ext cx="4617000" cy="1913625"/>
            <a:chOff x="3663525" y="3264620"/>
            <a:chExt cx="4617000" cy="1913625"/>
          </a:xfrm>
        </p:grpSpPr>
        <p:pic>
          <p:nvPicPr>
            <p:cNvPr id="7" name="Google Shape;713;p99">
              <a:extLst>
                <a:ext uri="{FF2B5EF4-FFF2-40B4-BE49-F238E27FC236}">
                  <a16:creationId xmlns:a16="http://schemas.microsoft.com/office/drawing/2014/main" id="{8CA2F7D3-47FB-02FA-7DB1-437CF7626439}"/>
                </a:ext>
              </a:extLst>
            </p:cNvPr>
            <p:cNvPicPr preferRelativeResize="0"/>
            <p:nvPr/>
          </p:nvPicPr>
          <p:blipFill rotWithShape="1">
            <a:blip r:embed="rId3">
              <a:alphaModFix/>
            </a:blip>
            <a:srcRect l="6792" t="34515" r="25885" b="15878"/>
            <a:stretch/>
          </p:blipFill>
          <p:spPr>
            <a:xfrm>
              <a:off x="3663525" y="3264620"/>
              <a:ext cx="4617000" cy="1913625"/>
            </a:xfrm>
            <a:prstGeom prst="rect">
              <a:avLst/>
            </a:prstGeom>
            <a:noFill/>
            <a:ln>
              <a:noFill/>
            </a:ln>
          </p:spPr>
        </p:pic>
        <p:sp>
          <p:nvSpPr>
            <p:cNvPr id="8" name="Google Shape;716;p99">
              <a:extLst>
                <a:ext uri="{FF2B5EF4-FFF2-40B4-BE49-F238E27FC236}">
                  <a16:creationId xmlns:a16="http://schemas.microsoft.com/office/drawing/2014/main" id="{3490287A-2E1F-6B27-F718-DB15921FF083}"/>
                </a:ext>
              </a:extLst>
            </p:cNvPr>
            <p:cNvSpPr/>
            <p:nvPr/>
          </p:nvSpPr>
          <p:spPr>
            <a:xfrm>
              <a:off x="5384606" y="4833544"/>
              <a:ext cx="623700" cy="344700"/>
            </a:xfrm>
            <a:prstGeom prst="ellipse">
              <a:avLst/>
            </a:prstGeom>
            <a:noFill/>
            <a:ln w="2857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a:buClr>
                  <a:srgbClr val="000000"/>
                </a:buClr>
              </a:pPr>
              <a:endParaRPr sz="1050" kern="0">
                <a:solidFill>
                  <a:srgbClr val="000000"/>
                </a:solidFill>
                <a:latin typeface="Arial"/>
                <a:cs typeface="Arial"/>
                <a:sym typeface="Arial"/>
              </a:endParaRPr>
            </a:p>
          </p:txBody>
        </p:sp>
      </p:grpSp>
    </p:spTree>
    <p:extLst>
      <p:ext uri="{BB962C8B-B14F-4D97-AF65-F5344CB8AC3E}">
        <p14:creationId xmlns:p14="http://schemas.microsoft.com/office/powerpoint/2010/main" val="103943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pic>
        <p:nvPicPr>
          <p:cNvPr id="728" name="Google Shape;728;p101"/>
          <p:cNvPicPr preferRelativeResize="0"/>
          <p:nvPr/>
        </p:nvPicPr>
        <p:blipFill rotWithShape="1">
          <a:blip r:embed="rId3">
            <a:alphaModFix/>
          </a:blip>
          <a:srcRect l="6792" t="34515" r="25885" b="15878"/>
          <a:stretch/>
        </p:blipFill>
        <p:spPr>
          <a:xfrm>
            <a:off x="3663525" y="3264620"/>
            <a:ext cx="4617000" cy="1913625"/>
          </a:xfrm>
          <a:prstGeom prst="rect">
            <a:avLst/>
          </a:prstGeom>
          <a:noFill/>
          <a:ln>
            <a:noFill/>
          </a:ln>
        </p:spPr>
      </p:pic>
      <p:sp>
        <p:nvSpPr>
          <p:cNvPr id="730" name="Google Shape;730;p101"/>
          <p:cNvSpPr txBox="1">
            <a:spLocks noGrp="1"/>
          </p:cNvSpPr>
          <p:nvPr>
            <p:ph type="title"/>
          </p:nvPr>
        </p:nvSpPr>
        <p:spPr>
          <a:xfrm>
            <a:off x="3009900" y="857241"/>
            <a:ext cx="6172200" cy="857250"/>
          </a:xfrm>
          <a:prstGeom prst="rect">
            <a:avLst/>
          </a:prstGeom>
        </p:spPr>
        <p:txBody>
          <a:bodyPr spcFirstLastPara="1" vert="horz" wrap="square" lIns="68569" tIns="68569" rIns="68569" bIns="68569" rtlCol="0" anchor="b" anchorCtr="0">
            <a:noAutofit/>
          </a:bodyPr>
          <a:lstStyle/>
          <a:p>
            <a:r>
              <a:rPr lang="en" dirty="0">
                <a:solidFill>
                  <a:schemeClr val="accent1"/>
                </a:solidFill>
              </a:rPr>
              <a:t>Practice</a:t>
            </a:r>
            <a:endParaRPr dirty="0">
              <a:solidFill>
                <a:schemeClr val="accent1"/>
              </a:solidFill>
            </a:endParaRPr>
          </a:p>
        </p:txBody>
      </p:sp>
      <p:sp>
        <p:nvSpPr>
          <p:cNvPr id="731" name="Google Shape;731;p101"/>
          <p:cNvSpPr/>
          <p:nvPr/>
        </p:nvSpPr>
        <p:spPr>
          <a:xfrm>
            <a:off x="5404856" y="3922294"/>
            <a:ext cx="623700" cy="344700"/>
          </a:xfrm>
          <a:prstGeom prst="ellipse">
            <a:avLst/>
          </a:prstGeom>
          <a:noFill/>
          <a:ln w="28575" cap="flat" cmpd="sng">
            <a:solidFill>
              <a:schemeClr val="accent1"/>
            </a:solidFill>
            <a:prstDash val="solid"/>
            <a:round/>
            <a:headEnd type="none" w="sm" len="sm"/>
            <a:tailEnd type="none" w="sm" len="sm"/>
          </a:ln>
        </p:spPr>
        <p:txBody>
          <a:bodyPr spcFirstLastPara="1" wrap="square" lIns="68569" tIns="68569" rIns="68569" bIns="68569" anchor="ctr" anchorCtr="0">
            <a:noAutofit/>
          </a:bodyPr>
          <a:lstStyle/>
          <a:p>
            <a:pPr>
              <a:buClr>
                <a:srgbClr val="000000"/>
              </a:buClr>
            </a:pPr>
            <a:endParaRPr sz="1050" kern="0">
              <a:solidFill>
                <a:srgbClr val="000000"/>
              </a:solidFill>
              <a:latin typeface="Arial"/>
              <a:cs typeface="Arial"/>
              <a:sym typeface="Arial"/>
            </a:endParaRPr>
          </a:p>
        </p:txBody>
      </p:sp>
      <p:sp>
        <p:nvSpPr>
          <p:cNvPr id="8" name="Google Shape;722;p100">
            <a:extLst>
              <a:ext uri="{FF2B5EF4-FFF2-40B4-BE49-F238E27FC236}">
                <a16:creationId xmlns:a16="http://schemas.microsoft.com/office/drawing/2014/main" id="{5709E065-FB0B-49F7-B947-873183A28DE7}"/>
              </a:ext>
            </a:extLst>
          </p:cNvPr>
          <p:cNvSpPr txBox="1">
            <a:spLocks noGrp="1"/>
          </p:cNvSpPr>
          <p:nvPr>
            <p:ph type="body" idx="1"/>
          </p:nvPr>
        </p:nvSpPr>
        <p:spPr>
          <a:xfrm>
            <a:off x="1873200" y="1889478"/>
            <a:ext cx="8445600" cy="672300"/>
          </a:xfrm>
          <a:prstGeom prst="rect">
            <a:avLst/>
          </a:prstGeom>
        </p:spPr>
        <p:txBody>
          <a:bodyPr spcFirstLastPara="1" vert="horz" wrap="square" lIns="68569" tIns="68569" rIns="68569" bIns="68569" rtlCol="0" anchor="t" anchorCtr="0">
            <a:noAutofit/>
          </a:bodyPr>
          <a:lstStyle/>
          <a:p>
            <a:pPr marL="0" indent="0">
              <a:lnSpc>
                <a:spcPct val="115000"/>
              </a:lnSpc>
              <a:buNone/>
            </a:pPr>
            <a:r>
              <a:rPr lang="en" sz="2100" dirty="0">
                <a:solidFill>
                  <a:schemeClr val="accent1"/>
                </a:solidFill>
              </a:rPr>
              <a:t>What is the joint probability that a photo is about fashion and the classifier predicts it correctly? </a:t>
            </a:r>
            <a:endParaRPr sz="2100" dirty="0">
              <a:solidFill>
                <a:srgbClr val="000000"/>
              </a:solidFill>
            </a:endParaRPr>
          </a:p>
          <a:p>
            <a:pPr marL="0" indent="0">
              <a:lnSpc>
                <a:spcPct val="115000"/>
              </a:lnSpc>
              <a:buNone/>
            </a:pPr>
            <a:endParaRPr sz="2100" dirty="0">
              <a:solidFill>
                <a:srgbClr val="000000"/>
              </a:solidFill>
            </a:endParaRPr>
          </a:p>
          <a:p>
            <a:pPr marL="0" indent="0">
              <a:lnSpc>
                <a:spcPct val="115000"/>
              </a:lnSpc>
              <a:buNone/>
            </a:pPr>
            <a:endParaRPr sz="2100" dirty="0">
              <a:solidFill>
                <a:srgbClr val="000000"/>
              </a:solidFill>
            </a:endParaRPr>
          </a:p>
        </p:txBody>
      </p:sp>
    </p:spTree>
    <p:extLst>
      <p:ext uri="{BB962C8B-B14F-4D97-AF65-F5344CB8AC3E}">
        <p14:creationId xmlns:p14="http://schemas.microsoft.com/office/powerpoint/2010/main" val="413788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95"/>
          <p:cNvSpPr txBox="1">
            <a:spLocks noGrp="1"/>
          </p:cNvSpPr>
          <p:nvPr>
            <p:ph type="title"/>
          </p:nvPr>
        </p:nvSpPr>
        <p:spPr>
          <a:xfrm>
            <a:off x="3009900" y="857241"/>
            <a:ext cx="7873690" cy="857250"/>
          </a:xfrm>
          <a:prstGeom prst="rect">
            <a:avLst/>
          </a:prstGeom>
        </p:spPr>
        <p:txBody>
          <a:bodyPr spcFirstLastPara="1" vert="horz" wrap="square" lIns="68569" tIns="68569" rIns="68569" bIns="68569" rtlCol="0" anchor="b" anchorCtr="0">
            <a:noAutofit/>
          </a:bodyPr>
          <a:lstStyle/>
          <a:p>
            <a:r>
              <a:rPr lang="en" dirty="0">
                <a:solidFill>
                  <a:schemeClr val="accent1"/>
                </a:solidFill>
              </a:rPr>
              <a:t>Independent random variables p(</a:t>
            </a:r>
            <a:r>
              <a:rPr lang="en" dirty="0" err="1">
                <a:solidFill>
                  <a:schemeClr val="accent1"/>
                </a:solidFill>
              </a:rPr>
              <a:t>x,y</a:t>
            </a:r>
            <a:r>
              <a:rPr lang="en" dirty="0">
                <a:solidFill>
                  <a:schemeClr val="accent1"/>
                </a:solidFill>
              </a:rPr>
              <a:t>) = p(x)p(y)</a:t>
            </a:r>
            <a:endParaRPr dirty="0">
              <a:solidFill>
                <a:schemeClr val="accent1"/>
              </a:solidFill>
            </a:endParaRPr>
          </a:p>
        </p:txBody>
      </p:sp>
      <p:sp>
        <p:nvSpPr>
          <p:cNvPr id="682" name="Google Shape;682;p95"/>
          <p:cNvSpPr txBox="1">
            <a:spLocks noGrp="1"/>
          </p:cNvSpPr>
          <p:nvPr>
            <p:ph type="body" idx="1"/>
          </p:nvPr>
        </p:nvSpPr>
        <p:spPr>
          <a:xfrm>
            <a:off x="1853400" y="3908056"/>
            <a:ext cx="8485200" cy="1183050"/>
          </a:xfrm>
          <a:prstGeom prst="rect">
            <a:avLst/>
          </a:prstGeom>
        </p:spPr>
        <p:txBody>
          <a:bodyPr spcFirstLastPara="1" vert="horz" wrap="square" lIns="68569" tIns="68569" rIns="68569" bIns="68569" rtlCol="0" anchor="t" anchorCtr="0">
            <a:noAutofit/>
          </a:bodyPr>
          <a:lstStyle/>
          <a:p>
            <a:pPr indent="-261938">
              <a:lnSpc>
                <a:spcPct val="115000"/>
              </a:lnSpc>
              <a:buSzPts val="1900"/>
            </a:pPr>
            <a:r>
              <a:rPr lang="en" sz="2100" dirty="0">
                <a:solidFill>
                  <a:srgbClr val="000000"/>
                </a:solidFill>
              </a:rPr>
              <a:t>Each joint probability in the table can be obtained as the product of the corresponding marginal probabilities.</a:t>
            </a:r>
            <a:endParaRPr sz="2100" dirty="0">
              <a:solidFill>
                <a:srgbClr val="000000"/>
              </a:solidFill>
            </a:endParaRPr>
          </a:p>
          <a:p>
            <a:pPr indent="-261938">
              <a:lnSpc>
                <a:spcPct val="115000"/>
              </a:lnSpc>
              <a:spcBef>
                <a:spcPts val="0"/>
              </a:spcBef>
              <a:buClr>
                <a:srgbClr val="000000"/>
              </a:buClr>
              <a:buSzPts val="1900"/>
            </a:pPr>
            <a:r>
              <a:rPr lang="en" sz="2100" dirty="0">
                <a:solidFill>
                  <a:srgbClr val="000000"/>
                </a:solidFill>
              </a:rPr>
              <a:t>This is because the variables “sex of the first child”  and “ sex of the second child” are independent.</a:t>
            </a:r>
            <a:endParaRPr sz="2100" dirty="0">
              <a:solidFill>
                <a:srgbClr val="000000"/>
              </a:solidFill>
            </a:endParaRPr>
          </a:p>
        </p:txBody>
      </p:sp>
      <p:pic>
        <p:nvPicPr>
          <p:cNvPr id="683" name="Google Shape;683;p95"/>
          <p:cNvPicPr preferRelativeResize="0"/>
          <p:nvPr/>
        </p:nvPicPr>
        <p:blipFill rotWithShape="1">
          <a:blip r:embed="rId3">
            <a:alphaModFix/>
          </a:blip>
          <a:srcRect l="6041" t="41591" r="51082" b="16046"/>
          <a:stretch/>
        </p:blipFill>
        <p:spPr>
          <a:xfrm>
            <a:off x="4608798" y="1926901"/>
            <a:ext cx="2860125" cy="1589625"/>
          </a:xfrm>
          <a:prstGeom prst="rect">
            <a:avLst/>
          </a:prstGeom>
          <a:noFill/>
          <a:ln>
            <a:noFill/>
          </a:ln>
        </p:spPr>
      </p:pic>
    </p:spTree>
    <p:extLst>
      <p:ext uri="{BB962C8B-B14F-4D97-AF65-F5344CB8AC3E}">
        <p14:creationId xmlns:p14="http://schemas.microsoft.com/office/powerpoint/2010/main" val="234055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pic>
        <p:nvPicPr>
          <p:cNvPr id="695" name="Google Shape;695;p97"/>
          <p:cNvPicPr preferRelativeResize="0"/>
          <p:nvPr/>
        </p:nvPicPr>
        <p:blipFill rotWithShape="1">
          <a:blip r:embed="rId3">
            <a:alphaModFix/>
          </a:blip>
          <a:srcRect l="6792" t="34515" r="25885" b="15878"/>
          <a:stretch/>
        </p:blipFill>
        <p:spPr>
          <a:xfrm>
            <a:off x="3663525" y="3784738"/>
            <a:ext cx="4617000" cy="1913625"/>
          </a:xfrm>
          <a:prstGeom prst="rect">
            <a:avLst/>
          </a:prstGeom>
          <a:noFill/>
          <a:ln>
            <a:noFill/>
          </a:ln>
        </p:spPr>
      </p:pic>
      <p:sp>
        <p:nvSpPr>
          <p:cNvPr id="698" name="Google Shape;698;p97"/>
          <p:cNvSpPr txBox="1"/>
          <p:nvPr/>
        </p:nvSpPr>
        <p:spPr>
          <a:xfrm>
            <a:off x="5412620" y="4392424"/>
            <a:ext cx="1079325" cy="672300"/>
          </a:xfrm>
          <a:prstGeom prst="rect">
            <a:avLst/>
          </a:prstGeom>
          <a:noFill/>
          <a:ln>
            <a:noFill/>
          </a:ln>
        </p:spPr>
        <p:txBody>
          <a:bodyPr spcFirstLastPara="1" wrap="square" lIns="68569" tIns="68569" rIns="68569" bIns="68569" anchor="t" anchorCtr="0">
            <a:noAutofit/>
          </a:bodyPr>
          <a:lstStyle/>
          <a:p>
            <a:pPr>
              <a:lnSpc>
                <a:spcPct val="80000"/>
              </a:lnSpc>
              <a:spcBef>
                <a:spcPts val="450"/>
              </a:spcBef>
              <a:buClr>
                <a:srgbClr val="000000"/>
              </a:buClr>
            </a:pPr>
            <a:r>
              <a:rPr lang="en" sz="1575" i="1" kern="0">
                <a:solidFill>
                  <a:srgbClr val="3A81BA"/>
                </a:solidFill>
                <a:latin typeface="Arial"/>
                <a:cs typeface="Arial"/>
                <a:sym typeface="Arial"/>
              </a:rPr>
              <a:t>         </a:t>
            </a:r>
            <a:r>
              <a:rPr lang="en" sz="1050" kern="0">
                <a:solidFill>
                  <a:srgbClr val="3A81BA"/>
                </a:solidFill>
                <a:latin typeface="Arial"/>
                <a:cs typeface="Arial"/>
                <a:sym typeface="Arial"/>
              </a:rPr>
              <a:t>≠</a:t>
            </a:r>
            <a:br>
              <a:rPr lang="en" sz="1050" kern="0">
                <a:solidFill>
                  <a:srgbClr val="3A81BA"/>
                </a:solidFill>
                <a:latin typeface="Arial"/>
                <a:cs typeface="Arial"/>
                <a:sym typeface="Arial"/>
              </a:rPr>
            </a:br>
            <a:r>
              <a:rPr lang="en" sz="1050" kern="0">
                <a:solidFill>
                  <a:srgbClr val="3A81BA"/>
                </a:solidFill>
                <a:latin typeface="Arial"/>
                <a:cs typeface="Arial"/>
                <a:sym typeface="Arial"/>
              </a:rPr>
              <a:t>0.17・0.12 </a:t>
            </a:r>
            <a:endParaRPr sz="825" kern="0">
              <a:solidFill>
                <a:srgbClr val="000000"/>
              </a:solidFill>
              <a:latin typeface="Arial"/>
              <a:cs typeface="Arial"/>
              <a:sym typeface="Arial"/>
            </a:endParaRPr>
          </a:p>
        </p:txBody>
      </p:sp>
      <p:sp>
        <p:nvSpPr>
          <p:cNvPr id="699" name="Google Shape;699;p97"/>
          <p:cNvSpPr txBox="1"/>
          <p:nvPr/>
        </p:nvSpPr>
        <p:spPr>
          <a:xfrm>
            <a:off x="5412620" y="4849624"/>
            <a:ext cx="1079325" cy="672300"/>
          </a:xfrm>
          <a:prstGeom prst="rect">
            <a:avLst/>
          </a:prstGeom>
          <a:noFill/>
          <a:ln>
            <a:noFill/>
          </a:ln>
        </p:spPr>
        <p:txBody>
          <a:bodyPr spcFirstLastPara="1" wrap="square" lIns="68569" tIns="68569" rIns="68569" bIns="68569" anchor="t" anchorCtr="0">
            <a:noAutofit/>
          </a:bodyPr>
          <a:lstStyle/>
          <a:p>
            <a:pPr>
              <a:lnSpc>
                <a:spcPct val="80000"/>
              </a:lnSpc>
              <a:spcBef>
                <a:spcPts val="450"/>
              </a:spcBef>
              <a:buClr>
                <a:srgbClr val="000000"/>
              </a:buClr>
            </a:pPr>
            <a:r>
              <a:rPr lang="en" sz="1575" i="1" kern="0">
                <a:solidFill>
                  <a:srgbClr val="3A81BA"/>
                </a:solidFill>
                <a:latin typeface="Arial"/>
                <a:cs typeface="Arial"/>
                <a:sym typeface="Arial"/>
              </a:rPr>
              <a:t>         </a:t>
            </a:r>
            <a:r>
              <a:rPr lang="en" sz="1050" kern="0">
                <a:solidFill>
                  <a:srgbClr val="3A81BA"/>
                </a:solidFill>
                <a:latin typeface="Arial"/>
                <a:cs typeface="Arial"/>
                <a:sym typeface="Arial"/>
              </a:rPr>
              <a:t>≠</a:t>
            </a:r>
            <a:br>
              <a:rPr lang="en" sz="1050" kern="0">
                <a:solidFill>
                  <a:srgbClr val="3A81BA"/>
                </a:solidFill>
                <a:latin typeface="Arial"/>
                <a:cs typeface="Arial"/>
                <a:sym typeface="Arial"/>
              </a:rPr>
            </a:br>
            <a:r>
              <a:rPr lang="en" sz="1050" kern="0">
                <a:solidFill>
                  <a:srgbClr val="3A81BA"/>
                </a:solidFill>
                <a:latin typeface="Arial"/>
                <a:cs typeface="Arial"/>
                <a:sym typeface="Arial"/>
              </a:rPr>
              <a:t>0.17・0.88 </a:t>
            </a:r>
            <a:endParaRPr sz="825" kern="0">
              <a:solidFill>
                <a:srgbClr val="000000"/>
              </a:solidFill>
              <a:latin typeface="Arial"/>
              <a:cs typeface="Arial"/>
              <a:sym typeface="Arial"/>
            </a:endParaRPr>
          </a:p>
        </p:txBody>
      </p:sp>
      <p:sp>
        <p:nvSpPr>
          <p:cNvPr id="700" name="Google Shape;700;p97"/>
          <p:cNvSpPr txBox="1"/>
          <p:nvPr/>
        </p:nvSpPr>
        <p:spPr>
          <a:xfrm>
            <a:off x="6588619" y="4392424"/>
            <a:ext cx="1046250" cy="672300"/>
          </a:xfrm>
          <a:prstGeom prst="rect">
            <a:avLst/>
          </a:prstGeom>
          <a:noFill/>
          <a:ln>
            <a:noFill/>
          </a:ln>
        </p:spPr>
        <p:txBody>
          <a:bodyPr spcFirstLastPara="1" wrap="square" lIns="68569" tIns="68569" rIns="68569" bIns="68569" anchor="t" anchorCtr="0">
            <a:noAutofit/>
          </a:bodyPr>
          <a:lstStyle/>
          <a:p>
            <a:pPr>
              <a:lnSpc>
                <a:spcPct val="80000"/>
              </a:lnSpc>
              <a:spcBef>
                <a:spcPts val="450"/>
              </a:spcBef>
              <a:buClr>
                <a:srgbClr val="000000"/>
              </a:buClr>
            </a:pPr>
            <a:r>
              <a:rPr lang="en" sz="1575" i="1" kern="0">
                <a:solidFill>
                  <a:srgbClr val="3A81BA"/>
                </a:solidFill>
                <a:latin typeface="Arial"/>
                <a:cs typeface="Arial"/>
                <a:sym typeface="Arial"/>
              </a:rPr>
              <a:t>         </a:t>
            </a:r>
            <a:r>
              <a:rPr lang="en" sz="1050" kern="0">
                <a:solidFill>
                  <a:srgbClr val="3A81BA"/>
                </a:solidFill>
                <a:latin typeface="Arial"/>
                <a:cs typeface="Arial"/>
                <a:sym typeface="Arial"/>
              </a:rPr>
              <a:t>≠</a:t>
            </a:r>
            <a:br>
              <a:rPr lang="en" sz="1050" kern="0">
                <a:solidFill>
                  <a:srgbClr val="3A81BA"/>
                </a:solidFill>
                <a:latin typeface="Arial"/>
                <a:cs typeface="Arial"/>
                <a:sym typeface="Arial"/>
              </a:rPr>
            </a:br>
            <a:r>
              <a:rPr lang="en" sz="1050" kern="0">
                <a:solidFill>
                  <a:srgbClr val="3A81BA"/>
                </a:solidFill>
                <a:latin typeface="Arial"/>
                <a:cs typeface="Arial"/>
                <a:sym typeface="Arial"/>
              </a:rPr>
              <a:t>0.83・0.12 </a:t>
            </a:r>
            <a:endParaRPr sz="825" kern="0">
              <a:solidFill>
                <a:srgbClr val="000000"/>
              </a:solidFill>
              <a:latin typeface="Arial"/>
              <a:cs typeface="Arial"/>
              <a:sym typeface="Arial"/>
            </a:endParaRPr>
          </a:p>
        </p:txBody>
      </p:sp>
      <p:sp>
        <p:nvSpPr>
          <p:cNvPr id="701" name="Google Shape;701;p97"/>
          <p:cNvSpPr txBox="1"/>
          <p:nvPr/>
        </p:nvSpPr>
        <p:spPr>
          <a:xfrm>
            <a:off x="6588619" y="4849624"/>
            <a:ext cx="1046250" cy="672300"/>
          </a:xfrm>
          <a:prstGeom prst="rect">
            <a:avLst/>
          </a:prstGeom>
          <a:noFill/>
          <a:ln>
            <a:noFill/>
          </a:ln>
        </p:spPr>
        <p:txBody>
          <a:bodyPr spcFirstLastPara="1" wrap="square" lIns="68569" tIns="68569" rIns="68569" bIns="68569" anchor="t" anchorCtr="0">
            <a:noAutofit/>
          </a:bodyPr>
          <a:lstStyle/>
          <a:p>
            <a:pPr>
              <a:lnSpc>
                <a:spcPct val="80000"/>
              </a:lnSpc>
              <a:spcBef>
                <a:spcPts val="450"/>
              </a:spcBef>
              <a:buClr>
                <a:srgbClr val="000000"/>
              </a:buClr>
            </a:pPr>
            <a:r>
              <a:rPr lang="en" sz="1575" i="1" kern="0">
                <a:solidFill>
                  <a:srgbClr val="3A81BA"/>
                </a:solidFill>
                <a:latin typeface="Arial"/>
                <a:cs typeface="Arial"/>
                <a:sym typeface="Arial"/>
              </a:rPr>
              <a:t>         </a:t>
            </a:r>
            <a:r>
              <a:rPr lang="en" sz="1050" kern="0">
                <a:solidFill>
                  <a:srgbClr val="3A81BA"/>
                </a:solidFill>
                <a:latin typeface="Arial"/>
                <a:cs typeface="Arial"/>
                <a:sym typeface="Arial"/>
              </a:rPr>
              <a:t>≠</a:t>
            </a:r>
            <a:br>
              <a:rPr lang="en" sz="1050" kern="0">
                <a:solidFill>
                  <a:srgbClr val="3A81BA"/>
                </a:solidFill>
                <a:latin typeface="Arial"/>
                <a:cs typeface="Arial"/>
                <a:sym typeface="Arial"/>
              </a:rPr>
            </a:br>
            <a:r>
              <a:rPr lang="en" sz="1050" kern="0">
                <a:solidFill>
                  <a:srgbClr val="3A81BA"/>
                </a:solidFill>
                <a:latin typeface="Arial"/>
                <a:cs typeface="Arial"/>
                <a:sym typeface="Arial"/>
              </a:rPr>
              <a:t>0.83・0.88 </a:t>
            </a:r>
            <a:endParaRPr sz="825" kern="0">
              <a:solidFill>
                <a:srgbClr val="000000"/>
              </a:solidFill>
              <a:latin typeface="Arial"/>
              <a:cs typeface="Arial"/>
              <a:sym typeface="Arial"/>
            </a:endParaRPr>
          </a:p>
        </p:txBody>
      </p:sp>
      <p:sp>
        <p:nvSpPr>
          <p:cNvPr id="13" name="Google Shape;689;p96">
            <a:extLst>
              <a:ext uri="{FF2B5EF4-FFF2-40B4-BE49-F238E27FC236}">
                <a16:creationId xmlns:a16="http://schemas.microsoft.com/office/drawing/2014/main" id="{DB54CC63-B11A-4540-8D10-2D1FA8929ED4}"/>
              </a:ext>
            </a:extLst>
          </p:cNvPr>
          <p:cNvSpPr txBox="1">
            <a:spLocks/>
          </p:cNvSpPr>
          <p:nvPr/>
        </p:nvSpPr>
        <p:spPr>
          <a:xfrm>
            <a:off x="1873200" y="1817255"/>
            <a:ext cx="8445600" cy="672300"/>
          </a:xfrm>
          <a:prstGeom prst="rect">
            <a:avLst/>
          </a:prstGeom>
          <a:noFill/>
          <a:ln>
            <a:noFill/>
          </a:ln>
        </p:spPr>
        <p:txBody>
          <a:bodyPr spcFirstLastPara="1" vert="horz" wrap="square" lIns="68569" tIns="68569" rIns="68569" bIns="68569" rtlCol="0"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nSpc>
                <a:spcPct val="115000"/>
              </a:lnSpc>
              <a:buFont typeface="Arial"/>
              <a:buNone/>
            </a:pPr>
            <a:r>
              <a:rPr lang="en-GB" sz="2000" kern="0" dirty="0">
                <a:solidFill>
                  <a:srgbClr val="000000"/>
                </a:solidFill>
              </a:rPr>
              <a:t>We consider a classifier trained to distinguish between fashion and non-fashion photos. The variables of interest are the true type of the photo and the prediction of the algorithm. </a:t>
            </a:r>
          </a:p>
          <a:p>
            <a:pPr marL="0" indent="0">
              <a:lnSpc>
                <a:spcPct val="115000"/>
              </a:lnSpc>
              <a:buFont typeface="Arial"/>
              <a:buNone/>
            </a:pPr>
            <a:r>
              <a:rPr lang="en-GB" sz="2000" i="1" kern="0" dirty="0">
                <a:solidFill>
                  <a:schemeClr val="accent1"/>
                </a:solidFill>
              </a:rPr>
              <a:t>Are the two variables independent? NO</a:t>
            </a:r>
          </a:p>
          <a:p>
            <a:pPr marL="0" indent="0">
              <a:lnSpc>
                <a:spcPct val="115000"/>
              </a:lnSpc>
              <a:buFont typeface="Arial"/>
              <a:buNone/>
            </a:pPr>
            <a:endParaRPr lang="en-GB" sz="2000" kern="0" dirty="0">
              <a:solidFill>
                <a:srgbClr val="000000"/>
              </a:solidFill>
            </a:endParaRPr>
          </a:p>
          <a:p>
            <a:pPr marL="0" indent="0">
              <a:lnSpc>
                <a:spcPct val="115000"/>
              </a:lnSpc>
              <a:buFont typeface="Arial"/>
              <a:buNone/>
            </a:pPr>
            <a:endParaRPr lang="en-GB" sz="2000" kern="0" dirty="0">
              <a:solidFill>
                <a:srgbClr val="000000"/>
              </a:solidFill>
            </a:endParaRPr>
          </a:p>
        </p:txBody>
      </p:sp>
      <p:sp>
        <p:nvSpPr>
          <p:cNvPr id="14" name="Google Shape;690;p96">
            <a:extLst>
              <a:ext uri="{FF2B5EF4-FFF2-40B4-BE49-F238E27FC236}">
                <a16:creationId xmlns:a16="http://schemas.microsoft.com/office/drawing/2014/main" id="{16765523-9A7A-4189-ABDD-C0FC1FC32E2B}"/>
              </a:ext>
            </a:extLst>
          </p:cNvPr>
          <p:cNvSpPr txBox="1">
            <a:spLocks/>
          </p:cNvSpPr>
          <p:nvPr/>
        </p:nvSpPr>
        <p:spPr>
          <a:xfrm>
            <a:off x="2584333" y="840463"/>
            <a:ext cx="7023333" cy="857250"/>
          </a:xfrm>
          <a:prstGeom prst="rect">
            <a:avLst/>
          </a:prstGeom>
          <a:noFill/>
          <a:ln>
            <a:noFill/>
          </a:ln>
        </p:spPr>
        <p:txBody>
          <a:bodyPr spcFirstLastPara="1" vert="horz" wrap="square" lIns="68569" tIns="68569" rIns="68569" bIns="68569" rtlCol="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lang="it-IT" kern="0">
              <a:solidFill>
                <a:schemeClr val="accent1"/>
              </a:solidFill>
            </a:endParaRPr>
          </a:p>
          <a:p>
            <a:r>
              <a:rPr lang="it-IT" kern="0">
                <a:solidFill>
                  <a:schemeClr val="accent1"/>
                </a:solidFill>
              </a:rPr>
              <a:t>Independent random variables</a:t>
            </a:r>
            <a:endParaRPr lang="it-IT" kern="0" dirty="0">
              <a:solidFill>
                <a:schemeClr val="accent1"/>
              </a:solidFill>
            </a:endParaRPr>
          </a:p>
        </p:txBody>
      </p:sp>
    </p:spTree>
    <p:extLst>
      <p:ext uri="{BB962C8B-B14F-4D97-AF65-F5344CB8AC3E}">
        <p14:creationId xmlns:p14="http://schemas.microsoft.com/office/powerpoint/2010/main" val="1881819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91"/>
          <p:cNvSpPr txBox="1">
            <a:spLocks noGrp="1"/>
          </p:cNvSpPr>
          <p:nvPr>
            <p:ph type="ctrTitle"/>
          </p:nvPr>
        </p:nvSpPr>
        <p:spPr>
          <a:xfrm>
            <a:off x="2209800" y="2111126"/>
            <a:ext cx="7772400" cy="2281800"/>
          </a:xfrm>
          <a:prstGeom prst="rect">
            <a:avLst/>
          </a:prstGeom>
        </p:spPr>
        <p:txBody>
          <a:bodyPr spcFirstLastPara="1" vert="horz" wrap="square" lIns="91425" tIns="91425" rIns="91425" bIns="91425" rtlCol="0" anchor="b" anchorCtr="0">
            <a:noAutofit/>
          </a:bodyPr>
          <a:lstStyle/>
          <a:p>
            <a:pPr algn="l">
              <a:spcBef>
                <a:spcPts val="0"/>
              </a:spcBef>
            </a:pPr>
            <a:r>
              <a:rPr lang="en" dirty="0">
                <a:solidFill>
                  <a:schemeClr val="accent1"/>
                </a:solidFill>
              </a:rPr>
              <a:t>Conditional</a:t>
            </a:r>
            <a:endParaRPr lang="it-IT" dirty="0">
              <a:solidFill>
                <a:schemeClr val="accent1"/>
              </a:solidFill>
            </a:endParaRPr>
          </a:p>
          <a:p>
            <a:pPr algn="l">
              <a:spcBef>
                <a:spcPts val="0"/>
              </a:spcBef>
            </a:pPr>
            <a:r>
              <a:rPr lang="it-IT" dirty="0" err="1">
                <a:solidFill>
                  <a:schemeClr val="accent1"/>
                </a:solidFill>
              </a:rPr>
              <a:t>Probability</a:t>
            </a:r>
            <a:endParaRPr lang="it-IT" dirty="0">
              <a:solidFill>
                <a:schemeClr val="accent1"/>
              </a:solidFill>
            </a:endParaRPr>
          </a:p>
          <a:p>
            <a:pPr algn="l">
              <a:spcBef>
                <a:spcPts val="0"/>
              </a:spcBef>
            </a:pPr>
            <a:endParaRPr dirty="0">
              <a:solidFill>
                <a:schemeClr val="accent1"/>
              </a:solidFill>
            </a:endParaRPr>
          </a:p>
        </p:txBody>
      </p:sp>
    </p:spTree>
    <p:extLst>
      <p:ext uri="{BB962C8B-B14F-4D97-AF65-F5344CB8AC3E}">
        <p14:creationId xmlns:p14="http://schemas.microsoft.com/office/powerpoint/2010/main" val="321550256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1927</Words>
  <Application>Microsoft Macintosh PowerPoint</Application>
  <PresentationFormat>Widescreen</PresentationFormat>
  <Paragraphs>191</Paragraphs>
  <Slides>33</Slides>
  <Notes>33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Arial</vt:lpstr>
      <vt:lpstr>Calibri</vt:lpstr>
      <vt:lpstr>Calibri Light</vt:lpstr>
      <vt:lpstr>Cambria Math</vt:lpstr>
      <vt:lpstr>Tema di Office</vt:lpstr>
      <vt:lpstr>Simple Light</vt:lpstr>
      <vt:lpstr>Joint probability  Slides from Probability and Statistics (F. Mangili) Customized by G. Corani for Bayesian Data Analysis and Prob Programming. </vt:lpstr>
      <vt:lpstr>Joint probabilities</vt:lpstr>
      <vt:lpstr>Joint probability mass function</vt:lpstr>
      <vt:lpstr>Marginal probabilities</vt:lpstr>
      <vt:lpstr>Practice</vt:lpstr>
      <vt:lpstr>Practice</vt:lpstr>
      <vt:lpstr>Independent random variables p(x,y) = p(x)p(y)</vt:lpstr>
      <vt:lpstr>PowerPoint Presentation</vt:lpstr>
      <vt:lpstr>Conditional Probability </vt:lpstr>
      <vt:lpstr>Conditional probability</vt:lpstr>
      <vt:lpstr>Conditional probability</vt:lpstr>
      <vt:lpstr>Conditional probability</vt:lpstr>
      <vt:lpstr>Conditional probability</vt:lpstr>
      <vt:lpstr>Conditional probability (cont.)</vt:lpstr>
      <vt:lpstr>Conditional probability (cont.)</vt:lpstr>
      <vt:lpstr>Factorization and  law of total probability </vt:lpstr>
      <vt:lpstr>General multiplication rule</vt:lpstr>
      <vt:lpstr>General multiplication rule</vt:lpstr>
      <vt:lpstr>General multiplication rule</vt:lpstr>
      <vt:lpstr>Independence and conditional probabilities</vt:lpstr>
      <vt:lpstr>Independence and conditional probabilities</vt:lpstr>
      <vt:lpstr>Independence and conditional probabilities</vt:lpstr>
      <vt:lpstr>Independence and conditional probabilities</vt:lpstr>
      <vt:lpstr>Independence and conditional probabilities</vt:lpstr>
      <vt:lpstr>Independence and conditional probabilities</vt:lpstr>
      <vt:lpstr>Independence and conditional probabilities (cont.)</vt:lpstr>
      <vt:lpstr>Independence and conditional probabilities (cont.)</vt:lpstr>
      <vt:lpstr>Independence and conditional probabilities (cont.)</vt:lpstr>
      <vt:lpstr>General multiplication rule for more than 2 variables - example</vt:lpstr>
      <vt:lpstr>General multiplication rule for more than 2 variables - example</vt:lpstr>
      <vt:lpstr>General multiplication rule for more than 2 variables - example</vt:lpstr>
      <vt:lpstr>General multiplication rule for more than 2 variables</vt:lpstr>
      <vt:lpstr>Law of total probability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Probability </dc:title>
  <dc:creator>Mangili Francesca</dc:creator>
  <cp:lastModifiedBy>Corani Giorgio</cp:lastModifiedBy>
  <cp:revision>9</cp:revision>
  <dcterms:created xsi:type="dcterms:W3CDTF">2021-10-19T15:18:29Z</dcterms:created>
  <dcterms:modified xsi:type="dcterms:W3CDTF">2022-05-02T09:55:07Z</dcterms:modified>
</cp:coreProperties>
</file>