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5B9B1-108C-451B-BCE6-BAA893B3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9EBFC-7392-4C51-A57A-CAF51387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4784F-1430-44EB-8C3F-31A5B182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B76CC-6DCC-4DCB-8238-BED61B5C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4E6645-425D-4870-9ADA-D165870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344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329C1-03BD-431B-AC18-4445749E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67A233-9263-490E-AC6A-E76C4D64F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A54A4-6051-46B7-A096-385B3CCF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0E404-148E-4B0D-84CD-782A26EA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7D0E8-1B5C-445B-9EA9-9CCCABF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86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BC12AD-A8B6-46EB-89D1-2ED93E87B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242E46-FC41-453C-9DAA-F2E19C564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C7596-6652-474A-A804-A5E48554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91484-551F-4FE9-B9F1-2C3BBF6C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DBD43-E8D4-4230-AB7D-92B17B4A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20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EC691-0863-4C14-83BD-1CEF09B5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48E5A-1C74-4836-8108-38D01FBE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7F838-E02E-4A84-B568-A539F179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27C25-8C37-4AE0-8A77-576B8604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11533-7216-4A3F-B821-F2173D78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87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6D5CF-08F0-480B-B553-03A27B45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B690A2-78C3-438A-A6AE-8CDFCF75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1E0E6-BD76-4D74-8298-10242EDE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124B8-E7A9-4730-A423-C3023AD7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56D90-BA6A-41D8-B671-F03A2FD8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87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2D325-9C49-464C-B955-78572477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BCDA8-3BFA-488B-B6CC-E8657BC70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00EC11-8F80-496C-BAD3-1909BD36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10DF60-5FF4-4396-856F-6AA07432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ABEAA8-5EC4-4E4F-8A0A-35767F5A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F94B99-A0AB-4B27-8BB6-7803AC15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80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5948B-5EE6-43E4-8A20-1F7FCB89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BE508-9ABA-4991-9205-66F2A698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4DCEB9-F078-4385-810C-125F1C50C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D75E0-D404-4E80-A432-F43B8972D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444782-9451-4BBB-A312-7D75F8D81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516508-E87C-47FE-9337-DE28B570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C6AC0F-B85B-415C-91B1-697E176F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0F74FE-D117-4B3A-B4F2-BED515C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753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EA95E-CBD0-4B07-8134-D45EF327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2BA022-5ED8-4194-A913-94E22049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28100D-DB80-4F52-808B-D31928BA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8217AC-17D2-41A6-ADB0-71582106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138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9E358C-1D8B-4FDB-98DD-EFE70E7B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725DCB-80A8-4875-91B8-C5BDC820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3455C8-53C4-47E2-BF4E-BFF17C6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887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E792-E87F-4A4E-83E1-FB7F969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98413-A088-4050-82A1-95BA335B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AAA34C-F872-43B9-8C7F-56F9835CF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1BB347-6694-45AB-A753-1847F123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A4DAB-80AD-468D-BA5E-5929B613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791B8-25F4-4565-9435-AAE1F02A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74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7819-86C1-403F-BAA2-BB1AEC7E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890352-2018-4E81-85AB-1528775C3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08DAD2-6FDF-4ACB-9CAA-A25E660D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DAD3A-2ECF-4902-BCA0-562B7F8B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A49852-AD34-4D38-A648-29C1880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AD016B-F2A8-4A24-AB90-2F315743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281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483096-6D64-4383-B70A-A4C3CC75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8BCFA7-2D14-441D-9530-69EE1E52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4A88E-22E4-4007-BF7C-B486D6596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E32B-C254-4BC9-98A9-55D340C9F155}" type="datetimeFigureOut">
              <a:rPr lang="es-PE" smtClean="0"/>
              <a:t>24/03/2021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38486-B647-4247-B8D3-D3BB5376E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095FA-6188-4836-8B0D-E084A314B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DEA5-5AF8-4F3A-A4F4-E335A87B6EA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300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0300AA-91CB-47A5-A846-78D129D37B62}"/>
              </a:ext>
            </a:extLst>
          </p:cNvPr>
          <p:cNvSpPr/>
          <p:nvPr/>
        </p:nvSpPr>
        <p:spPr>
          <a:xfrm>
            <a:off x="682566" y="1006236"/>
            <a:ext cx="2047875" cy="13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A7B408-6453-4D47-96FB-74D028ABF3B3}"/>
              </a:ext>
            </a:extLst>
          </p:cNvPr>
          <p:cNvSpPr/>
          <p:nvPr/>
        </p:nvSpPr>
        <p:spPr>
          <a:xfrm>
            <a:off x="3828332" y="1006235"/>
            <a:ext cx="2047875" cy="13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Relación Universal o No Normalizad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222F27C-2B27-4C22-8E6B-05DE6C159A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30441" y="1668223"/>
            <a:ext cx="1097891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C293F19-8F00-4AC8-8062-4A0014F5B761}"/>
              </a:ext>
            </a:extLst>
          </p:cNvPr>
          <p:cNvSpPr/>
          <p:nvPr/>
        </p:nvSpPr>
        <p:spPr>
          <a:xfrm>
            <a:off x="6818823" y="1006235"/>
            <a:ext cx="2047875" cy="13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</a:p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1FN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E0CFC10-B25F-4A4C-AD1F-615EDE72541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876207" y="1668223"/>
            <a:ext cx="9426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887F70F-C38C-48D0-A5F5-0E74FE9AF78D}"/>
              </a:ext>
            </a:extLst>
          </p:cNvPr>
          <p:cNvSpPr/>
          <p:nvPr/>
        </p:nvSpPr>
        <p:spPr>
          <a:xfrm>
            <a:off x="9679917" y="1006235"/>
            <a:ext cx="2047875" cy="13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</a:p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2FN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D9E91B7-F4E1-4393-BC30-C5AC27FBAA41}"/>
              </a:ext>
            </a:extLst>
          </p:cNvPr>
          <p:cNvSpPr/>
          <p:nvPr/>
        </p:nvSpPr>
        <p:spPr>
          <a:xfrm>
            <a:off x="682566" y="4515031"/>
            <a:ext cx="2047875" cy="13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</a:p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3FN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D418594-ACE4-44C6-B320-95878014A41D}"/>
              </a:ext>
            </a:extLst>
          </p:cNvPr>
          <p:cNvSpPr/>
          <p:nvPr/>
        </p:nvSpPr>
        <p:spPr>
          <a:xfrm>
            <a:off x="3828333" y="4515031"/>
            <a:ext cx="2047875" cy="13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0354FA6-4AA4-4A65-BB4C-611234E44E36}"/>
              </a:ext>
            </a:extLst>
          </p:cNvPr>
          <p:cNvSpPr/>
          <p:nvPr/>
        </p:nvSpPr>
        <p:spPr>
          <a:xfrm>
            <a:off x="6818824" y="4515031"/>
            <a:ext cx="2047875" cy="13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8B86D08-1EA3-42A6-B833-5C57C966DC8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8866698" y="1668223"/>
            <a:ext cx="81321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FCF3FAC-F165-4072-B3B8-BAD1CA6A89F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112770" y="-1076055"/>
            <a:ext cx="2184821" cy="8997351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7D90F28-E6F4-4544-8C4A-78A34344EA8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730441" y="5177019"/>
            <a:ext cx="109789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11C5EE-E785-4E4A-888B-6518E0A5817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876208" y="5177019"/>
            <a:ext cx="9426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70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</cp:revision>
  <dcterms:created xsi:type="dcterms:W3CDTF">2021-03-24T13:27:45Z</dcterms:created>
  <dcterms:modified xsi:type="dcterms:W3CDTF">2021-03-24T13:33:33Z</dcterms:modified>
</cp:coreProperties>
</file>