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42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92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19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95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79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6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46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76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47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32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444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029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33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915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0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F069-5240-4AFB-BD16-A3ACEFC32AED}" type="datetimeFigureOut">
              <a:rPr lang="es-PE" smtClean="0"/>
              <a:t>23/09/2014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3FF4D3-6488-4B68-9868-E688914F4D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5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5668" y="592427"/>
            <a:ext cx="9049554" cy="2781837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>
                <a:latin typeface="Forte" panose="03060902040502070203" pitchFamily="66" charset="0"/>
              </a:rPr>
              <a:t>Creación de una planta para el Mantenimiento y Procesamiento del agua </a:t>
            </a:r>
            <a:br>
              <a:rPr lang="es-PE" dirty="0" smtClean="0">
                <a:latin typeface="Forte" panose="03060902040502070203" pitchFamily="66" charset="0"/>
              </a:rPr>
            </a:br>
            <a:r>
              <a:rPr lang="es-PE" dirty="0" smtClean="0">
                <a:latin typeface="Forte" panose="03060902040502070203" pitchFamily="66" charset="0"/>
              </a:rPr>
              <a:t>CPMPA</a:t>
            </a:r>
            <a:endParaRPr lang="es-PE" dirty="0">
              <a:latin typeface="Forte" panose="03060902040502070203" pitchFamily="66" charset="0"/>
            </a:endParaRPr>
          </a:p>
        </p:txBody>
      </p:sp>
      <p:pic>
        <p:nvPicPr>
          <p:cNvPr id="3" name="Picture 2" descr="http://celendinlibre.files.wordpress.com/2012/01/batu-hijau-03-indones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4" r="15518"/>
          <a:stretch/>
        </p:blipFill>
        <p:spPr bwMode="auto">
          <a:xfrm>
            <a:off x="1249251" y="3665916"/>
            <a:ext cx="3528811" cy="286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upload.wikimedia.org/wikipedia/commons/thumb/b/b0/AguasAcidas.jpg/800px-AguasAcid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56" y="3351727"/>
            <a:ext cx="4237149" cy="31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51" y="353654"/>
            <a:ext cx="8276845" cy="612261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latin typeface="Forte" panose="03060902040502070203" pitchFamily="66" charset="0"/>
              </a:rPr>
              <a:t>Descripción del Proyecto</a:t>
            </a:r>
            <a:endParaRPr lang="es-PE" dirty="0">
              <a:latin typeface="Forte" panose="03060902040502070203" pitchFamily="66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0913" y="1184855"/>
            <a:ext cx="10264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 smtClean="0"/>
              <a:t>El proyecto consiste en diseñar una planta para el tratamiento de aguas generadas en los tajos y botaderos de la minera </a:t>
            </a:r>
            <a:r>
              <a:rPr lang="es-PE" sz="2400" dirty="0" err="1" smtClean="0"/>
              <a:t>Aquaclean</a:t>
            </a:r>
            <a:r>
              <a:rPr lang="es-PE" sz="2400" dirty="0" smtClean="0"/>
              <a:t>, siendo la tecnología utilizada para el diseño de la planta HSD, esta consiste en tres etapas: Neutralización – Oxidación, precipitación de metales pesados y clarificación de agua tratada. Obteniéndose como producto final agua por debajo de los LMP y lodos estables. </a:t>
            </a:r>
            <a:endParaRPr lang="es-PE" sz="2400" dirty="0"/>
          </a:p>
          <a:p>
            <a:pPr algn="just"/>
            <a:endParaRPr lang="es-PE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Inicio: El proyecto empezará el 24/08/2015 y finalizará el 26/04/2016, teniendo una duración de 177 días calendario.</a:t>
            </a:r>
          </a:p>
          <a:p>
            <a:pPr algn="just"/>
            <a:endParaRPr lang="es-P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Ubicación: Departamento de San Martín, distrito de </a:t>
            </a:r>
            <a:r>
              <a:rPr lang="es-PE" sz="2400" dirty="0" err="1" smtClean="0"/>
              <a:t>Chevas</a:t>
            </a:r>
            <a:r>
              <a:rPr lang="es-PE" sz="2400" dirty="0" smtClean="0"/>
              <a:t> – </a:t>
            </a:r>
            <a:r>
              <a:rPr lang="es-PE" sz="2400" dirty="0" err="1" smtClean="0"/>
              <a:t>Juanjui</a:t>
            </a:r>
            <a:r>
              <a:rPr lang="es-PE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1302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95459" y="347729"/>
            <a:ext cx="574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latin typeface="Forte" panose="03060902040502070203" pitchFamily="66" charset="0"/>
              </a:rPr>
              <a:t>Etapas del Proyecto</a:t>
            </a:r>
            <a:endParaRPr lang="es-PE" sz="3200" dirty="0">
              <a:latin typeface="Forte" panose="03060902040502070203" pitchFamily="66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8643" y="1112809"/>
            <a:ext cx="834551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El proyecto se desarrollará de acuerdo a las siguientes 06 etapas:</a:t>
            </a:r>
          </a:p>
          <a:p>
            <a:endParaRPr lang="es-P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Gestión de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Ingeniería de detalle (cantidad de entregable 89 documentos y 144 planos).</a:t>
            </a:r>
          </a:p>
          <a:p>
            <a:endParaRPr lang="es-PE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/>
              <a:t>       Generales.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dirty="0" smtClean="0"/>
              <a:t>      Procesos.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dirty="0" smtClean="0"/>
              <a:t>      Mecánica.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dirty="0" smtClean="0"/>
              <a:t>      Civil.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dirty="0" smtClean="0"/>
              <a:t>      Estructura.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dirty="0" smtClean="0"/>
              <a:t>      Sanitaria.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/>
              <a:t>       Eléctrica.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dirty="0" smtClean="0"/>
              <a:t>      Instrumentación y Control.</a:t>
            </a:r>
          </a:p>
          <a:p>
            <a:r>
              <a:rPr lang="es-PE" dirty="0" smtClean="0"/>
              <a:t>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Procura y Adquisiciones.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Fabricación.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Construcción y Montaje.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Puesta en marcha.</a:t>
            </a:r>
          </a:p>
          <a:p>
            <a:endParaRPr lang="es-PE" dirty="0"/>
          </a:p>
          <a:p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14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6524"/>
              </p:ext>
            </p:extLst>
          </p:nvPr>
        </p:nvGraphicFramePr>
        <p:xfrm>
          <a:off x="2099258" y="1429555"/>
          <a:ext cx="7830354" cy="441745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280757"/>
                <a:gridCol w="2082020"/>
                <a:gridCol w="2467577"/>
              </a:tblGrid>
              <a:tr h="91635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u="none" strike="noStrike" dirty="0">
                          <a:effectLst/>
                        </a:rPr>
                        <a:t>Etapa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Duración (días)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>
                          <a:effectLst/>
                        </a:rPr>
                        <a:t>Presupuesto ($)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6467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Gestión de Proyecto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11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>
                          <a:effectLst/>
                        </a:rPr>
                        <a:t>33,580.00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6467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Ingeniería de detalle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160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>
                          <a:effectLst/>
                        </a:rPr>
                        <a:t>129,209.00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26204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Procura y Adquisiciones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7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22,600.00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6467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Fabricación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>
                          <a:effectLst/>
                        </a:rPr>
                        <a:t>55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14,000.00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26204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Construcción y Montaje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>
                          <a:effectLst/>
                        </a:rPr>
                        <a:t>93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30,800.00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9290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Puesta en marcha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>
                          <a:effectLst/>
                        </a:rPr>
                        <a:t>5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6,800.00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3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398" y="276381"/>
            <a:ext cx="8911687" cy="1280890"/>
          </a:xfrm>
        </p:spPr>
        <p:txBody>
          <a:bodyPr/>
          <a:lstStyle/>
          <a:p>
            <a:r>
              <a:rPr lang="es-PE" dirty="0" smtClean="0">
                <a:latin typeface="Forte" panose="03060902040502070203" pitchFamily="66" charset="0"/>
              </a:rPr>
              <a:t>Diagrama de Hitos</a:t>
            </a:r>
            <a:endParaRPr lang="es-PE" dirty="0">
              <a:latin typeface="Forte" panose="03060902040502070203" pitchFamily="66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440" b="8022"/>
          <a:stretch/>
        </p:blipFill>
        <p:spPr bwMode="auto">
          <a:xfrm>
            <a:off x="1794435" y="1299694"/>
            <a:ext cx="8289723" cy="4920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0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227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Forte</vt:lpstr>
      <vt:lpstr>Wingdings</vt:lpstr>
      <vt:lpstr>Wingdings 3</vt:lpstr>
      <vt:lpstr>Espiral</vt:lpstr>
      <vt:lpstr>Creación de una planta para el Mantenimiento y Procesamiento del agua  CPMPA</vt:lpstr>
      <vt:lpstr>Descripción del Proyecto</vt:lpstr>
      <vt:lpstr>Presentación de PowerPoint</vt:lpstr>
      <vt:lpstr>Presentación de PowerPoint</vt:lpstr>
      <vt:lpstr>Diagrama de Hitos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una planta para el Mantenimiento y Procesamiento del agua  CPMPA</dc:title>
  <dc:creator>marisela</dc:creator>
  <cp:lastModifiedBy>marisela</cp:lastModifiedBy>
  <cp:revision>12</cp:revision>
  <dcterms:created xsi:type="dcterms:W3CDTF">2014-09-18T02:19:20Z</dcterms:created>
  <dcterms:modified xsi:type="dcterms:W3CDTF">2014-09-23T14:49:39Z</dcterms:modified>
</cp:coreProperties>
</file>