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2" r:id="rId2"/>
    <p:sldId id="256" r:id="rId3"/>
    <p:sldId id="260" r:id="rId4"/>
    <p:sldId id="258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716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979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34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761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37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137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098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48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85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226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43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335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09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421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45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681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5E60-C308-4192-B57D-FB0F654DB743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A1D64-77F7-4D3B-A53A-A7BE159E17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266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DEMOLICION TOTAL DE EDIFICACION</a:t>
            </a:r>
            <a:endParaRPr lang="es-P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057847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11047"/>
              </p:ext>
            </p:extLst>
          </p:nvPr>
        </p:nvGraphicFramePr>
        <p:xfrm>
          <a:off x="2811440" y="3890963"/>
          <a:ext cx="7683689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1673156"/>
                <a:gridCol w="419523"/>
                <a:gridCol w="5591010"/>
              </a:tblGrid>
              <a:tr h="358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ALUMNOS</a:t>
                      </a:r>
                      <a:endParaRPr lang="es-P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Carlos Padilla Bautista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Cesar Túpac Yupanqui </a:t>
                      </a:r>
                      <a:r>
                        <a:rPr lang="es-PE" sz="2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Espinoza</a:t>
                      </a:r>
                      <a:endParaRPr lang="es-P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PROFESOR  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Eric Coronel Castillo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Demolición Total de Edificación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7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s-P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Construcción</a:t>
                      </a:r>
                      <a:endParaRPr lang="es-P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73" y="1278625"/>
            <a:ext cx="17430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44441"/>
            <a:ext cx="9144000" cy="542664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 DEL PROYECTO</a:t>
            </a:r>
            <a:endParaRPr lang="es-P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037230"/>
            <a:ext cx="9144000" cy="5254388"/>
          </a:xfrm>
        </p:spPr>
        <p:txBody>
          <a:bodyPr/>
          <a:lstStyle/>
          <a:p>
            <a:pPr algn="ctr"/>
            <a:endParaRPr lang="es-PE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344" t="4076" b="16597"/>
          <a:stretch/>
        </p:blipFill>
        <p:spPr bwMode="auto">
          <a:xfrm>
            <a:off x="778933" y="1037230"/>
            <a:ext cx="10752667" cy="5600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825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CALENDARIO DEL PROYECTO</a:t>
            </a:r>
            <a:endParaRPr lang="es-P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19135" t="6258" r="25010" b="17453"/>
          <a:stretch/>
        </p:blipFill>
        <p:spPr bwMode="auto">
          <a:xfrm>
            <a:off x="2696326" y="955674"/>
            <a:ext cx="7416665" cy="5636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07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445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LISTADO DE TAREAS</a:t>
            </a:r>
            <a:endParaRPr lang="es-P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t="18086" r="41026" b="31972"/>
          <a:stretch/>
        </p:blipFill>
        <p:spPr bwMode="auto">
          <a:xfrm>
            <a:off x="792480" y="1005840"/>
            <a:ext cx="10561320" cy="5189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960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ESPECIFICACIONES PARA EL PROYECTO</a:t>
            </a:r>
            <a:endParaRPr lang="es-P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t="18431" r="35168" b="9193"/>
          <a:stretch/>
        </p:blipFill>
        <p:spPr bwMode="auto">
          <a:xfrm>
            <a:off x="1882208" y="1256234"/>
            <a:ext cx="8427583" cy="5289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151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ASIGNACION DE RECURSOS</a:t>
            </a:r>
            <a:endParaRPr lang="es-P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11121" t="22928" r="3428" b="10537"/>
          <a:stretch/>
        </p:blipFill>
        <p:spPr bwMode="auto">
          <a:xfrm>
            <a:off x="1126080" y="1120140"/>
            <a:ext cx="10601099" cy="5056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145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COSTO DEL PROYECTO</a:t>
            </a:r>
            <a:endParaRPr lang="es-P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t="37021" r="39205" b="10479"/>
          <a:stretch/>
        </p:blipFill>
        <p:spPr bwMode="auto">
          <a:xfrm>
            <a:off x="1250731" y="846162"/>
            <a:ext cx="9690537" cy="5279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lipse 4"/>
          <p:cNvSpPr/>
          <p:nvPr/>
        </p:nvSpPr>
        <p:spPr>
          <a:xfrm>
            <a:off x="8447964" y="955343"/>
            <a:ext cx="2647666" cy="15421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272131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47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Espiral</vt:lpstr>
      <vt:lpstr>PROYECTO DEMOLICION TOTAL DE EDIFICACION</vt:lpstr>
      <vt:lpstr>ESTRUCTURA DEL PROYECTO</vt:lpstr>
      <vt:lpstr>CALENDARIO DEL PROYECTO</vt:lpstr>
      <vt:lpstr>LISTADO DE TAREAS</vt:lpstr>
      <vt:lpstr>ESPECIFICACIONES PARA EL PROYECTO</vt:lpstr>
      <vt:lpstr>ASIGNACION DE RECURSOS</vt:lpstr>
      <vt:lpstr>COSTO DEL PROYECTO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DEL PROYECTO</dc:title>
  <dc:creator>Luffi</dc:creator>
  <cp:lastModifiedBy>Ceps</cp:lastModifiedBy>
  <cp:revision>8</cp:revision>
  <dcterms:created xsi:type="dcterms:W3CDTF">2016-02-04T23:00:41Z</dcterms:created>
  <dcterms:modified xsi:type="dcterms:W3CDTF">2016-02-05T00:14:42Z</dcterms:modified>
</cp:coreProperties>
</file>