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Libre Baskerville"/>
      <p:regular r:id="rId32"/>
      <p:bold r:id="rId33"/>
      <p:italic r:id="rId34"/>
    </p:embeddedFont>
    <p:embeddedFont>
      <p:font typeface="Roboto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LibreBaskerville-bold.fntdata"/><Relationship Id="rId10" Type="http://schemas.openxmlformats.org/officeDocument/2006/relationships/slide" Target="slides/slide6.xml"/><Relationship Id="rId32" Type="http://schemas.openxmlformats.org/officeDocument/2006/relationships/font" Target="fonts/LibreBaskerville-regular.fntdata"/><Relationship Id="rId13" Type="http://schemas.openxmlformats.org/officeDocument/2006/relationships/slide" Target="slides/slide9.xml"/><Relationship Id="rId35" Type="http://schemas.openxmlformats.org/officeDocument/2006/relationships/font" Target="fonts/RobotoLight-regular.fntdata"/><Relationship Id="rId12" Type="http://schemas.openxmlformats.org/officeDocument/2006/relationships/slide" Target="slides/slide8.xml"/><Relationship Id="rId34" Type="http://schemas.openxmlformats.org/officeDocument/2006/relationships/font" Target="fonts/LibreBaskerville-italic.fntdata"/><Relationship Id="rId15" Type="http://schemas.openxmlformats.org/officeDocument/2006/relationships/slide" Target="slides/slide11.xml"/><Relationship Id="rId37" Type="http://schemas.openxmlformats.org/officeDocument/2006/relationships/font" Target="fonts/RobotoLight-italic.fntdata"/><Relationship Id="rId14" Type="http://schemas.openxmlformats.org/officeDocument/2006/relationships/slide" Target="slides/slide10.xml"/><Relationship Id="rId36" Type="http://schemas.openxmlformats.org/officeDocument/2006/relationships/font" Target="fonts/RobotoLight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RobotoLigh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79eab1a902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79eab1a902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8a1f552b2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8a1f552b2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c540e5565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c540e5565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c540e5565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c540e5565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c540e5565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c540e5565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c55175fbb7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c55175fbb7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c540e5565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c540e5565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c540e5565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c540e5565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c540e5565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c540e5565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c55175fbb7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c55175fbb7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a1f552b24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a1f552b24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c540e5565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c540e5565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8a1f552b24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8a1f552b24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c55175fbb7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c55175fbb7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8a1f552b24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8a1f552b24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66b42add8_4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66b42add8_4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a1f552b2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a1f552b2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9eab1a90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9eab1a90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9eab1a90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9eab1a90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9eab1a90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9eab1a90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8a1f552b2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8a1f552b2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79eab1a902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79eab1a902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hyperlink" Target="https://slidesgo.com/" TargetMode="External"/><Relationship Id="rId5" Type="http://schemas.openxmlformats.org/officeDocument/2006/relationships/hyperlink" Target="https://www.flaticon.com/" TargetMode="External"/><Relationship Id="rId6" Type="http://schemas.openxmlformats.org/officeDocument/2006/relationships/hyperlink" Target="https://www.freepik.com/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714150" y="3285213"/>
            <a:ext cx="77157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714150" y="1646788"/>
            <a:ext cx="7715700" cy="16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TITLE_AND_DESCRIPTION_1">
    <p:bg>
      <p:bgPr>
        <a:solidFill>
          <a:schemeClr val="l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5563410" y="7584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714120" y="2110294"/>
            <a:ext cx="306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title"/>
          </p:nvPr>
        </p:nvSpPr>
        <p:spPr>
          <a:xfrm>
            <a:off x="714125" y="570900"/>
            <a:ext cx="53844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14125" y="2178149"/>
            <a:ext cx="2650200" cy="9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8" name="Google Shape;68;p1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lumns">
  <p:cSld name="SECTION_HEADER_1_2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685926" y="182146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5" name="Google Shape;75;p14"/>
          <p:cNvSpPr txBox="1"/>
          <p:nvPr>
            <p:ph idx="2" type="title"/>
          </p:nvPr>
        </p:nvSpPr>
        <p:spPr>
          <a:xfrm>
            <a:off x="3739626" y="1329681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3" type="subTitle"/>
          </p:nvPr>
        </p:nvSpPr>
        <p:spPr>
          <a:xfrm>
            <a:off x="3685926" y="375291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7" name="Google Shape;77;p14"/>
          <p:cNvSpPr txBox="1"/>
          <p:nvPr>
            <p:ph idx="4" type="title"/>
          </p:nvPr>
        </p:nvSpPr>
        <p:spPr>
          <a:xfrm>
            <a:off x="3739626" y="3257056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5" type="subTitle"/>
          </p:nvPr>
        </p:nvSpPr>
        <p:spPr>
          <a:xfrm>
            <a:off x="6132949" y="182146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9" name="Google Shape;79;p14"/>
          <p:cNvSpPr txBox="1"/>
          <p:nvPr>
            <p:ph idx="6" type="title"/>
          </p:nvPr>
        </p:nvSpPr>
        <p:spPr>
          <a:xfrm>
            <a:off x="6186649" y="1329681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7" type="subTitle"/>
          </p:nvPr>
        </p:nvSpPr>
        <p:spPr>
          <a:xfrm>
            <a:off x="6132949" y="375291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1" name="Google Shape;81;p14"/>
          <p:cNvSpPr txBox="1"/>
          <p:nvPr>
            <p:ph idx="8" type="title"/>
          </p:nvPr>
        </p:nvSpPr>
        <p:spPr>
          <a:xfrm>
            <a:off x="6186649" y="3257056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HEADER_1_3"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hasCustomPrompt="1" idx="2" type="title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5"/>
          <p:cNvSpPr txBox="1"/>
          <p:nvPr>
            <p:ph idx="3" type="subTitle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8" name="Google Shape;88;p15"/>
          <p:cNvSpPr txBox="1"/>
          <p:nvPr>
            <p:ph idx="4" type="title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hasCustomPrompt="1" idx="5" type="title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/>
          <p:nvPr>
            <p:ph idx="6" type="subTitle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1" name="Google Shape;91;p15"/>
          <p:cNvSpPr txBox="1"/>
          <p:nvPr>
            <p:ph idx="7" type="title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8" type="title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9" type="subTitle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4" name="Google Shape;94;p15"/>
          <p:cNvSpPr txBox="1"/>
          <p:nvPr>
            <p:ph idx="13" type="title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hasCustomPrompt="1" idx="14" type="title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5"/>
          <p:cNvSpPr txBox="1"/>
          <p:nvPr>
            <p:ph idx="15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3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columns">
  <p:cSld name="SECTION_HEADER_1_1_1_1"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624575" y="2908099"/>
            <a:ext cx="2377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2" name="Google Shape;102;p16"/>
          <p:cNvSpPr txBox="1"/>
          <p:nvPr>
            <p:ph idx="2" type="subTitle"/>
          </p:nvPr>
        </p:nvSpPr>
        <p:spPr>
          <a:xfrm>
            <a:off x="6141950" y="2908099"/>
            <a:ext cx="2377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3" name="Google Shape;103;p16"/>
          <p:cNvSpPr txBox="1"/>
          <p:nvPr>
            <p:ph idx="3" type="subTitle"/>
          </p:nvPr>
        </p:nvSpPr>
        <p:spPr>
          <a:xfrm>
            <a:off x="3383250" y="2908099"/>
            <a:ext cx="2377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913325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4" type="title"/>
          </p:nvPr>
        </p:nvSpPr>
        <p:spPr>
          <a:xfrm>
            <a:off x="6430700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5" type="title"/>
          </p:nvPr>
        </p:nvSpPr>
        <p:spPr>
          <a:xfrm>
            <a:off x="3672000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6"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8" name="Google Shape;108;p16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lumns 1">
  <p:cSld name="SECTION_HEADER_1_2_1"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1426756" y="2043225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4" name="Google Shape;114;p17"/>
          <p:cNvSpPr txBox="1"/>
          <p:nvPr>
            <p:ph idx="2" type="title"/>
          </p:nvPr>
        </p:nvSpPr>
        <p:spPr>
          <a:xfrm>
            <a:off x="714125" y="155145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3" type="subTitle"/>
          </p:nvPr>
        </p:nvSpPr>
        <p:spPr>
          <a:xfrm>
            <a:off x="1426756" y="3683563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6" name="Google Shape;116;p17"/>
          <p:cNvSpPr txBox="1"/>
          <p:nvPr>
            <p:ph idx="4" type="title"/>
          </p:nvPr>
        </p:nvSpPr>
        <p:spPr>
          <a:xfrm>
            <a:off x="714125" y="318770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5" type="subTitle"/>
          </p:nvPr>
        </p:nvSpPr>
        <p:spPr>
          <a:xfrm>
            <a:off x="5751944" y="2043225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8" name="Google Shape;118;p17"/>
          <p:cNvSpPr txBox="1"/>
          <p:nvPr>
            <p:ph idx="6" type="title"/>
          </p:nvPr>
        </p:nvSpPr>
        <p:spPr>
          <a:xfrm>
            <a:off x="5751952" y="155145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9" name="Google Shape;119;p17"/>
          <p:cNvSpPr txBox="1"/>
          <p:nvPr>
            <p:ph idx="7" type="subTitle"/>
          </p:nvPr>
        </p:nvSpPr>
        <p:spPr>
          <a:xfrm>
            <a:off x="5751944" y="3683563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0" name="Google Shape;120;p17"/>
          <p:cNvSpPr txBox="1"/>
          <p:nvPr>
            <p:ph idx="8" type="title"/>
          </p:nvPr>
        </p:nvSpPr>
        <p:spPr>
          <a:xfrm>
            <a:off x="5751952" y="3187702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1" name="Google Shape;121;p17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HEADER_1_2_2">
    <p:bg>
      <p:bgPr>
        <a:solidFill>
          <a:schemeClr val="l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3045000" y="543950"/>
            <a:ext cx="30540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3289500" y="2085975"/>
            <a:ext cx="25650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/>
        </p:nvSpPr>
        <p:spPr>
          <a:xfrm>
            <a:off x="2660700" y="3251975"/>
            <a:ext cx="38226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6 columns">
  <p:cSld name="SECTION_HEADER_1_1_1_1_1"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548363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4" name="Google Shape;134;p19"/>
          <p:cNvSpPr txBox="1"/>
          <p:nvPr>
            <p:ph idx="2" type="subTitle"/>
          </p:nvPr>
        </p:nvSpPr>
        <p:spPr>
          <a:xfrm>
            <a:off x="6218138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5" name="Google Shape;135;p19"/>
          <p:cNvSpPr txBox="1"/>
          <p:nvPr>
            <p:ph idx="3" type="subTitle"/>
          </p:nvPr>
        </p:nvSpPr>
        <p:spPr>
          <a:xfrm>
            <a:off x="3383250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837113" y="1601438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4" type="title"/>
          </p:nvPr>
        </p:nvSpPr>
        <p:spPr>
          <a:xfrm>
            <a:off x="6506888" y="1601438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5" type="title"/>
          </p:nvPr>
        </p:nvSpPr>
        <p:spPr>
          <a:xfrm>
            <a:off x="3672000" y="1601438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idx="6"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idx="7" type="subTitle"/>
          </p:nvPr>
        </p:nvSpPr>
        <p:spPr>
          <a:xfrm>
            <a:off x="548363" y="3780188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1" name="Google Shape;141;p19"/>
          <p:cNvSpPr txBox="1"/>
          <p:nvPr>
            <p:ph idx="8" type="subTitle"/>
          </p:nvPr>
        </p:nvSpPr>
        <p:spPr>
          <a:xfrm>
            <a:off x="6218138" y="3780188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2" name="Google Shape;142;p19"/>
          <p:cNvSpPr txBox="1"/>
          <p:nvPr>
            <p:ph idx="9" type="subTitle"/>
          </p:nvPr>
        </p:nvSpPr>
        <p:spPr>
          <a:xfrm>
            <a:off x="3383250" y="3780188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3" name="Google Shape;143;p19"/>
          <p:cNvSpPr txBox="1"/>
          <p:nvPr>
            <p:ph idx="13" type="title"/>
          </p:nvPr>
        </p:nvSpPr>
        <p:spPr>
          <a:xfrm>
            <a:off x="837113" y="3344513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14" type="title"/>
          </p:nvPr>
        </p:nvSpPr>
        <p:spPr>
          <a:xfrm>
            <a:off x="6506888" y="3344513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5" type="title"/>
          </p:nvPr>
        </p:nvSpPr>
        <p:spPr>
          <a:xfrm>
            <a:off x="3672000" y="3344513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SECTION_HEADER_1_3_1">
    <p:bg>
      <p:bgPr>
        <a:solidFill>
          <a:schemeClr val="l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2390700" y="1772513"/>
            <a:ext cx="436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50" name="Google Shape;150;p20"/>
          <p:cNvSpPr txBox="1"/>
          <p:nvPr>
            <p:ph hasCustomPrompt="1" type="title"/>
          </p:nvPr>
        </p:nvSpPr>
        <p:spPr>
          <a:xfrm>
            <a:off x="2643000" y="1224113"/>
            <a:ext cx="3858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0"/>
          <p:cNvSpPr txBox="1"/>
          <p:nvPr>
            <p:ph idx="2" type="subTitle"/>
          </p:nvPr>
        </p:nvSpPr>
        <p:spPr>
          <a:xfrm>
            <a:off x="2390700" y="2999057"/>
            <a:ext cx="436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52" name="Google Shape;152;p20"/>
          <p:cNvSpPr txBox="1"/>
          <p:nvPr>
            <p:ph hasCustomPrompt="1" idx="3" type="title"/>
          </p:nvPr>
        </p:nvSpPr>
        <p:spPr>
          <a:xfrm>
            <a:off x="2643000" y="2451059"/>
            <a:ext cx="3858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0"/>
          <p:cNvSpPr txBox="1"/>
          <p:nvPr>
            <p:ph idx="4" type="subTitle"/>
          </p:nvPr>
        </p:nvSpPr>
        <p:spPr>
          <a:xfrm>
            <a:off x="2390700" y="4225602"/>
            <a:ext cx="436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54" name="Google Shape;154;p20"/>
          <p:cNvSpPr txBox="1"/>
          <p:nvPr>
            <p:ph hasCustomPrompt="1" idx="5" type="title"/>
          </p:nvPr>
        </p:nvSpPr>
        <p:spPr>
          <a:xfrm>
            <a:off x="2643000" y="3678005"/>
            <a:ext cx="3858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0"/>
          <p:cNvSpPr txBox="1"/>
          <p:nvPr>
            <p:ph idx="6" type="title"/>
          </p:nvPr>
        </p:nvSpPr>
        <p:spPr>
          <a:xfrm>
            <a:off x="714125" y="546825"/>
            <a:ext cx="7660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0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5916772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2" type="title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HEADER_1"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>
            <p:ph idx="1" type="subTitle"/>
          </p:nvPr>
        </p:nvSpPr>
        <p:spPr>
          <a:xfrm>
            <a:off x="2863350" y="3448131"/>
            <a:ext cx="34173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1345800" y="1284969"/>
            <a:ext cx="6452400" cy="20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9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1" name="Google Shape;161;p21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SECTION_HEADER_1_3_1_1">
    <p:bg>
      <p:bgPr>
        <a:solidFill>
          <a:schemeClr val="l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SECTION_HEADER_1_3_1_1_1">
    <p:bg>
      <p:bgPr>
        <a:solidFill>
          <a:schemeClr val="l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 rot="10800000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Abel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Font typeface="Roboto Condensed Light"/>
              <a:buChar char="■"/>
              <a:defRPr sz="1300"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660981" y="2924247"/>
            <a:ext cx="23775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5105519" y="2924247"/>
            <a:ext cx="23775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1949731" y="248114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title"/>
          </p:nvPr>
        </p:nvSpPr>
        <p:spPr>
          <a:xfrm>
            <a:off x="5394269" y="248114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6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idx="1" type="body"/>
          </p:nvPr>
        </p:nvSpPr>
        <p:spPr>
          <a:xfrm>
            <a:off x="714125" y="1317600"/>
            <a:ext cx="4962900" cy="25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714125" y="543950"/>
            <a:ext cx="77157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2230800" y="1304550"/>
            <a:ext cx="4682400" cy="25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58360" y="17797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4" name="Google Shape;54;p9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4798375" y="3473350"/>
            <a:ext cx="3631500" cy="11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27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b="1" sz="2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ctrTitle"/>
          </p:nvPr>
        </p:nvSpPr>
        <p:spPr>
          <a:xfrm>
            <a:off x="4572000" y="1288150"/>
            <a:ext cx="3857700" cy="18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Práctica 01</a:t>
            </a:r>
            <a:r>
              <a:rPr lang="en" sz="5400">
                <a:solidFill>
                  <a:schemeClr val="dk2"/>
                </a:solidFill>
              </a:rPr>
              <a:t> </a:t>
            </a:r>
            <a:endParaRPr sz="5400">
              <a:solidFill>
                <a:schemeClr val="dk2"/>
              </a:solidFill>
            </a:endParaRPr>
          </a:p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Marccelo Nina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Valeria Bustamante</a:t>
            </a:r>
            <a:endParaRPr/>
          </a:p>
        </p:txBody>
      </p:sp>
      <p:grpSp>
        <p:nvGrpSpPr>
          <p:cNvPr id="176" name="Google Shape;176;p24"/>
          <p:cNvGrpSpPr/>
          <p:nvPr/>
        </p:nvGrpSpPr>
        <p:grpSpPr>
          <a:xfrm>
            <a:off x="637993" y="2365488"/>
            <a:ext cx="4048654" cy="2351539"/>
            <a:chOff x="953187" y="2352950"/>
            <a:chExt cx="4174300" cy="2424517"/>
          </a:xfrm>
        </p:grpSpPr>
        <p:sp>
          <p:nvSpPr>
            <p:cNvPr id="177" name="Google Shape;177;p24"/>
            <p:cNvSpPr/>
            <p:nvPr/>
          </p:nvSpPr>
          <p:spPr>
            <a:xfrm>
              <a:off x="953187" y="4251247"/>
              <a:ext cx="4174300" cy="526220"/>
            </a:xfrm>
            <a:custGeom>
              <a:rect b="b" l="l" r="r" t="t"/>
              <a:pathLst>
                <a:path extrusionOk="0" h="15234" w="166972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151725" y="3745425"/>
              <a:ext cx="1626850" cy="696250"/>
            </a:xfrm>
            <a:custGeom>
              <a:rect b="b" l="l" r="r" t="t"/>
              <a:pathLst>
                <a:path extrusionOk="0" h="27850" w="65074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524925" y="3745425"/>
              <a:ext cx="1626825" cy="696250"/>
            </a:xfrm>
            <a:custGeom>
              <a:rect b="b" l="l" r="r" t="t"/>
              <a:pathLst>
                <a:path extrusionOk="0" h="27850" w="65073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1371125" y="3745425"/>
              <a:ext cx="308125" cy="696250"/>
            </a:xfrm>
            <a:custGeom>
              <a:rect b="b" l="l" r="r" t="t"/>
              <a:pathLst>
                <a:path extrusionOk="0" h="27850" w="12325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2992725" y="3745425"/>
              <a:ext cx="307600" cy="696250"/>
            </a:xfrm>
            <a:custGeom>
              <a:rect b="b" l="l" r="r" t="t"/>
              <a:pathLst>
                <a:path extrusionOk="0" h="27850" w="12304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3099950" y="3816050"/>
              <a:ext cx="245350" cy="555025"/>
            </a:xfrm>
            <a:custGeom>
              <a:rect b="b" l="l" r="r" t="t"/>
              <a:pathLst>
                <a:path extrusionOk="0" h="22201" w="9814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222875" y="3816050"/>
              <a:ext cx="1497100" cy="555025"/>
            </a:xfrm>
            <a:custGeom>
              <a:rect b="b" l="l" r="r" t="t"/>
              <a:pathLst>
                <a:path extrusionOk="0" h="22201" w="59884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4753950" y="3745425"/>
              <a:ext cx="49200" cy="70650"/>
            </a:xfrm>
            <a:custGeom>
              <a:rect b="b" l="l" r="r" t="t"/>
              <a:pathLst>
                <a:path extrusionOk="0" h="2826" w="1968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753950" y="4371050"/>
              <a:ext cx="49200" cy="70625"/>
            </a:xfrm>
            <a:custGeom>
              <a:rect b="b" l="l" r="r" t="t"/>
              <a:pathLst>
                <a:path extrusionOk="0" h="2825" w="1968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3345275" y="3941600"/>
              <a:ext cx="205075" cy="320675"/>
            </a:xfrm>
            <a:custGeom>
              <a:rect b="b" l="l" r="r" t="t"/>
              <a:pathLst>
                <a:path extrusionOk="0" h="12827" w="8203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2862975" y="3049200"/>
              <a:ext cx="1626850" cy="696250"/>
            </a:xfrm>
            <a:custGeom>
              <a:rect b="b" l="l" r="r" t="t"/>
              <a:pathLst>
                <a:path extrusionOk="0" h="27850" w="65074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1236175" y="3049200"/>
              <a:ext cx="1626825" cy="696250"/>
            </a:xfrm>
            <a:custGeom>
              <a:rect b="b" l="l" r="r" t="t"/>
              <a:pathLst>
                <a:path extrusionOk="0" h="27850" w="65073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082375" y="3049200"/>
              <a:ext cx="307625" cy="696250"/>
            </a:xfrm>
            <a:custGeom>
              <a:rect b="b" l="l" r="r" t="t"/>
              <a:pathLst>
                <a:path extrusionOk="0" h="27850" w="12305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2703450" y="3049200"/>
              <a:ext cx="308125" cy="696250"/>
            </a:xfrm>
            <a:custGeom>
              <a:rect b="b" l="l" r="r" t="t"/>
              <a:pathLst>
                <a:path extrusionOk="0" h="27850" w="12325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2811200" y="3119825"/>
              <a:ext cx="245350" cy="555000"/>
            </a:xfrm>
            <a:custGeom>
              <a:rect b="b" l="l" r="r" t="t"/>
              <a:pathLst>
                <a:path extrusionOk="0" h="22200" w="9814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2933600" y="3119825"/>
              <a:ext cx="1497125" cy="555000"/>
            </a:xfrm>
            <a:custGeom>
              <a:rect b="b" l="l" r="r" t="t"/>
              <a:pathLst>
                <a:path extrusionOk="0" h="22200" w="59885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4465225" y="3049200"/>
              <a:ext cx="48650" cy="70625"/>
            </a:xfrm>
            <a:custGeom>
              <a:rect b="b" l="l" r="r" t="t"/>
              <a:pathLst>
                <a:path extrusionOk="0" h="2825" w="1946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4465225" y="3674800"/>
              <a:ext cx="49175" cy="70650"/>
            </a:xfrm>
            <a:custGeom>
              <a:rect b="b" l="l" r="r" t="t"/>
              <a:pathLst>
                <a:path extrusionOk="0" h="2826" w="1967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3347375" y="2352950"/>
              <a:ext cx="1626300" cy="696275"/>
            </a:xfrm>
            <a:custGeom>
              <a:rect b="b" l="l" r="r" t="t"/>
              <a:pathLst>
                <a:path extrusionOk="0" h="27851" w="65052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1720550" y="2352950"/>
              <a:ext cx="1626325" cy="696275"/>
            </a:xfrm>
            <a:custGeom>
              <a:rect b="b" l="l" r="r" t="t"/>
              <a:pathLst>
                <a:path extrusionOk="0" h="27851" w="65053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1566250" y="2352950"/>
              <a:ext cx="308125" cy="696275"/>
            </a:xfrm>
            <a:custGeom>
              <a:rect b="b" l="l" r="r" t="t"/>
              <a:pathLst>
                <a:path extrusionOk="0" h="27851" w="12325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3187825" y="2352950"/>
              <a:ext cx="307600" cy="696275"/>
            </a:xfrm>
            <a:custGeom>
              <a:rect b="b" l="l" r="r" t="t"/>
              <a:pathLst>
                <a:path extrusionOk="0" h="27851" w="12304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3295050" y="2423575"/>
              <a:ext cx="245375" cy="555025"/>
            </a:xfrm>
            <a:custGeom>
              <a:rect b="b" l="l" r="r" t="t"/>
              <a:pathLst>
                <a:path extrusionOk="0" h="22201" w="9815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3417975" y="2423575"/>
              <a:ext cx="1497125" cy="554500"/>
            </a:xfrm>
            <a:custGeom>
              <a:rect b="b" l="l" r="r" t="t"/>
              <a:pathLst>
                <a:path extrusionOk="0" h="22180" w="59885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4949600" y="2352950"/>
              <a:ext cx="48675" cy="70650"/>
            </a:xfrm>
            <a:custGeom>
              <a:rect b="b" l="l" r="r" t="t"/>
              <a:pathLst>
                <a:path extrusionOk="0" h="2826" w="1947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4949600" y="2978575"/>
              <a:ext cx="48675" cy="70650"/>
            </a:xfrm>
            <a:custGeom>
              <a:rect b="b" l="l" r="r" t="t"/>
              <a:pathLst>
                <a:path extrusionOk="0" h="2826" w="1947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1720550" y="2352950"/>
              <a:ext cx="230725" cy="696275"/>
            </a:xfrm>
            <a:custGeom>
              <a:rect b="b" l="l" r="r" t="t"/>
              <a:pathLst>
                <a:path extrusionOk="0" h="27851" w="9229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874350" y="2352950"/>
              <a:ext cx="231225" cy="696275"/>
            </a:xfrm>
            <a:custGeom>
              <a:rect b="b" l="l" r="r" t="t"/>
              <a:pathLst>
                <a:path extrusionOk="0" h="27851" w="9249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4408036" y="2610309"/>
              <a:ext cx="285848" cy="333099"/>
            </a:xfrm>
            <a:custGeom>
              <a:rect b="b" l="l" r="r" t="t"/>
              <a:pathLst>
                <a:path extrusionOk="0" h="8266" w="6089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1374800" y="3745425"/>
              <a:ext cx="1771725" cy="275175"/>
            </a:xfrm>
            <a:custGeom>
              <a:rect b="b" l="l" r="r" t="t"/>
              <a:pathLst>
                <a:path extrusionOk="0" h="11007" w="70869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3146500" y="3745425"/>
              <a:ext cx="5250" cy="550"/>
            </a:xfrm>
            <a:custGeom>
              <a:rect b="b" l="l" r="r" t="t"/>
              <a:pathLst>
                <a:path extrusionOk="0" h="22" w="21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3146500" y="4441650"/>
              <a:ext cx="5250" cy="25"/>
            </a:xfrm>
            <a:custGeom>
              <a:rect b="b" l="l" r="r" t="t"/>
              <a:pathLst>
                <a:path extrusionOk="0" h="1" w="21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187825" y="3049200"/>
              <a:ext cx="1326575" cy="70625"/>
            </a:xfrm>
            <a:custGeom>
              <a:rect b="b" l="l" r="r" t="t"/>
              <a:pathLst>
                <a:path extrusionOk="0" h="2825" w="53063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3215550" y="3119825"/>
              <a:ext cx="1215175" cy="160075"/>
            </a:xfrm>
            <a:custGeom>
              <a:rect b="b" l="l" r="r" t="t"/>
              <a:pathLst>
                <a:path extrusionOk="0" h="6403" w="48607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2015050" y="4261200"/>
              <a:ext cx="1859625" cy="347875"/>
            </a:xfrm>
            <a:custGeom>
              <a:rect b="b" l="l" r="r" t="t"/>
              <a:pathLst>
                <a:path extrusionOk="0" h="13915" w="74385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2205975" y="4261200"/>
              <a:ext cx="1859625" cy="347875"/>
            </a:xfrm>
            <a:custGeom>
              <a:rect b="b" l="l" r="r" t="t"/>
              <a:pathLst>
                <a:path extrusionOk="0" h="13915" w="74385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3119300" y="4282875"/>
              <a:ext cx="42925" cy="78025"/>
            </a:xfrm>
            <a:custGeom>
              <a:rect b="b" l="l" r="r" t="t"/>
              <a:pathLst>
                <a:path extrusionOk="0" h="3121" w="1717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2918425" y="4282875"/>
              <a:ext cx="42925" cy="78025"/>
            </a:xfrm>
            <a:custGeom>
              <a:rect b="b" l="l" r="r" t="t"/>
              <a:pathLst>
                <a:path extrusionOk="0" h="3121" w="1717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2902750" y="4179075"/>
              <a:ext cx="275150" cy="182575"/>
            </a:xfrm>
            <a:custGeom>
              <a:rect b="b" l="l" r="r" t="t"/>
              <a:pathLst>
                <a:path extrusionOk="0" h="7303" w="11006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2207550" y="3913875"/>
              <a:ext cx="723475" cy="723975"/>
            </a:xfrm>
            <a:custGeom>
              <a:rect b="b" l="l" r="r" t="t"/>
              <a:pathLst>
                <a:path extrusionOk="0" h="28959" w="28939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2207550" y="3914350"/>
              <a:ext cx="458250" cy="457775"/>
            </a:xfrm>
            <a:custGeom>
              <a:rect b="b" l="l" r="r" t="t"/>
              <a:pathLst>
                <a:path extrusionOk="0" h="18311" w="1833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2239475" y="3946300"/>
              <a:ext cx="526250" cy="526250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2192375" y="3899225"/>
              <a:ext cx="753800" cy="753275"/>
            </a:xfrm>
            <a:custGeom>
              <a:rect b="b" l="l" r="r" t="t"/>
              <a:pathLst>
                <a:path extrusionOk="0" h="30131" w="30152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3149650" y="3913875"/>
              <a:ext cx="723450" cy="723975"/>
            </a:xfrm>
            <a:custGeom>
              <a:rect b="b" l="l" r="r" t="t"/>
              <a:pathLst>
                <a:path extrusionOk="0" h="28959" w="28938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3149125" y="3914350"/>
              <a:ext cx="458775" cy="457775"/>
            </a:xfrm>
            <a:custGeom>
              <a:rect b="b" l="l" r="r" t="t"/>
              <a:pathLst>
                <a:path extrusionOk="0" h="18311" w="18351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3181550" y="3946300"/>
              <a:ext cx="526250" cy="526250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3134475" y="3899225"/>
              <a:ext cx="753800" cy="753275"/>
            </a:xfrm>
            <a:custGeom>
              <a:rect b="b" l="l" r="r" t="t"/>
              <a:pathLst>
                <a:path extrusionOk="0" h="30131" w="30152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167800" y="4241325"/>
              <a:ext cx="53900" cy="69600"/>
            </a:xfrm>
            <a:custGeom>
              <a:rect b="b" l="l" r="r" t="t"/>
              <a:pathLst>
                <a:path extrusionOk="0" h="2784" w="2156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3858950" y="4241325"/>
              <a:ext cx="53900" cy="69600"/>
            </a:xfrm>
            <a:custGeom>
              <a:rect b="b" l="l" r="r" t="t"/>
              <a:pathLst>
                <a:path extrusionOk="0" h="2784" w="2156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24"/>
          <p:cNvSpPr/>
          <p:nvPr/>
        </p:nvSpPr>
        <p:spPr>
          <a:xfrm>
            <a:off x="796907" y="214107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4571993" y="370057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2175680" y="1288146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3"/>
          <p:cNvSpPr txBox="1"/>
          <p:nvPr>
            <p:ph idx="2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Reglas de negocio</a:t>
            </a:r>
            <a:endParaRPr/>
          </a:p>
        </p:txBody>
      </p:sp>
      <p:sp>
        <p:nvSpPr>
          <p:cNvPr id="531" name="Google Shape;531;p33"/>
          <p:cNvSpPr txBox="1"/>
          <p:nvPr>
            <p:ph idx="1" type="subTitle"/>
          </p:nvPr>
        </p:nvSpPr>
        <p:spPr>
          <a:xfrm>
            <a:off x="2584450" y="1214850"/>
            <a:ext cx="6066000" cy="32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Existen múltiples </a:t>
            </a:r>
            <a:r>
              <a:rPr b="1" lang="en"/>
              <a:t>editoriales</a:t>
            </a:r>
            <a:r>
              <a:rPr lang="en"/>
              <a:t>, cada una identificada con un código y su respectivo nombre. Un libro solo puede tener una editorial, pero una editorial puede estar vinculada a más de un solo libro. </a:t>
            </a:r>
            <a:endParaRPr/>
          </a:p>
          <a:p>
            <a:pPr indent="-342900" lvl="0" marL="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Existen varios </a:t>
            </a:r>
            <a:r>
              <a:rPr b="1" lang="en"/>
              <a:t>géneros literarios, </a:t>
            </a:r>
            <a:r>
              <a:rPr lang="en"/>
              <a:t>cada uno identificado con un código y su respectivo nombre. Se registra a cada libro con su género literario más resaltante, a la vez que más de un libro puede estar registrado con el mismo género literario.</a:t>
            </a:r>
            <a:endParaRPr/>
          </a:p>
          <a:p>
            <a:pPr indent="-342900" lvl="0" marL="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lo que respecta a los </a:t>
            </a:r>
            <a:r>
              <a:rPr b="1" lang="en"/>
              <a:t>autores</a:t>
            </a:r>
            <a:r>
              <a:rPr lang="en"/>
              <a:t>, de estos se requiere saber su código, apellido paterno, apellido materno y nombre. Muchos autores pueden escribir un libro y un autor puede escribir más de un libro.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3"/>
          <p:cNvSpPr/>
          <p:nvPr/>
        </p:nvSpPr>
        <p:spPr>
          <a:xfrm>
            <a:off x="12466875" y="4457550"/>
            <a:ext cx="343600" cy="435775"/>
          </a:xfrm>
          <a:custGeom>
            <a:rect b="b" l="l" r="r" t="t"/>
            <a:pathLst>
              <a:path extrusionOk="0" h="17431" w="13744">
                <a:moveTo>
                  <a:pt x="13252" y="1"/>
                </a:moveTo>
                <a:cubicBezTo>
                  <a:pt x="13215" y="1"/>
                  <a:pt x="13179" y="6"/>
                  <a:pt x="13143" y="18"/>
                </a:cubicBezTo>
                <a:cubicBezTo>
                  <a:pt x="1" y="4088"/>
                  <a:pt x="167" y="16897"/>
                  <a:pt x="167" y="16997"/>
                </a:cubicBezTo>
                <a:cubicBezTo>
                  <a:pt x="167" y="17231"/>
                  <a:pt x="334" y="17431"/>
                  <a:pt x="568" y="17431"/>
                </a:cubicBezTo>
                <a:cubicBezTo>
                  <a:pt x="801" y="17431"/>
                  <a:pt x="1001" y="17231"/>
                  <a:pt x="1001" y="16997"/>
                </a:cubicBezTo>
                <a:cubicBezTo>
                  <a:pt x="968" y="16497"/>
                  <a:pt x="868" y="4688"/>
                  <a:pt x="13377" y="819"/>
                </a:cubicBezTo>
                <a:cubicBezTo>
                  <a:pt x="13610" y="752"/>
                  <a:pt x="13744" y="519"/>
                  <a:pt x="13677" y="285"/>
                </a:cubicBezTo>
                <a:cubicBezTo>
                  <a:pt x="13595" y="120"/>
                  <a:pt x="13422" y="1"/>
                  <a:pt x="13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3"/>
          <p:cNvSpPr/>
          <p:nvPr/>
        </p:nvSpPr>
        <p:spPr>
          <a:xfrm>
            <a:off x="7864843" y="553011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4" name="Google Shape;534;p33"/>
          <p:cNvGrpSpPr/>
          <p:nvPr/>
        </p:nvGrpSpPr>
        <p:grpSpPr>
          <a:xfrm>
            <a:off x="6190542" y="3675349"/>
            <a:ext cx="2459915" cy="1133391"/>
            <a:chOff x="2939342" y="2182599"/>
            <a:chExt cx="2459915" cy="1133391"/>
          </a:xfrm>
        </p:grpSpPr>
        <p:sp>
          <p:nvSpPr>
            <p:cNvPr id="535" name="Google Shape;535;p33"/>
            <p:cNvSpPr/>
            <p:nvPr/>
          </p:nvSpPr>
          <p:spPr>
            <a:xfrm>
              <a:off x="2939342" y="2970902"/>
              <a:ext cx="2459915" cy="345088"/>
            </a:xfrm>
            <a:custGeom>
              <a:rect b="b" l="l" r="r" t="t"/>
              <a:pathLst>
                <a:path extrusionOk="0" h="15234" w="166972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4234940" y="2639184"/>
              <a:ext cx="958703" cy="456601"/>
            </a:xfrm>
            <a:custGeom>
              <a:rect b="b" l="l" r="r" t="t"/>
              <a:pathLst>
                <a:path extrusionOk="0" h="27850" w="65074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276267" y="2639184"/>
              <a:ext cx="958688" cy="456601"/>
            </a:xfrm>
            <a:custGeom>
              <a:rect b="b" l="l" r="r" t="t"/>
              <a:pathLst>
                <a:path extrusionOk="0" h="27850" w="65073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3185632" y="2639184"/>
              <a:ext cx="181578" cy="456601"/>
            </a:xfrm>
            <a:custGeom>
              <a:rect b="b" l="l" r="r" t="t"/>
              <a:pathLst>
                <a:path extrusionOk="0" h="27850" w="12325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4204429" y="2685499"/>
              <a:ext cx="144585" cy="363985"/>
            </a:xfrm>
            <a:custGeom>
              <a:rect b="b" l="l" r="r" t="t"/>
              <a:pathLst>
                <a:path extrusionOk="0" h="22201" w="9814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4276869" y="2685499"/>
              <a:ext cx="882241" cy="363985"/>
            </a:xfrm>
            <a:custGeom>
              <a:rect b="b" l="l" r="r" t="t"/>
              <a:pathLst>
                <a:path extrusionOk="0" h="22201" w="59884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5179131" y="2639184"/>
              <a:ext cx="28994" cy="46332"/>
            </a:xfrm>
            <a:custGeom>
              <a:rect b="b" l="l" r="r" t="t"/>
              <a:pathLst>
                <a:path extrusionOk="0" h="2826" w="1968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5179131" y="3049468"/>
              <a:ext cx="28994" cy="46316"/>
            </a:xfrm>
            <a:custGeom>
              <a:rect b="b" l="l" r="r" t="t"/>
              <a:pathLst>
                <a:path extrusionOk="0" h="2825" w="1968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064780" y="2182599"/>
              <a:ext cx="958703" cy="456601"/>
            </a:xfrm>
            <a:custGeom>
              <a:rect b="b" l="l" r="r" t="t"/>
              <a:pathLst>
                <a:path extrusionOk="0" h="27850" w="65074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106106" y="2182599"/>
              <a:ext cx="958688" cy="456601"/>
            </a:xfrm>
            <a:custGeom>
              <a:rect b="b" l="l" r="r" t="t"/>
              <a:pathLst>
                <a:path extrusionOk="0" h="27850" w="65073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015472" y="2182599"/>
              <a:ext cx="181283" cy="456601"/>
            </a:xfrm>
            <a:custGeom>
              <a:rect b="b" l="l" r="r" t="t"/>
              <a:pathLst>
                <a:path extrusionOk="0" h="27850" w="12305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3970772" y="2182599"/>
              <a:ext cx="181578" cy="456601"/>
            </a:xfrm>
            <a:custGeom>
              <a:rect b="b" l="l" r="r" t="t"/>
              <a:pathLst>
                <a:path extrusionOk="0" h="27850" w="12325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4034269" y="2228915"/>
              <a:ext cx="144585" cy="363969"/>
            </a:xfrm>
            <a:custGeom>
              <a:rect b="b" l="l" r="r" t="t"/>
              <a:pathLst>
                <a:path extrusionOk="0" h="22200" w="9814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4106399" y="2228915"/>
              <a:ext cx="882256" cy="363969"/>
            </a:xfrm>
            <a:custGeom>
              <a:rect b="b" l="l" r="r" t="t"/>
              <a:pathLst>
                <a:path extrusionOk="0" h="22200" w="59885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5008986" y="2182599"/>
              <a:ext cx="28669" cy="46316"/>
            </a:xfrm>
            <a:custGeom>
              <a:rect b="b" l="l" r="r" t="t"/>
              <a:pathLst>
                <a:path extrusionOk="0" h="2825" w="1946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5008986" y="2592868"/>
              <a:ext cx="28979" cy="46332"/>
            </a:xfrm>
            <a:custGeom>
              <a:rect b="b" l="l" r="r" t="t"/>
              <a:pathLst>
                <a:path extrusionOk="0" h="2826" w="1967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3187798" y="2639184"/>
              <a:ext cx="1044078" cy="180460"/>
            </a:xfrm>
            <a:custGeom>
              <a:rect b="b" l="l" r="r" t="t"/>
              <a:pathLst>
                <a:path extrusionOk="0" h="11007" w="70869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4231861" y="2639184"/>
              <a:ext cx="3094" cy="361"/>
            </a:xfrm>
            <a:custGeom>
              <a:rect b="b" l="l" r="r" t="t"/>
              <a:pathLst>
                <a:path extrusionOk="0" h="22" w="21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4231861" y="3095768"/>
              <a:ext cx="3094" cy="16"/>
            </a:xfrm>
            <a:custGeom>
              <a:rect b="b" l="l" r="r" t="t"/>
              <a:pathLst>
                <a:path extrusionOk="0" h="1" w="21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4256214" y="2182599"/>
              <a:ext cx="781751" cy="46316"/>
            </a:xfrm>
            <a:custGeom>
              <a:rect b="b" l="l" r="r" t="t"/>
              <a:pathLst>
                <a:path extrusionOk="0" h="2825" w="53063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4272552" y="2228915"/>
              <a:ext cx="716103" cy="104977"/>
            </a:xfrm>
            <a:custGeom>
              <a:rect b="b" l="l" r="r" t="t"/>
              <a:pathLst>
                <a:path extrusionOk="0" h="6403" w="48607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4"/>
          <p:cNvSpPr txBox="1"/>
          <p:nvPr>
            <p:ph type="title"/>
          </p:nvPr>
        </p:nvSpPr>
        <p:spPr>
          <a:xfrm>
            <a:off x="6091350" y="1240900"/>
            <a:ext cx="2829600" cy="30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Diagrama de actividad de negocio</a:t>
            </a:r>
            <a:endParaRPr/>
          </a:p>
        </p:txBody>
      </p:sp>
      <p:pic>
        <p:nvPicPr>
          <p:cNvPr id="561" name="Google Shape;5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400" y="327225"/>
            <a:ext cx="5395324" cy="462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5"/>
          <p:cNvSpPr txBox="1"/>
          <p:nvPr>
            <p:ph type="title"/>
          </p:nvPr>
        </p:nvSpPr>
        <p:spPr>
          <a:xfrm>
            <a:off x="714125" y="1572350"/>
            <a:ext cx="3781800" cy="1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de la base de datos</a:t>
            </a:r>
            <a:endParaRPr/>
          </a:p>
        </p:txBody>
      </p:sp>
      <p:sp>
        <p:nvSpPr>
          <p:cNvPr id="567" name="Google Shape;567;p35"/>
          <p:cNvSpPr txBox="1"/>
          <p:nvPr>
            <p:ph idx="2" type="title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68" name="Google Shape;568;p35"/>
          <p:cNvSpPr/>
          <p:nvPr/>
        </p:nvSpPr>
        <p:spPr>
          <a:xfrm>
            <a:off x="4203669" y="296082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5"/>
          <p:cNvSpPr/>
          <p:nvPr/>
        </p:nvSpPr>
        <p:spPr>
          <a:xfrm>
            <a:off x="5826493" y="70557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5"/>
          <p:cNvSpPr/>
          <p:nvPr/>
        </p:nvSpPr>
        <p:spPr>
          <a:xfrm>
            <a:off x="7456117" y="1572346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1" name="Google Shape;571;p35"/>
          <p:cNvGrpSpPr/>
          <p:nvPr/>
        </p:nvGrpSpPr>
        <p:grpSpPr>
          <a:xfrm>
            <a:off x="3774137" y="2025719"/>
            <a:ext cx="5041762" cy="2470004"/>
            <a:chOff x="4189650" y="2440275"/>
            <a:chExt cx="4195525" cy="2055425"/>
          </a:xfrm>
        </p:grpSpPr>
        <p:sp>
          <p:nvSpPr>
            <p:cNvPr id="572" name="Google Shape;572;p35"/>
            <p:cNvSpPr/>
            <p:nvPr/>
          </p:nvSpPr>
          <p:spPr>
            <a:xfrm>
              <a:off x="4189650" y="4130425"/>
              <a:ext cx="4195525" cy="365275"/>
            </a:xfrm>
            <a:custGeom>
              <a:rect b="b" l="l" r="r" t="t"/>
              <a:pathLst>
                <a:path extrusionOk="0" h="14611" w="167821">
                  <a:moveTo>
                    <a:pt x="83894" y="0"/>
                  </a:moveTo>
                  <a:cubicBezTo>
                    <a:pt x="37561" y="0"/>
                    <a:pt x="1" y="3269"/>
                    <a:pt x="1" y="7305"/>
                  </a:cubicBezTo>
                  <a:cubicBezTo>
                    <a:pt x="1" y="11342"/>
                    <a:pt x="37561" y="14611"/>
                    <a:pt x="83894" y="14611"/>
                  </a:cubicBezTo>
                  <a:cubicBezTo>
                    <a:pt x="130227" y="14611"/>
                    <a:pt x="167820" y="11342"/>
                    <a:pt x="167820" y="7305"/>
                  </a:cubicBezTo>
                  <a:cubicBezTo>
                    <a:pt x="167820" y="3269"/>
                    <a:pt x="130227" y="0"/>
                    <a:pt x="83894" y="0"/>
                  </a:cubicBezTo>
                  <a:close/>
                </a:path>
              </a:pathLst>
            </a:custGeom>
            <a:solidFill>
              <a:srgbClr val="4437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5619000" y="3139700"/>
              <a:ext cx="117625" cy="144300"/>
            </a:xfrm>
            <a:custGeom>
              <a:rect b="b" l="l" r="r" t="t"/>
              <a:pathLst>
                <a:path extrusionOk="0" h="5772" w="4705">
                  <a:moveTo>
                    <a:pt x="2202" y="1"/>
                  </a:moveTo>
                  <a:cubicBezTo>
                    <a:pt x="1969" y="1202"/>
                    <a:pt x="1635" y="2202"/>
                    <a:pt x="468" y="2603"/>
                  </a:cubicBezTo>
                  <a:cubicBezTo>
                    <a:pt x="460" y="2604"/>
                    <a:pt x="451" y="2605"/>
                    <a:pt x="442" y="2605"/>
                  </a:cubicBezTo>
                  <a:cubicBezTo>
                    <a:pt x="344" y="2605"/>
                    <a:pt x="212" y="2511"/>
                    <a:pt x="118" y="2511"/>
                  </a:cubicBezTo>
                  <a:cubicBezTo>
                    <a:pt x="49" y="2511"/>
                    <a:pt x="1" y="2562"/>
                    <a:pt x="1" y="2736"/>
                  </a:cubicBezTo>
                  <a:cubicBezTo>
                    <a:pt x="1" y="2970"/>
                    <a:pt x="134" y="3170"/>
                    <a:pt x="368" y="3270"/>
                  </a:cubicBezTo>
                  <a:cubicBezTo>
                    <a:pt x="901" y="3470"/>
                    <a:pt x="1468" y="3670"/>
                    <a:pt x="1735" y="4271"/>
                  </a:cubicBezTo>
                  <a:cubicBezTo>
                    <a:pt x="2002" y="4671"/>
                    <a:pt x="2102" y="5171"/>
                    <a:pt x="2202" y="5772"/>
                  </a:cubicBezTo>
                  <a:cubicBezTo>
                    <a:pt x="2603" y="4371"/>
                    <a:pt x="3203" y="3303"/>
                    <a:pt x="4704" y="2836"/>
                  </a:cubicBezTo>
                  <a:cubicBezTo>
                    <a:pt x="3503" y="2403"/>
                    <a:pt x="2769" y="1835"/>
                    <a:pt x="2536" y="735"/>
                  </a:cubicBezTo>
                  <a:cubicBezTo>
                    <a:pt x="2436" y="535"/>
                    <a:pt x="2336" y="334"/>
                    <a:pt x="2202" y="1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5515600" y="2769450"/>
              <a:ext cx="120100" cy="133000"/>
            </a:xfrm>
            <a:custGeom>
              <a:rect b="b" l="l" r="r" t="t"/>
              <a:pathLst>
                <a:path extrusionOk="0" h="5320" w="4804">
                  <a:moveTo>
                    <a:pt x="2235" y="0"/>
                  </a:moveTo>
                  <a:cubicBezTo>
                    <a:pt x="1835" y="1368"/>
                    <a:pt x="1401" y="2402"/>
                    <a:pt x="0" y="2569"/>
                  </a:cubicBezTo>
                  <a:cubicBezTo>
                    <a:pt x="0" y="2802"/>
                    <a:pt x="134" y="2902"/>
                    <a:pt x="334" y="2969"/>
                  </a:cubicBezTo>
                  <a:cubicBezTo>
                    <a:pt x="1268" y="3269"/>
                    <a:pt x="1802" y="3903"/>
                    <a:pt x="1969" y="4870"/>
                  </a:cubicBezTo>
                  <a:cubicBezTo>
                    <a:pt x="2069" y="5192"/>
                    <a:pt x="2109" y="5319"/>
                    <a:pt x="2190" y="5319"/>
                  </a:cubicBezTo>
                  <a:cubicBezTo>
                    <a:pt x="2244" y="5319"/>
                    <a:pt x="2316" y="5264"/>
                    <a:pt x="2436" y="5171"/>
                  </a:cubicBezTo>
                  <a:cubicBezTo>
                    <a:pt x="2602" y="3936"/>
                    <a:pt x="3370" y="3169"/>
                    <a:pt x="4804" y="2702"/>
                  </a:cubicBezTo>
                  <a:cubicBezTo>
                    <a:pt x="3236" y="2369"/>
                    <a:pt x="2636" y="1368"/>
                    <a:pt x="22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6028475" y="3170575"/>
              <a:ext cx="75075" cy="90900"/>
            </a:xfrm>
            <a:custGeom>
              <a:rect b="b" l="l" r="r" t="t"/>
              <a:pathLst>
                <a:path extrusionOk="0" h="3636" w="3003">
                  <a:moveTo>
                    <a:pt x="1535" y="0"/>
                  </a:moveTo>
                  <a:cubicBezTo>
                    <a:pt x="1301" y="767"/>
                    <a:pt x="801" y="1268"/>
                    <a:pt x="0" y="1668"/>
                  </a:cubicBezTo>
                  <a:cubicBezTo>
                    <a:pt x="967" y="1935"/>
                    <a:pt x="1301" y="2569"/>
                    <a:pt x="1535" y="3636"/>
                  </a:cubicBezTo>
                  <a:cubicBezTo>
                    <a:pt x="1835" y="2535"/>
                    <a:pt x="2202" y="1901"/>
                    <a:pt x="3002" y="1701"/>
                  </a:cubicBezTo>
                  <a:cubicBezTo>
                    <a:pt x="2435" y="1234"/>
                    <a:pt x="1801" y="834"/>
                    <a:pt x="15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6304500" y="3626725"/>
              <a:ext cx="88425" cy="103425"/>
            </a:xfrm>
            <a:custGeom>
              <a:rect b="b" l="l" r="r" t="t"/>
              <a:pathLst>
                <a:path extrusionOk="0" h="4137" w="3537">
                  <a:moveTo>
                    <a:pt x="1568" y="0"/>
                  </a:moveTo>
                  <a:cubicBezTo>
                    <a:pt x="1401" y="1068"/>
                    <a:pt x="1034" y="1802"/>
                    <a:pt x="0" y="2002"/>
                  </a:cubicBezTo>
                  <a:cubicBezTo>
                    <a:pt x="267" y="2669"/>
                    <a:pt x="1134" y="2702"/>
                    <a:pt x="1335" y="3436"/>
                  </a:cubicBezTo>
                  <a:cubicBezTo>
                    <a:pt x="1435" y="3603"/>
                    <a:pt x="1535" y="3803"/>
                    <a:pt x="1668" y="4137"/>
                  </a:cubicBezTo>
                  <a:cubicBezTo>
                    <a:pt x="2002" y="3203"/>
                    <a:pt x="2435" y="2502"/>
                    <a:pt x="3536" y="2102"/>
                  </a:cubicBezTo>
                  <a:cubicBezTo>
                    <a:pt x="2302" y="1768"/>
                    <a:pt x="1968" y="901"/>
                    <a:pt x="1568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6840700" y="3392400"/>
              <a:ext cx="90925" cy="111750"/>
            </a:xfrm>
            <a:custGeom>
              <a:rect b="b" l="l" r="r" t="t"/>
              <a:pathLst>
                <a:path extrusionOk="0" h="4470" w="3637">
                  <a:moveTo>
                    <a:pt x="1769" y="0"/>
                  </a:moveTo>
                  <a:cubicBezTo>
                    <a:pt x="1602" y="1168"/>
                    <a:pt x="1135" y="1835"/>
                    <a:pt x="1" y="2168"/>
                  </a:cubicBezTo>
                  <a:cubicBezTo>
                    <a:pt x="1135" y="2535"/>
                    <a:pt x="1569" y="3236"/>
                    <a:pt x="1802" y="4470"/>
                  </a:cubicBezTo>
                  <a:cubicBezTo>
                    <a:pt x="2102" y="3302"/>
                    <a:pt x="2569" y="2569"/>
                    <a:pt x="3637" y="2168"/>
                  </a:cubicBezTo>
                  <a:cubicBezTo>
                    <a:pt x="2569" y="1801"/>
                    <a:pt x="2102" y="1067"/>
                    <a:pt x="17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6178575" y="29937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6226950" y="3639225"/>
              <a:ext cx="110925" cy="147625"/>
            </a:xfrm>
            <a:custGeom>
              <a:rect b="b" l="l" r="r" t="t"/>
              <a:pathLst>
                <a:path extrusionOk="0" h="5905" w="4437">
                  <a:moveTo>
                    <a:pt x="2402" y="1"/>
                  </a:moveTo>
                  <a:cubicBezTo>
                    <a:pt x="2202" y="1302"/>
                    <a:pt x="1601" y="2336"/>
                    <a:pt x="0" y="2836"/>
                  </a:cubicBezTo>
                  <a:cubicBezTo>
                    <a:pt x="1668" y="3236"/>
                    <a:pt x="2168" y="4304"/>
                    <a:pt x="2435" y="5905"/>
                  </a:cubicBezTo>
                  <a:cubicBezTo>
                    <a:pt x="2735" y="4404"/>
                    <a:pt x="3336" y="3470"/>
                    <a:pt x="4437" y="2936"/>
                  </a:cubicBezTo>
                  <a:cubicBezTo>
                    <a:pt x="4236" y="2202"/>
                    <a:pt x="3369" y="2169"/>
                    <a:pt x="3102" y="1502"/>
                  </a:cubicBezTo>
                  <a:cubicBezTo>
                    <a:pt x="2869" y="1002"/>
                    <a:pt x="2635" y="501"/>
                    <a:pt x="2402" y="1"/>
                  </a:cubicBez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6407075" y="3825950"/>
              <a:ext cx="1752925" cy="415425"/>
            </a:xfrm>
            <a:custGeom>
              <a:rect b="b" l="l" r="r" t="t"/>
              <a:pathLst>
                <a:path extrusionOk="0" h="16617" w="70117">
                  <a:moveTo>
                    <a:pt x="22824" y="1"/>
                  </a:moveTo>
                  <a:cubicBezTo>
                    <a:pt x="21576" y="1"/>
                    <a:pt x="20330" y="217"/>
                    <a:pt x="19114" y="404"/>
                  </a:cubicBezTo>
                  <a:cubicBezTo>
                    <a:pt x="13210" y="1238"/>
                    <a:pt x="7706" y="3106"/>
                    <a:pt x="3102" y="7042"/>
                  </a:cubicBezTo>
                  <a:cubicBezTo>
                    <a:pt x="1935" y="8010"/>
                    <a:pt x="667" y="8977"/>
                    <a:pt x="0" y="10445"/>
                  </a:cubicBezTo>
                  <a:cubicBezTo>
                    <a:pt x="34" y="10778"/>
                    <a:pt x="267" y="10945"/>
                    <a:pt x="534" y="11045"/>
                  </a:cubicBezTo>
                  <a:cubicBezTo>
                    <a:pt x="2569" y="12079"/>
                    <a:pt x="3970" y="13714"/>
                    <a:pt x="5071" y="15682"/>
                  </a:cubicBezTo>
                  <a:cubicBezTo>
                    <a:pt x="5237" y="16049"/>
                    <a:pt x="5437" y="16416"/>
                    <a:pt x="5871" y="16516"/>
                  </a:cubicBezTo>
                  <a:cubicBezTo>
                    <a:pt x="6046" y="16543"/>
                    <a:pt x="6220" y="16556"/>
                    <a:pt x="6394" y="16556"/>
                  </a:cubicBezTo>
                  <a:cubicBezTo>
                    <a:pt x="6854" y="16556"/>
                    <a:pt x="7313" y="16470"/>
                    <a:pt x="7772" y="16349"/>
                  </a:cubicBezTo>
                  <a:cubicBezTo>
                    <a:pt x="12609" y="15081"/>
                    <a:pt x="17613" y="14681"/>
                    <a:pt x="22583" y="14548"/>
                  </a:cubicBezTo>
                  <a:cubicBezTo>
                    <a:pt x="22891" y="14542"/>
                    <a:pt x="23199" y="14539"/>
                    <a:pt x="23507" y="14539"/>
                  </a:cubicBezTo>
                  <a:cubicBezTo>
                    <a:pt x="26735" y="14539"/>
                    <a:pt x="29963" y="14843"/>
                    <a:pt x="33191" y="15148"/>
                  </a:cubicBezTo>
                  <a:cubicBezTo>
                    <a:pt x="37694" y="15615"/>
                    <a:pt x="42197" y="16015"/>
                    <a:pt x="46700" y="16416"/>
                  </a:cubicBezTo>
                  <a:cubicBezTo>
                    <a:pt x="47467" y="16416"/>
                    <a:pt x="48235" y="16616"/>
                    <a:pt x="49002" y="16616"/>
                  </a:cubicBezTo>
                  <a:lnTo>
                    <a:pt x="68883" y="16616"/>
                  </a:lnTo>
                  <a:cubicBezTo>
                    <a:pt x="68949" y="16616"/>
                    <a:pt x="69016" y="16616"/>
                    <a:pt x="69083" y="16616"/>
                  </a:cubicBezTo>
                  <a:cubicBezTo>
                    <a:pt x="69448" y="16616"/>
                    <a:pt x="69807" y="16593"/>
                    <a:pt x="70117" y="16282"/>
                  </a:cubicBezTo>
                  <a:cubicBezTo>
                    <a:pt x="70050" y="16015"/>
                    <a:pt x="69984" y="15682"/>
                    <a:pt x="69917" y="15381"/>
                  </a:cubicBezTo>
                  <a:cubicBezTo>
                    <a:pt x="69817" y="14981"/>
                    <a:pt x="69717" y="14614"/>
                    <a:pt x="69583" y="14214"/>
                  </a:cubicBezTo>
                  <a:cubicBezTo>
                    <a:pt x="69362" y="14317"/>
                    <a:pt x="69133" y="14349"/>
                    <a:pt x="68904" y="14349"/>
                  </a:cubicBezTo>
                  <a:cubicBezTo>
                    <a:pt x="68616" y="14349"/>
                    <a:pt x="68327" y="14299"/>
                    <a:pt x="68049" y="14281"/>
                  </a:cubicBezTo>
                  <a:lnTo>
                    <a:pt x="68583" y="14281"/>
                  </a:lnTo>
                  <a:cubicBezTo>
                    <a:pt x="68694" y="14292"/>
                    <a:pt x="68805" y="14303"/>
                    <a:pt x="68915" y="14303"/>
                  </a:cubicBezTo>
                  <a:cubicBezTo>
                    <a:pt x="69135" y="14303"/>
                    <a:pt x="69350" y="14258"/>
                    <a:pt x="69550" y="14081"/>
                  </a:cubicBezTo>
                  <a:cubicBezTo>
                    <a:pt x="69150" y="13280"/>
                    <a:pt x="68716" y="12479"/>
                    <a:pt x="68449" y="11612"/>
                  </a:cubicBezTo>
                  <a:cubicBezTo>
                    <a:pt x="68015" y="10211"/>
                    <a:pt x="66681" y="9411"/>
                    <a:pt x="66147" y="8076"/>
                  </a:cubicBezTo>
                  <a:cubicBezTo>
                    <a:pt x="65814" y="7242"/>
                    <a:pt x="65447" y="6408"/>
                    <a:pt x="64713" y="5841"/>
                  </a:cubicBezTo>
                  <a:cubicBezTo>
                    <a:pt x="64380" y="5574"/>
                    <a:pt x="64013" y="5474"/>
                    <a:pt x="63579" y="5408"/>
                  </a:cubicBezTo>
                  <a:cubicBezTo>
                    <a:pt x="58942" y="4907"/>
                    <a:pt x="54339" y="4007"/>
                    <a:pt x="49736" y="3206"/>
                  </a:cubicBezTo>
                  <a:cubicBezTo>
                    <a:pt x="47201" y="2772"/>
                    <a:pt x="44699" y="2205"/>
                    <a:pt x="42164" y="1705"/>
                  </a:cubicBezTo>
                  <a:cubicBezTo>
                    <a:pt x="37060" y="738"/>
                    <a:pt x="31956" y="4"/>
                    <a:pt x="26753" y="4"/>
                  </a:cubicBezTo>
                  <a:lnTo>
                    <a:pt x="23083" y="4"/>
                  </a:lnTo>
                  <a:cubicBezTo>
                    <a:pt x="22997" y="2"/>
                    <a:pt x="22910" y="1"/>
                    <a:pt x="22824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4501550" y="3782850"/>
              <a:ext cx="1831325" cy="458825"/>
            </a:xfrm>
            <a:custGeom>
              <a:rect b="b" l="l" r="r" t="t"/>
              <a:pathLst>
                <a:path extrusionOk="0" h="18353" w="73253">
                  <a:moveTo>
                    <a:pt x="49783" y="1"/>
                  </a:moveTo>
                  <a:cubicBezTo>
                    <a:pt x="46677" y="1"/>
                    <a:pt x="43592" y="294"/>
                    <a:pt x="40529" y="694"/>
                  </a:cubicBezTo>
                  <a:cubicBezTo>
                    <a:pt x="33658" y="1628"/>
                    <a:pt x="26953" y="3296"/>
                    <a:pt x="20215" y="4697"/>
                  </a:cubicBezTo>
                  <a:cubicBezTo>
                    <a:pt x="15845" y="5597"/>
                    <a:pt x="11475" y="6364"/>
                    <a:pt x="7105" y="7098"/>
                  </a:cubicBezTo>
                  <a:cubicBezTo>
                    <a:pt x="6505" y="7165"/>
                    <a:pt x="5938" y="7232"/>
                    <a:pt x="5404" y="7565"/>
                  </a:cubicBezTo>
                  <a:cubicBezTo>
                    <a:pt x="4904" y="7966"/>
                    <a:pt x="4770" y="8599"/>
                    <a:pt x="4437" y="9133"/>
                  </a:cubicBezTo>
                  <a:cubicBezTo>
                    <a:pt x="3970" y="9934"/>
                    <a:pt x="3669" y="11034"/>
                    <a:pt x="2969" y="11535"/>
                  </a:cubicBezTo>
                  <a:cubicBezTo>
                    <a:pt x="2168" y="12135"/>
                    <a:pt x="1902" y="12836"/>
                    <a:pt x="1635" y="13636"/>
                  </a:cubicBezTo>
                  <a:cubicBezTo>
                    <a:pt x="1234" y="14737"/>
                    <a:pt x="801" y="15838"/>
                    <a:pt x="400" y="16939"/>
                  </a:cubicBezTo>
                  <a:cubicBezTo>
                    <a:pt x="512" y="17050"/>
                    <a:pt x="646" y="17093"/>
                    <a:pt x="788" y="17108"/>
                  </a:cubicBezTo>
                  <a:lnTo>
                    <a:pt x="788" y="17108"/>
                  </a:lnTo>
                  <a:cubicBezTo>
                    <a:pt x="583" y="17116"/>
                    <a:pt x="381" y="17150"/>
                    <a:pt x="200" y="17306"/>
                  </a:cubicBezTo>
                  <a:cubicBezTo>
                    <a:pt x="134" y="17539"/>
                    <a:pt x="67" y="17806"/>
                    <a:pt x="0" y="18039"/>
                  </a:cubicBezTo>
                  <a:cubicBezTo>
                    <a:pt x="289" y="18306"/>
                    <a:pt x="638" y="18351"/>
                    <a:pt x="986" y="18351"/>
                  </a:cubicBezTo>
                  <a:cubicBezTo>
                    <a:pt x="1160" y="18351"/>
                    <a:pt x="1334" y="18340"/>
                    <a:pt x="1501" y="18340"/>
                  </a:cubicBezTo>
                  <a:cubicBezTo>
                    <a:pt x="2225" y="18330"/>
                    <a:pt x="2949" y="18327"/>
                    <a:pt x="3672" y="18327"/>
                  </a:cubicBezTo>
                  <a:cubicBezTo>
                    <a:pt x="5650" y="18327"/>
                    <a:pt x="7627" y="18353"/>
                    <a:pt x="9604" y="18353"/>
                  </a:cubicBezTo>
                  <a:cubicBezTo>
                    <a:pt x="12040" y="18353"/>
                    <a:pt x="14476" y="18314"/>
                    <a:pt x="16912" y="18140"/>
                  </a:cubicBezTo>
                  <a:cubicBezTo>
                    <a:pt x="19748" y="17906"/>
                    <a:pt x="22616" y="17773"/>
                    <a:pt x="25452" y="17606"/>
                  </a:cubicBezTo>
                  <a:cubicBezTo>
                    <a:pt x="28454" y="17406"/>
                    <a:pt x="31456" y="17172"/>
                    <a:pt x="34458" y="16972"/>
                  </a:cubicBezTo>
                  <a:cubicBezTo>
                    <a:pt x="38594" y="16672"/>
                    <a:pt x="42731" y="16405"/>
                    <a:pt x="46900" y="16272"/>
                  </a:cubicBezTo>
                  <a:cubicBezTo>
                    <a:pt x="47176" y="16264"/>
                    <a:pt x="47453" y="16261"/>
                    <a:pt x="47729" y="16261"/>
                  </a:cubicBezTo>
                  <a:cubicBezTo>
                    <a:pt x="50021" y="16261"/>
                    <a:pt x="52313" y="16490"/>
                    <a:pt x="54606" y="16638"/>
                  </a:cubicBezTo>
                  <a:cubicBezTo>
                    <a:pt x="57408" y="16839"/>
                    <a:pt x="60176" y="17206"/>
                    <a:pt x="62845" y="18073"/>
                  </a:cubicBezTo>
                  <a:cubicBezTo>
                    <a:pt x="63054" y="18119"/>
                    <a:pt x="63279" y="18182"/>
                    <a:pt x="63498" y="18182"/>
                  </a:cubicBezTo>
                  <a:cubicBezTo>
                    <a:pt x="63594" y="18182"/>
                    <a:pt x="63688" y="18170"/>
                    <a:pt x="63779" y="18140"/>
                  </a:cubicBezTo>
                  <a:cubicBezTo>
                    <a:pt x="64213" y="17973"/>
                    <a:pt x="64346" y="17572"/>
                    <a:pt x="64513" y="17206"/>
                  </a:cubicBezTo>
                  <a:cubicBezTo>
                    <a:pt x="66081" y="14203"/>
                    <a:pt x="68516" y="12469"/>
                    <a:pt x="71918" y="12102"/>
                  </a:cubicBezTo>
                  <a:cubicBezTo>
                    <a:pt x="72385" y="12069"/>
                    <a:pt x="72919" y="12102"/>
                    <a:pt x="73252" y="11568"/>
                  </a:cubicBezTo>
                  <a:cubicBezTo>
                    <a:pt x="73252" y="11135"/>
                    <a:pt x="73019" y="10734"/>
                    <a:pt x="72819" y="10367"/>
                  </a:cubicBezTo>
                  <a:cubicBezTo>
                    <a:pt x="70884" y="6831"/>
                    <a:pt x="67982" y="4330"/>
                    <a:pt x="64379" y="2595"/>
                  </a:cubicBezTo>
                  <a:cubicBezTo>
                    <a:pt x="60510" y="760"/>
                    <a:pt x="56340" y="327"/>
                    <a:pt x="52137" y="60"/>
                  </a:cubicBezTo>
                  <a:cubicBezTo>
                    <a:pt x="51351" y="20"/>
                    <a:pt x="50566" y="1"/>
                    <a:pt x="49783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7130925" y="3020450"/>
              <a:ext cx="502050" cy="271450"/>
            </a:xfrm>
            <a:custGeom>
              <a:rect b="b" l="l" r="r" t="t"/>
              <a:pathLst>
                <a:path extrusionOk="0" h="10858" w="20082">
                  <a:moveTo>
                    <a:pt x="20081" y="1"/>
                  </a:moveTo>
                  <a:lnTo>
                    <a:pt x="20081" y="1"/>
                  </a:lnTo>
                  <a:cubicBezTo>
                    <a:pt x="18980" y="401"/>
                    <a:pt x="18013" y="768"/>
                    <a:pt x="17079" y="1135"/>
                  </a:cubicBezTo>
                  <a:cubicBezTo>
                    <a:pt x="14511" y="2369"/>
                    <a:pt x="11942" y="3570"/>
                    <a:pt x="9407" y="4871"/>
                  </a:cubicBezTo>
                  <a:cubicBezTo>
                    <a:pt x="6438" y="6372"/>
                    <a:pt x="3569" y="7973"/>
                    <a:pt x="834" y="9908"/>
                  </a:cubicBezTo>
                  <a:cubicBezTo>
                    <a:pt x="701" y="10308"/>
                    <a:pt x="0" y="10241"/>
                    <a:pt x="100" y="10842"/>
                  </a:cubicBezTo>
                  <a:cubicBezTo>
                    <a:pt x="148" y="10852"/>
                    <a:pt x="194" y="10857"/>
                    <a:pt x="239" y="10857"/>
                  </a:cubicBezTo>
                  <a:cubicBezTo>
                    <a:pt x="476" y="10857"/>
                    <a:pt x="677" y="10726"/>
                    <a:pt x="901" y="10642"/>
                  </a:cubicBezTo>
                  <a:cubicBezTo>
                    <a:pt x="3336" y="9808"/>
                    <a:pt x="5804" y="9107"/>
                    <a:pt x="8306" y="8507"/>
                  </a:cubicBezTo>
                  <a:cubicBezTo>
                    <a:pt x="11242" y="7806"/>
                    <a:pt x="14177" y="7206"/>
                    <a:pt x="17112" y="6706"/>
                  </a:cubicBezTo>
                  <a:cubicBezTo>
                    <a:pt x="17546" y="6605"/>
                    <a:pt x="18180" y="6772"/>
                    <a:pt x="18380" y="6105"/>
                  </a:cubicBezTo>
                  <a:cubicBezTo>
                    <a:pt x="18914" y="4104"/>
                    <a:pt x="19481" y="2136"/>
                    <a:pt x="20081" y="1"/>
                  </a:cubicBezTo>
                  <a:close/>
                </a:path>
              </a:pathLst>
            </a:custGeom>
            <a:solidFill>
              <a:srgbClr val="BEA3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7100900" y="3268125"/>
              <a:ext cx="52550" cy="37550"/>
            </a:xfrm>
            <a:custGeom>
              <a:rect b="b" l="l" r="r" t="t"/>
              <a:pathLst>
                <a:path extrusionOk="0" h="1502" w="2102">
                  <a:moveTo>
                    <a:pt x="2035" y="1"/>
                  </a:moveTo>
                  <a:lnTo>
                    <a:pt x="2035" y="1"/>
                  </a:lnTo>
                  <a:cubicBezTo>
                    <a:pt x="1335" y="434"/>
                    <a:pt x="534" y="801"/>
                    <a:pt x="0" y="1502"/>
                  </a:cubicBezTo>
                  <a:cubicBezTo>
                    <a:pt x="467" y="1402"/>
                    <a:pt x="868" y="1168"/>
                    <a:pt x="1301" y="935"/>
                  </a:cubicBezTo>
                  <a:cubicBezTo>
                    <a:pt x="1335" y="434"/>
                    <a:pt x="2102" y="535"/>
                    <a:pt x="2035" y="1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6521325" y="4225350"/>
              <a:ext cx="1676225" cy="76500"/>
            </a:xfrm>
            <a:custGeom>
              <a:rect b="b" l="l" r="r" t="t"/>
              <a:pathLst>
                <a:path extrusionOk="0" h="3060" w="67049">
                  <a:moveTo>
                    <a:pt x="16332" y="1"/>
                  </a:moveTo>
                  <a:cubicBezTo>
                    <a:pt x="11897" y="1"/>
                    <a:pt x="7464" y="37"/>
                    <a:pt x="3036" y="173"/>
                  </a:cubicBezTo>
                  <a:cubicBezTo>
                    <a:pt x="2402" y="373"/>
                    <a:pt x="1768" y="339"/>
                    <a:pt x="1134" y="373"/>
                  </a:cubicBezTo>
                  <a:cubicBezTo>
                    <a:pt x="934" y="606"/>
                    <a:pt x="1034" y="840"/>
                    <a:pt x="1101" y="1073"/>
                  </a:cubicBezTo>
                  <a:cubicBezTo>
                    <a:pt x="1199" y="1489"/>
                    <a:pt x="1207" y="1815"/>
                    <a:pt x="902" y="1815"/>
                  </a:cubicBezTo>
                  <a:cubicBezTo>
                    <a:pt x="791" y="1815"/>
                    <a:pt x="639" y="1772"/>
                    <a:pt x="434" y="1674"/>
                  </a:cubicBezTo>
                  <a:cubicBezTo>
                    <a:pt x="369" y="1637"/>
                    <a:pt x="314" y="1620"/>
                    <a:pt x="268" y="1620"/>
                  </a:cubicBezTo>
                  <a:cubicBezTo>
                    <a:pt x="150" y="1620"/>
                    <a:pt x="91" y="1730"/>
                    <a:pt x="67" y="1874"/>
                  </a:cubicBezTo>
                  <a:cubicBezTo>
                    <a:pt x="0" y="2641"/>
                    <a:pt x="534" y="2841"/>
                    <a:pt x="1101" y="2941"/>
                  </a:cubicBezTo>
                  <a:cubicBezTo>
                    <a:pt x="1494" y="3016"/>
                    <a:pt x="1888" y="3060"/>
                    <a:pt x="2287" y="3060"/>
                  </a:cubicBezTo>
                  <a:cubicBezTo>
                    <a:pt x="2599" y="3060"/>
                    <a:pt x="2914" y="3033"/>
                    <a:pt x="3236" y="2975"/>
                  </a:cubicBezTo>
                  <a:cubicBezTo>
                    <a:pt x="3412" y="2816"/>
                    <a:pt x="3617" y="2778"/>
                    <a:pt x="3825" y="2778"/>
                  </a:cubicBezTo>
                  <a:cubicBezTo>
                    <a:pt x="4010" y="2778"/>
                    <a:pt x="4197" y="2808"/>
                    <a:pt x="4370" y="2808"/>
                  </a:cubicBezTo>
                  <a:lnTo>
                    <a:pt x="65380" y="2808"/>
                  </a:lnTo>
                  <a:cubicBezTo>
                    <a:pt x="66414" y="2808"/>
                    <a:pt x="66948" y="2408"/>
                    <a:pt x="67015" y="1674"/>
                  </a:cubicBezTo>
                  <a:cubicBezTo>
                    <a:pt x="67048" y="940"/>
                    <a:pt x="66548" y="473"/>
                    <a:pt x="65547" y="339"/>
                  </a:cubicBezTo>
                  <a:cubicBezTo>
                    <a:pt x="65013" y="339"/>
                    <a:pt x="64480" y="373"/>
                    <a:pt x="63979" y="373"/>
                  </a:cubicBezTo>
                  <a:cubicBezTo>
                    <a:pt x="62650" y="355"/>
                    <a:pt x="61323" y="349"/>
                    <a:pt x="59996" y="349"/>
                  </a:cubicBezTo>
                  <a:cubicBezTo>
                    <a:pt x="57275" y="349"/>
                    <a:pt x="54558" y="374"/>
                    <a:pt x="51840" y="374"/>
                  </a:cubicBezTo>
                  <a:cubicBezTo>
                    <a:pt x="48562" y="374"/>
                    <a:pt x="45283" y="337"/>
                    <a:pt x="41997" y="173"/>
                  </a:cubicBezTo>
                  <a:cubicBezTo>
                    <a:pt x="41776" y="246"/>
                    <a:pt x="41534" y="269"/>
                    <a:pt x="41294" y="269"/>
                  </a:cubicBezTo>
                  <a:cubicBezTo>
                    <a:pt x="41101" y="269"/>
                    <a:pt x="40908" y="254"/>
                    <a:pt x="40729" y="239"/>
                  </a:cubicBezTo>
                  <a:cubicBezTo>
                    <a:pt x="39095" y="106"/>
                    <a:pt x="37427" y="39"/>
                    <a:pt x="35792" y="39"/>
                  </a:cubicBezTo>
                  <a:cubicBezTo>
                    <a:pt x="34481" y="47"/>
                    <a:pt x="33169" y="50"/>
                    <a:pt x="31856" y="50"/>
                  </a:cubicBezTo>
                  <a:cubicBezTo>
                    <a:pt x="26685" y="50"/>
                    <a:pt x="21508" y="1"/>
                    <a:pt x="16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4464025" y="4225475"/>
              <a:ext cx="1682875" cy="79250"/>
            </a:xfrm>
            <a:custGeom>
              <a:rect b="b" l="l" r="r" t="t"/>
              <a:pathLst>
                <a:path extrusionOk="0" h="3170" w="67315">
                  <a:moveTo>
                    <a:pt x="62178" y="1"/>
                  </a:moveTo>
                  <a:cubicBezTo>
                    <a:pt x="50403" y="34"/>
                    <a:pt x="38628" y="34"/>
                    <a:pt x="26853" y="34"/>
                  </a:cubicBezTo>
                  <a:cubicBezTo>
                    <a:pt x="25518" y="34"/>
                    <a:pt x="24184" y="101"/>
                    <a:pt x="22850" y="101"/>
                  </a:cubicBezTo>
                  <a:cubicBezTo>
                    <a:pt x="21837" y="125"/>
                    <a:pt x="20807" y="248"/>
                    <a:pt x="19785" y="248"/>
                  </a:cubicBezTo>
                  <a:cubicBezTo>
                    <a:pt x="19359" y="248"/>
                    <a:pt x="18935" y="227"/>
                    <a:pt x="18513" y="168"/>
                  </a:cubicBezTo>
                  <a:cubicBezTo>
                    <a:pt x="18157" y="168"/>
                    <a:pt x="17802" y="153"/>
                    <a:pt x="17446" y="153"/>
                  </a:cubicBezTo>
                  <a:cubicBezTo>
                    <a:pt x="17268" y="153"/>
                    <a:pt x="17090" y="157"/>
                    <a:pt x="16912" y="168"/>
                  </a:cubicBezTo>
                  <a:cubicBezTo>
                    <a:pt x="14574" y="335"/>
                    <a:pt x="12235" y="377"/>
                    <a:pt x="9897" y="377"/>
                  </a:cubicBezTo>
                  <a:cubicBezTo>
                    <a:pt x="7461" y="377"/>
                    <a:pt x="5025" y="331"/>
                    <a:pt x="2589" y="331"/>
                  </a:cubicBezTo>
                  <a:cubicBezTo>
                    <a:pt x="2226" y="331"/>
                    <a:pt x="1864" y="332"/>
                    <a:pt x="1501" y="334"/>
                  </a:cubicBezTo>
                  <a:cubicBezTo>
                    <a:pt x="901" y="368"/>
                    <a:pt x="400" y="535"/>
                    <a:pt x="167" y="1168"/>
                  </a:cubicBezTo>
                  <a:cubicBezTo>
                    <a:pt x="0" y="1635"/>
                    <a:pt x="100" y="2036"/>
                    <a:pt x="400" y="2403"/>
                  </a:cubicBezTo>
                  <a:cubicBezTo>
                    <a:pt x="718" y="2778"/>
                    <a:pt x="1137" y="2804"/>
                    <a:pt x="1568" y="2804"/>
                  </a:cubicBezTo>
                  <a:cubicBezTo>
                    <a:pt x="1635" y="2804"/>
                    <a:pt x="1701" y="2803"/>
                    <a:pt x="1768" y="2803"/>
                  </a:cubicBezTo>
                  <a:lnTo>
                    <a:pt x="61944" y="2803"/>
                  </a:lnTo>
                  <a:cubicBezTo>
                    <a:pt x="62111" y="2803"/>
                    <a:pt x="62283" y="2778"/>
                    <a:pt x="62444" y="2778"/>
                  </a:cubicBezTo>
                  <a:cubicBezTo>
                    <a:pt x="62703" y="2778"/>
                    <a:pt x="62935" y="2841"/>
                    <a:pt x="63078" y="3170"/>
                  </a:cubicBezTo>
                  <a:cubicBezTo>
                    <a:pt x="63586" y="3038"/>
                    <a:pt x="64105" y="3023"/>
                    <a:pt x="64622" y="3023"/>
                  </a:cubicBezTo>
                  <a:cubicBezTo>
                    <a:pt x="64774" y="3023"/>
                    <a:pt x="64927" y="3024"/>
                    <a:pt x="65079" y="3024"/>
                  </a:cubicBezTo>
                  <a:cubicBezTo>
                    <a:pt x="65325" y="3024"/>
                    <a:pt x="65571" y="3021"/>
                    <a:pt x="65814" y="3003"/>
                  </a:cubicBezTo>
                  <a:cubicBezTo>
                    <a:pt x="66481" y="2936"/>
                    <a:pt x="66915" y="2603"/>
                    <a:pt x="67148" y="1969"/>
                  </a:cubicBezTo>
                  <a:cubicBezTo>
                    <a:pt x="67315" y="1469"/>
                    <a:pt x="67181" y="1002"/>
                    <a:pt x="66681" y="701"/>
                  </a:cubicBezTo>
                  <a:cubicBezTo>
                    <a:pt x="66617" y="683"/>
                    <a:pt x="66561" y="675"/>
                    <a:pt x="66512" y="675"/>
                  </a:cubicBezTo>
                  <a:cubicBezTo>
                    <a:pt x="66202" y="675"/>
                    <a:pt x="66158" y="1005"/>
                    <a:pt x="66014" y="1235"/>
                  </a:cubicBezTo>
                  <a:cubicBezTo>
                    <a:pt x="65900" y="1434"/>
                    <a:pt x="65835" y="1731"/>
                    <a:pt x="65590" y="1731"/>
                  </a:cubicBezTo>
                  <a:cubicBezTo>
                    <a:pt x="65548" y="1731"/>
                    <a:pt x="65501" y="1722"/>
                    <a:pt x="65447" y="1702"/>
                  </a:cubicBezTo>
                  <a:cubicBezTo>
                    <a:pt x="65113" y="1569"/>
                    <a:pt x="65280" y="1235"/>
                    <a:pt x="65313" y="968"/>
                  </a:cubicBezTo>
                  <a:cubicBezTo>
                    <a:pt x="65347" y="768"/>
                    <a:pt x="65447" y="568"/>
                    <a:pt x="65280" y="368"/>
                  </a:cubicBezTo>
                  <a:cubicBezTo>
                    <a:pt x="65047" y="301"/>
                    <a:pt x="64813" y="234"/>
                    <a:pt x="64580" y="168"/>
                  </a:cubicBezTo>
                  <a:cubicBezTo>
                    <a:pt x="64453" y="183"/>
                    <a:pt x="64328" y="190"/>
                    <a:pt x="64202" y="190"/>
                  </a:cubicBezTo>
                  <a:cubicBezTo>
                    <a:pt x="63535" y="190"/>
                    <a:pt x="62880" y="1"/>
                    <a:pt x="62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6086850" y="4076200"/>
              <a:ext cx="473675" cy="203425"/>
            </a:xfrm>
            <a:custGeom>
              <a:rect b="b" l="l" r="r" t="t"/>
              <a:pathLst>
                <a:path extrusionOk="0" h="8137" w="18947">
                  <a:moveTo>
                    <a:pt x="9707" y="1"/>
                  </a:moveTo>
                  <a:cubicBezTo>
                    <a:pt x="8173" y="101"/>
                    <a:pt x="6638" y="335"/>
                    <a:pt x="5204" y="1002"/>
                  </a:cubicBezTo>
                  <a:cubicBezTo>
                    <a:pt x="2902" y="2136"/>
                    <a:pt x="1434" y="4037"/>
                    <a:pt x="367" y="6339"/>
                  </a:cubicBezTo>
                  <a:cubicBezTo>
                    <a:pt x="267" y="6639"/>
                    <a:pt x="167" y="6906"/>
                    <a:pt x="100" y="7206"/>
                  </a:cubicBezTo>
                  <a:cubicBezTo>
                    <a:pt x="0" y="7573"/>
                    <a:pt x="67" y="7907"/>
                    <a:pt x="434" y="8073"/>
                  </a:cubicBezTo>
                  <a:cubicBezTo>
                    <a:pt x="508" y="8104"/>
                    <a:pt x="575" y="8118"/>
                    <a:pt x="636" y="8118"/>
                  </a:cubicBezTo>
                  <a:cubicBezTo>
                    <a:pt x="906" y="8118"/>
                    <a:pt x="1059" y="7851"/>
                    <a:pt x="1168" y="7606"/>
                  </a:cubicBezTo>
                  <a:cubicBezTo>
                    <a:pt x="1301" y="7306"/>
                    <a:pt x="1434" y="6973"/>
                    <a:pt x="1568" y="6672"/>
                  </a:cubicBezTo>
                  <a:cubicBezTo>
                    <a:pt x="2949" y="3126"/>
                    <a:pt x="6043" y="1184"/>
                    <a:pt x="9442" y="1184"/>
                  </a:cubicBezTo>
                  <a:cubicBezTo>
                    <a:pt x="10231" y="1184"/>
                    <a:pt x="11037" y="1288"/>
                    <a:pt x="11842" y="1502"/>
                  </a:cubicBezTo>
                  <a:cubicBezTo>
                    <a:pt x="14911" y="2303"/>
                    <a:pt x="16612" y="4671"/>
                    <a:pt x="17613" y="7573"/>
                  </a:cubicBezTo>
                  <a:cubicBezTo>
                    <a:pt x="17793" y="7805"/>
                    <a:pt x="17934" y="8137"/>
                    <a:pt x="18219" y="8137"/>
                  </a:cubicBezTo>
                  <a:cubicBezTo>
                    <a:pt x="18303" y="8137"/>
                    <a:pt x="18400" y="8108"/>
                    <a:pt x="18513" y="8040"/>
                  </a:cubicBezTo>
                  <a:cubicBezTo>
                    <a:pt x="18947" y="7773"/>
                    <a:pt x="18847" y="7340"/>
                    <a:pt x="18680" y="6973"/>
                  </a:cubicBezTo>
                  <a:cubicBezTo>
                    <a:pt x="18613" y="6772"/>
                    <a:pt x="18580" y="6572"/>
                    <a:pt x="18513" y="6372"/>
                  </a:cubicBezTo>
                  <a:cubicBezTo>
                    <a:pt x="17246" y="3870"/>
                    <a:pt x="15578" y="1736"/>
                    <a:pt x="12943" y="568"/>
                  </a:cubicBezTo>
                  <a:cubicBezTo>
                    <a:pt x="12809" y="535"/>
                    <a:pt x="12676" y="501"/>
                    <a:pt x="12542" y="501"/>
                  </a:cubicBezTo>
                  <a:cubicBezTo>
                    <a:pt x="12242" y="401"/>
                    <a:pt x="11942" y="301"/>
                    <a:pt x="11642" y="201"/>
                  </a:cubicBezTo>
                  <a:cubicBezTo>
                    <a:pt x="11275" y="201"/>
                    <a:pt x="10875" y="168"/>
                    <a:pt x="10508" y="134"/>
                  </a:cubicBezTo>
                  <a:cubicBezTo>
                    <a:pt x="10369" y="134"/>
                    <a:pt x="10238" y="156"/>
                    <a:pt x="10113" y="156"/>
                  </a:cubicBezTo>
                  <a:cubicBezTo>
                    <a:pt x="9968" y="156"/>
                    <a:pt x="9833" y="127"/>
                    <a:pt x="97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6979150" y="3826875"/>
              <a:ext cx="98425" cy="5025"/>
            </a:xfrm>
            <a:custGeom>
              <a:rect b="b" l="l" r="r" t="t"/>
              <a:pathLst>
                <a:path extrusionOk="0" h="201" w="3937">
                  <a:moveTo>
                    <a:pt x="1981" y="0"/>
                  </a:moveTo>
                  <a:cubicBezTo>
                    <a:pt x="1326" y="0"/>
                    <a:pt x="667" y="67"/>
                    <a:pt x="0" y="200"/>
                  </a:cubicBezTo>
                  <a:lnTo>
                    <a:pt x="3936" y="200"/>
                  </a:lnTo>
                  <a:cubicBezTo>
                    <a:pt x="3286" y="67"/>
                    <a:pt x="2635" y="0"/>
                    <a:pt x="1981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5780800" y="3867675"/>
              <a:ext cx="252700" cy="322800"/>
            </a:xfrm>
            <a:custGeom>
              <a:rect b="b" l="l" r="r" t="t"/>
              <a:pathLst>
                <a:path extrusionOk="0" h="12912" w="10108">
                  <a:moveTo>
                    <a:pt x="796" y="1"/>
                  </a:moveTo>
                  <a:cubicBezTo>
                    <a:pt x="675" y="1"/>
                    <a:pt x="555" y="1"/>
                    <a:pt x="434" y="3"/>
                  </a:cubicBezTo>
                  <a:cubicBezTo>
                    <a:pt x="334" y="3"/>
                    <a:pt x="234" y="36"/>
                    <a:pt x="167" y="136"/>
                  </a:cubicBezTo>
                  <a:cubicBezTo>
                    <a:pt x="167" y="1270"/>
                    <a:pt x="167" y="2438"/>
                    <a:pt x="167" y="3605"/>
                  </a:cubicBezTo>
                  <a:cubicBezTo>
                    <a:pt x="0" y="3805"/>
                    <a:pt x="0" y="3972"/>
                    <a:pt x="167" y="4172"/>
                  </a:cubicBezTo>
                  <a:cubicBezTo>
                    <a:pt x="200" y="4306"/>
                    <a:pt x="200" y="4439"/>
                    <a:pt x="200" y="4606"/>
                  </a:cubicBezTo>
                  <a:cubicBezTo>
                    <a:pt x="400" y="5507"/>
                    <a:pt x="133" y="6474"/>
                    <a:pt x="300" y="7375"/>
                  </a:cubicBezTo>
                  <a:cubicBezTo>
                    <a:pt x="300" y="8309"/>
                    <a:pt x="334" y="9243"/>
                    <a:pt x="334" y="10177"/>
                  </a:cubicBezTo>
                  <a:cubicBezTo>
                    <a:pt x="200" y="10377"/>
                    <a:pt x="200" y="10544"/>
                    <a:pt x="334" y="10744"/>
                  </a:cubicBezTo>
                  <a:cubicBezTo>
                    <a:pt x="434" y="11144"/>
                    <a:pt x="234" y="11578"/>
                    <a:pt x="467" y="11978"/>
                  </a:cubicBezTo>
                  <a:cubicBezTo>
                    <a:pt x="1234" y="11678"/>
                    <a:pt x="1801" y="11077"/>
                    <a:pt x="2535" y="10910"/>
                  </a:cubicBezTo>
                  <a:cubicBezTo>
                    <a:pt x="2802" y="10810"/>
                    <a:pt x="3036" y="10777"/>
                    <a:pt x="3269" y="10610"/>
                  </a:cubicBezTo>
                  <a:cubicBezTo>
                    <a:pt x="4361" y="9975"/>
                    <a:pt x="4728" y="9626"/>
                    <a:pt x="5064" y="9626"/>
                  </a:cubicBezTo>
                  <a:cubicBezTo>
                    <a:pt x="5414" y="9626"/>
                    <a:pt x="5730" y="10008"/>
                    <a:pt x="6805" y="10844"/>
                  </a:cubicBezTo>
                  <a:cubicBezTo>
                    <a:pt x="6905" y="10910"/>
                    <a:pt x="6972" y="11011"/>
                    <a:pt x="7072" y="11077"/>
                  </a:cubicBezTo>
                  <a:cubicBezTo>
                    <a:pt x="7405" y="11311"/>
                    <a:pt x="7772" y="11544"/>
                    <a:pt x="8173" y="11644"/>
                  </a:cubicBezTo>
                  <a:cubicBezTo>
                    <a:pt x="8673" y="12045"/>
                    <a:pt x="9207" y="12412"/>
                    <a:pt x="9874" y="12912"/>
                  </a:cubicBezTo>
                  <a:cubicBezTo>
                    <a:pt x="9940" y="9042"/>
                    <a:pt x="10007" y="5407"/>
                    <a:pt x="10074" y="1771"/>
                  </a:cubicBezTo>
                  <a:cubicBezTo>
                    <a:pt x="10107" y="1671"/>
                    <a:pt x="10107" y="1570"/>
                    <a:pt x="10007" y="1470"/>
                  </a:cubicBezTo>
                  <a:cubicBezTo>
                    <a:pt x="9707" y="1237"/>
                    <a:pt x="9340" y="1170"/>
                    <a:pt x="8973" y="1103"/>
                  </a:cubicBezTo>
                  <a:cubicBezTo>
                    <a:pt x="6320" y="368"/>
                    <a:pt x="3575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6040975" y="4100925"/>
              <a:ext cx="561250" cy="235500"/>
            </a:xfrm>
            <a:custGeom>
              <a:rect b="b" l="l" r="r" t="t"/>
              <a:pathLst>
                <a:path extrusionOk="0" h="9420" w="22450">
                  <a:moveTo>
                    <a:pt x="11467" y="0"/>
                  </a:moveTo>
                  <a:cubicBezTo>
                    <a:pt x="11294" y="0"/>
                    <a:pt x="11119" y="5"/>
                    <a:pt x="10942" y="13"/>
                  </a:cubicBezTo>
                  <a:cubicBezTo>
                    <a:pt x="7639" y="179"/>
                    <a:pt x="5271" y="1747"/>
                    <a:pt x="3636" y="4549"/>
                  </a:cubicBezTo>
                  <a:cubicBezTo>
                    <a:pt x="3470" y="4883"/>
                    <a:pt x="3236" y="5250"/>
                    <a:pt x="3403" y="5683"/>
                  </a:cubicBezTo>
                  <a:cubicBezTo>
                    <a:pt x="3837" y="6017"/>
                    <a:pt x="4103" y="6417"/>
                    <a:pt x="3837" y="6951"/>
                  </a:cubicBezTo>
                  <a:cubicBezTo>
                    <a:pt x="3615" y="7458"/>
                    <a:pt x="3213" y="7754"/>
                    <a:pt x="2630" y="7754"/>
                  </a:cubicBezTo>
                  <a:cubicBezTo>
                    <a:pt x="2599" y="7754"/>
                    <a:pt x="2568" y="7753"/>
                    <a:pt x="2536" y="7752"/>
                  </a:cubicBezTo>
                  <a:cubicBezTo>
                    <a:pt x="2324" y="7740"/>
                    <a:pt x="2117" y="7737"/>
                    <a:pt x="1910" y="7737"/>
                  </a:cubicBezTo>
                  <a:cubicBezTo>
                    <a:pt x="1498" y="7737"/>
                    <a:pt x="1090" y="7752"/>
                    <a:pt x="668" y="7752"/>
                  </a:cubicBezTo>
                  <a:cubicBezTo>
                    <a:pt x="367" y="7752"/>
                    <a:pt x="67" y="7752"/>
                    <a:pt x="0" y="8152"/>
                  </a:cubicBezTo>
                  <a:cubicBezTo>
                    <a:pt x="201" y="9086"/>
                    <a:pt x="868" y="9419"/>
                    <a:pt x="1702" y="9419"/>
                  </a:cubicBezTo>
                  <a:lnTo>
                    <a:pt x="20715" y="9419"/>
                  </a:lnTo>
                  <a:cubicBezTo>
                    <a:pt x="21649" y="9419"/>
                    <a:pt x="22283" y="8952"/>
                    <a:pt x="22450" y="7952"/>
                  </a:cubicBezTo>
                  <a:cubicBezTo>
                    <a:pt x="22207" y="7769"/>
                    <a:pt x="21942" y="7725"/>
                    <a:pt x="21673" y="7725"/>
                  </a:cubicBezTo>
                  <a:cubicBezTo>
                    <a:pt x="21424" y="7725"/>
                    <a:pt x="21171" y="7763"/>
                    <a:pt x="20926" y="7763"/>
                  </a:cubicBezTo>
                  <a:cubicBezTo>
                    <a:pt x="20855" y="7763"/>
                    <a:pt x="20785" y="7760"/>
                    <a:pt x="20715" y="7752"/>
                  </a:cubicBezTo>
                  <a:cubicBezTo>
                    <a:pt x="20048" y="7651"/>
                    <a:pt x="19281" y="7618"/>
                    <a:pt x="19448" y="6584"/>
                  </a:cubicBezTo>
                  <a:cubicBezTo>
                    <a:pt x="19648" y="6317"/>
                    <a:pt x="19548" y="6050"/>
                    <a:pt x="19448" y="5783"/>
                  </a:cubicBezTo>
                  <a:cubicBezTo>
                    <a:pt x="18747" y="4282"/>
                    <a:pt x="17947" y="2881"/>
                    <a:pt x="16646" y="1814"/>
                  </a:cubicBezTo>
                  <a:cubicBezTo>
                    <a:pt x="15114" y="527"/>
                    <a:pt x="13414" y="0"/>
                    <a:pt x="11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6597200" y="4183575"/>
              <a:ext cx="974050" cy="50725"/>
            </a:xfrm>
            <a:custGeom>
              <a:rect b="b" l="l" r="r" t="t"/>
              <a:pathLst>
                <a:path extrusionOk="0" h="2029" w="38962">
                  <a:moveTo>
                    <a:pt x="15286" y="1"/>
                  </a:moveTo>
                  <a:cubicBezTo>
                    <a:pt x="13709" y="1"/>
                    <a:pt x="12128" y="53"/>
                    <a:pt x="10542" y="176"/>
                  </a:cubicBezTo>
                  <a:cubicBezTo>
                    <a:pt x="7006" y="443"/>
                    <a:pt x="3436" y="876"/>
                    <a:pt x="1" y="1844"/>
                  </a:cubicBezTo>
                  <a:cubicBezTo>
                    <a:pt x="153" y="1996"/>
                    <a:pt x="327" y="2029"/>
                    <a:pt x="499" y="2029"/>
                  </a:cubicBezTo>
                  <a:cubicBezTo>
                    <a:pt x="627" y="2029"/>
                    <a:pt x="754" y="2010"/>
                    <a:pt x="868" y="2010"/>
                  </a:cubicBezTo>
                  <a:lnTo>
                    <a:pt x="37894" y="2010"/>
                  </a:lnTo>
                  <a:cubicBezTo>
                    <a:pt x="38052" y="2010"/>
                    <a:pt x="38215" y="2029"/>
                    <a:pt x="38374" y="2029"/>
                  </a:cubicBezTo>
                  <a:cubicBezTo>
                    <a:pt x="38586" y="2029"/>
                    <a:pt x="38790" y="1996"/>
                    <a:pt x="38962" y="1844"/>
                  </a:cubicBezTo>
                  <a:cubicBezTo>
                    <a:pt x="35926" y="1577"/>
                    <a:pt x="32857" y="1310"/>
                    <a:pt x="29789" y="976"/>
                  </a:cubicBezTo>
                  <a:cubicBezTo>
                    <a:pt x="24955" y="498"/>
                    <a:pt x="20139" y="1"/>
                    <a:pt x="15286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4926850" y="4182950"/>
              <a:ext cx="1151675" cy="51350"/>
            </a:xfrm>
            <a:custGeom>
              <a:rect b="b" l="l" r="r" t="t"/>
              <a:pathLst>
                <a:path extrusionOk="0" h="2054" w="46067">
                  <a:moveTo>
                    <a:pt x="31628" y="0"/>
                  </a:moveTo>
                  <a:cubicBezTo>
                    <a:pt x="30815" y="0"/>
                    <a:pt x="30001" y="12"/>
                    <a:pt x="29188" y="34"/>
                  </a:cubicBezTo>
                  <a:cubicBezTo>
                    <a:pt x="19448" y="268"/>
                    <a:pt x="9741" y="1335"/>
                    <a:pt x="0" y="1869"/>
                  </a:cubicBezTo>
                  <a:cubicBezTo>
                    <a:pt x="153" y="2021"/>
                    <a:pt x="338" y="2054"/>
                    <a:pt x="531" y="2054"/>
                  </a:cubicBezTo>
                  <a:cubicBezTo>
                    <a:pt x="676" y="2054"/>
                    <a:pt x="825" y="2035"/>
                    <a:pt x="968" y="2035"/>
                  </a:cubicBezTo>
                  <a:lnTo>
                    <a:pt x="45199" y="2035"/>
                  </a:lnTo>
                  <a:cubicBezTo>
                    <a:pt x="45328" y="2035"/>
                    <a:pt x="45463" y="2054"/>
                    <a:pt x="45593" y="2054"/>
                  </a:cubicBezTo>
                  <a:cubicBezTo>
                    <a:pt x="45767" y="2054"/>
                    <a:pt x="45933" y="2021"/>
                    <a:pt x="46067" y="1869"/>
                  </a:cubicBezTo>
                  <a:cubicBezTo>
                    <a:pt x="45433" y="1669"/>
                    <a:pt x="44766" y="1435"/>
                    <a:pt x="44098" y="1268"/>
                  </a:cubicBezTo>
                  <a:cubicBezTo>
                    <a:pt x="39992" y="319"/>
                    <a:pt x="35816" y="0"/>
                    <a:pt x="31628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5789125" y="3848550"/>
              <a:ext cx="254375" cy="58400"/>
            </a:xfrm>
            <a:custGeom>
              <a:rect b="b" l="l" r="r" t="t"/>
              <a:pathLst>
                <a:path extrusionOk="0" h="2336" w="10175">
                  <a:moveTo>
                    <a:pt x="1902" y="67"/>
                  </a:moveTo>
                  <a:cubicBezTo>
                    <a:pt x="1168" y="101"/>
                    <a:pt x="368" y="0"/>
                    <a:pt x="1" y="868"/>
                  </a:cubicBezTo>
                  <a:cubicBezTo>
                    <a:pt x="81" y="1048"/>
                    <a:pt x="197" y="1084"/>
                    <a:pt x="334" y="1084"/>
                  </a:cubicBezTo>
                  <a:cubicBezTo>
                    <a:pt x="426" y="1084"/>
                    <a:pt x="528" y="1068"/>
                    <a:pt x="634" y="1068"/>
                  </a:cubicBezTo>
                  <a:cubicBezTo>
                    <a:pt x="927" y="1056"/>
                    <a:pt x="1220" y="1048"/>
                    <a:pt x="1513" y="1048"/>
                  </a:cubicBezTo>
                  <a:cubicBezTo>
                    <a:pt x="2021" y="1048"/>
                    <a:pt x="2529" y="1071"/>
                    <a:pt x="3036" y="1135"/>
                  </a:cubicBezTo>
                  <a:cubicBezTo>
                    <a:pt x="5271" y="1368"/>
                    <a:pt x="7506" y="1802"/>
                    <a:pt x="9708" y="2335"/>
                  </a:cubicBezTo>
                  <a:cubicBezTo>
                    <a:pt x="10175" y="2102"/>
                    <a:pt x="10141" y="1802"/>
                    <a:pt x="9908" y="1435"/>
                  </a:cubicBezTo>
                  <a:cubicBezTo>
                    <a:pt x="7306" y="568"/>
                    <a:pt x="4604" y="201"/>
                    <a:pt x="1902" y="67"/>
                  </a:cubicBezTo>
                  <a:close/>
                </a:path>
              </a:pathLst>
            </a:custGeom>
            <a:solidFill>
              <a:srgbClr val="986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6568850" y="3883300"/>
              <a:ext cx="1288450" cy="137775"/>
            </a:xfrm>
            <a:custGeom>
              <a:rect b="b" l="l" r="r" t="t"/>
              <a:pathLst>
                <a:path extrusionOk="0" h="5511" w="51538">
                  <a:moveTo>
                    <a:pt x="18760" y="0"/>
                  </a:moveTo>
                  <a:cubicBezTo>
                    <a:pt x="13883" y="0"/>
                    <a:pt x="9161" y="929"/>
                    <a:pt x="4570" y="2647"/>
                  </a:cubicBezTo>
                  <a:cubicBezTo>
                    <a:pt x="3003" y="3214"/>
                    <a:pt x="1435" y="3881"/>
                    <a:pt x="1" y="4815"/>
                  </a:cubicBezTo>
                  <a:cubicBezTo>
                    <a:pt x="1535" y="4281"/>
                    <a:pt x="3003" y="3681"/>
                    <a:pt x="4537" y="3180"/>
                  </a:cubicBezTo>
                  <a:cubicBezTo>
                    <a:pt x="8573" y="1813"/>
                    <a:pt x="12676" y="912"/>
                    <a:pt x="16979" y="745"/>
                  </a:cubicBezTo>
                  <a:cubicBezTo>
                    <a:pt x="17444" y="731"/>
                    <a:pt x="17909" y="725"/>
                    <a:pt x="18373" y="725"/>
                  </a:cubicBezTo>
                  <a:cubicBezTo>
                    <a:pt x="22366" y="725"/>
                    <a:pt x="26314" y="1218"/>
                    <a:pt x="30289" y="1846"/>
                  </a:cubicBezTo>
                  <a:cubicBezTo>
                    <a:pt x="36226" y="2780"/>
                    <a:pt x="42164" y="3948"/>
                    <a:pt x="48102" y="5015"/>
                  </a:cubicBezTo>
                  <a:cubicBezTo>
                    <a:pt x="49069" y="5214"/>
                    <a:pt x="50012" y="5510"/>
                    <a:pt x="51014" y="5510"/>
                  </a:cubicBezTo>
                  <a:cubicBezTo>
                    <a:pt x="51186" y="5510"/>
                    <a:pt x="51361" y="5502"/>
                    <a:pt x="51537" y="5482"/>
                  </a:cubicBezTo>
                  <a:cubicBezTo>
                    <a:pt x="48502" y="4782"/>
                    <a:pt x="45466" y="4048"/>
                    <a:pt x="42397" y="3414"/>
                  </a:cubicBezTo>
                  <a:cubicBezTo>
                    <a:pt x="39062" y="2713"/>
                    <a:pt x="35693" y="2080"/>
                    <a:pt x="32324" y="1446"/>
                  </a:cubicBezTo>
                  <a:cubicBezTo>
                    <a:pt x="28454" y="712"/>
                    <a:pt x="24551" y="245"/>
                    <a:pt x="20615" y="45"/>
                  </a:cubicBezTo>
                  <a:cubicBezTo>
                    <a:pt x="19994" y="15"/>
                    <a:pt x="19376" y="0"/>
                    <a:pt x="1876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6568025" y="3982950"/>
              <a:ext cx="803925" cy="105800"/>
            </a:xfrm>
            <a:custGeom>
              <a:rect b="b" l="l" r="r" t="t"/>
              <a:pathLst>
                <a:path extrusionOk="0" h="4232" w="32157">
                  <a:moveTo>
                    <a:pt x="18432" y="0"/>
                  </a:moveTo>
                  <a:cubicBezTo>
                    <a:pt x="12165" y="0"/>
                    <a:pt x="6004" y="1171"/>
                    <a:pt x="0" y="4231"/>
                  </a:cubicBezTo>
                  <a:cubicBezTo>
                    <a:pt x="6421" y="1536"/>
                    <a:pt x="12993" y="477"/>
                    <a:pt x="19656" y="477"/>
                  </a:cubicBezTo>
                  <a:cubicBezTo>
                    <a:pt x="23793" y="477"/>
                    <a:pt x="27965" y="885"/>
                    <a:pt x="32156" y="1563"/>
                  </a:cubicBezTo>
                  <a:cubicBezTo>
                    <a:pt x="27540" y="611"/>
                    <a:pt x="22958" y="0"/>
                    <a:pt x="18432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6658075" y="4079275"/>
              <a:ext cx="633825" cy="61175"/>
            </a:xfrm>
            <a:custGeom>
              <a:rect b="b" l="l" r="r" t="t"/>
              <a:pathLst>
                <a:path extrusionOk="0" h="2447" w="25353">
                  <a:moveTo>
                    <a:pt x="13349" y="1"/>
                  </a:moveTo>
                  <a:cubicBezTo>
                    <a:pt x="8869" y="1"/>
                    <a:pt x="4416" y="663"/>
                    <a:pt x="1" y="2446"/>
                  </a:cubicBezTo>
                  <a:cubicBezTo>
                    <a:pt x="4691" y="970"/>
                    <a:pt x="9412" y="426"/>
                    <a:pt x="14154" y="426"/>
                  </a:cubicBezTo>
                  <a:cubicBezTo>
                    <a:pt x="17876" y="426"/>
                    <a:pt x="21611" y="761"/>
                    <a:pt x="25352" y="1246"/>
                  </a:cubicBezTo>
                  <a:cubicBezTo>
                    <a:pt x="21334" y="524"/>
                    <a:pt x="17331" y="1"/>
                    <a:pt x="13349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4968550" y="3846625"/>
              <a:ext cx="867300" cy="134550"/>
            </a:xfrm>
            <a:custGeom>
              <a:rect b="b" l="l" r="r" t="t"/>
              <a:pathLst>
                <a:path extrusionOk="0" h="5382" w="34692">
                  <a:moveTo>
                    <a:pt x="34175" y="0"/>
                  </a:moveTo>
                  <a:cubicBezTo>
                    <a:pt x="34052" y="0"/>
                    <a:pt x="33924" y="11"/>
                    <a:pt x="33791" y="11"/>
                  </a:cubicBezTo>
                  <a:cubicBezTo>
                    <a:pt x="30689" y="11"/>
                    <a:pt x="27620" y="11"/>
                    <a:pt x="24518" y="344"/>
                  </a:cubicBezTo>
                  <a:cubicBezTo>
                    <a:pt x="21516" y="645"/>
                    <a:pt x="18547" y="1078"/>
                    <a:pt x="15611" y="1612"/>
                  </a:cubicBezTo>
                  <a:cubicBezTo>
                    <a:pt x="12042" y="2246"/>
                    <a:pt x="8540" y="3180"/>
                    <a:pt x="5004" y="3980"/>
                  </a:cubicBezTo>
                  <a:cubicBezTo>
                    <a:pt x="3336" y="4347"/>
                    <a:pt x="1668" y="4814"/>
                    <a:pt x="0" y="5248"/>
                  </a:cubicBezTo>
                  <a:cubicBezTo>
                    <a:pt x="134" y="5337"/>
                    <a:pt x="267" y="5381"/>
                    <a:pt x="391" y="5381"/>
                  </a:cubicBezTo>
                  <a:cubicBezTo>
                    <a:pt x="452" y="5381"/>
                    <a:pt x="512" y="5370"/>
                    <a:pt x="567" y="5348"/>
                  </a:cubicBezTo>
                  <a:cubicBezTo>
                    <a:pt x="6471" y="3947"/>
                    <a:pt x="12376" y="2679"/>
                    <a:pt x="18380" y="1812"/>
                  </a:cubicBezTo>
                  <a:cubicBezTo>
                    <a:pt x="22333" y="1227"/>
                    <a:pt x="26309" y="945"/>
                    <a:pt x="30288" y="945"/>
                  </a:cubicBezTo>
                  <a:cubicBezTo>
                    <a:pt x="31078" y="945"/>
                    <a:pt x="31867" y="956"/>
                    <a:pt x="32657" y="978"/>
                  </a:cubicBezTo>
                  <a:cubicBezTo>
                    <a:pt x="32724" y="945"/>
                    <a:pt x="32790" y="945"/>
                    <a:pt x="32824" y="945"/>
                  </a:cubicBezTo>
                  <a:cubicBezTo>
                    <a:pt x="33391" y="544"/>
                    <a:pt x="34125" y="544"/>
                    <a:pt x="34692" y="144"/>
                  </a:cubicBezTo>
                  <a:cubicBezTo>
                    <a:pt x="34531" y="24"/>
                    <a:pt x="34359" y="0"/>
                    <a:pt x="34175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5132000" y="4031975"/>
              <a:ext cx="656850" cy="60100"/>
            </a:xfrm>
            <a:custGeom>
              <a:rect b="b" l="l" r="r" t="t"/>
              <a:pathLst>
                <a:path extrusionOk="0" h="2404" w="26274">
                  <a:moveTo>
                    <a:pt x="21650" y="0"/>
                  </a:moveTo>
                  <a:cubicBezTo>
                    <a:pt x="19355" y="0"/>
                    <a:pt x="17052" y="131"/>
                    <a:pt x="14777" y="302"/>
                  </a:cubicBezTo>
                  <a:cubicBezTo>
                    <a:pt x="11775" y="502"/>
                    <a:pt x="8806" y="869"/>
                    <a:pt x="5838" y="1336"/>
                  </a:cubicBezTo>
                  <a:cubicBezTo>
                    <a:pt x="3903" y="1670"/>
                    <a:pt x="1935" y="1870"/>
                    <a:pt x="0" y="2404"/>
                  </a:cubicBezTo>
                  <a:cubicBezTo>
                    <a:pt x="6878" y="1534"/>
                    <a:pt x="13756" y="581"/>
                    <a:pt x="20700" y="581"/>
                  </a:cubicBezTo>
                  <a:cubicBezTo>
                    <a:pt x="22546" y="581"/>
                    <a:pt x="24396" y="649"/>
                    <a:pt x="26252" y="803"/>
                  </a:cubicBezTo>
                  <a:cubicBezTo>
                    <a:pt x="26273" y="212"/>
                    <a:pt x="26161" y="115"/>
                    <a:pt x="25941" y="115"/>
                  </a:cubicBezTo>
                  <a:cubicBezTo>
                    <a:pt x="25833" y="115"/>
                    <a:pt x="25699" y="138"/>
                    <a:pt x="25542" y="138"/>
                  </a:cubicBezTo>
                  <a:cubicBezTo>
                    <a:pt x="25513" y="138"/>
                    <a:pt x="25483" y="137"/>
                    <a:pt x="25452" y="135"/>
                  </a:cubicBezTo>
                  <a:cubicBezTo>
                    <a:pt x="24191" y="40"/>
                    <a:pt x="22921" y="0"/>
                    <a:pt x="2165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5222050" y="4120775"/>
              <a:ext cx="567100" cy="37175"/>
            </a:xfrm>
            <a:custGeom>
              <a:rect b="b" l="l" r="r" t="t"/>
              <a:pathLst>
                <a:path extrusionOk="0" h="1487" w="22684">
                  <a:moveTo>
                    <a:pt x="18213" y="0"/>
                  </a:moveTo>
                  <a:cubicBezTo>
                    <a:pt x="12110" y="0"/>
                    <a:pt x="6034" y="334"/>
                    <a:pt x="1" y="1487"/>
                  </a:cubicBezTo>
                  <a:cubicBezTo>
                    <a:pt x="5667" y="860"/>
                    <a:pt x="11333" y="497"/>
                    <a:pt x="17028" y="497"/>
                  </a:cubicBezTo>
                  <a:cubicBezTo>
                    <a:pt x="18910" y="497"/>
                    <a:pt x="20795" y="537"/>
                    <a:pt x="22684" y="620"/>
                  </a:cubicBezTo>
                  <a:cubicBezTo>
                    <a:pt x="22684" y="420"/>
                    <a:pt x="22684" y="253"/>
                    <a:pt x="22684" y="53"/>
                  </a:cubicBezTo>
                  <a:cubicBezTo>
                    <a:pt x="21192" y="20"/>
                    <a:pt x="19701" y="0"/>
                    <a:pt x="182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5318800" y="3954400"/>
              <a:ext cx="466175" cy="41775"/>
            </a:xfrm>
            <a:custGeom>
              <a:rect b="b" l="l" r="r" t="t"/>
              <a:pathLst>
                <a:path extrusionOk="0" h="1671" w="18647">
                  <a:moveTo>
                    <a:pt x="17861" y="0"/>
                  </a:moveTo>
                  <a:cubicBezTo>
                    <a:pt x="17756" y="0"/>
                    <a:pt x="17651" y="3"/>
                    <a:pt x="17546" y="3"/>
                  </a:cubicBezTo>
                  <a:cubicBezTo>
                    <a:pt x="17373" y="1"/>
                    <a:pt x="17201" y="1"/>
                    <a:pt x="17028" y="1"/>
                  </a:cubicBezTo>
                  <a:cubicBezTo>
                    <a:pt x="13468" y="1"/>
                    <a:pt x="9938" y="323"/>
                    <a:pt x="6438" y="737"/>
                  </a:cubicBezTo>
                  <a:cubicBezTo>
                    <a:pt x="4270" y="1004"/>
                    <a:pt x="2135" y="1370"/>
                    <a:pt x="0" y="1671"/>
                  </a:cubicBezTo>
                  <a:cubicBezTo>
                    <a:pt x="4939" y="1193"/>
                    <a:pt x="9856" y="567"/>
                    <a:pt x="14820" y="567"/>
                  </a:cubicBezTo>
                  <a:cubicBezTo>
                    <a:pt x="16092" y="567"/>
                    <a:pt x="17367" y="608"/>
                    <a:pt x="18647" y="703"/>
                  </a:cubicBezTo>
                  <a:cubicBezTo>
                    <a:pt x="18647" y="503"/>
                    <a:pt x="18647" y="303"/>
                    <a:pt x="18647" y="136"/>
                  </a:cubicBezTo>
                  <a:cubicBezTo>
                    <a:pt x="18385" y="17"/>
                    <a:pt x="18123" y="0"/>
                    <a:pt x="17861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6031800" y="3884400"/>
              <a:ext cx="217675" cy="149300"/>
            </a:xfrm>
            <a:custGeom>
              <a:rect b="b" l="l" r="r" t="t"/>
              <a:pathLst>
                <a:path extrusionOk="0" h="5972" w="8707">
                  <a:moveTo>
                    <a:pt x="201" y="1"/>
                  </a:moveTo>
                  <a:lnTo>
                    <a:pt x="201" y="1"/>
                  </a:lnTo>
                  <a:cubicBezTo>
                    <a:pt x="234" y="301"/>
                    <a:pt x="201" y="635"/>
                    <a:pt x="1" y="901"/>
                  </a:cubicBezTo>
                  <a:cubicBezTo>
                    <a:pt x="34" y="968"/>
                    <a:pt x="34" y="1035"/>
                    <a:pt x="34" y="1102"/>
                  </a:cubicBezTo>
                  <a:cubicBezTo>
                    <a:pt x="3403" y="1902"/>
                    <a:pt x="6172" y="3737"/>
                    <a:pt x="8707" y="5972"/>
                  </a:cubicBezTo>
                  <a:cubicBezTo>
                    <a:pt x="6605" y="2936"/>
                    <a:pt x="3636" y="1168"/>
                    <a:pt x="201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5845000" y="4127100"/>
              <a:ext cx="140125" cy="31700"/>
            </a:xfrm>
            <a:custGeom>
              <a:rect b="b" l="l" r="r" t="t"/>
              <a:pathLst>
                <a:path extrusionOk="0" h="1268" w="5605">
                  <a:moveTo>
                    <a:pt x="1613" y="0"/>
                  </a:moveTo>
                  <a:cubicBezTo>
                    <a:pt x="1267" y="0"/>
                    <a:pt x="918" y="38"/>
                    <a:pt x="568" y="133"/>
                  </a:cubicBezTo>
                  <a:cubicBezTo>
                    <a:pt x="301" y="167"/>
                    <a:pt x="101" y="300"/>
                    <a:pt x="1" y="533"/>
                  </a:cubicBezTo>
                  <a:cubicBezTo>
                    <a:pt x="1869" y="767"/>
                    <a:pt x="3737" y="1034"/>
                    <a:pt x="5605" y="1267"/>
                  </a:cubicBezTo>
                  <a:cubicBezTo>
                    <a:pt x="5304" y="1034"/>
                    <a:pt x="5004" y="800"/>
                    <a:pt x="4704" y="533"/>
                  </a:cubicBezTo>
                  <a:cubicBezTo>
                    <a:pt x="4659" y="556"/>
                    <a:pt x="4617" y="565"/>
                    <a:pt x="4577" y="565"/>
                  </a:cubicBezTo>
                  <a:cubicBezTo>
                    <a:pt x="4442" y="565"/>
                    <a:pt x="4333" y="459"/>
                    <a:pt x="4204" y="433"/>
                  </a:cubicBezTo>
                  <a:cubicBezTo>
                    <a:pt x="3344" y="242"/>
                    <a:pt x="2485" y="0"/>
                    <a:pt x="16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5542275" y="2440275"/>
              <a:ext cx="2090700" cy="1606775"/>
            </a:xfrm>
            <a:custGeom>
              <a:rect b="b" l="l" r="r" t="t"/>
              <a:pathLst>
                <a:path extrusionOk="0" h="64271" w="83628">
                  <a:moveTo>
                    <a:pt x="17063" y="0"/>
                  </a:moveTo>
                  <a:cubicBezTo>
                    <a:pt x="16874" y="0"/>
                    <a:pt x="16663" y="70"/>
                    <a:pt x="16413" y="225"/>
                  </a:cubicBezTo>
                  <a:cubicBezTo>
                    <a:pt x="13344" y="2193"/>
                    <a:pt x="10242" y="4127"/>
                    <a:pt x="7139" y="6062"/>
                  </a:cubicBezTo>
                  <a:cubicBezTo>
                    <a:pt x="4771" y="7530"/>
                    <a:pt x="2369" y="9031"/>
                    <a:pt x="1" y="10499"/>
                  </a:cubicBezTo>
                  <a:cubicBezTo>
                    <a:pt x="1602" y="12000"/>
                    <a:pt x="3237" y="13501"/>
                    <a:pt x="4804" y="15035"/>
                  </a:cubicBezTo>
                  <a:cubicBezTo>
                    <a:pt x="7073" y="17237"/>
                    <a:pt x="9341" y="19472"/>
                    <a:pt x="11476" y="21807"/>
                  </a:cubicBezTo>
                  <a:cubicBezTo>
                    <a:pt x="13110" y="23608"/>
                    <a:pt x="14778" y="25376"/>
                    <a:pt x="16379" y="27177"/>
                  </a:cubicBezTo>
                  <a:cubicBezTo>
                    <a:pt x="19815" y="31113"/>
                    <a:pt x="23084" y="35183"/>
                    <a:pt x="26086" y="39486"/>
                  </a:cubicBezTo>
                  <a:cubicBezTo>
                    <a:pt x="28254" y="42588"/>
                    <a:pt x="30389" y="45724"/>
                    <a:pt x="31957" y="49193"/>
                  </a:cubicBezTo>
                  <a:cubicBezTo>
                    <a:pt x="33191" y="51895"/>
                    <a:pt x="33992" y="54664"/>
                    <a:pt x="34325" y="57599"/>
                  </a:cubicBezTo>
                  <a:cubicBezTo>
                    <a:pt x="34325" y="57833"/>
                    <a:pt x="34225" y="58199"/>
                    <a:pt x="34559" y="58266"/>
                  </a:cubicBezTo>
                  <a:lnTo>
                    <a:pt x="34559" y="64270"/>
                  </a:lnTo>
                  <a:cubicBezTo>
                    <a:pt x="36293" y="61869"/>
                    <a:pt x="37928" y="59634"/>
                    <a:pt x="39562" y="57366"/>
                  </a:cubicBezTo>
                  <a:cubicBezTo>
                    <a:pt x="39578" y="57367"/>
                    <a:pt x="39594" y="57367"/>
                    <a:pt x="39609" y="57367"/>
                  </a:cubicBezTo>
                  <a:cubicBezTo>
                    <a:pt x="39976" y="57367"/>
                    <a:pt x="40137" y="56988"/>
                    <a:pt x="40330" y="56732"/>
                  </a:cubicBezTo>
                  <a:cubicBezTo>
                    <a:pt x="43232" y="52896"/>
                    <a:pt x="46334" y="49226"/>
                    <a:pt x="49603" y="45690"/>
                  </a:cubicBezTo>
                  <a:cubicBezTo>
                    <a:pt x="53439" y="41521"/>
                    <a:pt x="57642" y="37751"/>
                    <a:pt x="62345" y="34583"/>
                  </a:cubicBezTo>
                  <a:lnTo>
                    <a:pt x="62345" y="34616"/>
                  </a:lnTo>
                  <a:cubicBezTo>
                    <a:pt x="63046" y="34082"/>
                    <a:pt x="63846" y="33715"/>
                    <a:pt x="64547" y="33215"/>
                  </a:cubicBezTo>
                  <a:cubicBezTo>
                    <a:pt x="69417" y="30046"/>
                    <a:pt x="74554" y="27377"/>
                    <a:pt x="79858" y="24976"/>
                  </a:cubicBezTo>
                  <a:cubicBezTo>
                    <a:pt x="79958" y="24942"/>
                    <a:pt x="80225" y="24809"/>
                    <a:pt x="80558" y="24642"/>
                  </a:cubicBezTo>
                  <a:cubicBezTo>
                    <a:pt x="81793" y="24008"/>
                    <a:pt x="82827" y="23541"/>
                    <a:pt x="83627" y="23208"/>
                  </a:cubicBezTo>
                  <a:lnTo>
                    <a:pt x="83627" y="23208"/>
                  </a:lnTo>
                  <a:cubicBezTo>
                    <a:pt x="82460" y="23541"/>
                    <a:pt x="80592" y="24142"/>
                    <a:pt x="78323" y="24842"/>
                  </a:cubicBezTo>
                  <a:cubicBezTo>
                    <a:pt x="76422" y="25409"/>
                    <a:pt x="73487" y="26310"/>
                    <a:pt x="69984" y="27544"/>
                  </a:cubicBezTo>
                  <a:cubicBezTo>
                    <a:pt x="58209" y="31781"/>
                    <a:pt x="49770" y="34883"/>
                    <a:pt x="42698" y="42121"/>
                  </a:cubicBezTo>
                  <a:cubicBezTo>
                    <a:pt x="40997" y="43889"/>
                    <a:pt x="38562" y="46725"/>
                    <a:pt x="36293" y="50794"/>
                  </a:cubicBezTo>
                  <a:cubicBezTo>
                    <a:pt x="36027" y="43255"/>
                    <a:pt x="35059" y="37118"/>
                    <a:pt x="34159" y="32781"/>
                  </a:cubicBezTo>
                  <a:cubicBezTo>
                    <a:pt x="33391" y="29012"/>
                    <a:pt x="32791" y="26177"/>
                    <a:pt x="31390" y="22407"/>
                  </a:cubicBezTo>
                  <a:cubicBezTo>
                    <a:pt x="29422" y="17137"/>
                    <a:pt x="26653" y="12300"/>
                    <a:pt x="23351" y="7730"/>
                  </a:cubicBezTo>
                  <a:cubicBezTo>
                    <a:pt x="21616" y="5328"/>
                    <a:pt x="19782" y="2927"/>
                    <a:pt x="17947" y="592"/>
                  </a:cubicBezTo>
                  <a:cubicBezTo>
                    <a:pt x="17668" y="227"/>
                    <a:pt x="17403" y="0"/>
                    <a:pt x="17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4916850" y="3048800"/>
              <a:ext cx="1384325" cy="812575"/>
            </a:xfrm>
            <a:custGeom>
              <a:rect b="b" l="l" r="r" t="t"/>
              <a:pathLst>
                <a:path extrusionOk="0" h="32503" w="55373">
                  <a:moveTo>
                    <a:pt x="21649" y="1"/>
                  </a:moveTo>
                  <a:cubicBezTo>
                    <a:pt x="21549" y="134"/>
                    <a:pt x="21482" y="268"/>
                    <a:pt x="21349" y="368"/>
                  </a:cubicBezTo>
                  <a:cubicBezTo>
                    <a:pt x="19914" y="1335"/>
                    <a:pt x="18547" y="2369"/>
                    <a:pt x="17179" y="3370"/>
                  </a:cubicBezTo>
                  <a:cubicBezTo>
                    <a:pt x="14077" y="5672"/>
                    <a:pt x="11275" y="8273"/>
                    <a:pt x="8439" y="10909"/>
                  </a:cubicBezTo>
                  <a:cubicBezTo>
                    <a:pt x="5637" y="13511"/>
                    <a:pt x="3002" y="16346"/>
                    <a:pt x="367" y="19148"/>
                  </a:cubicBezTo>
                  <a:cubicBezTo>
                    <a:pt x="200" y="19315"/>
                    <a:pt x="0" y="19481"/>
                    <a:pt x="0" y="19782"/>
                  </a:cubicBezTo>
                  <a:cubicBezTo>
                    <a:pt x="176" y="20016"/>
                    <a:pt x="428" y="20121"/>
                    <a:pt x="712" y="20121"/>
                  </a:cubicBezTo>
                  <a:cubicBezTo>
                    <a:pt x="752" y="20121"/>
                    <a:pt x="793" y="20119"/>
                    <a:pt x="834" y="20115"/>
                  </a:cubicBezTo>
                  <a:cubicBezTo>
                    <a:pt x="893" y="20113"/>
                    <a:pt x="953" y="20112"/>
                    <a:pt x="1012" y="20112"/>
                  </a:cubicBezTo>
                  <a:cubicBezTo>
                    <a:pt x="1849" y="20112"/>
                    <a:pt x="2661" y="20320"/>
                    <a:pt x="3503" y="20382"/>
                  </a:cubicBezTo>
                  <a:cubicBezTo>
                    <a:pt x="7105" y="20649"/>
                    <a:pt x="10674" y="20983"/>
                    <a:pt x="14244" y="21316"/>
                  </a:cubicBezTo>
                  <a:cubicBezTo>
                    <a:pt x="18280" y="21683"/>
                    <a:pt x="22283" y="22083"/>
                    <a:pt x="26285" y="22617"/>
                  </a:cubicBezTo>
                  <a:cubicBezTo>
                    <a:pt x="31623" y="23284"/>
                    <a:pt x="36960" y="24185"/>
                    <a:pt x="42163" y="25619"/>
                  </a:cubicBezTo>
                  <a:cubicBezTo>
                    <a:pt x="45766" y="26620"/>
                    <a:pt x="49269" y="27888"/>
                    <a:pt x="52271" y="30223"/>
                  </a:cubicBezTo>
                  <a:cubicBezTo>
                    <a:pt x="52971" y="30790"/>
                    <a:pt x="53572" y="31457"/>
                    <a:pt x="54239" y="32091"/>
                  </a:cubicBezTo>
                  <a:cubicBezTo>
                    <a:pt x="54401" y="32253"/>
                    <a:pt x="54629" y="32503"/>
                    <a:pt x="54852" y="32503"/>
                  </a:cubicBezTo>
                  <a:cubicBezTo>
                    <a:pt x="54904" y="32503"/>
                    <a:pt x="54955" y="32489"/>
                    <a:pt x="55006" y="32457"/>
                  </a:cubicBezTo>
                  <a:cubicBezTo>
                    <a:pt x="55373" y="32191"/>
                    <a:pt x="55106" y="31824"/>
                    <a:pt x="54973" y="31523"/>
                  </a:cubicBezTo>
                  <a:cubicBezTo>
                    <a:pt x="54706" y="30990"/>
                    <a:pt x="54406" y="30456"/>
                    <a:pt x="54039" y="30022"/>
                  </a:cubicBezTo>
                  <a:cubicBezTo>
                    <a:pt x="53905" y="29889"/>
                    <a:pt x="53772" y="29756"/>
                    <a:pt x="53638" y="29655"/>
                  </a:cubicBezTo>
                  <a:cubicBezTo>
                    <a:pt x="53605" y="29522"/>
                    <a:pt x="53538" y="29422"/>
                    <a:pt x="53505" y="29355"/>
                  </a:cubicBezTo>
                  <a:cubicBezTo>
                    <a:pt x="51036" y="25319"/>
                    <a:pt x="48134" y="21616"/>
                    <a:pt x="44899" y="18181"/>
                  </a:cubicBezTo>
                  <a:cubicBezTo>
                    <a:pt x="42731" y="15846"/>
                    <a:pt x="40462" y="13611"/>
                    <a:pt x="38027" y="11576"/>
                  </a:cubicBezTo>
                  <a:cubicBezTo>
                    <a:pt x="34558" y="8674"/>
                    <a:pt x="30955" y="6005"/>
                    <a:pt x="27253" y="3437"/>
                  </a:cubicBezTo>
                  <a:cubicBezTo>
                    <a:pt x="26252" y="2770"/>
                    <a:pt x="25251" y="2069"/>
                    <a:pt x="24251" y="1402"/>
                  </a:cubicBezTo>
                  <a:cubicBezTo>
                    <a:pt x="24251" y="1469"/>
                    <a:pt x="24251" y="1535"/>
                    <a:pt x="24217" y="1602"/>
                  </a:cubicBezTo>
                  <a:cubicBezTo>
                    <a:pt x="23517" y="835"/>
                    <a:pt x="22716" y="201"/>
                    <a:pt x="2164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4636650" y="3556550"/>
              <a:ext cx="1722075" cy="527425"/>
            </a:xfrm>
            <a:custGeom>
              <a:rect b="b" l="l" r="r" t="t"/>
              <a:pathLst>
                <a:path extrusionOk="0" h="21097" w="68883">
                  <a:moveTo>
                    <a:pt x="14942" y="1"/>
                  </a:moveTo>
                  <a:cubicBezTo>
                    <a:pt x="14743" y="1"/>
                    <a:pt x="14552" y="46"/>
                    <a:pt x="14377" y="206"/>
                  </a:cubicBezTo>
                  <a:cubicBezTo>
                    <a:pt x="14377" y="406"/>
                    <a:pt x="14277" y="572"/>
                    <a:pt x="14143" y="706"/>
                  </a:cubicBezTo>
                  <a:cubicBezTo>
                    <a:pt x="11542" y="3341"/>
                    <a:pt x="9140" y="6143"/>
                    <a:pt x="6671" y="8912"/>
                  </a:cubicBezTo>
                  <a:cubicBezTo>
                    <a:pt x="4437" y="11447"/>
                    <a:pt x="2135" y="13949"/>
                    <a:pt x="0" y="16617"/>
                  </a:cubicBezTo>
                  <a:cubicBezTo>
                    <a:pt x="3536" y="16217"/>
                    <a:pt x="7038" y="15550"/>
                    <a:pt x="10541" y="14883"/>
                  </a:cubicBezTo>
                  <a:cubicBezTo>
                    <a:pt x="16612" y="13682"/>
                    <a:pt x="22650" y="12314"/>
                    <a:pt x="28687" y="11080"/>
                  </a:cubicBezTo>
                  <a:cubicBezTo>
                    <a:pt x="32857" y="10246"/>
                    <a:pt x="37060" y="9646"/>
                    <a:pt x="41296" y="9379"/>
                  </a:cubicBezTo>
                  <a:cubicBezTo>
                    <a:pt x="42267" y="9325"/>
                    <a:pt x="43240" y="9298"/>
                    <a:pt x="44214" y="9298"/>
                  </a:cubicBezTo>
                  <a:cubicBezTo>
                    <a:pt x="46856" y="9298"/>
                    <a:pt x="49505" y="9498"/>
                    <a:pt x="52137" y="9913"/>
                  </a:cubicBezTo>
                  <a:cubicBezTo>
                    <a:pt x="55740" y="10480"/>
                    <a:pt x="59142" y="11580"/>
                    <a:pt x="62078" y="13782"/>
                  </a:cubicBezTo>
                  <a:cubicBezTo>
                    <a:pt x="64579" y="15650"/>
                    <a:pt x="66581" y="17852"/>
                    <a:pt x="67715" y="20787"/>
                  </a:cubicBezTo>
                  <a:cubicBezTo>
                    <a:pt x="67814" y="21023"/>
                    <a:pt x="67970" y="21097"/>
                    <a:pt x="68144" y="21097"/>
                  </a:cubicBezTo>
                  <a:cubicBezTo>
                    <a:pt x="68264" y="21097"/>
                    <a:pt x="68393" y="21061"/>
                    <a:pt x="68516" y="21020"/>
                  </a:cubicBezTo>
                  <a:cubicBezTo>
                    <a:pt x="68849" y="20820"/>
                    <a:pt x="68883" y="20487"/>
                    <a:pt x="68849" y="20120"/>
                  </a:cubicBezTo>
                  <a:cubicBezTo>
                    <a:pt x="68749" y="19453"/>
                    <a:pt x="68682" y="18752"/>
                    <a:pt x="68349" y="18118"/>
                  </a:cubicBezTo>
                  <a:cubicBezTo>
                    <a:pt x="68215" y="17918"/>
                    <a:pt x="68115" y="17718"/>
                    <a:pt x="68015" y="17518"/>
                  </a:cubicBezTo>
                  <a:cubicBezTo>
                    <a:pt x="67348" y="14382"/>
                    <a:pt x="65513" y="11947"/>
                    <a:pt x="63078" y="9913"/>
                  </a:cubicBezTo>
                  <a:cubicBezTo>
                    <a:pt x="60977" y="8178"/>
                    <a:pt x="58408" y="7144"/>
                    <a:pt x="55840" y="6243"/>
                  </a:cubicBezTo>
                  <a:cubicBezTo>
                    <a:pt x="50503" y="4409"/>
                    <a:pt x="44999" y="3408"/>
                    <a:pt x="39462" y="2641"/>
                  </a:cubicBezTo>
                  <a:cubicBezTo>
                    <a:pt x="36559" y="2240"/>
                    <a:pt x="33624" y="1873"/>
                    <a:pt x="30689" y="1640"/>
                  </a:cubicBezTo>
                  <a:cubicBezTo>
                    <a:pt x="27686" y="1406"/>
                    <a:pt x="24684" y="1073"/>
                    <a:pt x="21649" y="773"/>
                  </a:cubicBezTo>
                  <a:cubicBezTo>
                    <a:pt x="20664" y="744"/>
                    <a:pt x="19679" y="550"/>
                    <a:pt x="18674" y="550"/>
                  </a:cubicBezTo>
                  <a:cubicBezTo>
                    <a:pt x="18488" y="550"/>
                    <a:pt x="18301" y="557"/>
                    <a:pt x="18113" y="572"/>
                  </a:cubicBezTo>
                  <a:cubicBezTo>
                    <a:pt x="18113" y="572"/>
                    <a:pt x="18113" y="572"/>
                    <a:pt x="18113" y="606"/>
                  </a:cubicBezTo>
                  <a:cubicBezTo>
                    <a:pt x="18080" y="572"/>
                    <a:pt x="18080" y="506"/>
                    <a:pt x="18046" y="472"/>
                  </a:cubicBezTo>
                  <a:cubicBezTo>
                    <a:pt x="17246" y="172"/>
                    <a:pt x="16412" y="206"/>
                    <a:pt x="15611" y="72"/>
                  </a:cubicBezTo>
                  <a:cubicBezTo>
                    <a:pt x="15385" y="55"/>
                    <a:pt x="15159" y="1"/>
                    <a:pt x="14942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5317950" y="2758600"/>
              <a:ext cx="1082475" cy="1322650"/>
            </a:xfrm>
            <a:custGeom>
              <a:rect b="b" l="l" r="r" t="t"/>
              <a:pathLst>
                <a:path extrusionOk="0" h="52906" w="43299">
                  <a:moveTo>
                    <a:pt x="11109" y="1"/>
                  </a:moveTo>
                  <a:cubicBezTo>
                    <a:pt x="11109" y="1"/>
                    <a:pt x="11042" y="34"/>
                    <a:pt x="11009" y="34"/>
                  </a:cubicBezTo>
                  <a:cubicBezTo>
                    <a:pt x="10909" y="267"/>
                    <a:pt x="10742" y="434"/>
                    <a:pt x="10508" y="534"/>
                  </a:cubicBezTo>
                  <a:cubicBezTo>
                    <a:pt x="6806" y="2536"/>
                    <a:pt x="3403" y="5004"/>
                    <a:pt x="1" y="7473"/>
                  </a:cubicBezTo>
                  <a:cubicBezTo>
                    <a:pt x="268" y="7873"/>
                    <a:pt x="701" y="8106"/>
                    <a:pt x="1102" y="8340"/>
                  </a:cubicBezTo>
                  <a:cubicBezTo>
                    <a:pt x="7506" y="12409"/>
                    <a:pt x="13877" y="16579"/>
                    <a:pt x="19948" y="21216"/>
                  </a:cubicBezTo>
                  <a:cubicBezTo>
                    <a:pt x="23885" y="24251"/>
                    <a:pt x="27487" y="27654"/>
                    <a:pt x="30756" y="31423"/>
                  </a:cubicBezTo>
                  <a:cubicBezTo>
                    <a:pt x="34025" y="35192"/>
                    <a:pt x="36961" y="39162"/>
                    <a:pt x="39329" y="43565"/>
                  </a:cubicBezTo>
                  <a:cubicBezTo>
                    <a:pt x="40763" y="46267"/>
                    <a:pt x="42031" y="49036"/>
                    <a:pt x="42164" y="52171"/>
                  </a:cubicBezTo>
                  <a:cubicBezTo>
                    <a:pt x="42164" y="52471"/>
                    <a:pt x="42131" y="52905"/>
                    <a:pt x="42665" y="52905"/>
                  </a:cubicBezTo>
                  <a:cubicBezTo>
                    <a:pt x="42998" y="52705"/>
                    <a:pt x="42998" y="52338"/>
                    <a:pt x="43065" y="52038"/>
                  </a:cubicBezTo>
                  <a:cubicBezTo>
                    <a:pt x="43298" y="50737"/>
                    <a:pt x="43232" y="49469"/>
                    <a:pt x="43165" y="48168"/>
                  </a:cubicBezTo>
                  <a:cubicBezTo>
                    <a:pt x="43098" y="47902"/>
                    <a:pt x="42998" y="47635"/>
                    <a:pt x="42931" y="47368"/>
                  </a:cubicBezTo>
                  <a:cubicBezTo>
                    <a:pt x="42998" y="43832"/>
                    <a:pt x="42264" y="40396"/>
                    <a:pt x="40863" y="37127"/>
                  </a:cubicBezTo>
                  <a:cubicBezTo>
                    <a:pt x="38795" y="32257"/>
                    <a:pt x="35626" y="28087"/>
                    <a:pt x="32491" y="23851"/>
                  </a:cubicBezTo>
                  <a:cubicBezTo>
                    <a:pt x="29956" y="20415"/>
                    <a:pt x="27287" y="17079"/>
                    <a:pt x="24485" y="13877"/>
                  </a:cubicBezTo>
                  <a:cubicBezTo>
                    <a:pt x="22017" y="11042"/>
                    <a:pt x="19515" y="8240"/>
                    <a:pt x="16813" y="5638"/>
                  </a:cubicBezTo>
                  <a:cubicBezTo>
                    <a:pt x="15879" y="4637"/>
                    <a:pt x="14945" y="3603"/>
                    <a:pt x="13877" y="2736"/>
                  </a:cubicBezTo>
                  <a:cubicBezTo>
                    <a:pt x="13911" y="2703"/>
                    <a:pt x="13911" y="2669"/>
                    <a:pt x="13911" y="2636"/>
                  </a:cubicBezTo>
                  <a:cubicBezTo>
                    <a:pt x="13244" y="1502"/>
                    <a:pt x="12176" y="734"/>
                    <a:pt x="1110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6401225" y="3495475"/>
              <a:ext cx="1623700" cy="595800"/>
            </a:xfrm>
            <a:custGeom>
              <a:rect b="b" l="l" r="r" t="t"/>
              <a:pathLst>
                <a:path extrusionOk="0" h="23832" w="64948">
                  <a:moveTo>
                    <a:pt x="31296" y="1"/>
                  </a:moveTo>
                  <a:cubicBezTo>
                    <a:pt x="29430" y="1"/>
                    <a:pt x="27569" y="92"/>
                    <a:pt x="25719" y="414"/>
                  </a:cubicBezTo>
                  <a:cubicBezTo>
                    <a:pt x="22417" y="947"/>
                    <a:pt x="19281" y="1848"/>
                    <a:pt x="16312" y="3416"/>
                  </a:cubicBezTo>
                  <a:cubicBezTo>
                    <a:pt x="16079" y="3549"/>
                    <a:pt x="14711" y="4517"/>
                    <a:pt x="14678" y="4517"/>
                  </a:cubicBezTo>
                  <a:cubicBezTo>
                    <a:pt x="14444" y="4750"/>
                    <a:pt x="14211" y="4917"/>
                    <a:pt x="14011" y="5150"/>
                  </a:cubicBezTo>
                  <a:cubicBezTo>
                    <a:pt x="12310" y="7185"/>
                    <a:pt x="10575" y="9153"/>
                    <a:pt x="8907" y="11221"/>
                  </a:cubicBezTo>
                  <a:cubicBezTo>
                    <a:pt x="6906" y="13757"/>
                    <a:pt x="4904" y="16325"/>
                    <a:pt x="3103" y="19060"/>
                  </a:cubicBezTo>
                  <a:cubicBezTo>
                    <a:pt x="1935" y="20495"/>
                    <a:pt x="901" y="22062"/>
                    <a:pt x="1" y="23730"/>
                  </a:cubicBezTo>
                  <a:cubicBezTo>
                    <a:pt x="65" y="23795"/>
                    <a:pt x="144" y="23832"/>
                    <a:pt x="227" y="23832"/>
                  </a:cubicBezTo>
                  <a:cubicBezTo>
                    <a:pt x="273" y="23832"/>
                    <a:pt x="320" y="23821"/>
                    <a:pt x="368" y="23797"/>
                  </a:cubicBezTo>
                  <a:cubicBezTo>
                    <a:pt x="635" y="23430"/>
                    <a:pt x="868" y="22996"/>
                    <a:pt x="1168" y="22663"/>
                  </a:cubicBezTo>
                  <a:cubicBezTo>
                    <a:pt x="3503" y="20161"/>
                    <a:pt x="6172" y="18193"/>
                    <a:pt x="9274" y="16759"/>
                  </a:cubicBezTo>
                  <a:cubicBezTo>
                    <a:pt x="13677" y="14724"/>
                    <a:pt x="18347" y="13790"/>
                    <a:pt x="23151" y="13456"/>
                  </a:cubicBezTo>
                  <a:cubicBezTo>
                    <a:pt x="23801" y="13390"/>
                    <a:pt x="24452" y="13356"/>
                    <a:pt x="25102" y="13356"/>
                  </a:cubicBezTo>
                  <a:cubicBezTo>
                    <a:pt x="25752" y="13356"/>
                    <a:pt x="26403" y="13390"/>
                    <a:pt x="27053" y="13456"/>
                  </a:cubicBezTo>
                  <a:cubicBezTo>
                    <a:pt x="29021" y="13456"/>
                    <a:pt x="30956" y="13690"/>
                    <a:pt x="32891" y="13823"/>
                  </a:cubicBezTo>
                  <a:cubicBezTo>
                    <a:pt x="36827" y="14057"/>
                    <a:pt x="40630" y="14957"/>
                    <a:pt x="44499" y="15591"/>
                  </a:cubicBezTo>
                  <a:cubicBezTo>
                    <a:pt x="46334" y="15891"/>
                    <a:pt x="48135" y="16492"/>
                    <a:pt x="50036" y="16659"/>
                  </a:cubicBezTo>
                  <a:cubicBezTo>
                    <a:pt x="50804" y="16959"/>
                    <a:pt x="51638" y="16992"/>
                    <a:pt x="52472" y="17126"/>
                  </a:cubicBezTo>
                  <a:cubicBezTo>
                    <a:pt x="56608" y="17926"/>
                    <a:pt x="60777" y="18593"/>
                    <a:pt x="64947" y="19060"/>
                  </a:cubicBezTo>
                  <a:cubicBezTo>
                    <a:pt x="64880" y="18693"/>
                    <a:pt x="64680" y="18427"/>
                    <a:pt x="64480" y="18160"/>
                  </a:cubicBezTo>
                  <a:cubicBezTo>
                    <a:pt x="61645" y="13923"/>
                    <a:pt x="58743" y="9754"/>
                    <a:pt x="55974" y="5484"/>
                  </a:cubicBezTo>
                  <a:cubicBezTo>
                    <a:pt x="55140" y="4150"/>
                    <a:pt x="54073" y="3516"/>
                    <a:pt x="52638" y="3182"/>
                  </a:cubicBezTo>
                  <a:cubicBezTo>
                    <a:pt x="48936" y="2248"/>
                    <a:pt x="45233" y="1514"/>
                    <a:pt x="41497" y="914"/>
                  </a:cubicBezTo>
                  <a:cubicBezTo>
                    <a:pt x="39329" y="580"/>
                    <a:pt x="37161" y="180"/>
                    <a:pt x="34992" y="80"/>
                  </a:cubicBezTo>
                  <a:cubicBezTo>
                    <a:pt x="33760" y="40"/>
                    <a:pt x="32527" y="1"/>
                    <a:pt x="31296" y="1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5859175" y="4099775"/>
              <a:ext cx="103425" cy="42225"/>
            </a:xfrm>
            <a:custGeom>
              <a:rect b="b" l="l" r="r" t="t"/>
              <a:pathLst>
                <a:path extrusionOk="0" h="1689" w="4137">
                  <a:moveTo>
                    <a:pt x="1928" y="0"/>
                  </a:moveTo>
                  <a:cubicBezTo>
                    <a:pt x="1848" y="0"/>
                    <a:pt x="1762" y="27"/>
                    <a:pt x="1668" y="92"/>
                  </a:cubicBezTo>
                  <a:cubicBezTo>
                    <a:pt x="1135" y="526"/>
                    <a:pt x="468" y="726"/>
                    <a:pt x="1" y="1226"/>
                  </a:cubicBezTo>
                  <a:cubicBezTo>
                    <a:pt x="334" y="1293"/>
                    <a:pt x="668" y="1360"/>
                    <a:pt x="1001" y="1360"/>
                  </a:cubicBezTo>
                  <a:cubicBezTo>
                    <a:pt x="1867" y="1360"/>
                    <a:pt x="2688" y="1689"/>
                    <a:pt x="3537" y="1689"/>
                  </a:cubicBezTo>
                  <a:cubicBezTo>
                    <a:pt x="3735" y="1689"/>
                    <a:pt x="3935" y="1671"/>
                    <a:pt x="4137" y="1626"/>
                  </a:cubicBezTo>
                  <a:cubicBezTo>
                    <a:pt x="3603" y="1193"/>
                    <a:pt x="3036" y="759"/>
                    <a:pt x="2469" y="292"/>
                  </a:cubicBezTo>
                  <a:cubicBezTo>
                    <a:pt x="2301" y="172"/>
                    <a:pt x="2133" y="0"/>
                    <a:pt x="1928" y="0"/>
                  </a:cubicBezTo>
                  <a:close/>
                </a:path>
              </a:pathLst>
            </a:custGeom>
            <a:solidFill>
              <a:srgbClr val="CDB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4913500" y="2945400"/>
              <a:ext cx="1508600" cy="1140000"/>
            </a:xfrm>
            <a:custGeom>
              <a:rect b="b" l="l" r="r" t="t"/>
              <a:pathLst>
                <a:path extrusionOk="0" h="45600" w="60344">
                  <a:moveTo>
                    <a:pt x="16179" y="1"/>
                  </a:moveTo>
                  <a:lnTo>
                    <a:pt x="16179" y="1"/>
                  </a:lnTo>
                  <a:cubicBezTo>
                    <a:pt x="28855" y="10208"/>
                    <a:pt x="45033" y="17747"/>
                    <a:pt x="55107" y="36527"/>
                  </a:cubicBezTo>
                  <a:cubicBezTo>
                    <a:pt x="48135" y="27454"/>
                    <a:pt x="18581" y="24885"/>
                    <a:pt x="1" y="24285"/>
                  </a:cubicBezTo>
                  <a:lnTo>
                    <a:pt x="1" y="24285"/>
                  </a:lnTo>
                  <a:cubicBezTo>
                    <a:pt x="9574" y="26786"/>
                    <a:pt x="47034" y="24518"/>
                    <a:pt x="55507" y="38928"/>
                  </a:cubicBezTo>
                  <a:cubicBezTo>
                    <a:pt x="57141" y="40897"/>
                    <a:pt x="56908" y="44366"/>
                    <a:pt x="57909" y="45600"/>
                  </a:cubicBezTo>
                  <a:cubicBezTo>
                    <a:pt x="60344" y="30589"/>
                    <a:pt x="31223" y="8307"/>
                    <a:pt x="16179" y="1"/>
                  </a:cubicBezTo>
                  <a:close/>
                </a:path>
              </a:pathLst>
            </a:custGeom>
            <a:solidFill>
              <a:srgbClr val="A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5538200" y="2705250"/>
              <a:ext cx="1562725" cy="1385775"/>
            </a:xfrm>
            <a:custGeom>
              <a:rect b="b" l="l" r="r" t="t"/>
              <a:pathLst>
                <a:path extrusionOk="0" h="55431" w="62509">
                  <a:moveTo>
                    <a:pt x="318" y="0"/>
                  </a:moveTo>
                  <a:cubicBezTo>
                    <a:pt x="0" y="0"/>
                    <a:pt x="1205" y="1412"/>
                    <a:pt x="1665" y="1668"/>
                  </a:cubicBezTo>
                  <a:cubicBezTo>
                    <a:pt x="10872" y="11675"/>
                    <a:pt x="35956" y="32990"/>
                    <a:pt x="34055" y="53605"/>
                  </a:cubicBezTo>
                  <a:cubicBezTo>
                    <a:pt x="33758" y="54868"/>
                    <a:pt x="33754" y="55430"/>
                    <a:pt x="34017" y="55430"/>
                  </a:cubicBezTo>
                  <a:cubicBezTo>
                    <a:pt x="35614" y="55430"/>
                    <a:pt x="47069" y="34640"/>
                    <a:pt x="62508" y="23984"/>
                  </a:cubicBezTo>
                  <a:lnTo>
                    <a:pt x="62508" y="23984"/>
                  </a:lnTo>
                  <a:cubicBezTo>
                    <a:pt x="53335" y="29688"/>
                    <a:pt x="46230" y="38461"/>
                    <a:pt x="39725" y="46767"/>
                  </a:cubicBezTo>
                  <a:cubicBezTo>
                    <a:pt x="38303" y="47352"/>
                    <a:pt x="35434" y="53000"/>
                    <a:pt x="34923" y="53000"/>
                  </a:cubicBezTo>
                  <a:cubicBezTo>
                    <a:pt x="34823" y="53000"/>
                    <a:pt x="34813" y="52784"/>
                    <a:pt x="34922" y="52270"/>
                  </a:cubicBezTo>
                  <a:cubicBezTo>
                    <a:pt x="36523" y="36159"/>
                    <a:pt x="17810" y="16612"/>
                    <a:pt x="1098" y="467"/>
                  </a:cubicBezTo>
                  <a:cubicBezTo>
                    <a:pt x="654" y="132"/>
                    <a:pt x="415" y="0"/>
                    <a:pt x="318" y="0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6"/>
          <p:cNvSpPr txBox="1"/>
          <p:nvPr>
            <p:ph type="title"/>
          </p:nvPr>
        </p:nvSpPr>
        <p:spPr>
          <a:xfrm>
            <a:off x="0" y="163600"/>
            <a:ext cx="91440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Diseño en ERwin</a:t>
            </a:r>
            <a:endParaRPr/>
          </a:p>
        </p:txBody>
      </p:sp>
      <p:pic>
        <p:nvPicPr>
          <p:cNvPr id="615" name="Google Shape;6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25" y="902200"/>
            <a:ext cx="8335526" cy="37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7"/>
          <p:cNvSpPr txBox="1"/>
          <p:nvPr>
            <p:ph type="title"/>
          </p:nvPr>
        </p:nvSpPr>
        <p:spPr>
          <a:xfrm>
            <a:off x="714125" y="1572350"/>
            <a:ext cx="4527000" cy="1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</a:t>
            </a:r>
            <a:r>
              <a:rPr lang="en"/>
              <a:t> de la base de datos</a:t>
            </a:r>
            <a:endParaRPr/>
          </a:p>
        </p:txBody>
      </p:sp>
      <p:sp>
        <p:nvSpPr>
          <p:cNvPr id="621" name="Google Shape;621;p37"/>
          <p:cNvSpPr txBox="1"/>
          <p:nvPr>
            <p:ph idx="2" type="title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22" name="Google Shape;622;p37"/>
          <p:cNvSpPr/>
          <p:nvPr/>
        </p:nvSpPr>
        <p:spPr>
          <a:xfrm>
            <a:off x="4203669" y="296082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7"/>
          <p:cNvSpPr/>
          <p:nvPr/>
        </p:nvSpPr>
        <p:spPr>
          <a:xfrm>
            <a:off x="5826493" y="70557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7"/>
          <p:cNvSpPr/>
          <p:nvPr/>
        </p:nvSpPr>
        <p:spPr>
          <a:xfrm>
            <a:off x="7456117" y="1572346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37"/>
          <p:cNvGrpSpPr/>
          <p:nvPr/>
        </p:nvGrpSpPr>
        <p:grpSpPr>
          <a:xfrm>
            <a:off x="3774137" y="2025719"/>
            <a:ext cx="5041762" cy="2470004"/>
            <a:chOff x="4189650" y="2440275"/>
            <a:chExt cx="4195525" cy="2055425"/>
          </a:xfrm>
        </p:grpSpPr>
        <p:sp>
          <p:nvSpPr>
            <p:cNvPr id="626" name="Google Shape;626;p37"/>
            <p:cNvSpPr/>
            <p:nvPr/>
          </p:nvSpPr>
          <p:spPr>
            <a:xfrm>
              <a:off x="4189650" y="4130425"/>
              <a:ext cx="4195525" cy="365275"/>
            </a:xfrm>
            <a:custGeom>
              <a:rect b="b" l="l" r="r" t="t"/>
              <a:pathLst>
                <a:path extrusionOk="0" h="14611" w="167821">
                  <a:moveTo>
                    <a:pt x="83894" y="0"/>
                  </a:moveTo>
                  <a:cubicBezTo>
                    <a:pt x="37561" y="0"/>
                    <a:pt x="1" y="3269"/>
                    <a:pt x="1" y="7305"/>
                  </a:cubicBezTo>
                  <a:cubicBezTo>
                    <a:pt x="1" y="11342"/>
                    <a:pt x="37561" y="14611"/>
                    <a:pt x="83894" y="14611"/>
                  </a:cubicBezTo>
                  <a:cubicBezTo>
                    <a:pt x="130227" y="14611"/>
                    <a:pt x="167820" y="11342"/>
                    <a:pt x="167820" y="7305"/>
                  </a:cubicBezTo>
                  <a:cubicBezTo>
                    <a:pt x="167820" y="3269"/>
                    <a:pt x="130227" y="0"/>
                    <a:pt x="83894" y="0"/>
                  </a:cubicBezTo>
                  <a:close/>
                </a:path>
              </a:pathLst>
            </a:custGeom>
            <a:solidFill>
              <a:srgbClr val="4437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5619000" y="3139700"/>
              <a:ext cx="117625" cy="144300"/>
            </a:xfrm>
            <a:custGeom>
              <a:rect b="b" l="l" r="r" t="t"/>
              <a:pathLst>
                <a:path extrusionOk="0" h="5772" w="4705">
                  <a:moveTo>
                    <a:pt x="2202" y="1"/>
                  </a:moveTo>
                  <a:cubicBezTo>
                    <a:pt x="1969" y="1202"/>
                    <a:pt x="1635" y="2202"/>
                    <a:pt x="468" y="2603"/>
                  </a:cubicBezTo>
                  <a:cubicBezTo>
                    <a:pt x="460" y="2604"/>
                    <a:pt x="451" y="2605"/>
                    <a:pt x="442" y="2605"/>
                  </a:cubicBezTo>
                  <a:cubicBezTo>
                    <a:pt x="344" y="2605"/>
                    <a:pt x="212" y="2511"/>
                    <a:pt x="118" y="2511"/>
                  </a:cubicBezTo>
                  <a:cubicBezTo>
                    <a:pt x="49" y="2511"/>
                    <a:pt x="1" y="2562"/>
                    <a:pt x="1" y="2736"/>
                  </a:cubicBezTo>
                  <a:cubicBezTo>
                    <a:pt x="1" y="2970"/>
                    <a:pt x="134" y="3170"/>
                    <a:pt x="368" y="3270"/>
                  </a:cubicBezTo>
                  <a:cubicBezTo>
                    <a:pt x="901" y="3470"/>
                    <a:pt x="1468" y="3670"/>
                    <a:pt x="1735" y="4271"/>
                  </a:cubicBezTo>
                  <a:cubicBezTo>
                    <a:pt x="2002" y="4671"/>
                    <a:pt x="2102" y="5171"/>
                    <a:pt x="2202" y="5772"/>
                  </a:cubicBezTo>
                  <a:cubicBezTo>
                    <a:pt x="2603" y="4371"/>
                    <a:pt x="3203" y="3303"/>
                    <a:pt x="4704" y="2836"/>
                  </a:cubicBezTo>
                  <a:cubicBezTo>
                    <a:pt x="3503" y="2403"/>
                    <a:pt x="2769" y="1835"/>
                    <a:pt x="2536" y="735"/>
                  </a:cubicBezTo>
                  <a:cubicBezTo>
                    <a:pt x="2436" y="535"/>
                    <a:pt x="2336" y="334"/>
                    <a:pt x="2202" y="1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5515600" y="2769450"/>
              <a:ext cx="120100" cy="133000"/>
            </a:xfrm>
            <a:custGeom>
              <a:rect b="b" l="l" r="r" t="t"/>
              <a:pathLst>
                <a:path extrusionOk="0" h="5320" w="4804">
                  <a:moveTo>
                    <a:pt x="2235" y="0"/>
                  </a:moveTo>
                  <a:cubicBezTo>
                    <a:pt x="1835" y="1368"/>
                    <a:pt x="1401" y="2402"/>
                    <a:pt x="0" y="2569"/>
                  </a:cubicBezTo>
                  <a:cubicBezTo>
                    <a:pt x="0" y="2802"/>
                    <a:pt x="134" y="2902"/>
                    <a:pt x="334" y="2969"/>
                  </a:cubicBezTo>
                  <a:cubicBezTo>
                    <a:pt x="1268" y="3269"/>
                    <a:pt x="1802" y="3903"/>
                    <a:pt x="1969" y="4870"/>
                  </a:cubicBezTo>
                  <a:cubicBezTo>
                    <a:pt x="2069" y="5192"/>
                    <a:pt x="2109" y="5319"/>
                    <a:pt x="2190" y="5319"/>
                  </a:cubicBezTo>
                  <a:cubicBezTo>
                    <a:pt x="2244" y="5319"/>
                    <a:pt x="2316" y="5264"/>
                    <a:pt x="2436" y="5171"/>
                  </a:cubicBezTo>
                  <a:cubicBezTo>
                    <a:pt x="2602" y="3936"/>
                    <a:pt x="3370" y="3169"/>
                    <a:pt x="4804" y="2702"/>
                  </a:cubicBezTo>
                  <a:cubicBezTo>
                    <a:pt x="3236" y="2369"/>
                    <a:pt x="2636" y="1368"/>
                    <a:pt x="22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6028475" y="3170575"/>
              <a:ext cx="75075" cy="90900"/>
            </a:xfrm>
            <a:custGeom>
              <a:rect b="b" l="l" r="r" t="t"/>
              <a:pathLst>
                <a:path extrusionOk="0" h="3636" w="3003">
                  <a:moveTo>
                    <a:pt x="1535" y="0"/>
                  </a:moveTo>
                  <a:cubicBezTo>
                    <a:pt x="1301" y="767"/>
                    <a:pt x="801" y="1268"/>
                    <a:pt x="0" y="1668"/>
                  </a:cubicBezTo>
                  <a:cubicBezTo>
                    <a:pt x="967" y="1935"/>
                    <a:pt x="1301" y="2569"/>
                    <a:pt x="1535" y="3636"/>
                  </a:cubicBezTo>
                  <a:cubicBezTo>
                    <a:pt x="1835" y="2535"/>
                    <a:pt x="2202" y="1901"/>
                    <a:pt x="3002" y="1701"/>
                  </a:cubicBezTo>
                  <a:cubicBezTo>
                    <a:pt x="2435" y="1234"/>
                    <a:pt x="1801" y="834"/>
                    <a:pt x="15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6304500" y="3626725"/>
              <a:ext cx="88425" cy="103425"/>
            </a:xfrm>
            <a:custGeom>
              <a:rect b="b" l="l" r="r" t="t"/>
              <a:pathLst>
                <a:path extrusionOk="0" h="4137" w="3537">
                  <a:moveTo>
                    <a:pt x="1568" y="0"/>
                  </a:moveTo>
                  <a:cubicBezTo>
                    <a:pt x="1401" y="1068"/>
                    <a:pt x="1034" y="1802"/>
                    <a:pt x="0" y="2002"/>
                  </a:cubicBezTo>
                  <a:cubicBezTo>
                    <a:pt x="267" y="2669"/>
                    <a:pt x="1134" y="2702"/>
                    <a:pt x="1335" y="3436"/>
                  </a:cubicBezTo>
                  <a:cubicBezTo>
                    <a:pt x="1435" y="3603"/>
                    <a:pt x="1535" y="3803"/>
                    <a:pt x="1668" y="4137"/>
                  </a:cubicBezTo>
                  <a:cubicBezTo>
                    <a:pt x="2002" y="3203"/>
                    <a:pt x="2435" y="2502"/>
                    <a:pt x="3536" y="2102"/>
                  </a:cubicBezTo>
                  <a:cubicBezTo>
                    <a:pt x="2302" y="1768"/>
                    <a:pt x="1968" y="901"/>
                    <a:pt x="1568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6840700" y="3392400"/>
              <a:ext cx="90925" cy="111750"/>
            </a:xfrm>
            <a:custGeom>
              <a:rect b="b" l="l" r="r" t="t"/>
              <a:pathLst>
                <a:path extrusionOk="0" h="4470" w="3637">
                  <a:moveTo>
                    <a:pt x="1769" y="0"/>
                  </a:moveTo>
                  <a:cubicBezTo>
                    <a:pt x="1602" y="1168"/>
                    <a:pt x="1135" y="1835"/>
                    <a:pt x="1" y="2168"/>
                  </a:cubicBezTo>
                  <a:cubicBezTo>
                    <a:pt x="1135" y="2535"/>
                    <a:pt x="1569" y="3236"/>
                    <a:pt x="1802" y="4470"/>
                  </a:cubicBezTo>
                  <a:cubicBezTo>
                    <a:pt x="2102" y="3302"/>
                    <a:pt x="2569" y="2569"/>
                    <a:pt x="3637" y="2168"/>
                  </a:cubicBezTo>
                  <a:cubicBezTo>
                    <a:pt x="2569" y="1801"/>
                    <a:pt x="2102" y="1067"/>
                    <a:pt x="17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6178575" y="29937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226950" y="3639225"/>
              <a:ext cx="110925" cy="147625"/>
            </a:xfrm>
            <a:custGeom>
              <a:rect b="b" l="l" r="r" t="t"/>
              <a:pathLst>
                <a:path extrusionOk="0" h="5905" w="4437">
                  <a:moveTo>
                    <a:pt x="2402" y="1"/>
                  </a:moveTo>
                  <a:cubicBezTo>
                    <a:pt x="2202" y="1302"/>
                    <a:pt x="1601" y="2336"/>
                    <a:pt x="0" y="2836"/>
                  </a:cubicBezTo>
                  <a:cubicBezTo>
                    <a:pt x="1668" y="3236"/>
                    <a:pt x="2168" y="4304"/>
                    <a:pt x="2435" y="5905"/>
                  </a:cubicBezTo>
                  <a:cubicBezTo>
                    <a:pt x="2735" y="4404"/>
                    <a:pt x="3336" y="3470"/>
                    <a:pt x="4437" y="2936"/>
                  </a:cubicBezTo>
                  <a:cubicBezTo>
                    <a:pt x="4236" y="2202"/>
                    <a:pt x="3369" y="2169"/>
                    <a:pt x="3102" y="1502"/>
                  </a:cubicBezTo>
                  <a:cubicBezTo>
                    <a:pt x="2869" y="1002"/>
                    <a:pt x="2635" y="501"/>
                    <a:pt x="2402" y="1"/>
                  </a:cubicBez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407075" y="3825950"/>
              <a:ext cx="1752925" cy="415425"/>
            </a:xfrm>
            <a:custGeom>
              <a:rect b="b" l="l" r="r" t="t"/>
              <a:pathLst>
                <a:path extrusionOk="0" h="16617" w="70117">
                  <a:moveTo>
                    <a:pt x="22824" y="1"/>
                  </a:moveTo>
                  <a:cubicBezTo>
                    <a:pt x="21576" y="1"/>
                    <a:pt x="20330" y="217"/>
                    <a:pt x="19114" y="404"/>
                  </a:cubicBezTo>
                  <a:cubicBezTo>
                    <a:pt x="13210" y="1238"/>
                    <a:pt x="7706" y="3106"/>
                    <a:pt x="3102" y="7042"/>
                  </a:cubicBezTo>
                  <a:cubicBezTo>
                    <a:pt x="1935" y="8010"/>
                    <a:pt x="667" y="8977"/>
                    <a:pt x="0" y="10445"/>
                  </a:cubicBezTo>
                  <a:cubicBezTo>
                    <a:pt x="34" y="10778"/>
                    <a:pt x="267" y="10945"/>
                    <a:pt x="534" y="11045"/>
                  </a:cubicBezTo>
                  <a:cubicBezTo>
                    <a:pt x="2569" y="12079"/>
                    <a:pt x="3970" y="13714"/>
                    <a:pt x="5071" y="15682"/>
                  </a:cubicBezTo>
                  <a:cubicBezTo>
                    <a:pt x="5237" y="16049"/>
                    <a:pt x="5437" y="16416"/>
                    <a:pt x="5871" y="16516"/>
                  </a:cubicBezTo>
                  <a:cubicBezTo>
                    <a:pt x="6046" y="16543"/>
                    <a:pt x="6220" y="16556"/>
                    <a:pt x="6394" y="16556"/>
                  </a:cubicBezTo>
                  <a:cubicBezTo>
                    <a:pt x="6854" y="16556"/>
                    <a:pt x="7313" y="16470"/>
                    <a:pt x="7772" y="16349"/>
                  </a:cubicBezTo>
                  <a:cubicBezTo>
                    <a:pt x="12609" y="15081"/>
                    <a:pt x="17613" y="14681"/>
                    <a:pt x="22583" y="14548"/>
                  </a:cubicBezTo>
                  <a:cubicBezTo>
                    <a:pt x="22891" y="14542"/>
                    <a:pt x="23199" y="14539"/>
                    <a:pt x="23507" y="14539"/>
                  </a:cubicBezTo>
                  <a:cubicBezTo>
                    <a:pt x="26735" y="14539"/>
                    <a:pt x="29963" y="14843"/>
                    <a:pt x="33191" y="15148"/>
                  </a:cubicBezTo>
                  <a:cubicBezTo>
                    <a:pt x="37694" y="15615"/>
                    <a:pt x="42197" y="16015"/>
                    <a:pt x="46700" y="16416"/>
                  </a:cubicBezTo>
                  <a:cubicBezTo>
                    <a:pt x="47467" y="16416"/>
                    <a:pt x="48235" y="16616"/>
                    <a:pt x="49002" y="16616"/>
                  </a:cubicBezTo>
                  <a:lnTo>
                    <a:pt x="68883" y="16616"/>
                  </a:lnTo>
                  <a:cubicBezTo>
                    <a:pt x="68949" y="16616"/>
                    <a:pt x="69016" y="16616"/>
                    <a:pt x="69083" y="16616"/>
                  </a:cubicBezTo>
                  <a:cubicBezTo>
                    <a:pt x="69448" y="16616"/>
                    <a:pt x="69807" y="16593"/>
                    <a:pt x="70117" y="16282"/>
                  </a:cubicBezTo>
                  <a:cubicBezTo>
                    <a:pt x="70050" y="16015"/>
                    <a:pt x="69984" y="15682"/>
                    <a:pt x="69917" y="15381"/>
                  </a:cubicBezTo>
                  <a:cubicBezTo>
                    <a:pt x="69817" y="14981"/>
                    <a:pt x="69717" y="14614"/>
                    <a:pt x="69583" y="14214"/>
                  </a:cubicBezTo>
                  <a:cubicBezTo>
                    <a:pt x="69362" y="14317"/>
                    <a:pt x="69133" y="14349"/>
                    <a:pt x="68904" y="14349"/>
                  </a:cubicBezTo>
                  <a:cubicBezTo>
                    <a:pt x="68616" y="14349"/>
                    <a:pt x="68327" y="14299"/>
                    <a:pt x="68049" y="14281"/>
                  </a:cubicBezTo>
                  <a:lnTo>
                    <a:pt x="68583" y="14281"/>
                  </a:lnTo>
                  <a:cubicBezTo>
                    <a:pt x="68694" y="14292"/>
                    <a:pt x="68805" y="14303"/>
                    <a:pt x="68915" y="14303"/>
                  </a:cubicBezTo>
                  <a:cubicBezTo>
                    <a:pt x="69135" y="14303"/>
                    <a:pt x="69350" y="14258"/>
                    <a:pt x="69550" y="14081"/>
                  </a:cubicBezTo>
                  <a:cubicBezTo>
                    <a:pt x="69150" y="13280"/>
                    <a:pt x="68716" y="12479"/>
                    <a:pt x="68449" y="11612"/>
                  </a:cubicBezTo>
                  <a:cubicBezTo>
                    <a:pt x="68015" y="10211"/>
                    <a:pt x="66681" y="9411"/>
                    <a:pt x="66147" y="8076"/>
                  </a:cubicBezTo>
                  <a:cubicBezTo>
                    <a:pt x="65814" y="7242"/>
                    <a:pt x="65447" y="6408"/>
                    <a:pt x="64713" y="5841"/>
                  </a:cubicBezTo>
                  <a:cubicBezTo>
                    <a:pt x="64380" y="5574"/>
                    <a:pt x="64013" y="5474"/>
                    <a:pt x="63579" y="5408"/>
                  </a:cubicBezTo>
                  <a:cubicBezTo>
                    <a:pt x="58942" y="4907"/>
                    <a:pt x="54339" y="4007"/>
                    <a:pt x="49736" y="3206"/>
                  </a:cubicBezTo>
                  <a:cubicBezTo>
                    <a:pt x="47201" y="2772"/>
                    <a:pt x="44699" y="2205"/>
                    <a:pt x="42164" y="1705"/>
                  </a:cubicBezTo>
                  <a:cubicBezTo>
                    <a:pt x="37060" y="738"/>
                    <a:pt x="31956" y="4"/>
                    <a:pt x="26753" y="4"/>
                  </a:cubicBezTo>
                  <a:lnTo>
                    <a:pt x="23083" y="4"/>
                  </a:lnTo>
                  <a:cubicBezTo>
                    <a:pt x="22997" y="2"/>
                    <a:pt x="22910" y="1"/>
                    <a:pt x="22824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4501550" y="3782850"/>
              <a:ext cx="1831325" cy="458825"/>
            </a:xfrm>
            <a:custGeom>
              <a:rect b="b" l="l" r="r" t="t"/>
              <a:pathLst>
                <a:path extrusionOk="0" h="18353" w="73253">
                  <a:moveTo>
                    <a:pt x="49783" y="1"/>
                  </a:moveTo>
                  <a:cubicBezTo>
                    <a:pt x="46677" y="1"/>
                    <a:pt x="43592" y="294"/>
                    <a:pt x="40529" y="694"/>
                  </a:cubicBezTo>
                  <a:cubicBezTo>
                    <a:pt x="33658" y="1628"/>
                    <a:pt x="26953" y="3296"/>
                    <a:pt x="20215" y="4697"/>
                  </a:cubicBezTo>
                  <a:cubicBezTo>
                    <a:pt x="15845" y="5597"/>
                    <a:pt x="11475" y="6364"/>
                    <a:pt x="7105" y="7098"/>
                  </a:cubicBezTo>
                  <a:cubicBezTo>
                    <a:pt x="6505" y="7165"/>
                    <a:pt x="5938" y="7232"/>
                    <a:pt x="5404" y="7565"/>
                  </a:cubicBezTo>
                  <a:cubicBezTo>
                    <a:pt x="4904" y="7966"/>
                    <a:pt x="4770" y="8599"/>
                    <a:pt x="4437" y="9133"/>
                  </a:cubicBezTo>
                  <a:cubicBezTo>
                    <a:pt x="3970" y="9934"/>
                    <a:pt x="3669" y="11034"/>
                    <a:pt x="2969" y="11535"/>
                  </a:cubicBezTo>
                  <a:cubicBezTo>
                    <a:pt x="2168" y="12135"/>
                    <a:pt x="1902" y="12836"/>
                    <a:pt x="1635" y="13636"/>
                  </a:cubicBezTo>
                  <a:cubicBezTo>
                    <a:pt x="1234" y="14737"/>
                    <a:pt x="801" y="15838"/>
                    <a:pt x="400" y="16939"/>
                  </a:cubicBezTo>
                  <a:cubicBezTo>
                    <a:pt x="512" y="17050"/>
                    <a:pt x="646" y="17093"/>
                    <a:pt x="788" y="17108"/>
                  </a:cubicBezTo>
                  <a:lnTo>
                    <a:pt x="788" y="17108"/>
                  </a:lnTo>
                  <a:cubicBezTo>
                    <a:pt x="583" y="17116"/>
                    <a:pt x="381" y="17150"/>
                    <a:pt x="200" y="17306"/>
                  </a:cubicBezTo>
                  <a:cubicBezTo>
                    <a:pt x="134" y="17539"/>
                    <a:pt x="67" y="17806"/>
                    <a:pt x="0" y="18039"/>
                  </a:cubicBezTo>
                  <a:cubicBezTo>
                    <a:pt x="289" y="18306"/>
                    <a:pt x="638" y="18351"/>
                    <a:pt x="986" y="18351"/>
                  </a:cubicBezTo>
                  <a:cubicBezTo>
                    <a:pt x="1160" y="18351"/>
                    <a:pt x="1334" y="18340"/>
                    <a:pt x="1501" y="18340"/>
                  </a:cubicBezTo>
                  <a:cubicBezTo>
                    <a:pt x="2225" y="18330"/>
                    <a:pt x="2949" y="18327"/>
                    <a:pt x="3672" y="18327"/>
                  </a:cubicBezTo>
                  <a:cubicBezTo>
                    <a:pt x="5650" y="18327"/>
                    <a:pt x="7627" y="18353"/>
                    <a:pt x="9604" y="18353"/>
                  </a:cubicBezTo>
                  <a:cubicBezTo>
                    <a:pt x="12040" y="18353"/>
                    <a:pt x="14476" y="18314"/>
                    <a:pt x="16912" y="18140"/>
                  </a:cubicBezTo>
                  <a:cubicBezTo>
                    <a:pt x="19748" y="17906"/>
                    <a:pt x="22616" y="17773"/>
                    <a:pt x="25452" y="17606"/>
                  </a:cubicBezTo>
                  <a:cubicBezTo>
                    <a:pt x="28454" y="17406"/>
                    <a:pt x="31456" y="17172"/>
                    <a:pt x="34458" y="16972"/>
                  </a:cubicBezTo>
                  <a:cubicBezTo>
                    <a:pt x="38594" y="16672"/>
                    <a:pt x="42731" y="16405"/>
                    <a:pt x="46900" y="16272"/>
                  </a:cubicBezTo>
                  <a:cubicBezTo>
                    <a:pt x="47176" y="16264"/>
                    <a:pt x="47453" y="16261"/>
                    <a:pt x="47729" y="16261"/>
                  </a:cubicBezTo>
                  <a:cubicBezTo>
                    <a:pt x="50021" y="16261"/>
                    <a:pt x="52313" y="16490"/>
                    <a:pt x="54606" y="16638"/>
                  </a:cubicBezTo>
                  <a:cubicBezTo>
                    <a:pt x="57408" y="16839"/>
                    <a:pt x="60176" y="17206"/>
                    <a:pt x="62845" y="18073"/>
                  </a:cubicBezTo>
                  <a:cubicBezTo>
                    <a:pt x="63054" y="18119"/>
                    <a:pt x="63279" y="18182"/>
                    <a:pt x="63498" y="18182"/>
                  </a:cubicBezTo>
                  <a:cubicBezTo>
                    <a:pt x="63594" y="18182"/>
                    <a:pt x="63688" y="18170"/>
                    <a:pt x="63779" y="18140"/>
                  </a:cubicBezTo>
                  <a:cubicBezTo>
                    <a:pt x="64213" y="17973"/>
                    <a:pt x="64346" y="17572"/>
                    <a:pt x="64513" y="17206"/>
                  </a:cubicBezTo>
                  <a:cubicBezTo>
                    <a:pt x="66081" y="14203"/>
                    <a:pt x="68516" y="12469"/>
                    <a:pt x="71918" y="12102"/>
                  </a:cubicBezTo>
                  <a:cubicBezTo>
                    <a:pt x="72385" y="12069"/>
                    <a:pt x="72919" y="12102"/>
                    <a:pt x="73252" y="11568"/>
                  </a:cubicBezTo>
                  <a:cubicBezTo>
                    <a:pt x="73252" y="11135"/>
                    <a:pt x="73019" y="10734"/>
                    <a:pt x="72819" y="10367"/>
                  </a:cubicBezTo>
                  <a:cubicBezTo>
                    <a:pt x="70884" y="6831"/>
                    <a:pt x="67982" y="4330"/>
                    <a:pt x="64379" y="2595"/>
                  </a:cubicBezTo>
                  <a:cubicBezTo>
                    <a:pt x="60510" y="760"/>
                    <a:pt x="56340" y="327"/>
                    <a:pt x="52137" y="60"/>
                  </a:cubicBezTo>
                  <a:cubicBezTo>
                    <a:pt x="51351" y="20"/>
                    <a:pt x="50566" y="1"/>
                    <a:pt x="49783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7130925" y="3020450"/>
              <a:ext cx="502050" cy="271450"/>
            </a:xfrm>
            <a:custGeom>
              <a:rect b="b" l="l" r="r" t="t"/>
              <a:pathLst>
                <a:path extrusionOk="0" h="10858" w="20082">
                  <a:moveTo>
                    <a:pt x="20081" y="1"/>
                  </a:moveTo>
                  <a:lnTo>
                    <a:pt x="20081" y="1"/>
                  </a:lnTo>
                  <a:cubicBezTo>
                    <a:pt x="18980" y="401"/>
                    <a:pt x="18013" y="768"/>
                    <a:pt x="17079" y="1135"/>
                  </a:cubicBezTo>
                  <a:cubicBezTo>
                    <a:pt x="14511" y="2369"/>
                    <a:pt x="11942" y="3570"/>
                    <a:pt x="9407" y="4871"/>
                  </a:cubicBezTo>
                  <a:cubicBezTo>
                    <a:pt x="6438" y="6372"/>
                    <a:pt x="3569" y="7973"/>
                    <a:pt x="834" y="9908"/>
                  </a:cubicBezTo>
                  <a:cubicBezTo>
                    <a:pt x="701" y="10308"/>
                    <a:pt x="0" y="10241"/>
                    <a:pt x="100" y="10842"/>
                  </a:cubicBezTo>
                  <a:cubicBezTo>
                    <a:pt x="148" y="10852"/>
                    <a:pt x="194" y="10857"/>
                    <a:pt x="239" y="10857"/>
                  </a:cubicBezTo>
                  <a:cubicBezTo>
                    <a:pt x="476" y="10857"/>
                    <a:pt x="677" y="10726"/>
                    <a:pt x="901" y="10642"/>
                  </a:cubicBezTo>
                  <a:cubicBezTo>
                    <a:pt x="3336" y="9808"/>
                    <a:pt x="5804" y="9107"/>
                    <a:pt x="8306" y="8507"/>
                  </a:cubicBezTo>
                  <a:cubicBezTo>
                    <a:pt x="11242" y="7806"/>
                    <a:pt x="14177" y="7206"/>
                    <a:pt x="17112" y="6706"/>
                  </a:cubicBezTo>
                  <a:cubicBezTo>
                    <a:pt x="17546" y="6605"/>
                    <a:pt x="18180" y="6772"/>
                    <a:pt x="18380" y="6105"/>
                  </a:cubicBezTo>
                  <a:cubicBezTo>
                    <a:pt x="18914" y="4104"/>
                    <a:pt x="19481" y="2136"/>
                    <a:pt x="20081" y="1"/>
                  </a:cubicBezTo>
                  <a:close/>
                </a:path>
              </a:pathLst>
            </a:custGeom>
            <a:solidFill>
              <a:srgbClr val="BEA3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7100900" y="3268125"/>
              <a:ext cx="52550" cy="37550"/>
            </a:xfrm>
            <a:custGeom>
              <a:rect b="b" l="l" r="r" t="t"/>
              <a:pathLst>
                <a:path extrusionOk="0" h="1502" w="2102">
                  <a:moveTo>
                    <a:pt x="2035" y="1"/>
                  </a:moveTo>
                  <a:lnTo>
                    <a:pt x="2035" y="1"/>
                  </a:lnTo>
                  <a:cubicBezTo>
                    <a:pt x="1335" y="434"/>
                    <a:pt x="534" y="801"/>
                    <a:pt x="0" y="1502"/>
                  </a:cubicBezTo>
                  <a:cubicBezTo>
                    <a:pt x="467" y="1402"/>
                    <a:pt x="868" y="1168"/>
                    <a:pt x="1301" y="935"/>
                  </a:cubicBezTo>
                  <a:cubicBezTo>
                    <a:pt x="1335" y="434"/>
                    <a:pt x="2102" y="535"/>
                    <a:pt x="2035" y="1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521325" y="4225350"/>
              <a:ext cx="1676225" cy="76500"/>
            </a:xfrm>
            <a:custGeom>
              <a:rect b="b" l="l" r="r" t="t"/>
              <a:pathLst>
                <a:path extrusionOk="0" h="3060" w="67049">
                  <a:moveTo>
                    <a:pt x="16332" y="1"/>
                  </a:moveTo>
                  <a:cubicBezTo>
                    <a:pt x="11897" y="1"/>
                    <a:pt x="7464" y="37"/>
                    <a:pt x="3036" y="173"/>
                  </a:cubicBezTo>
                  <a:cubicBezTo>
                    <a:pt x="2402" y="373"/>
                    <a:pt x="1768" y="339"/>
                    <a:pt x="1134" y="373"/>
                  </a:cubicBezTo>
                  <a:cubicBezTo>
                    <a:pt x="934" y="606"/>
                    <a:pt x="1034" y="840"/>
                    <a:pt x="1101" y="1073"/>
                  </a:cubicBezTo>
                  <a:cubicBezTo>
                    <a:pt x="1199" y="1489"/>
                    <a:pt x="1207" y="1815"/>
                    <a:pt x="902" y="1815"/>
                  </a:cubicBezTo>
                  <a:cubicBezTo>
                    <a:pt x="791" y="1815"/>
                    <a:pt x="639" y="1772"/>
                    <a:pt x="434" y="1674"/>
                  </a:cubicBezTo>
                  <a:cubicBezTo>
                    <a:pt x="369" y="1637"/>
                    <a:pt x="314" y="1620"/>
                    <a:pt x="268" y="1620"/>
                  </a:cubicBezTo>
                  <a:cubicBezTo>
                    <a:pt x="150" y="1620"/>
                    <a:pt x="91" y="1730"/>
                    <a:pt x="67" y="1874"/>
                  </a:cubicBezTo>
                  <a:cubicBezTo>
                    <a:pt x="0" y="2641"/>
                    <a:pt x="534" y="2841"/>
                    <a:pt x="1101" y="2941"/>
                  </a:cubicBezTo>
                  <a:cubicBezTo>
                    <a:pt x="1494" y="3016"/>
                    <a:pt x="1888" y="3060"/>
                    <a:pt x="2287" y="3060"/>
                  </a:cubicBezTo>
                  <a:cubicBezTo>
                    <a:pt x="2599" y="3060"/>
                    <a:pt x="2914" y="3033"/>
                    <a:pt x="3236" y="2975"/>
                  </a:cubicBezTo>
                  <a:cubicBezTo>
                    <a:pt x="3412" y="2816"/>
                    <a:pt x="3617" y="2778"/>
                    <a:pt x="3825" y="2778"/>
                  </a:cubicBezTo>
                  <a:cubicBezTo>
                    <a:pt x="4010" y="2778"/>
                    <a:pt x="4197" y="2808"/>
                    <a:pt x="4370" y="2808"/>
                  </a:cubicBezTo>
                  <a:lnTo>
                    <a:pt x="65380" y="2808"/>
                  </a:lnTo>
                  <a:cubicBezTo>
                    <a:pt x="66414" y="2808"/>
                    <a:pt x="66948" y="2408"/>
                    <a:pt x="67015" y="1674"/>
                  </a:cubicBezTo>
                  <a:cubicBezTo>
                    <a:pt x="67048" y="940"/>
                    <a:pt x="66548" y="473"/>
                    <a:pt x="65547" y="339"/>
                  </a:cubicBezTo>
                  <a:cubicBezTo>
                    <a:pt x="65013" y="339"/>
                    <a:pt x="64480" y="373"/>
                    <a:pt x="63979" y="373"/>
                  </a:cubicBezTo>
                  <a:cubicBezTo>
                    <a:pt x="62650" y="355"/>
                    <a:pt x="61323" y="349"/>
                    <a:pt x="59996" y="349"/>
                  </a:cubicBezTo>
                  <a:cubicBezTo>
                    <a:pt x="57275" y="349"/>
                    <a:pt x="54558" y="374"/>
                    <a:pt x="51840" y="374"/>
                  </a:cubicBezTo>
                  <a:cubicBezTo>
                    <a:pt x="48562" y="374"/>
                    <a:pt x="45283" y="337"/>
                    <a:pt x="41997" y="173"/>
                  </a:cubicBezTo>
                  <a:cubicBezTo>
                    <a:pt x="41776" y="246"/>
                    <a:pt x="41534" y="269"/>
                    <a:pt x="41294" y="269"/>
                  </a:cubicBezTo>
                  <a:cubicBezTo>
                    <a:pt x="41101" y="269"/>
                    <a:pt x="40908" y="254"/>
                    <a:pt x="40729" y="239"/>
                  </a:cubicBezTo>
                  <a:cubicBezTo>
                    <a:pt x="39095" y="106"/>
                    <a:pt x="37427" y="39"/>
                    <a:pt x="35792" y="39"/>
                  </a:cubicBezTo>
                  <a:cubicBezTo>
                    <a:pt x="34481" y="47"/>
                    <a:pt x="33169" y="50"/>
                    <a:pt x="31856" y="50"/>
                  </a:cubicBezTo>
                  <a:cubicBezTo>
                    <a:pt x="26685" y="50"/>
                    <a:pt x="21508" y="1"/>
                    <a:pt x="16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4464025" y="4225475"/>
              <a:ext cx="1682875" cy="79250"/>
            </a:xfrm>
            <a:custGeom>
              <a:rect b="b" l="l" r="r" t="t"/>
              <a:pathLst>
                <a:path extrusionOk="0" h="3170" w="67315">
                  <a:moveTo>
                    <a:pt x="62178" y="1"/>
                  </a:moveTo>
                  <a:cubicBezTo>
                    <a:pt x="50403" y="34"/>
                    <a:pt x="38628" y="34"/>
                    <a:pt x="26853" y="34"/>
                  </a:cubicBezTo>
                  <a:cubicBezTo>
                    <a:pt x="25518" y="34"/>
                    <a:pt x="24184" y="101"/>
                    <a:pt x="22850" y="101"/>
                  </a:cubicBezTo>
                  <a:cubicBezTo>
                    <a:pt x="21837" y="125"/>
                    <a:pt x="20807" y="248"/>
                    <a:pt x="19785" y="248"/>
                  </a:cubicBezTo>
                  <a:cubicBezTo>
                    <a:pt x="19359" y="248"/>
                    <a:pt x="18935" y="227"/>
                    <a:pt x="18513" y="168"/>
                  </a:cubicBezTo>
                  <a:cubicBezTo>
                    <a:pt x="18157" y="168"/>
                    <a:pt x="17802" y="153"/>
                    <a:pt x="17446" y="153"/>
                  </a:cubicBezTo>
                  <a:cubicBezTo>
                    <a:pt x="17268" y="153"/>
                    <a:pt x="17090" y="157"/>
                    <a:pt x="16912" y="168"/>
                  </a:cubicBezTo>
                  <a:cubicBezTo>
                    <a:pt x="14574" y="335"/>
                    <a:pt x="12235" y="377"/>
                    <a:pt x="9897" y="377"/>
                  </a:cubicBezTo>
                  <a:cubicBezTo>
                    <a:pt x="7461" y="377"/>
                    <a:pt x="5025" y="331"/>
                    <a:pt x="2589" y="331"/>
                  </a:cubicBezTo>
                  <a:cubicBezTo>
                    <a:pt x="2226" y="331"/>
                    <a:pt x="1864" y="332"/>
                    <a:pt x="1501" y="334"/>
                  </a:cubicBezTo>
                  <a:cubicBezTo>
                    <a:pt x="901" y="368"/>
                    <a:pt x="400" y="535"/>
                    <a:pt x="167" y="1168"/>
                  </a:cubicBezTo>
                  <a:cubicBezTo>
                    <a:pt x="0" y="1635"/>
                    <a:pt x="100" y="2036"/>
                    <a:pt x="400" y="2403"/>
                  </a:cubicBezTo>
                  <a:cubicBezTo>
                    <a:pt x="718" y="2778"/>
                    <a:pt x="1137" y="2804"/>
                    <a:pt x="1568" y="2804"/>
                  </a:cubicBezTo>
                  <a:cubicBezTo>
                    <a:pt x="1635" y="2804"/>
                    <a:pt x="1701" y="2803"/>
                    <a:pt x="1768" y="2803"/>
                  </a:cubicBezTo>
                  <a:lnTo>
                    <a:pt x="61944" y="2803"/>
                  </a:lnTo>
                  <a:cubicBezTo>
                    <a:pt x="62111" y="2803"/>
                    <a:pt x="62283" y="2778"/>
                    <a:pt x="62444" y="2778"/>
                  </a:cubicBezTo>
                  <a:cubicBezTo>
                    <a:pt x="62703" y="2778"/>
                    <a:pt x="62935" y="2841"/>
                    <a:pt x="63078" y="3170"/>
                  </a:cubicBezTo>
                  <a:cubicBezTo>
                    <a:pt x="63586" y="3038"/>
                    <a:pt x="64105" y="3023"/>
                    <a:pt x="64622" y="3023"/>
                  </a:cubicBezTo>
                  <a:cubicBezTo>
                    <a:pt x="64774" y="3023"/>
                    <a:pt x="64927" y="3024"/>
                    <a:pt x="65079" y="3024"/>
                  </a:cubicBezTo>
                  <a:cubicBezTo>
                    <a:pt x="65325" y="3024"/>
                    <a:pt x="65571" y="3021"/>
                    <a:pt x="65814" y="3003"/>
                  </a:cubicBezTo>
                  <a:cubicBezTo>
                    <a:pt x="66481" y="2936"/>
                    <a:pt x="66915" y="2603"/>
                    <a:pt x="67148" y="1969"/>
                  </a:cubicBezTo>
                  <a:cubicBezTo>
                    <a:pt x="67315" y="1469"/>
                    <a:pt x="67181" y="1002"/>
                    <a:pt x="66681" y="701"/>
                  </a:cubicBezTo>
                  <a:cubicBezTo>
                    <a:pt x="66617" y="683"/>
                    <a:pt x="66561" y="675"/>
                    <a:pt x="66512" y="675"/>
                  </a:cubicBezTo>
                  <a:cubicBezTo>
                    <a:pt x="66202" y="675"/>
                    <a:pt x="66158" y="1005"/>
                    <a:pt x="66014" y="1235"/>
                  </a:cubicBezTo>
                  <a:cubicBezTo>
                    <a:pt x="65900" y="1434"/>
                    <a:pt x="65835" y="1731"/>
                    <a:pt x="65590" y="1731"/>
                  </a:cubicBezTo>
                  <a:cubicBezTo>
                    <a:pt x="65548" y="1731"/>
                    <a:pt x="65501" y="1722"/>
                    <a:pt x="65447" y="1702"/>
                  </a:cubicBezTo>
                  <a:cubicBezTo>
                    <a:pt x="65113" y="1569"/>
                    <a:pt x="65280" y="1235"/>
                    <a:pt x="65313" y="968"/>
                  </a:cubicBezTo>
                  <a:cubicBezTo>
                    <a:pt x="65347" y="768"/>
                    <a:pt x="65447" y="568"/>
                    <a:pt x="65280" y="368"/>
                  </a:cubicBezTo>
                  <a:cubicBezTo>
                    <a:pt x="65047" y="301"/>
                    <a:pt x="64813" y="234"/>
                    <a:pt x="64580" y="168"/>
                  </a:cubicBezTo>
                  <a:cubicBezTo>
                    <a:pt x="64453" y="183"/>
                    <a:pt x="64328" y="190"/>
                    <a:pt x="64202" y="190"/>
                  </a:cubicBezTo>
                  <a:cubicBezTo>
                    <a:pt x="63535" y="190"/>
                    <a:pt x="62880" y="1"/>
                    <a:pt x="62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6086850" y="4076200"/>
              <a:ext cx="473675" cy="203425"/>
            </a:xfrm>
            <a:custGeom>
              <a:rect b="b" l="l" r="r" t="t"/>
              <a:pathLst>
                <a:path extrusionOk="0" h="8137" w="18947">
                  <a:moveTo>
                    <a:pt x="9707" y="1"/>
                  </a:moveTo>
                  <a:cubicBezTo>
                    <a:pt x="8173" y="101"/>
                    <a:pt x="6638" y="335"/>
                    <a:pt x="5204" y="1002"/>
                  </a:cubicBezTo>
                  <a:cubicBezTo>
                    <a:pt x="2902" y="2136"/>
                    <a:pt x="1434" y="4037"/>
                    <a:pt x="367" y="6339"/>
                  </a:cubicBezTo>
                  <a:cubicBezTo>
                    <a:pt x="267" y="6639"/>
                    <a:pt x="167" y="6906"/>
                    <a:pt x="100" y="7206"/>
                  </a:cubicBezTo>
                  <a:cubicBezTo>
                    <a:pt x="0" y="7573"/>
                    <a:pt x="67" y="7907"/>
                    <a:pt x="434" y="8073"/>
                  </a:cubicBezTo>
                  <a:cubicBezTo>
                    <a:pt x="508" y="8104"/>
                    <a:pt x="575" y="8118"/>
                    <a:pt x="636" y="8118"/>
                  </a:cubicBezTo>
                  <a:cubicBezTo>
                    <a:pt x="906" y="8118"/>
                    <a:pt x="1059" y="7851"/>
                    <a:pt x="1168" y="7606"/>
                  </a:cubicBezTo>
                  <a:cubicBezTo>
                    <a:pt x="1301" y="7306"/>
                    <a:pt x="1434" y="6973"/>
                    <a:pt x="1568" y="6672"/>
                  </a:cubicBezTo>
                  <a:cubicBezTo>
                    <a:pt x="2949" y="3126"/>
                    <a:pt x="6043" y="1184"/>
                    <a:pt x="9442" y="1184"/>
                  </a:cubicBezTo>
                  <a:cubicBezTo>
                    <a:pt x="10231" y="1184"/>
                    <a:pt x="11037" y="1288"/>
                    <a:pt x="11842" y="1502"/>
                  </a:cubicBezTo>
                  <a:cubicBezTo>
                    <a:pt x="14911" y="2303"/>
                    <a:pt x="16612" y="4671"/>
                    <a:pt x="17613" y="7573"/>
                  </a:cubicBezTo>
                  <a:cubicBezTo>
                    <a:pt x="17793" y="7805"/>
                    <a:pt x="17934" y="8137"/>
                    <a:pt x="18219" y="8137"/>
                  </a:cubicBezTo>
                  <a:cubicBezTo>
                    <a:pt x="18303" y="8137"/>
                    <a:pt x="18400" y="8108"/>
                    <a:pt x="18513" y="8040"/>
                  </a:cubicBezTo>
                  <a:cubicBezTo>
                    <a:pt x="18947" y="7773"/>
                    <a:pt x="18847" y="7340"/>
                    <a:pt x="18680" y="6973"/>
                  </a:cubicBezTo>
                  <a:cubicBezTo>
                    <a:pt x="18613" y="6772"/>
                    <a:pt x="18580" y="6572"/>
                    <a:pt x="18513" y="6372"/>
                  </a:cubicBezTo>
                  <a:cubicBezTo>
                    <a:pt x="17246" y="3870"/>
                    <a:pt x="15578" y="1736"/>
                    <a:pt x="12943" y="568"/>
                  </a:cubicBezTo>
                  <a:cubicBezTo>
                    <a:pt x="12809" y="535"/>
                    <a:pt x="12676" y="501"/>
                    <a:pt x="12542" y="501"/>
                  </a:cubicBezTo>
                  <a:cubicBezTo>
                    <a:pt x="12242" y="401"/>
                    <a:pt x="11942" y="301"/>
                    <a:pt x="11642" y="201"/>
                  </a:cubicBezTo>
                  <a:cubicBezTo>
                    <a:pt x="11275" y="201"/>
                    <a:pt x="10875" y="168"/>
                    <a:pt x="10508" y="134"/>
                  </a:cubicBezTo>
                  <a:cubicBezTo>
                    <a:pt x="10369" y="134"/>
                    <a:pt x="10238" y="156"/>
                    <a:pt x="10113" y="156"/>
                  </a:cubicBezTo>
                  <a:cubicBezTo>
                    <a:pt x="9968" y="156"/>
                    <a:pt x="9833" y="127"/>
                    <a:pt x="97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6979150" y="3826875"/>
              <a:ext cx="98425" cy="5025"/>
            </a:xfrm>
            <a:custGeom>
              <a:rect b="b" l="l" r="r" t="t"/>
              <a:pathLst>
                <a:path extrusionOk="0" h="201" w="3937">
                  <a:moveTo>
                    <a:pt x="1981" y="0"/>
                  </a:moveTo>
                  <a:cubicBezTo>
                    <a:pt x="1326" y="0"/>
                    <a:pt x="667" y="67"/>
                    <a:pt x="0" y="200"/>
                  </a:cubicBezTo>
                  <a:lnTo>
                    <a:pt x="3936" y="200"/>
                  </a:lnTo>
                  <a:cubicBezTo>
                    <a:pt x="3286" y="67"/>
                    <a:pt x="2635" y="0"/>
                    <a:pt x="1981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5780800" y="3867675"/>
              <a:ext cx="252700" cy="322800"/>
            </a:xfrm>
            <a:custGeom>
              <a:rect b="b" l="l" r="r" t="t"/>
              <a:pathLst>
                <a:path extrusionOk="0" h="12912" w="10108">
                  <a:moveTo>
                    <a:pt x="796" y="1"/>
                  </a:moveTo>
                  <a:cubicBezTo>
                    <a:pt x="675" y="1"/>
                    <a:pt x="555" y="1"/>
                    <a:pt x="434" y="3"/>
                  </a:cubicBezTo>
                  <a:cubicBezTo>
                    <a:pt x="334" y="3"/>
                    <a:pt x="234" y="36"/>
                    <a:pt x="167" y="136"/>
                  </a:cubicBezTo>
                  <a:cubicBezTo>
                    <a:pt x="167" y="1270"/>
                    <a:pt x="167" y="2438"/>
                    <a:pt x="167" y="3605"/>
                  </a:cubicBezTo>
                  <a:cubicBezTo>
                    <a:pt x="0" y="3805"/>
                    <a:pt x="0" y="3972"/>
                    <a:pt x="167" y="4172"/>
                  </a:cubicBezTo>
                  <a:cubicBezTo>
                    <a:pt x="200" y="4306"/>
                    <a:pt x="200" y="4439"/>
                    <a:pt x="200" y="4606"/>
                  </a:cubicBezTo>
                  <a:cubicBezTo>
                    <a:pt x="400" y="5507"/>
                    <a:pt x="133" y="6474"/>
                    <a:pt x="300" y="7375"/>
                  </a:cubicBezTo>
                  <a:cubicBezTo>
                    <a:pt x="300" y="8309"/>
                    <a:pt x="334" y="9243"/>
                    <a:pt x="334" y="10177"/>
                  </a:cubicBezTo>
                  <a:cubicBezTo>
                    <a:pt x="200" y="10377"/>
                    <a:pt x="200" y="10544"/>
                    <a:pt x="334" y="10744"/>
                  </a:cubicBezTo>
                  <a:cubicBezTo>
                    <a:pt x="434" y="11144"/>
                    <a:pt x="234" y="11578"/>
                    <a:pt x="467" y="11978"/>
                  </a:cubicBezTo>
                  <a:cubicBezTo>
                    <a:pt x="1234" y="11678"/>
                    <a:pt x="1801" y="11077"/>
                    <a:pt x="2535" y="10910"/>
                  </a:cubicBezTo>
                  <a:cubicBezTo>
                    <a:pt x="2802" y="10810"/>
                    <a:pt x="3036" y="10777"/>
                    <a:pt x="3269" y="10610"/>
                  </a:cubicBezTo>
                  <a:cubicBezTo>
                    <a:pt x="4361" y="9975"/>
                    <a:pt x="4728" y="9626"/>
                    <a:pt x="5064" y="9626"/>
                  </a:cubicBezTo>
                  <a:cubicBezTo>
                    <a:pt x="5414" y="9626"/>
                    <a:pt x="5730" y="10008"/>
                    <a:pt x="6805" y="10844"/>
                  </a:cubicBezTo>
                  <a:cubicBezTo>
                    <a:pt x="6905" y="10910"/>
                    <a:pt x="6972" y="11011"/>
                    <a:pt x="7072" y="11077"/>
                  </a:cubicBezTo>
                  <a:cubicBezTo>
                    <a:pt x="7405" y="11311"/>
                    <a:pt x="7772" y="11544"/>
                    <a:pt x="8173" y="11644"/>
                  </a:cubicBezTo>
                  <a:cubicBezTo>
                    <a:pt x="8673" y="12045"/>
                    <a:pt x="9207" y="12412"/>
                    <a:pt x="9874" y="12912"/>
                  </a:cubicBezTo>
                  <a:cubicBezTo>
                    <a:pt x="9940" y="9042"/>
                    <a:pt x="10007" y="5407"/>
                    <a:pt x="10074" y="1771"/>
                  </a:cubicBezTo>
                  <a:cubicBezTo>
                    <a:pt x="10107" y="1671"/>
                    <a:pt x="10107" y="1570"/>
                    <a:pt x="10007" y="1470"/>
                  </a:cubicBezTo>
                  <a:cubicBezTo>
                    <a:pt x="9707" y="1237"/>
                    <a:pt x="9340" y="1170"/>
                    <a:pt x="8973" y="1103"/>
                  </a:cubicBezTo>
                  <a:cubicBezTo>
                    <a:pt x="6320" y="368"/>
                    <a:pt x="3575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6040975" y="4100925"/>
              <a:ext cx="561250" cy="235500"/>
            </a:xfrm>
            <a:custGeom>
              <a:rect b="b" l="l" r="r" t="t"/>
              <a:pathLst>
                <a:path extrusionOk="0" h="9420" w="22450">
                  <a:moveTo>
                    <a:pt x="11467" y="0"/>
                  </a:moveTo>
                  <a:cubicBezTo>
                    <a:pt x="11294" y="0"/>
                    <a:pt x="11119" y="5"/>
                    <a:pt x="10942" y="13"/>
                  </a:cubicBezTo>
                  <a:cubicBezTo>
                    <a:pt x="7639" y="179"/>
                    <a:pt x="5271" y="1747"/>
                    <a:pt x="3636" y="4549"/>
                  </a:cubicBezTo>
                  <a:cubicBezTo>
                    <a:pt x="3470" y="4883"/>
                    <a:pt x="3236" y="5250"/>
                    <a:pt x="3403" y="5683"/>
                  </a:cubicBezTo>
                  <a:cubicBezTo>
                    <a:pt x="3837" y="6017"/>
                    <a:pt x="4103" y="6417"/>
                    <a:pt x="3837" y="6951"/>
                  </a:cubicBezTo>
                  <a:cubicBezTo>
                    <a:pt x="3615" y="7458"/>
                    <a:pt x="3213" y="7754"/>
                    <a:pt x="2630" y="7754"/>
                  </a:cubicBezTo>
                  <a:cubicBezTo>
                    <a:pt x="2599" y="7754"/>
                    <a:pt x="2568" y="7753"/>
                    <a:pt x="2536" y="7752"/>
                  </a:cubicBezTo>
                  <a:cubicBezTo>
                    <a:pt x="2324" y="7740"/>
                    <a:pt x="2117" y="7737"/>
                    <a:pt x="1910" y="7737"/>
                  </a:cubicBezTo>
                  <a:cubicBezTo>
                    <a:pt x="1498" y="7737"/>
                    <a:pt x="1090" y="7752"/>
                    <a:pt x="668" y="7752"/>
                  </a:cubicBezTo>
                  <a:cubicBezTo>
                    <a:pt x="367" y="7752"/>
                    <a:pt x="67" y="7752"/>
                    <a:pt x="0" y="8152"/>
                  </a:cubicBezTo>
                  <a:cubicBezTo>
                    <a:pt x="201" y="9086"/>
                    <a:pt x="868" y="9419"/>
                    <a:pt x="1702" y="9419"/>
                  </a:cubicBezTo>
                  <a:lnTo>
                    <a:pt x="20715" y="9419"/>
                  </a:lnTo>
                  <a:cubicBezTo>
                    <a:pt x="21649" y="9419"/>
                    <a:pt x="22283" y="8952"/>
                    <a:pt x="22450" y="7952"/>
                  </a:cubicBezTo>
                  <a:cubicBezTo>
                    <a:pt x="22207" y="7769"/>
                    <a:pt x="21942" y="7725"/>
                    <a:pt x="21673" y="7725"/>
                  </a:cubicBezTo>
                  <a:cubicBezTo>
                    <a:pt x="21424" y="7725"/>
                    <a:pt x="21171" y="7763"/>
                    <a:pt x="20926" y="7763"/>
                  </a:cubicBezTo>
                  <a:cubicBezTo>
                    <a:pt x="20855" y="7763"/>
                    <a:pt x="20785" y="7760"/>
                    <a:pt x="20715" y="7752"/>
                  </a:cubicBezTo>
                  <a:cubicBezTo>
                    <a:pt x="20048" y="7651"/>
                    <a:pt x="19281" y="7618"/>
                    <a:pt x="19448" y="6584"/>
                  </a:cubicBezTo>
                  <a:cubicBezTo>
                    <a:pt x="19648" y="6317"/>
                    <a:pt x="19548" y="6050"/>
                    <a:pt x="19448" y="5783"/>
                  </a:cubicBezTo>
                  <a:cubicBezTo>
                    <a:pt x="18747" y="4282"/>
                    <a:pt x="17947" y="2881"/>
                    <a:pt x="16646" y="1814"/>
                  </a:cubicBezTo>
                  <a:cubicBezTo>
                    <a:pt x="15114" y="527"/>
                    <a:pt x="13414" y="0"/>
                    <a:pt x="11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6597200" y="4183575"/>
              <a:ext cx="974050" cy="50725"/>
            </a:xfrm>
            <a:custGeom>
              <a:rect b="b" l="l" r="r" t="t"/>
              <a:pathLst>
                <a:path extrusionOk="0" h="2029" w="38962">
                  <a:moveTo>
                    <a:pt x="15286" y="1"/>
                  </a:moveTo>
                  <a:cubicBezTo>
                    <a:pt x="13709" y="1"/>
                    <a:pt x="12128" y="53"/>
                    <a:pt x="10542" y="176"/>
                  </a:cubicBezTo>
                  <a:cubicBezTo>
                    <a:pt x="7006" y="443"/>
                    <a:pt x="3436" y="876"/>
                    <a:pt x="1" y="1844"/>
                  </a:cubicBezTo>
                  <a:cubicBezTo>
                    <a:pt x="153" y="1996"/>
                    <a:pt x="327" y="2029"/>
                    <a:pt x="499" y="2029"/>
                  </a:cubicBezTo>
                  <a:cubicBezTo>
                    <a:pt x="627" y="2029"/>
                    <a:pt x="754" y="2010"/>
                    <a:pt x="868" y="2010"/>
                  </a:cubicBezTo>
                  <a:lnTo>
                    <a:pt x="37894" y="2010"/>
                  </a:lnTo>
                  <a:cubicBezTo>
                    <a:pt x="38052" y="2010"/>
                    <a:pt x="38215" y="2029"/>
                    <a:pt x="38374" y="2029"/>
                  </a:cubicBezTo>
                  <a:cubicBezTo>
                    <a:pt x="38586" y="2029"/>
                    <a:pt x="38790" y="1996"/>
                    <a:pt x="38962" y="1844"/>
                  </a:cubicBezTo>
                  <a:cubicBezTo>
                    <a:pt x="35926" y="1577"/>
                    <a:pt x="32857" y="1310"/>
                    <a:pt x="29789" y="976"/>
                  </a:cubicBezTo>
                  <a:cubicBezTo>
                    <a:pt x="24955" y="498"/>
                    <a:pt x="20139" y="1"/>
                    <a:pt x="15286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4926850" y="4182950"/>
              <a:ext cx="1151675" cy="51350"/>
            </a:xfrm>
            <a:custGeom>
              <a:rect b="b" l="l" r="r" t="t"/>
              <a:pathLst>
                <a:path extrusionOk="0" h="2054" w="46067">
                  <a:moveTo>
                    <a:pt x="31628" y="0"/>
                  </a:moveTo>
                  <a:cubicBezTo>
                    <a:pt x="30815" y="0"/>
                    <a:pt x="30001" y="12"/>
                    <a:pt x="29188" y="34"/>
                  </a:cubicBezTo>
                  <a:cubicBezTo>
                    <a:pt x="19448" y="268"/>
                    <a:pt x="9741" y="1335"/>
                    <a:pt x="0" y="1869"/>
                  </a:cubicBezTo>
                  <a:cubicBezTo>
                    <a:pt x="153" y="2021"/>
                    <a:pt x="338" y="2054"/>
                    <a:pt x="531" y="2054"/>
                  </a:cubicBezTo>
                  <a:cubicBezTo>
                    <a:pt x="676" y="2054"/>
                    <a:pt x="825" y="2035"/>
                    <a:pt x="968" y="2035"/>
                  </a:cubicBezTo>
                  <a:lnTo>
                    <a:pt x="45199" y="2035"/>
                  </a:lnTo>
                  <a:cubicBezTo>
                    <a:pt x="45328" y="2035"/>
                    <a:pt x="45463" y="2054"/>
                    <a:pt x="45593" y="2054"/>
                  </a:cubicBezTo>
                  <a:cubicBezTo>
                    <a:pt x="45767" y="2054"/>
                    <a:pt x="45933" y="2021"/>
                    <a:pt x="46067" y="1869"/>
                  </a:cubicBezTo>
                  <a:cubicBezTo>
                    <a:pt x="45433" y="1669"/>
                    <a:pt x="44766" y="1435"/>
                    <a:pt x="44098" y="1268"/>
                  </a:cubicBezTo>
                  <a:cubicBezTo>
                    <a:pt x="39992" y="319"/>
                    <a:pt x="35816" y="0"/>
                    <a:pt x="31628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5789125" y="3848550"/>
              <a:ext cx="254375" cy="58400"/>
            </a:xfrm>
            <a:custGeom>
              <a:rect b="b" l="l" r="r" t="t"/>
              <a:pathLst>
                <a:path extrusionOk="0" h="2336" w="10175">
                  <a:moveTo>
                    <a:pt x="1902" y="67"/>
                  </a:moveTo>
                  <a:cubicBezTo>
                    <a:pt x="1168" y="101"/>
                    <a:pt x="368" y="0"/>
                    <a:pt x="1" y="868"/>
                  </a:cubicBezTo>
                  <a:cubicBezTo>
                    <a:pt x="81" y="1048"/>
                    <a:pt x="197" y="1084"/>
                    <a:pt x="334" y="1084"/>
                  </a:cubicBezTo>
                  <a:cubicBezTo>
                    <a:pt x="426" y="1084"/>
                    <a:pt x="528" y="1068"/>
                    <a:pt x="634" y="1068"/>
                  </a:cubicBezTo>
                  <a:cubicBezTo>
                    <a:pt x="927" y="1056"/>
                    <a:pt x="1220" y="1048"/>
                    <a:pt x="1513" y="1048"/>
                  </a:cubicBezTo>
                  <a:cubicBezTo>
                    <a:pt x="2021" y="1048"/>
                    <a:pt x="2529" y="1071"/>
                    <a:pt x="3036" y="1135"/>
                  </a:cubicBezTo>
                  <a:cubicBezTo>
                    <a:pt x="5271" y="1368"/>
                    <a:pt x="7506" y="1802"/>
                    <a:pt x="9708" y="2335"/>
                  </a:cubicBezTo>
                  <a:cubicBezTo>
                    <a:pt x="10175" y="2102"/>
                    <a:pt x="10141" y="1802"/>
                    <a:pt x="9908" y="1435"/>
                  </a:cubicBezTo>
                  <a:cubicBezTo>
                    <a:pt x="7306" y="568"/>
                    <a:pt x="4604" y="201"/>
                    <a:pt x="1902" y="67"/>
                  </a:cubicBezTo>
                  <a:close/>
                </a:path>
              </a:pathLst>
            </a:custGeom>
            <a:solidFill>
              <a:srgbClr val="986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6568850" y="3883300"/>
              <a:ext cx="1288450" cy="137775"/>
            </a:xfrm>
            <a:custGeom>
              <a:rect b="b" l="l" r="r" t="t"/>
              <a:pathLst>
                <a:path extrusionOk="0" h="5511" w="51538">
                  <a:moveTo>
                    <a:pt x="18760" y="0"/>
                  </a:moveTo>
                  <a:cubicBezTo>
                    <a:pt x="13883" y="0"/>
                    <a:pt x="9161" y="929"/>
                    <a:pt x="4570" y="2647"/>
                  </a:cubicBezTo>
                  <a:cubicBezTo>
                    <a:pt x="3003" y="3214"/>
                    <a:pt x="1435" y="3881"/>
                    <a:pt x="1" y="4815"/>
                  </a:cubicBezTo>
                  <a:cubicBezTo>
                    <a:pt x="1535" y="4281"/>
                    <a:pt x="3003" y="3681"/>
                    <a:pt x="4537" y="3180"/>
                  </a:cubicBezTo>
                  <a:cubicBezTo>
                    <a:pt x="8573" y="1813"/>
                    <a:pt x="12676" y="912"/>
                    <a:pt x="16979" y="745"/>
                  </a:cubicBezTo>
                  <a:cubicBezTo>
                    <a:pt x="17444" y="731"/>
                    <a:pt x="17909" y="725"/>
                    <a:pt x="18373" y="725"/>
                  </a:cubicBezTo>
                  <a:cubicBezTo>
                    <a:pt x="22366" y="725"/>
                    <a:pt x="26314" y="1218"/>
                    <a:pt x="30289" y="1846"/>
                  </a:cubicBezTo>
                  <a:cubicBezTo>
                    <a:pt x="36226" y="2780"/>
                    <a:pt x="42164" y="3948"/>
                    <a:pt x="48102" y="5015"/>
                  </a:cubicBezTo>
                  <a:cubicBezTo>
                    <a:pt x="49069" y="5214"/>
                    <a:pt x="50012" y="5510"/>
                    <a:pt x="51014" y="5510"/>
                  </a:cubicBezTo>
                  <a:cubicBezTo>
                    <a:pt x="51186" y="5510"/>
                    <a:pt x="51361" y="5502"/>
                    <a:pt x="51537" y="5482"/>
                  </a:cubicBezTo>
                  <a:cubicBezTo>
                    <a:pt x="48502" y="4782"/>
                    <a:pt x="45466" y="4048"/>
                    <a:pt x="42397" y="3414"/>
                  </a:cubicBezTo>
                  <a:cubicBezTo>
                    <a:pt x="39062" y="2713"/>
                    <a:pt x="35693" y="2080"/>
                    <a:pt x="32324" y="1446"/>
                  </a:cubicBezTo>
                  <a:cubicBezTo>
                    <a:pt x="28454" y="712"/>
                    <a:pt x="24551" y="245"/>
                    <a:pt x="20615" y="45"/>
                  </a:cubicBezTo>
                  <a:cubicBezTo>
                    <a:pt x="19994" y="15"/>
                    <a:pt x="19376" y="0"/>
                    <a:pt x="1876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6568025" y="3982950"/>
              <a:ext cx="803925" cy="105800"/>
            </a:xfrm>
            <a:custGeom>
              <a:rect b="b" l="l" r="r" t="t"/>
              <a:pathLst>
                <a:path extrusionOk="0" h="4232" w="32157">
                  <a:moveTo>
                    <a:pt x="18432" y="0"/>
                  </a:moveTo>
                  <a:cubicBezTo>
                    <a:pt x="12165" y="0"/>
                    <a:pt x="6004" y="1171"/>
                    <a:pt x="0" y="4231"/>
                  </a:cubicBezTo>
                  <a:cubicBezTo>
                    <a:pt x="6421" y="1536"/>
                    <a:pt x="12993" y="477"/>
                    <a:pt x="19656" y="477"/>
                  </a:cubicBezTo>
                  <a:cubicBezTo>
                    <a:pt x="23793" y="477"/>
                    <a:pt x="27965" y="885"/>
                    <a:pt x="32156" y="1563"/>
                  </a:cubicBezTo>
                  <a:cubicBezTo>
                    <a:pt x="27540" y="611"/>
                    <a:pt x="22958" y="0"/>
                    <a:pt x="18432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6658075" y="4079275"/>
              <a:ext cx="633825" cy="61175"/>
            </a:xfrm>
            <a:custGeom>
              <a:rect b="b" l="l" r="r" t="t"/>
              <a:pathLst>
                <a:path extrusionOk="0" h="2447" w="25353">
                  <a:moveTo>
                    <a:pt x="13349" y="1"/>
                  </a:moveTo>
                  <a:cubicBezTo>
                    <a:pt x="8869" y="1"/>
                    <a:pt x="4416" y="663"/>
                    <a:pt x="1" y="2446"/>
                  </a:cubicBezTo>
                  <a:cubicBezTo>
                    <a:pt x="4691" y="970"/>
                    <a:pt x="9412" y="426"/>
                    <a:pt x="14154" y="426"/>
                  </a:cubicBezTo>
                  <a:cubicBezTo>
                    <a:pt x="17876" y="426"/>
                    <a:pt x="21611" y="761"/>
                    <a:pt x="25352" y="1246"/>
                  </a:cubicBezTo>
                  <a:cubicBezTo>
                    <a:pt x="21334" y="524"/>
                    <a:pt x="17331" y="1"/>
                    <a:pt x="13349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4968550" y="3846625"/>
              <a:ext cx="867300" cy="134550"/>
            </a:xfrm>
            <a:custGeom>
              <a:rect b="b" l="l" r="r" t="t"/>
              <a:pathLst>
                <a:path extrusionOk="0" h="5382" w="34692">
                  <a:moveTo>
                    <a:pt x="34175" y="0"/>
                  </a:moveTo>
                  <a:cubicBezTo>
                    <a:pt x="34052" y="0"/>
                    <a:pt x="33924" y="11"/>
                    <a:pt x="33791" y="11"/>
                  </a:cubicBezTo>
                  <a:cubicBezTo>
                    <a:pt x="30689" y="11"/>
                    <a:pt x="27620" y="11"/>
                    <a:pt x="24518" y="344"/>
                  </a:cubicBezTo>
                  <a:cubicBezTo>
                    <a:pt x="21516" y="645"/>
                    <a:pt x="18547" y="1078"/>
                    <a:pt x="15611" y="1612"/>
                  </a:cubicBezTo>
                  <a:cubicBezTo>
                    <a:pt x="12042" y="2246"/>
                    <a:pt x="8540" y="3180"/>
                    <a:pt x="5004" y="3980"/>
                  </a:cubicBezTo>
                  <a:cubicBezTo>
                    <a:pt x="3336" y="4347"/>
                    <a:pt x="1668" y="4814"/>
                    <a:pt x="0" y="5248"/>
                  </a:cubicBezTo>
                  <a:cubicBezTo>
                    <a:pt x="134" y="5337"/>
                    <a:pt x="267" y="5381"/>
                    <a:pt x="391" y="5381"/>
                  </a:cubicBezTo>
                  <a:cubicBezTo>
                    <a:pt x="452" y="5381"/>
                    <a:pt x="512" y="5370"/>
                    <a:pt x="567" y="5348"/>
                  </a:cubicBezTo>
                  <a:cubicBezTo>
                    <a:pt x="6471" y="3947"/>
                    <a:pt x="12376" y="2679"/>
                    <a:pt x="18380" y="1812"/>
                  </a:cubicBezTo>
                  <a:cubicBezTo>
                    <a:pt x="22333" y="1227"/>
                    <a:pt x="26309" y="945"/>
                    <a:pt x="30288" y="945"/>
                  </a:cubicBezTo>
                  <a:cubicBezTo>
                    <a:pt x="31078" y="945"/>
                    <a:pt x="31867" y="956"/>
                    <a:pt x="32657" y="978"/>
                  </a:cubicBezTo>
                  <a:cubicBezTo>
                    <a:pt x="32724" y="945"/>
                    <a:pt x="32790" y="945"/>
                    <a:pt x="32824" y="945"/>
                  </a:cubicBezTo>
                  <a:cubicBezTo>
                    <a:pt x="33391" y="544"/>
                    <a:pt x="34125" y="544"/>
                    <a:pt x="34692" y="144"/>
                  </a:cubicBezTo>
                  <a:cubicBezTo>
                    <a:pt x="34531" y="24"/>
                    <a:pt x="34359" y="0"/>
                    <a:pt x="34175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5132000" y="4031975"/>
              <a:ext cx="656850" cy="60100"/>
            </a:xfrm>
            <a:custGeom>
              <a:rect b="b" l="l" r="r" t="t"/>
              <a:pathLst>
                <a:path extrusionOk="0" h="2404" w="26274">
                  <a:moveTo>
                    <a:pt x="21650" y="0"/>
                  </a:moveTo>
                  <a:cubicBezTo>
                    <a:pt x="19355" y="0"/>
                    <a:pt x="17052" y="131"/>
                    <a:pt x="14777" y="302"/>
                  </a:cubicBezTo>
                  <a:cubicBezTo>
                    <a:pt x="11775" y="502"/>
                    <a:pt x="8806" y="869"/>
                    <a:pt x="5838" y="1336"/>
                  </a:cubicBezTo>
                  <a:cubicBezTo>
                    <a:pt x="3903" y="1670"/>
                    <a:pt x="1935" y="1870"/>
                    <a:pt x="0" y="2404"/>
                  </a:cubicBezTo>
                  <a:cubicBezTo>
                    <a:pt x="6878" y="1534"/>
                    <a:pt x="13756" y="581"/>
                    <a:pt x="20700" y="581"/>
                  </a:cubicBezTo>
                  <a:cubicBezTo>
                    <a:pt x="22546" y="581"/>
                    <a:pt x="24396" y="649"/>
                    <a:pt x="26252" y="803"/>
                  </a:cubicBezTo>
                  <a:cubicBezTo>
                    <a:pt x="26273" y="212"/>
                    <a:pt x="26161" y="115"/>
                    <a:pt x="25941" y="115"/>
                  </a:cubicBezTo>
                  <a:cubicBezTo>
                    <a:pt x="25833" y="115"/>
                    <a:pt x="25699" y="138"/>
                    <a:pt x="25542" y="138"/>
                  </a:cubicBezTo>
                  <a:cubicBezTo>
                    <a:pt x="25513" y="138"/>
                    <a:pt x="25483" y="137"/>
                    <a:pt x="25452" y="135"/>
                  </a:cubicBezTo>
                  <a:cubicBezTo>
                    <a:pt x="24191" y="40"/>
                    <a:pt x="22921" y="0"/>
                    <a:pt x="2165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5222050" y="4120775"/>
              <a:ext cx="567100" cy="37175"/>
            </a:xfrm>
            <a:custGeom>
              <a:rect b="b" l="l" r="r" t="t"/>
              <a:pathLst>
                <a:path extrusionOk="0" h="1487" w="22684">
                  <a:moveTo>
                    <a:pt x="18213" y="0"/>
                  </a:moveTo>
                  <a:cubicBezTo>
                    <a:pt x="12110" y="0"/>
                    <a:pt x="6034" y="334"/>
                    <a:pt x="1" y="1487"/>
                  </a:cubicBezTo>
                  <a:cubicBezTo>
                    <a:pt x="5667" y="860"/>
                    <a:pt x="11333" y="497"/>
                    <a:pt x="17028" y="497"/>
                  </a:cubicBezTo>
                  <a:cubicBezTo>
                    <a:pt x="18910" y="497"/>
                    <a:pt x="20795" y="537"/>
                    <a:pt x="22684" y="620"/>
                  </a:cubicBezTo>
                  <a:cubicBezTo>
                    <a:pt x="22684" y="420"/>
                    <a:pt x="22684" y="253"/>
                    <a:pt x="22684" y="53"/>
                  </a:cubicBezTo>
                  <a:cubicBezTo>
                    <a:pt x="21192" y="20"/>
                    <a:pt x="19701" y="0"/>
                    <a:pt x="182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5318800" y="3954400"/>
              <a:ext cx="466175" cy="41775"/>
            </a:xfrm>
            <a:custGeom>
              <a:rect b="b" l="l" r="r" t="t"/>
              <a:pathLst>
                <a:path extrusionOk="0" h="1671" w="18647">
                  <a:moveTo>
                    <a:pt x="17861" y="0"/>
                  </a:moveTo>
                  <a:cubicBezTo>
                    <a:pt x="17756" y="0"/>
                    <a:pt x="17651" y="3"/>
                    <a:pt x="17546" y="3"/>
                  </a:cubicBezTo>
                  <a:cubicBezTo>
                    <a:pt x="17373" y="1"/>
                    <a:pt x="17201" y="1"/>
                    <a:pt x="17028" y="1"/>
                  </a:cubicBezTo>
                  <a:cubicBezTo>
                    <a:pt x="13468" y="1"/>
                    <a:pt x="9938" y="323"/>
                    <a:pt x="6438" y="737"/>
                  </a:cubicBezTo>
                  <a:cubicBezTo>
                    <a:pt x="4270" y="1004"/>
                    <a:pt x="2135" y="1370"/>
                    <a:pt x="0" y="1671"/>
                  </a:cubicBezTo>
                  <a:cubicBezTo>
                    <a:pt x="4939" y="1193"/>
                    <a:pt x="9856" y="567"/>
                    <a:pt x="14820" y="567"/>
                  </a:cubicBezTo>
                  <a:cubicBezTo>
                    <a:pt x="16092" y="567"/>
                    <a:pt x="17367" y="608"/>
                    <a:pt x="18647" y="703"/>
                  </a:cubicBezTo>
                  <a:cubicBezTo>
                    <a:pt x="18647" y="503"/>
                    <a:pt x="18647" y="303"/>
                    <a:pt x="18647" y="136"/>
                  </a:cubicBezTo>
                  <a:cubicBezTo>
                    <a:pt x="18385" y="17"/>
                    <a:pt x="18123" y="0"/>
                    <a:pt x="17861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6031800" y="3884400"/>
              <a:ext cx="217675" cy="149300"/>
            </a:xfrm>
            <a:custGeom>
              <a:rect b="b" l="l" r="r" t="t"/>
              <a:pathLst>
                <a:path extrusionOk="0" h="5972" w="8707">
                  <a:moveTo>
                    <a:pt x="201" y="1"/>
                  </a:moveTo>
                  <a:lnTo>
                    <a:pt x="201" y="1"/>
                  </a:lnTo>
                  <a:cubicBezTo>
                    <a:pt x="234" y="301"/>
                    <a:pt x="201" y="635"/>
                    <a:pt x="1" y="901"/>
                  </a:cubicBezTo>
                  <a:cubicBezTo>
                    <a:pt x="34" y="968"/>
                    <a:pt x="34" y="1035"/>
                    <a:pt x="34" y="1102"/>
                  </a:cubicBezTo>
                  <a:cubicBezTo>
                    <a:pt x="3403" y="1902"/>
                    <a:pt x="6172" y="3737"/>
                    <a:pt x="8707" y="5972"/>
                  </a:cubicBezTo>
                  <a:cubicBezTo>
                    <a:pt x="6605" y="2936"/>
                    <a:pt x="3636" y="1168"/>
                    <a:pt x="201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5845000" y="4127100"/>
              <a:ext cx="140125" cy="31700"/>
            </a:xfrm>
            <a:custGeom>
              <a:rect b="b" l="l" r="r" t="t"/>
              <a:pathLst>
                <a:path extrusionOk="0" h="1268" w="5605">
                  <a:moveTo>
                    <a:pt x="1613" y="0"/>
                  </a:moveTo>
                  <a:cubicBezTo>
                    <a:pt x="1267" y="0"/>
                    <a:pt x="918" y="38"/>
                    <a:pt x="568" y="133"/>
                  </a:cubicBezTo>
                  <a:cubicBezTo>
                    <a:pt x="301" y="167"/>
                    <a:pt x="101" y="300"/>
                    <a:pt x="1" y="533"/>
                  </a:cubicBezTo>
                  <a:cubicBezTo>
                    <a:pt x="1869" y="767"/>
                    <a:pt x="3737" y="1034"/>
                    <a:pt x="5605" y="1267"/>
                  </a:cubicBezTo>
                  <a:cubicBezTo>
                    <a:pt x="5304" y="1034"/>
                    <a:pt x="5004" y="800"/>
                    <a:pt x="4704" y="533"/>
                  </a:cubicBezTo>
                  <a:cubicBezTo>
                    <a:pt x="4659" y="556"/>
                    <a:pt x="4617" y="565"/>
                    <a:pt x="4577" y="565"/>
                  </a:cubicBezTo>
                  <a:cubicBezTo>
                    <a:pt x="4442" y="565"/>
                    <a:pt x="4333" y="459"/>
                    <a:pt x="4204" y="433"/>
                  </a:cubicBezTo>
                  <a:cubicBezTo>
                    <a:pt x="3344" y="242"/>
                    <a:pt x="2485" y="0"/>
                    <a:pt x="16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5542275" y="2440275"/>
              <a:ext cx="2090700" cy="1606775"/>
            </a:xfrm>
            <a:custGeom>
              <a:rect b="b" l="l" r="r" t="t"/>
              <a:pathLst>
                <a:path extrusionOk="0" h="64271" w="83628">
                  <a:moveTo>
                    <a:pt x="17063" y="0"/>
                  </a:moveTo>
                  <a:cubicBezTo>
                    <a:pt x="16874" y="0"/>
                    <a:pt x="16663" y="70"/>
                    <a:pt x="16413" y="225"/>
                  </a:cubicBezTo>
                  <a:cubicBezTo>
                    <a:pt x="13344" y="2193"/>
                    <a:pt x="10242" y="4127"/>
                    <a:pt x="7139" y="6062"/>
                  </a:cubicBezTo>
                  <a:cubicBezTo>
                    <a:pt x="4771" y="7530"/>
                    <a:pt x="2369" y="9031"/>
                    <a:pt x="1" y="10499"/>
                  </a:cubicBezTo>
                  <a:cubicBezTo>
                    <a:pt x="1602" y="12000"/>
                    <a:pt x="3237" y="13501"/>
                    <a:pt x="4804" y="15035"/>
                  </a:cubicBezTo>
                  <a:cubicBezTo>
                    <a:pt x="7073" y="17237"/>
                    <a:pt x="9341" y="19472"/>
                    <a:pt x="11476" y="21807"/>
                  </a:cubicBezTo>
                  <a:cubicBezTo>
                    <a:pt x="13110" y="23608"/>
                    <a:pt x="14778" y="25376"/>
                    <a:pt x="16379" y="27177"/>
                  </a:cubicBezTo>
                  <a:cubicBezTo>
                    <a:pt x="19815" y="31113"/>
                    <a:pt x="23084" y="35183"/>
                    <a:pt x="26086" y="39486"/>
                  </a:cubicBezTo>
                  <a:cubicBezTo>
                    <a:pt x="28254" y="42588"/>
                    <a:pt x="30389" y="45724"/>
                    <a:pt x="31957" y="49193"/>
                  </a:cubicBezTo>
                  <a:cubicBezTo>
                    <a:pt x="33191" y="51895"/>
                    <a:pt x="33992" y="54664"/>
                    <a:pt x="34325" y="57599"/>
                  </a:cubicBezTo>
                  <a:cubicBezTo>
                    <a:pt x="34325" y="57833"/>
                    <a:pt x="34225" y="58199"/>
                    <a:pt x="34559" y="58266"/>
                  </a:cubicBezTo>
                  <a:lnTo>
                    <a:pt x="34559" y="64270"/>
                  </a:lnTo>
                  <a:cubicBezTo>
                    <a:pt x="36293" y="61869"/>
                    <a:pt x="37928" y="59634"/>
                    <a:pt x="39562" y="57366"/>
                  </a:cubicBezTo>
                  <a:cubicBezTo>
                    <a:pt x="39578" y="57367"/>
                    <a:pt x="39594" y="57367"/>
                    <a:pt x="39609" y="57367"/>
                  </a:cubicBezTo>
                  <a:cubicBezTo>
                    <a:pt x="39976" y="57367"/>
                    <a:pt x="40137" y="56988"/>
                    <a:pt x="40330" y="56732"/>
                  </a:cubicBezTo>
                  <a:cubicBezTo>
                    <a:pt x="43232" y="52896"/>
                    <a:pt x="46334" y="49226"/>
                    <a:pt x="49603" y="45690"/>
                  </a:cubicBezTo>
                  <a:cubicBezTo>
                    <a:pt x="53439" y="41521"/>
                    <a:pt x="57642" y="37751"/>
                    <a:pt x="62345" y="34583"/>
                  </a:cubicBezTo>
                  <a:lnTo>
                    <a:pt x="62345" y="34616"/>
                  </a:lnTo>
                  <a:cubicBezTo>
                    <a:pt x="63046" y="34082"/>
                    <a:pt x="63846" y="33715"/>
                    <a:pt x="64547" y="33215"/>
                  </a:cubicBezTo>
                  <a:cubicBezTo>
                    <a:pt x="69417" y="30046"/>
                    <a:pt x="74554" y="27377"/>
                    <a:pt x="79858" y="24976"/>
                  </a:cubicBezTo>
                  <a:cubicBezTo>
                    <a:pt x="79958" y="24942"/>
                    <a:pt x="80225" y="24809"/>
                    <a:pt x="80558" y="24642"/>
                  </a:cubicBezTo>
                  <a:cubicBezTo>
                    <a:pt x="81793" y="24008"/>
                    <a:pt x="82827" y="23541"/>
                    <a:pt x="83627" y="23208"/>
                  </a:cubicBezTo>
                  <a:lnTo>
                    <a:pt x="83627" y="23208"/>
                  </a:lnTo>
                  <a:cubicBezTo>
                    <a:pt x="82460" y="23541"/>
                    <a:pt x="80592" y="24142"/>
                    <a:pt x="78323" y="24842"/>
                  </a:cubicBezTo>
                  <a:cubicBezTo>
                    <a:pt x="76422" y="25409"/>
                    <a:pt x="73487" y="26310"/>
                    <a:pt x="69984" y="27544"/>
                  </a:cubicBezTo>
                  <a:cubicBezTo>
                    <a:pt x="58209" y="31781"/>
                    <a:pt x="49770" y="34883"/>
                    <a:pt x="42698" y="42121"/>
                  </a:cubicBezTo>
                  <a:cubicBezTo>
                    <a:pt x="40997" y="43889"/>
                    <a:pt x="38562" y="46725"/>
                    <a:pt x="36293" y="50794"/>
                  </a:cubicBezTo>
                  <a:cubicBezTo>
                    <a:pt x="36027" y="43255"/>
                    <a:pt x="35059" y="37118"/>
                    <a:pt x="34159" y="32781"/>
                  </a:cubicBezTo>
                  <a:cubicBezTo>
                    <a:pt x="33391" y="29012"/>
                    <a:pt x="32791" y="26177"/>
                    <a:pt x="31390" y="22407"/>
                  </a:cubicBezTo>
                  <a:cubicBezTo>
                    <a:pt x="29422" y="17137"/>
                    <a:pt x="26653" y="12300"/>
                    <a:pt x="23351" y="7730"/>
                  </a:cubicBezTo>
                  <a:cubicBezTo>
                    <a:pt x="21616" y="5328"/>
                    <a:pt x="19782" y="2927"/>
                    <a:pt x="17947" y="592"/>
                  </a:cubicBezTo>
                  <a:cubicBezTo>
                    <a:pt x="17668" y="227"/>
                    <a:pt x="17403" y="0"/>
                    <a:pt x="17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4916850" y="3048800"/>
              <a:ext cx="1384325" cy="812575"/>
            </a:xfrm>
            <a:custGeom>
              <a:rect b="b" l="l" r="r" t="t"/>
              <a:pathLst>
                <a:path extrusionOk="0" h="32503" w="55373">
                  <a:moveTo>
                    <a:pt x="21649" y="1"/>
                  </a:moveTo>
                  <a:cubicBezTo>
                    <a:pt x="21549" y="134"/>
                    <a:pt x="21482" y="268"/>
                    <a:pt x="21349" y="368"/>
                  </a:cubicBezTo>
                  <a:cubicBezTo>
                    <a:pt x="19914" y="1335"/>
                    <a:pt x="18547" y="2369"/>
                    <a:pt x="17179" y="3370"/>
                  </a:cubicBezTo>
                  <a:cubicBezTo>
                    <a:pt x="14077" y="5672"/>
                    <a:pt x="11275" y="8273"/>
                    <a:pt x="8439" y="10909"/>
                  </a:cubicBezTo>
                  <a:cubicBezTo>
                    <a:pt x="5637" y="13511"/>
                    <a:pt x="3002" y="16346"/>
                    <a:pt x="367" y="19148"/>
                  </a:cubicBezTo>
                  <a:cubicBezTo>
                    <a:pt x="200" y="19315"/>
                    <a:pt x="0" y="19481"/>
                    <a:pt x="0" y="19782"/>
                  </a:cubicBezTo>
                  <a:cubicBezTo>
                    <a:pt x="176" y="20016"/>
                    <a:pt x="428" y="20121"/>
                    <a:pt x="712" y="20121"/>
                  </a:cubicBezTo>
                  <a:cubicBezTo>
                    <a:pt x="752" y="20121"/>
                    <a:pt x="793" y="20119"/>
                    <a:pt x="834" y="20115"/>
                  </a:cubicBezTo>
                  <a:cubicBezTo>
                    <a:pt x="893" y="20113"/>
                    <a:pt x="953" y="20112"/>
                    <a:pt x="1012" y="20112"/>
                  </a:cubicBezTo>
                  <a:cubicBezTo>
                    <a:pt x="1849" y="20112"/>
                    <a:pt x="2661" y="20320"/>
                    <a:pt x="3503" y="20382"/>
                  </a:cubicBezTo>
                  <a:cubicBezTo>
                    <a:pt x="7105" y="20649"/>
                    <a:pt x="10674" y="20983"/>
                    <a:pt x="14244" y="21316"/>
                  </a:cubicBezTo>
                  <a:cubicBezTo>
                    <a:pt x="18280" y="21683"/>
                    <a:pt x="22283" y="22083"/>
                    <a:pt x="26285" y="22617"/>
                  </a:cubicBezTo>
                  <a:cubicBezTo>
                    <a:pt x="31623" y="23284"/>
                    <a:pt x="36960" y="24185"/>
                    <a:pt x="42163" y="25619"/>
                  </a:cubicBezTo>
                  <a:cubicBezTo>
                    <a:pt x="45766" y="26620"/>
                    <a:pt x="49269" y="27888"/>
                    <a:pt x="52271" y="30223"/>
                  </a:cubicBezTo>
                  <a:cubicBezTo>
                    <a:pt x="52971" y="30790"/>
                    <a:pt x="53572" y="31457"/>
                    <a:pt x="54239" y="32091"/>
                  </a:cubicBezTo>
                  <a:cubicBezTo>
                    <a:pt x="54401" y="32253"/>
                    <a:pt x="54629" y="32503"/>
                    <a:pt x="54852" y="32503"/>
                  </a:cubicBezTo>
                  <a:cubicBezTo>
                    <a:pt x="54904" y="32503"/>
                    <a:pt x="54955" y="32489"/>
                    <a:pt x="55006" y="32457"/>
                  </a:cubicBezTo>
                  <a:cubicBezTo>
                    <a:pt x="55373" y="32191"/>
                    <a:pt x="55106" y="31824"/>
                    <a:pt x="54973" y="31523"/>
                  </a:cubicBezTo>
                  <a:cubicBezTo>
                    <a:pt x="54706" y="30990"/>
                    <a:pt x="54406" y="30456"/>
                    <a:pt x="54039" y="30022"/>
                  </a:cubicBezTo>
                  <a:cubicBezTo>
                    <a:pt x="53905" y="29889"/>
                    <a:pt x="53772" y="29756"/>
                    <a:pt x="53638" y="29655"/>
                  </a:cubicBezTo>
                  <a:cubicBezTo>
                    <a:pt x="53605" y="29522"/>
                    <a:pt x="53538" y="29422"/>
                    <a:pt x="53505" y="29355"/>
                  </a:cubicBezTo>
                  <a:cubicBezTo>
                    <a:pt x="51036" y="25319"/>
                    <a:pt x="48134" y="21616"/>
                    <a:pt x="44899" y="18181"/>
                  </a:cubicBezTo>
                  <a:cubicBezTo>
                    <a:pt x="42731" y="15846"/>
                    <a:pt x="40462" y="13611"/>
                    <a:pt x="38027" y="11576"/>
                  </a:cubicBezTo>
                  <a:cubicBezTo>
                    <a:pt x="34558" y="8674"/>
                    <a:pt x="30955" y="6005"/>
                    <a:pt x="27253" y="3437"/>
                  </a:cubicBezTo>
                  <a:cubicBezTo>
                    <a:pt x="26252" y="2770"/>
                    <a:pt x="25251" y="2069"/>
                    <a:pt x="24251" y="1402"/>
                  </a:cubicBezTo>
                  <a:cubicBezTo>
                    <a:pt x="24251" y="1469"/>
                    <a:pt x="24251" y="1535"/>
                    <a:pt x="24217" y="1602"/>
                  </a:cubicBezTo>
                  <a:cubicBezTo>
                    <a:pt x="23517" y="835"/>
                    <a:pt x="22716" y="201"/>
                    <a:pt x="2164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4636650" y="3556550"/>
              <a:ext cx="1722075" cy="527425"/>
            </a:xfrm>
            <a:custGeom>
              <a:rect b="b" l="l" r="r" t="t"/>
              <a:pathLst>
                <a:path extrusionOk="0" h="21097" w="68883">
                  <a:moveTo>
                    <a:pt x="14942" y="1"/>
                  </a:moveTo>
                  <a:cubicBezTo>
                    <a:pt x="14743" y="1"/>
                    <a:pt x="14552" y="46"/>
                    <a:pt x="14377" y="206"/>
                  </a:cubicBezTo>
                  <a:cubicBezTo>
                    <a:pt x="14377" y="406"/>
                    <a:pt x="14277" y="572"/>
                    <a:pt x="14143" y="706"/>
                  </a:cubicBezTo>
                  <a:cubicBezTo>
                    <a:pt x="11542" y="3341"/>
                    <a:pt x="9140" y="6143"/>
                    <a:pt x="6671" y="8912"/>
                  </a:cubicBezTo>
                  <a:cubicBezTo>
                    <a:pt x="4437" y="11447"/>
                    <a:pt x="2135" y="13949"/>
                    <a:pt x="0" y="16617"/>
                  </a:cubicBezTo>
                  <a:cubicBezTo>
                    <a:pt x="3536" y="16217"/>
                    <a:pt x="7038" y="15550"/>
                    <a:pt x="10541" y="14883"/>
                  </a:cubicBezTo>
                  <a:cubicBezTo>
                    <a:pt x="16612" y="13682"/>
                    <a:pt x="22650" y="12314"/>
                    <a:pt x="28687" y="11080"/>
                  </a:cubicBezTo>
                  <a:cubicBezTo>
                    <a:pt x="32857" y="10246"/>
                    <a:pt x="37060" y="9646"/>
                    <a:pt x="41296" y="9379"/>
                  </a:cubicBezTo>
                  <a:cubicBezTo>
                    <a:pt x="42267" y="9325"/>
                    <a:pt x="43240" y="9298"/>
                    <a:pt x="44214" y="9298"/>
                  </a:cubicBezTo>
                  <a:cubicBezTo>
                    <a:pt x="46856" y="9298"/>
                    <a:pt x="49505" y="9498"/>
                    <a:pt x="52137" y="9913"/>
                  </a:cubicBezTo>
                  <a:cubicBezTo>
                    <a:pt x="55740" y="10480"/>
                    <a:pt x="59142" y="11580"/>
                    <a:pt x="62078" y="13782"/>
                  </a:cubicBezTo>
                  <a:cubicBezTo>
                    <a:pt x="64579" y="15650"/>
                    <a:pt x="66581" y="17852"/>
                    <a:pt x="67715" y="20787"/>
                  </a:cubicBezTo>
                  <a:cubicBezTo>
                    <a:pt x="67814" y="21023"/>
                    <a:pt x="67970" y="21097"/>
                    <a:pt x="68144" y="21097"/>
                  </a:cubicBezTo>
                  <a:cubicBezTo>
                    <a:pt x="68264" y="21097"/>
                    <a:pt x="68393" y="21061"/>
                    <a:pt x="68516" y="21020"/>
                  </a:cubicBezTo>
                  <a:cubicBezTo>
                    <a:pt x="68849" y="20820"/>
                    <a:pt x="68883" y="20487"/>
                    <a:pt x="68849" y="20120"/>
                  </a:cubicBezTo>
                  <a:cubicBezTo>
                    <a:pt x="68749" y="19453"/>
                    <a:pt x="68682" y="18752"/>
                    <a:pt x="68349" y="18118"/>
                  </a:cubicBezTo>
                  <a:cubicBezTo>
                    <a:pt x="68215" y="17918"/>
                    <a:pt x="68115" y="17718"/>
                    <a:pt x="68015" y="17518"/>
                  </a:cubicBezTo>
                  <a:cubicBezTo>
                    <a:pt x="67348" y="14382"/>
                    <a:pt x="65513" y="11947"/>
                    <a:pt x="63078" y="9913"/>
                  </a:cubicBezTo>
                  <a:cubicBezTo>
                    <a:pt x="60977" y="8178"/>
                    <a:pt x="58408" y="7144"/>
                    <a:pt x="55840" y="6243"/>
                  </a:cubicBezTo>
                  <a:cubicBezTo>
                    <a:pt x="50503" y="4409"/>
                    <a:pt x="44999" y="3408"/>
                    <a:pt x="39462" y="2641"/>
                  </a:cubicBezTo>
                  <a:cubicBezTo>
                    <a:pt x="36559" y="2240"/>
                    <a:pt x="33624" y="1873"/>
                    <a:pt x="30689" y="1640"/>
                  </a:cubicBezTo>
                  <a:cubicBezTo>
                    <a:pt x="27686" y="1406"/>
                    <a:pt x="24684" y="1073"/>
                    <a:pt x="21649" y="773"/>
                  </a:cubicBezTo>
                  <a:cubicBezTo>
                    <a:pt x="20664" y="744"/>
                    <a:pt x="19679" y="550"/>
                    <a:pt x="18674" y="550"/>
                  </a:cubicBezTo>
                  <a:cubicBezTo>
                    <a:pt x="18488" y="550"/>
                    <a:pt x="18301" y="557"/>
                    <a:pt x="18113" y="572"/>
                  </a:cubicBezTo>
                  <a:cubicBezTo>
                    <a:pt x="18113" y="572"/>
                    <a:pt x="18113" y="572"/>
                    <a:pt x="18113" y="606"/>
                  </a:cubicBezTo>
                  <a:cubicBezTo>
                    <a:pt x="18080" y="572"/>
                    <a:pt x="18080" y="506"/>
                    <a:pt x="18046" y="472"/>
                  </a:cubicBezTo>
                  <a:cubicBezTo>
                    <a:pt x="17246" y="172"/>
                    <a:pt x="16412" y="206"/>
                    <a:pt x="15611" y="72"/>
                  </a:cubicBezTo>
                  <a:cubicBezTo>
                    <a:pt x="15385" y="55"/>
                    <a:pt x="15159" y="1"/>
                    <a:pt x="14942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5317950" y="2758600"/>
              <a:ext cx="1082475" cy="1322650"/>
            </a:xfrm>
            <a:custGeom>
              <a:rect b="b" l="l" r="r" t="t"/>
              <a:pathLst>
                <a:path extrusionOk="0" h="52906" w="43299">
                  <a:moveTo>
                    <a:pt x="11109" y="1"/>
                  </a:moveTo>
                  <a:cubicBezTo>
                    <a:pt x="11109" y="1"/>
                    <a:pt x="11042" y="34"/>
                    <a:pt x="11009" y="34"/>
                  </a:cubicBezTo>
                  <a:cubicBezTo>
                    <a:pt x="10909" y="267"/>
                    <a:pt x="10742" y="434"/>
                    <a:pt x="10508" y="534"/>
                  </a:cubicBezTo>
                  <a:cubicBezTo>
                    <a:pt x="6806" y="2536"/>
                    <a:pt x="3403" y="5004"/>
                    <a:pt x="1" y="7473"/>
                  </a:cubicBezTo>
                  <a:cubicBezTo>
                    <a:pt x="268" y="7873"/>
                    <a:pt x="701" y="8106"/>
                    <a:pt x="1102" y="8340"/>
                  </a:cubicBezTo>
                  <a:cubicBezTo>
                    <a:pt x="7506" y="12409"/>
                    <a:pt x="13877" y="16579"/>
                    <a:pt x="19948" y="21216"/>
                  </a:cubicBezTo>
                  <a:cubicBezTo>
                    <a:pt x="23885" y="24251"/>
                    <a:pt x="27487" y="27654"/>
                    <a:pt x="30756" y="31423"/>
                  </a:cubicBezTo>
                  <a:cubicBezTo>
                    <a:pt x="34025" y="35192"/>
                    <a:pt x="36961" y="39162"/>
                    <a:pt x="39329" y="43565"/>
                  </a:cubicBezTo>
                  <a:cubicBezTo>
                    <a:pt x="40763" y="46267"/>
                    <a:pt x="42031" y="49036"/>
                    <a:pt x="42164" y="52171"/>
                  </a:cubicBezTo>
                  <a:cubicBezTo>
                    <a:pt x="42164" y="52471"/>
                    <a:pt x="42131" y="52905"/>
                    <a:pt x="42665" y="52905"/>
                  </a:cubicBezTo>
                  <a:cubicBezTo>
                    <a:pt x="42998" y="52705"/>
                    <a:pt x="42998" y="52338"/>
                    <a:pt x="43065" y="52038"/>
                  </a:cubicBezTo>
                  <a:cubicBezTo>
                    <a:pt x="43298" y="50737"/>
                    <a:pt x="43232" y="49469"/>
                    <a:pt x="43165" y="48168"/>
                  </a:cubicBezTo>
                  <a:cubicBezTo>
                    <a:pt x="43098" y="47902"/>
                    <a:pt x="42998" y="47635"/>
                    <a:pt x="42931" y="47368"/>
                  </a:cubicBezTo>
                  <a:cubicBezTo>
                    <a:pt x="42998" y="43832"/>
                    <a:pt x="42264" y="40396"/>
                    <a:pt x="40863" y="37127"/>
                  </a:cubicBezTo>
                  <a:cubicBezTo>
                    <a:pt x="38795" y="32257"/>
                    <a:pt x="35626" y="28087"/>
                    <a:pt x="32491" y="23851"/>
                  </a:cubicBezTo>
                  <a:cubicBezTo>
                    <a:pt x="29956" y="20415"/>
                    <a:pt x="27287" y="17079"/>
                    <a:pt x="24485" y="13877"/>
                  </a:cubicBezTo>
                  <a:cubicBezTo>
                    <a:pt x="22017" y="11042"/>
                    <a:pt x="19515" y="8240"/>
                    <a:pt x="16813" y="5638"/>
                  </a:cubicBezTo>
                  <a:cubicBezTo>
                    <a:pt x="15879" y="4637"/>
                    <a:pt x="14945" y="3603"/>
                    <a:pt x="13877" y="2736"/>
                  </a:cubicBezTo>
                  <a:cubicBezTo>
                    <a:pt x="13911" y="2703"/>
                    <a:pt x="13911" y="2669"/>
                    <a:pt x="13911" y="2636"/>
                  </a:cubicBezTo>
                  <a:cubicBezTo>
                    <a:pt x="13244" y="1502"/>
                    <a:pt x="12176" y="734"/>
                    <a:pt x="1110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6401225" y="3495475"/>
              <a:ext cx="1623700" cy="595800"/>
            </a:xfrm>
            <a:custGeom>
              <a:rect b="b" l="l" r="r" t="t"/>
              <a:pathLst>
                <a:path extrusionOk="0" h="23832" w="64948">
                  <a:moveTo>
                    <a:pt x="31296" y="1"/>
                  </a:moveTo>
                  <a:cubicBezTo>
                    <a:pt x="29430" y="1"/>
                    <a:pt x="27569" y="92"/>
                    <a:pt x="25719" y="414"/>
                  </a:cubicBezTo>
                  <a:cubicBezTo>
                    <a:pt x="22417" y="947"/>
                    <a:pt x="19281" y="1848"/>
                    <a:pt x="16312" y="3416"/>
                  </a:cubicBezTo>
                  <a:cubicBezTo>
                    <a:pt x="16079" y="3549"/>
                    <a:pt x="14711" y="4517"/>
                    <a:pt x="14678" y="4517"/>
                  </a:cubicBezTo>
                  <a:cubicBezTo>
                    <a:pt x="14444" y="4750"/>
                    <a:pt x="14211" y="4917"/>
                    <a:pt x="14011" y="5150"/>
                  </a:cubicBezTo>
                  <a:cubicBezTo>
                    <a:pt x="12310" y="7185"/>
                    <a:pt x="10575" y="9153"/>
                    <a:pt x="8907" y="11221"/>
                  </a:cubicBezTo>
                  <a:cubicBezTo>
                    <a:pt x="6906" y="13757"/>
                    <a:pt x="4904" y="16325"/>
                    <a:pt x="3103" y="19060"/>
                  </a:cubicBezTo>
                  <a:cubicBezTo>
                    <a:pt x="1935" y="20495"/>
                    <a:pt x="901" y="22062"/>
                    <a:pt x="1" y="23730"/>
                  </a:cubicBezTo>
                  <a:cubicBezTo>
                    <a:pt x="65" y="23795"/>
                    <a:pt x="144" y="23832"/>
                    <a:pt x="227" y="23832"/>
                  </a:cubicBezTo>
                  <a:cubicBezTo>
                    <a:pt x="273" y="23832"/>
                    <a:pt x="320" y="23821"/>
                    <a:pt x="368" y="23797"/>
                  </a:cubicBezTo>
                  <a:cubicBezTo>
                    <a:pt x="635" y="23430"/>
                    <a:pt x="868" y="22996"/>
                    <a:pt x="1168" y="22663"/>
                  </a:cubicBezTo>
                  <a:cubicBezTo>
                    <a:pt x="3503" y="20161"/>
                    <a:pt x="6172" y="18193"/>
                    <a:pt x="9274" y="16759"/>
                  </a:cubicBezTo>
                  <a:cubicBezTo>
                    <a:pt x="13677" y="14724"/>
                    <a:pt x="18347" y="13790"/>
                    <a:pt x="23151" y="13456"/>
                  </a:cubicBezTo>
                  <a:cubicBezTo>
                    <a:pt x="23801" y="13390"/>
                    <a:pt x="24452" y="13356"/>
                    <a:pt x="25102" y="13356"/>
                  </a:cubicBezTo>
                  <a:cubicBezTo>
                    <a:pt x="25752" y="13356"/>
                    <a:pt x="26403" y="13390"/>
                    <a:pt x="27053" y="13456"/>
                  </a:cubicBezTo>
                  <a:cubicBezTo>
                    <a:pt x="29021" y="13456"/>
                    <a:pt x="30956" y="13690"/>
                    <a:pt x="32891" y="13823"/>
                  </a:cubicBezTo>
                  <a:cubicBezTo>
                    <a:pt x="36827" y="14057"/>
                    <a:pt x="40630" y="14957"/>
                    <a:pt x="44499" y="15591"/>
                  </a:cubicBezTo>
                  <a:cubicBezTo>
                    <a:pt x="46334" y="15891"/>
                    <a:pt x="48135" y="16492"/>
                    <a:pt x="50036" y="16659"/>
                  </a:cubicBezTo>
                  <a:cubicBezTo>
                    <a:pt x="50804" y="16959"/>
                    <a:pt x="51638" y="16992"/>
                    <a:pt x="52472" y="17126"/>
                  </a:cubicBezTo>
                  <a:cubicBezTo>
                    <a:pt x="56608" y="17926"/>
                    <a:pt x="60777" y="18593"/>
                    <a:pt x="64947" y="19060"/>
                  </a:cubicBezTo>
                  <a:cubicBezTo>
                    <a:pt x="64880" y="18693"/>
                    <a:pt x="64680" y="18427"/>
                    <a:pt x="64480" y="18160"/>
                  </a:cubicBezTo>
                  <a:cubicBezTo>
                    <a:pt x="61645" y="13923"/>
                    <a:pt x="58743" y="9754"/>
                    <a:pt x="55974" y="5484"/>
                  </a:cubicBezTo>
                  <a:cubicBezTo>
                    <a:pt x="55140" y="4150"/>
                    <a:pt x="54073" y="3516"/>
                    <a:pt x="52638" y="3182"/>
                  </a:cubicBezTo>
                  <a:cubicBezTo>
                    <a:pt x="48936" y="2248"/>
                    <a:pt x="45233" y="1514"/>
                    <a:pt x="41497" y="914"/>
                  </a:cubicBezTo>
                  <a:cubicBezTo>
                    <a:pt x="39329" y="580"/>
                    <a:pt x="37161" y="180"/>
                    <a:pt x="34992" y="80"/>
                  </a:cubicBezTo>
                  <a:cubicBezTo>
                    <a:pt x="33760" y="40"/>
                    <a:pt x="32527" y="1"/>
                    <a:pt x="31296" y="1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5859175" y="4099775"/>
              <a:ext cx="103425" cy="42225"/>
            </a:xfrm>
            <a:custGeom>
              <a:rect b="b" l="l" r="r" t="t"/>
              <a:pathLst>
                <a:path extrusionOk="0" h="1689" w="4137">
                  <a:moveTo>
                    <a:pt x="1928" y="0"/>
                  </a:moveTo>
                  <a:cubicBezTo>
                    <a:pt x="1848" y="0"/>
                    <a:pt x="1762" y="27"/>
                    <a:pt x="1668" y="92"/>
                  </a:cubicBezTo>
                  <a:cubicBezTo>
                    <a:pt x="1135" y="526"/>
                    <a:pt x="468" y="726"/>
                    <a:pt x="1" y="1226"/>
                  </a:cubicBezTo>
                  <a:cubicBezTo>
                    <a:pt x="334" y="1293"/>
                    <a:pt x="668" y="1360"/>
                    <a:pt x="1001" y="1360"/>
                  </a:cubicBezTo>
                  <a:cubicBezTo>
                    <a:pt x="1867" y="1360"/>
                    <a:pt x="2688" y="1689"/>
                    <a:pt x="3537" y="1689"/>
                  </a:cubicBezTo>
                  <a:cubicBezTo>
                    <a:pt x="3735" y="1689"/>
                    <a:pt x="3935" y="1671"/>
                    <a:pt x="4137" y="1626"/>
                  </a:cubicBezTo>
                  <a:cubicBezTo>
                    <a:pt x="3603" y="1193"/>
                    <a:pt x="3036" y="759"/>
                    <a:pt x="2469" y="292"/>
                  </a:cubicBezTo>
                  <a:cubicBezTo>
                    <a:pt x="2301" y="172"/>
                    <a:pt x="2133" y="0"/>
                    <a:pt x="1928" y="0"/>
                  </a:cubicBezTo>
                  <a:close/>
                </a:path>
              </a:pathLst>
            </a:custGeom>
            <a:solidFill>
              <a:srgbClr val="CDB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4913500" y="2945400"/>
              <a:ext cx="1508600" cy="1140000"/>
            </a:xfrm>
            <a:custGeom>
              <a:rect b="b" l="l" r="r" t="t"/>
              <a:pathLst>
                <a:path extrusionOk="0" h="45600" w="60344">
                  <a:moveTo>
                    <a:pt x="16179" y="1"/>
                  </a:moveTo>
                  <a:lnTo>
                    <a:pt x="16179" y="1"/>
                  </a:lnTo>
                  <a:cubicBezTo>
                    <a:pt x="28855" y="10208"/>
                    <a:pt x="45033" y="17747"/>
                    <a:pt x="55107" y="36527"/>
                  </a:cubicBezTo>
                  <a:cubicBezTo>
                    <a:pt x="48135" y="27454"/>
                    <a:pt x="18581" y="24885"/>
                    <a:pt x="1" y="24285"/>
                  </a:cubicBezTo>
                  <a:lnTo>
                    <a:pt x="1" y="24285"/>
                  </a:lnTo>
                  <a:cubicBezTo>
                    <a:pt x="9574" y="26786"/>
                    <a:pt x="47034" y="24518"/>
                    <a:pt x="55507" y="38928"/>
                  </a:cubicBezTo>
                  <a:cubicBezTo>
                    <a:pt x="57141" y="40897"/>
                    <a:pt x="56908" y="44366"/>
                    <a:pt x="57909" y="45600"/>
                  </a:cubicBezTo>
                  <a:cubicBezTo>
                    <a:pt x="60344" y="30589"/>
                    <a:pt x="31223" y="8307"/>
                    <a:pt x="16179" y="1"/>
                  </a:cubicBezTo>
                  <a:close/>
                </a:path>
              </a:pathLst>
            </a:custGeom>
            <a:solidFill>
              <a:srgbClr val="A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5538200" y="2705250"/>
              <a:ext cx="1562725" cy="1385775"/>
            </a:xfrm>
            <a:custGeom>
              <a:rect b="b" l="l" r="r" t="t"/>
              <a:pathLst>
                <a:path extrusionOk="0" h="55431" w="62509">
                  <a:moveTo>
                    <a:pt x="318" y="0"/>
                  </a:moveTo>
                  <a:cubicBezTo>
                    <a:pt x="0" y="0"/>
                    <a:pt x="1205" y="1412"/>
                    <a:pt x="1665" y="1668"/>
                  </a:cubicBezTo>
                  <a:cubicBezTo>
                    <a:pt x="10872" y="11675"/>
                    <a:pt x="35956" y="32990"/>
                    <a:pt x="34055" y="53605"/>
                  </a:cubicBezTo>
                  <a:cubicBezTo>
                    <a:pt x="33758" y="54868"/>
                    <a:pt x="33754" y="55430"/>
                    <a:pt x="34017" y="55430"/>
                  </a:cubicBezTo>
                  <a:cubicBezTo>
                    <a:pt x="35614" y="55430"/>
                    <a:pt x="47069" y="34640"/>
                    <a:pt x="62508" y="23984"/>
                  </a:cubicBezTo>
                  <a:lnTo>
                    <a:pt x="62508" y="23984"/>
                  </a:lnTo>
                  <a:cubicBezTo>
                    <a:pt x="53335" y="29688"/>
                    <a:pt x="46230" y="38461"/>
                    <a:pt x="39725" y="46767"/>
                  </a:cubicBezTo>
                  <a:cubicBezTo>
                    <a:pt x="38303" y="47352"/>
                    <a:pt x="35434" y="53000"/>
                    <a:pt x="34923" y="53000"/>
                  </a:cubicBezTo>
                  <a:cubicBezTo>
                    <a:pt x="34823" y="53000"/>
                    <a:pt x="34813" y="52784"/>
                    <a:pt x="34922" y="52270"/>
                  </a:cubicBezTo>
                  <a:cubicBezTo>
                    <a:pt x="36523" y="36159"/>
                    <a:pt x="17810" y="16612"/>
                    <a:pt x="1098" y="467"/>
                  </a:cubicBezTo>
                  <a:cubicBezTo>
                    <a:pt x="654" y="132"/>
                    <a:pt x="415" y="0"/>
                    <a:pt x="318" y="0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8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autogenerado por ERwin</a:t>
            </a:r>
            <a:endParaRPr/>
          </a:p>
        </p:txBody>
      </p:sp>
      <p:pic>
        <p:nvPicPr>
          <p:cNvPr id="669" name="Google Shape;6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602" y="1064375"/>
            <a:ext cx="4944751" cy="37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9"/>
          <p:cNvSpPr txBox="1"/>
          <p:nvPr>
            <p:ph type="title"/>
          </p:nvPr>
        </p:nvSpPr>
        <p:spPr>
          <a:xfrm>
            <a:off x="0" y="163600"/>
            <a:ext cx="91440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Script en SQL</a:t>
            </a:r>
            <a:endParaRPr/>
          </a:p>
        </p:txBody>
      </p:sp>
      <p:pic>
        <p:nvPicPr>
          <p:cNvPr id="675" name="Google Shape;6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175" y="902200"/>
            <a:ext cx="7193476" cy="38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0"/>
          <p:cNvSpPr txBox="1"/>
          <p:nvPr>
            <p:ph type="title"/>
          </p:nvPr>
        </p:nvSpPr>
        <p:spPr>
          <a:xfrm>
            <a:off x="0" y="163600"/>
            <a:ext cx="91440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Restricciones de la base de datos</a:t>
            </a:r>
            <a:r>
              <a:rPr lang="en"/>
              <a:t> en SQL</a:t>
            </a:r>
            <a:endParaRPr/>
          </a:p>
        </p:txBody>
      </p:sp>
      <p:pic>
        <p:nvPicPr>
          <p:cNvPr id="681" name="Google Shape;6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902200"/>
            <a:ext cx="7852007" cy="393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1"/>
          <p:cNvSpPr txBox="1"/>
          <p:nvPr>
            <p:ph type="title"/>
          </p:nvPr>
        </p:nvSpPr>
        <p:spPr>
          <a:xfrm>
            <a:off x="0" y="163600"/>
            <a:ext cx="91440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Consulta con datos de prueba </a:t>
            </a:r>
            <a:r>
              <a:rPr lang="en"/>
              <a:t>en SQL</a:t>
            </a:r>
            <a:endParaRPr/>
          </a:p>
        </p:txBody>
      </p:sp>
      <p:pic>
        <p:nvPicPr>
          <p:cNvPr id="687" name="Google Shape;6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25" y="1124300"/>
            <a:ext cx="8183149" cy="33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2"/>
          <p:cNvSpPr txBox="1"/>
          <p:nvPr>
            <p:ph type="title"/>
          </p:nvPr>
        </p:nvSpPr>
        <p:spPr>
          <a:xfrm>
            <a:off x="212600" y="543950"/>
            <a:ext cx="87297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autogenerado por SQL server</a:t>
            </a:r>
            <a:endParaRPr/>
          </a:p>
        </p:txBody>
      </p:sp>
      <p:pic>
        <p:nvPicPr>
          <p:cNvPr id="693" name="Google Shape;693;p42"/>
          <p:cNvPicPr preferRelativeResize="0"/>
          <p:nvPr/>
        </p:nvPicPr>
        <p:blipFill rotWithShape="1">
          <a:blip r:embed="rId3">
            <a:alphaModFix/>
          </a:blip>
          <a:srcRect b="0" l="12712" r="9009" t="0"/>
          <a:stretch/>
        </p:blipFill>
        <p:spPr>
          <a:xfrm>
            <a:off x="1893625" y="993600"/>
            <a:ext cx="5367649" cy="38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 de la empresa</a:t>
            </a:r>
            <a:endParaRPr/>
          </a:p>
        </p:txBody>
      </p:sp>
      <p:sp>
        <p:nvSpPr>
          <p:cNvPr id="234" name="Google Shape;234;p25"/>
          <p:cNvSpPr txBox="1"/>
          <p:nvPr>
            <p:ph idx="2" type="title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235" name="Google Shape;235;p25"/>
          <p:cNvSpPr txBox="1"/>
          <p:nvPr>
            <p:ph idx="4" type="title"/>
          </p:nvPr>
        </p:nvSpPr>
        <p:spPr>
          <a:xfrm>
            <a:off x="1661927" y="2858300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de la base de datos</a:t>
            </a:r>
            <a:endParaRPr/>
          </a:p>
        </p:txBody>
      </p:sp>
      <p:sp>
        <p:nvSpPr>
          <p:cNvPr id="236" name="Google Shape;236;p25"/>
          <p:cNvSpPr txBox="1"/>
          <p:nvPr>
            <p:ph idx="5" type="title"/>
          </p:nvPr>
        </p:nvSpPr>
        <p:spPr>
          <a:xfrm>
            <a:off x="820488" y="279213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237" name="Google Shape;237;p25"/>
          <p:cNvSpPr txBox="1"/>
          <p:nvPr>
            <p:ph idx="7" type="title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 del caso</a:t>
            </a:r>
            <a:endParaRPr/>
          </a:p>
        </p:txBody>
      </p:sp>
      <p:sp>
        <p:nvSpPr>
          <p:cNvPr id="238" name="Google Shape;238;p25"/>
          <p:cNvSpPr txBox="1"/>
          <p:nvPr>
            <p:ph idx="8" type="title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239" name="Google Shape;239;p25"/>
          <p:cNvSpPr txBox="1"/>
          <p:nvPr>
            <p:ph idx="13" type="title"/>
          </p:nvPr>
        </p:nvSpPr>
        <p:spPr>
          <a:xfrm>
            <a:off x="5985325" y="2858300"/>
            <a:ext cx="2596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 de la base de datos</a:t>
            </a:r>
            <a:endParaRPr/>
          </a:p>
        </p:txBody>
      </p:sp>
      <p:sp>
        <p:nvSpPr>
          <p:cNvPr id="240" name="Google Shape;240;p25"/>
          <p:cNvSpPr txBox="1"/>
          <p:nvPr>
            <p:ph idx="14" type="title"/>
          </p:nvPr>
        </p:nvSpPr>
        <p:spPr>
          <a:xfrm>
            <a:off x="5130913" y="279213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241" name="Google Shape;241;p25"/>
          <p:cNvSpPr txBox="1"/>
          <p:nvPr>
            <p:ph idx="15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42" name="Google Shape;242;p25"/>
          <p:cNvSpPr txBox="1"/>
          <p:nvPr>
            <p:ph idx="13" type="title"/>
          </p:nvPr>
        </p:nvSpPr>
        <p:spPr>
          <a:xfrm>
            <a:off x="3700925" y="3975125"/>
            <a:ext cx="2596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 y recomendaciones</a:t>
            </a:r>
            <a:endParaRPr/>
          </a:p>
        </p:txBody>
      </p:sp>
      <p:sp>
        <p:nvSpPr>
          <p:cNvPr id="243" name="Google Shape;243;p25"/>
          <p:cNvSpPr txBox="1"/>
          <p:nvPr>
            <p:ph idx="14" type="title"/>
          </p:nvPr>
        </p:nvSpPr>
        <p:spPr>
          <a:xfrm>
            <a:off x="2846513" y="3908963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3"/>
          <p:cNvSpPr txBox="1"/>
          <p:nvPr>
            <p:ph type="title"/>
          </p:nvPr>
        </p:nvSpPr>
        <p:spPr>
          <a:xfrm>
            <a:off x="421400" y="1572350"/>
            <a:ext cx="4527000" cy="1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Conclusiones y recomendaciones</a:t>
            </a:r>
            <a:endParaRPr sz="3600"/>
          </a:p>
        </p:txBody>
      </p:sp>
      <p:sp>
        <p:nvSpPr>
          <p:cNvPr id="699" name="Google Shape;699;p43"/>
          <p:cNvSpPr txBox="1"/>
          <p:nvPr>
            <p:ph idx="2" type="title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00" name="Google Shape;700;p43"/>
          <p:cNvSpPr/>
          <p:nvPr/>
        </p:nvSpPr>
        <p:spPr>
          <a:xfrm>
            <a:off x="4203669" y="296082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3"/>
          <p:cNvSpPr/>
          <p:nvPr/>
        </p:nvSpPr>
        <p:spPr>
          <a:xfrm>
            <a:off x="5826493" y="70557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3"/>
          <p:cNvSpPr/>
          <p:nvPr/>
        </p:nvSpPr>
        <p:spPr>
          <a:xfrm>
            <a:off x="7456117" y="1572346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3" name="Google Shape;703;p43"/>
          <p:cNvGrpSpPr/>
          <p:nvPr/>
        </p:nvGrpSpPr>
        <p:grpSpPr>
          <a:xfrm>
            <a:off x="3774137" y="2025719"/>
            <a:ext cx="5041762" cy="2470004"/>
            <a:chOff x="4189650" y="2440275"/>
            <a:chExt cx="4195525" cy="2055425"/>
          </a:xfrm>
        </p:grpSpPr>
        <p:sp>
          <p:nvSpPr>
            <p:cNvPr id="704" name="Google Shape;704;p43"/>
            <p:cNvSpPr/>
            <p:nvPr/>
          </p:nvSpPr>
          <p:spPr>
            <a:xfrm>
              <a:off x="4189650" y="4130425"/>
              <a:ext cx="4195525" cy="365275"/>
            </a:xfrm>
            <a:custGeom>
              <a:rect b="b" l="l" r="r" t="t"/>
              <a:pathLst>
                <a:path extrusionOk="0" h="14611" w="167821">
                  <a:moveTo>
                    <a:pt x="83894" y="0"/>
                  </a:moveTo>
                  <a:cubicBezTo>
                    <a:pt x="37561" y="0"/>
                    <a:pt x="1" y="3269"/>
                    <a:pt x="1" y="7305"/>
                  </a:cubicBezTo>
                  <a:cubicBezTo>
                    <a:pt x="1" y="11342"/>
                    <a:pt x="37561" y="14611"/>
                    <a:pt x="83894" y="14611"/>
                  </a:cubicBezTo>
                  <a:cubicBezTo>
                    <a:pt x="130227" y="14611"/>
                    <a:pt x="167820" y="11342"/>
                    <a:pt x="167820" y="7305"/>
                  </a:cubicBezTo>
                  <a:cubicBezTo>
                    <a:pt x="167820" y="3269"/>
                    <a:pt x="130227" y="0"/>
                    <a:pt x="83894" y="0"/>
                  </a:cubicBezTo>
                  <a:close/>
                </a:path>
              </a:pathLst>
            </a:custGeom>
            <a:solidFill>
              <a:srgbClr val="4437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619000" y="3139700"/>
              <a:ext cx="117625" cy="144300"/>
            </a:xfrm>
            <a:custGeom>
              <a:rect b="b" l="l" r="r" t="t"/>
              <a:pathLst>
                <a:path extrusionOk="0" h="5772" w="4705">
                  <a:moveTo>
                    <a:pt x="2202" y="1"/>
                  </a:moveTo>
                  <a:cubicBezTo>
                    <a:pt x="1969" y="1202"/>
                    <a:pt x="1635" y="2202"/>
                    <a:pt x="468" y="2603"/>
                  </a:cubicBezTo>
                  <a:cubicBezTo>
                    <a:pt x="460" y="2604"/>
                    <a:pt x="451" y="2605"/>
                    <a:pt x="442" y="2605"/>
                  </a:cubicBezTo>
                  <a:cubicBezTo>
                    <a:pt x="344" y="2605"/>
                    <a:pt x="212" y="2511"/>
                    <a:pt x="118" y="2511"/>
                  </a:cubicBezTo>
                  <a:cubicBezTo>
                    <a:pt x="49" y="2511"/>
                    <a:pt x="1" y="2562"/>
                    <a:pt x="1" y="2736"/>
                  </a:cubicBezTo>
                  <a:cubicBezTo>
                    <a:pt x="1" y="2970"/>
                    <a:pt x="134" y="3170"/>
                    <a:pt x="368" y="3270"/>
                  </a:cubicBezTo>
                  <a:cubicBezTo>
                    <a:pt x="901" y="3470"/>
                    <a:pt x="1468" y="3670"/>
                    <a:pt x="1735" y="4271"/>
                  </a:cubicBezTo>
                  <a:cubicBezTo>
                    <a:pt x="2002" y="4671"/>
                    <a:pt x="2102" y="5171"/>
                    <a:pt x="2202" y="5772"/>
                  </a:cubicBezTo>
                  <a:cubicBezTo>
                    <a:pt x="2603" y="4371"/>
                    <a:pt x="3203" y="3303"/>
                    <a:pt x="4704" y="2836"/>
                  </a:cubicBezTo>
                  <a:cubicBezTo>
                    <a:pt x="3503" y="2403"/>
                    <a:pt x="2769" y="1835"/>
                    <a:pt x="2536" y="735"/>
                  </a:cubicBezTo>
                  <a:cubicBezTo>
                    <a:pt x="2436" y="535"/>
                    <a:pt x="2336" y="334"/>
                    <a:pt x="2202" y="1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515600" y="2769450"/>
              <a:ext cx="120100" cy="133000"/>
            </a:xfrm>
            <a:custGeom>
              <a:rect b="b" l="l" r="r" t="t"/>
              <a:pathLst>
                <a:path extrusionOk="0" h="5320" w="4804">
                  <a:moveTo>
                    <a:pt x="2235" y="0"/>
                  </a:moveTo>
                  <a:cubicBezTo>
                    <a:pt x="1835" y="1368"/>
                    <a:pt x="1401" y="2402"/>
                    <a:pt x="0" y="2569"/>
                  </a:cubicBezTo>
                  <a:cubicBezTo>
                    <a:pt x="0" y="2802"/>
                    <a:pt x="134" y="2902"/>
                    <a:pt x="334" y="2969"/>
                  </a:cubicBezTo>
                  <a:cubicBezTo>
                    <a:pt x="1268" y="3269"/>
                    <a:pt x="1802" y="3903"/>
                    <a:pt x="1969" y="4870"/>
                  </a:cubicBezTo>
                  <a:cubicBezTo>
                    <a:pt x="2069" y="5192"/>
                    <a:pt x="2109" y="5319"/>
                    <a:pt x="2190" y="5319"/>
                  </a:cubicBezTo>
                  <a:cubicBezTo>
                    <a:pt x="2244" y="5319"/>
                    <a:pt x="2316" y="5264"/>
                    <a:pt x="2436" y="5171"/>
                  </a:cubicBezTo>
                  <a:cubicBezTo>
                    <a:pt x="2602" y="3936"/>
                    <a:pt x="3370" y="3169"/>
                    <a:pt x="4804" y="2702"/>
                  </a:cubicBezTo>
                  <a:cubicBezTo>
                    <a:pt x="3236" y="2369"/>
                    <a:pt x="2636" y="1368"/>
                    <a:pt x="22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6028475" y="3170575"/>
              <a:ext cx="75075" cy="90900"/>
            </a:xfrm>
            <a:custGeom>
              <a:rect b="b" l="l" r="r" t="t"/>
              <a:pathLst>
                <a:path extrusionOk="0" h="3636" w="3003">
                  <a:moveTo>
                    <a:pt x="1535" y="0"/>
                  </a:moveTo>
                  <a:cubicBezTo>
                    <a:pt x="1301" y="767"/>
                    <a:pt x="801" y="1268"/>
                    <a:pt x="0" y="1668"/>
                  </a:cubicBezTo>
                  <a:cubicBezTo>
                    <a:pt x="967" y="1935"/>
                    <a:pt x="1301" y="2569"/>
                    <a:pt x="1535" y="3636"/>
                  </a:cubicBezTo>
                  <a:cubicBezTo>
                    <a:pt x="1835" y="2535"/>
                    <a:pt x="2202" y="1901"/>
                    <a:pt x="3002" y="1701"/>
                  </a:cubicBezTo>
                  <a:cubicBezTo>
                    <a:pt x="2435" y="1234"/>
                    <a:pt x="1801" y="834"/>
                    <a:pt x="15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6304500" y="3626725"/>
              <a:ext cx="88425" cy="103425"/>
            </a:xfrm>
            <a:custGeom>
              <a:rect b="b" l="l" r="r" t="t"/>
              <a:pathLst>
                <a:path extrusionOk="0" h="4137" w="3537">
                  <a:moveTo>
                    <a:pt x="1568" y="0"/>
                  </a:moveTo>
                  <a:cubicBezTo>
                    <a:pt x="1401" y="1068"/>
                    <a:pt x="1034" y="1802"/>
                    <a:pt x="0" y="2002"/>
                  </a:cubicBezTo>
                  <a:cubicBezTo>
                    <a:pt x="267" y="2669"/>
                    <a:pt x="1134" y="2702"/>
                    <a:pt x="1335" y="3436"/>
                  </a:cubicBezTo>
                  <a:cubicBezTo>
                    <a:pt x="1435" y="3603"/>
                    <a:pt x="1535" y="3803"/>
                    <a:pt x="1668" y="4137"/>
                  </a:cubicBezTo>
                  <a:cubicBezTo>
                    <a:pt x="2002" y="3203"/>
                    <a:pt x="2435" y="2502"/>
                    <a:pt x="3536" y="2102"/>
                  </a:cubicBezTo>
                  <a:cubicBezTo>
                    <a:pt x="2302" y="1768"/>
                    <a:pt x="1968" y="901"/>
                    <a:pt x="1568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6840700" y="3392400"/>
              <a:ext cx="90925" cy="111750"/>
            </a:xfrm>
            <a:custGeom>
              <a:rect b="b" l="l" r="r" t="t"/>
              <a:pathLst>
                <a:path extrusionOk="0" h="4470" w="3637">
                  <a:moveTo>
                    <a:pt x="1769" y="0"/>
                  </a:moveTo>
                  <a:cubicBezTo>
                    <a:pt x="1602" y="1168"/>
                    <a:pt x="1135" y="1835"/>
                    <a:pt x="1" y="2168"/>
                  </a:cubicBezTo>
                  <a:cubicBezTo>
                    <a:pt x="1135" y="2535"/>
                    <a:pt x="1569" y="3236"/>
                    <a:pt x="1802" y="4470"/>
                  </a:cubicBezTo>
                  <a:cubicBezTo>
                    <a:pt x="2102" y="3302"/>
                    <a:pt x="2569" y="2569"/>
                    <a:pt x="3637" y="2168"/>
                  </a:cubicBezTo>
                  <a:cubicBezTo>
                    <a:pt x="2569" y="1801"/>
                    <a:pt x="2102" y="1067"/>
                    <a:pt x="17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6178575" y="29937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6226950" y="3639225"/>
              <a:ext cx="110925" cy="147625"/>
            </a:xfrm>
            <a:custGeom>
              <a:rect b="b" l="l" r="r" t="t"/>
              <a:pathLst>
                <a:path extrusionOk="0" h="5905" w="4437">
                  <a:moveTo>
                    <a:pt x="2402" y="1"/>
                  </a:moveTo>
                  <a:cubicBezTo>
                    <a:pt x="2202" y="1302"/>
                    <a:pt x="1601" y="2336"/>
                    <a:pt x="0" y="2836"/>
                  </a:cubicBezTo>
                  <a:cubicBezTo>
                    <a:pt x="1668" y="3236"/>
                    <a:pt x="2168" y="4304"/>
                    <a:pt x="2435" y="5905"/>
                  </a:cubicBezTo>
                  <a:cubicBezTo>
                    <a:pt x="2735" y="4404"/>
                    <a:pt x="3336" y="3470"/>
                    <a:pt x="4437" y="2936"/>
                  </a:cubicBezTo>
                  <a:cubicBezTo>
                    <a:pt x="4236" y="2202"/>
                    <a:pt x="3369" y="2169"/>
                    <a:pt x="3102" y="1502"/>
                  </a:cubicBezTo>
                  <a:cubicBezTo>
                    <a:pt x="2869" y="1002"/>
                    <a:pt x="2635" y="501"/>
                    <a:pt x="2402" y="1"/>
                  </a:cubicBez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6407075" y="3825950"/>
              <a:ext cx="1752925" cy="415425"/>
            </a:xfrm>
            <a:custGeom>
              <a:rect b="b" l="l" r="r" t="t"/>
              <a:pathLst>
                <a:path extrusionOk="0" h="16617" w="70117">
                  <a:moveTo>
                    <a:pt x="22824" y="1"/>
                  </a:moveTo>
                  <a:cubicBezTo>
                    <a:pt x="21576" y="1"/>
                    <a:pt x="20330" y="217"/>
                    <a:pt x="19114" y="404"/>
                  </a:cubicBezTo>
                  <a:cubicBezTo>
                    <a:pt x="13210" y="1238"/>
                    <a:pt x="7706" y="3106"/>
                    <a:pt x="3102" y="7042"/>
                  </a:cubicBezTo>
                  <a:cubicBezTo>
                    <a:pt x="1935" y="8010"/>
                    <a:pt x="667" y="8977"/>
                    <a:pt x="0" y="10445"/>
                  </a:cubicBezTo>
                  <a:cubicBezTo>
                    <a:pt x="34" y="10778"/>
                    <a:pt x="267" y="10945"/>
                    <a:pt x="534" y="11045"/>
                  </a:cubicBezTo>
                  <a:cubicBezTo>
                    <a:pt x="2569" y="12079"/>
                    <a:pt x="3970" y="13714"/>
                    <a:pt x="5071" y="15682"/>
                  </a:cubicBezTo>
                  <a:cubicBezTo>
                    <a:pt x="5237" y="16049"/>
                    <a:pt x="5437" y="16416"/>
                    <a:pt x="5871" y="16516"/>
                  </a:cubicBezTo>
                  <a:cubicBezTo>
                    <a:pt x="6046" y="16543"/>
                    <a:pt x="6220" y="16556"/>
                    <a:pt x="6394" y="16556"/>
                  </a:cubicBezTo>
                  <a:cubicBezTo>
                    <a:pt x="6854" y="16556"/>
                    <a:pt x="7313" y="16470"/>
                    <a:pt x="7772" y="16349"/>
                  </a:cubicBezTo>
                  <a:cubicBezTo>
                    <a:pt x="12609" y="15081"/>
                    <a:pt x="17613" y="14681"/>
                    <a:pt x="22583" y="14548"/>
                  </a:cubicBezTo>
                  <a:cubicBezTo>
                    <a:pt x="22891" y="14542"/>
                    <a:pt x="23199" y="14539"/>
                    <a:pt x="23507" y="14539"/>
                  </a:cubicBezTo>
                  <a:cubicBezTo>
                    <a:pt x="26735" y="14539"/>
                    <a:pt x="29963" y="14843"/>
                    <a:pt x="33191" y="15148"/>
                  </a:cubicBezTo>
                  <a:cubicBezTo>
                    <a:pt x="37694" y="15615"/>
                    <a:pt x="42197" y="16015"/>
                    <a:pt x="46700" y="16416"/>
                  </a:cubicBezTo>
                  <a:cubicBezTo>
                    <a:pt x="47467" y="16416"/>
                    <a:pt x="48235" y="16616"/>
                    <a:pt x="49002" y="16616"/>
                  </a:cubicBezTo>
                  <a:lnTo>
                    <a:pt x="68883" y="16616"/>
                  </a:lnTo>
                  <a:cubicBezTo>
                    <a:pt x="68949" y="16616"/>
                    <a:pt x="69016" y="16616"/>
                    <a:pt x="69083" y="16616"/>
                  </a:cubicBezTo>
                  <a:cubicBezTo>
                    <a:pt x="69448" y="16616"/>
                    <a:pt x="69807" y="16593"/>
                    <a:pt x="70117" y="16282"/>
                  </a:cubicBezTo>
                  <a:cubicBezTo>
                    <a:pt x="70050" y="16015"/>
                    <a:pt x="69984" y="15682"/>
                    <a:pt x="69917" y="15381"/>
                  </a:cubicBezTo>
                  <a:cubicBezTo>
                    <a:pt x="69817" y="14981"/>
                    <a:pt x="69717" y="14614"/>
                    <a:pt x="69583" y="14214"/>
                  </a:cubicBezTo>
                  <a:cubicBezTo>
                    <a:pt x="69362" y="14317"/>
                    <a:pt x="69133" y="14349"/>
                    <a:pt x="68904" y="14349"/>
                  </a:cubicBezTo>
                  <a:cubicBezTo>
                    <a:pt x="68616" y="14349"/>
                    <a:pt x="68327" y="14299"/>
                    <a:pt x="68049" y="14281"/>
                  </a:cubicBezTo>
                  <a:lnTo>
                    <a:pt x="68583" y="14281"/>
                  </a:lnTo>
                  <a:cubicBezTo>
                    <a:pt x="68694" y="14292"/>
                    <a:pt x="68805" y="14303"/>
                    <a:pt x="68915" y="14303"/>
                  </a:cubicBezTo>
                  <a:cubicBezTo>
                    <a:pt x="69135" y="14303"/>
                    <a:pt x="69350" y="14258"/>
                    <a:pt x="69550" y="14081"/>
                  </a:cubicBezTo>
                  <a:cubicBezTo>
                    <a:pt x="69150" y="13280"/>
                    <a:pt x="68716" y="12479"/>
                    <a:pt x="68449" y="11612"/>
                  </a:cubicBezTo>
                  <a:cubicBezTo>
                    <a:pt x="68015" y="10211"/>
                    <a:pt x="66681" y="9411"/>
                    <a:pt x="66147" y="8076"/>
                  </a:cubicBezTo>
                  <a:cubicBezTo>
                    <a:pt x="65814" y="7242"/>
                    <a:pt x="65447" y="6408"/>
                    <a:pt x="64713" y="5841"/>
                  </a:cubicBezTo>
                  <a:cubicBezTo>
                    <a:pt x="64380" y="5574"/>
                    <a:pt x="64013" y="5474"/>
                    <a:pt x="63579" y="5408"/>
                  </a:cubicBezTo>
                  <a:cubicBezTo>
                    <a:pt x="58942" y="4907"/>
                    <a:pt x="54339" y="4007"/>
                    <a:pt x="49736" y="3206"/>
                  </a:cubicBezTo>
                  <a:cubicBezTo>
                    <a:pt x="47201" y="2772"/>
                    <a:pt x="44699" y="2205"/>
                    <a:pt x="42164" y="1705"/>
                  </a:cubicBezTo>
                  <a:cubicBezTo>
                    <a:pt x="37060" y="738"/>
                    <a:pt x="31956" y="4"/>
                    <a:pt x="26753" y="4"/>
                  </a:cubicBezTo>
                  <a:lnTo>
                    <a:pt x="23083" y="4"/>
                  </a:lnTo>
                  <a:cubicBezTo>
                    <a:pt x="22997" y="2"/>
                    <a:pt x="22910" y="1"/>
                    <a:pt x="22824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501550" y="3782850"/>
              <a:ext cx="1831325" cy="458825"/>
            </a:xfrm>
            <a:custGeom>
              <a:rect b="b" l="l" r="r" t="t"/>
              <a:pathLst>
                <a:path extrusionOk="0" h="18353" w="73253">
                  <a:moveTo>
                    <a:pt x="49783" y="1"/>
                  </a:moveTo>
                  <a:cubicBezTo>
                    <a:pt x="46677" y="1"/>
                    <a:pt x="43592" y="294"/>
                    <a:pt x="40529" y="694"/>
                  </a:cubicBezTo>
                  <a:cubicBezTo>
                    <a:pt x="33658" y="1628"/>
                    <a:pt x="26953" y="3296"/>
                    <a:pt x="20215" y="4697"/>
                  </a:cubicBezTo>
                  <a:cubicBezTo>
                    <a:pt x="15845" y="5597"/>
                    <a:pt x="11475" y="6364"/>
                    <a:pt x="7105" y="7098"/>
                  </a:cubicBezTo>
                  <a:cubicBezTo>
                    <a:pt x="6505" y="7165"/>
                    <a:pt x="5938" y="7232"/>
                    <a:pt x="5404" y="7565"/>
                  </a:cubicBezTo>
                  <a:cubicBezTo>
                    <a:pt x="4904" y="7966"/>
                    <a:pt x="4770" y="8599"/>
                    <a:pt x="4437" y="9133"/>
                  </a:cubicBezTo>
                  <a:cubicBezTo>
                    <a:pt x="3970" y="9934"/>
                    <a:pt x="3669" y="11034"/>
                    <a:pt x="2969" y="11535"/>
                  </a:cubicBezTo>
                  <a:cubicBezTo>
                    <a:pt x="2168" y="12135"/>
                    <a:pt x="1902" y="12836"/>
                    <a:pt x="1635" y="13636"/>
                  </a:cubicBezTo>
                  <a:cubicBezTo>
                    <a:pt x="1234" y="14737"/>
                    <a:pt x="801" y="15838"/>
                    <a:pt x="400" y="16939"/>
                  </a:cubicBezTo>
                  <a:cubicBezTo>
                    <a:pt x="512" y="17050"/>
                    <a:pt x="646" y="17093"/>
                    <a:pt x="788" y="17108"/>
                  </a:cubicBezTo>
                  <a:lnTo>
                    <a:pt x="788" y="17108"/>
                  </a:lnTo>
                  <a:cubicBezTo>
                    <a:pt x="583" y="17116"/>
                    <a:pt x="381" y="17150"/>
                    <a:pt x="200" y="17306"/>
                  </a:cubicBezTo>
                  <a:cubicBezTo>
                    <a:pt x="134" y="17539"/>
                    <a:pt x="67" y="17806"/>
                    <a:pt x="0" y="18039"/>
                  </a:cubicBezTo>
                  <a:cubicBezTo>
                    <a:pt x="289" y="18306"/>
                    <a:pt x="638" y="18351"/>
                    <a:pt x="986" y="18351"/>
                  </a:cubicBezTo>
                  <a:cubicBezTo>
                    <a:pt x="1160" y="18351"/>
                    <a:pt x="1334" y="18340"/>
                    <a:pt x="1501" y="18340"/>
                  </a:cubicBezTo>
                  <a:cubicBezTo>
                    <a:pt x="2225" y="18330"/>
                    <a:pt x="2949" y="18327"/>
                    <a:pt x="3672" y="18327"/>
                  </a:cubicBezTo>
                  <a:cubicBezTo>
                    <a:pt x="5650" y="18327"/>
                    <a:pt x="7627" y="18353"/>
                    <a:pt x="9604" y="18353"/>
                  </a:cubicBezTo>
                  <a:cubicBezTo>
                    <a:pt x="12040" y="18353"/>
                    <a:pt x="14476" y="18314"/>
                    <a:pt x="16912" y="18140"/>
                  </a:cubicBezTo>
                  <a:cubicBezTo>
                    <a:pt x="19748" y="17906"/>
                    <a:pt x="22616" y="17773"/>
                    <a:pt x="25452" y="17606"/>
                  </a:cubicBezTo>
                  <a:cubicBezTo>
                    <a:pt x="28454" y="17406"/>
                    <a:pt x="31456" y="17172"/>
                    <a:pt x="34458" y="16972"/>
                  </a:cubicBezTo>
                  <a:cubicBezTo>
                    <a:pt x="38594" y="16672"/>
                    <a:pt x="42731" y="16405"/>
                    <a:pt x="46900" y="16272"/>
                  </a:cubicBezTo>
                  <a:cubicBezTo>
                    <a:pt x="47176" y="16264"/>
                    <a:pt x="47453" y="16261"/>
                    <a:pt x="47729" y="16261"/>
                  </a:cubicBezTo>
                  <a:cubicBezTo>
                    <a:pt x="50021" y="16261"/>
                    <a:pt x="52313" y="16490"/>
                    <a:pt x="54606" y="16638"/>
                  </a:cubicBezTo>
                  <a:cubicBezTo>
                    <a:pt x="57408" y="16839"/>
                    <a:pt x="60176" y="17206"/>
                    <a:pt x="62845" y="18073"/>
                  </a:cubicBezTo>
                  <a:cubicBezTo>
                    <a:pt x="63054" y="18119"/>
                    <a:pt x="63279" y="18182"/>
                    <a:pt x="63498" y="18182"/>
                  </a:cubicBezTo>
                  <a:cubicBezTo>
                    <a:pt x="63594" y="18182"/>
                    <a:pt x="63688" y="18170"/>
                    <a:pt x="63779" y="18140"/>
                  </a:cubicBezTo>
                  <a:cubicBezTo>
                    <a:pt x="64213" y="17973"/>
                    <a:pt x="64346" y="17572"/>
                    <a:pt x="64513" y="17206"/>
                  </a:cubicBezTo>
                  <a:cubicBezTo>
                    <a:pt x="66081" y="14203"/>
                    <a:pt x="68516" y="12469"/>
                    <a:pt x="71918" y="12102"/>
                  </a:cubicBezTo>
                  <a:cubicBezTo>
                    <a:pt x="72385" y="12069"/>
                    <a:pt x="72919" y="12102"/>
                    <a:pt x="73252" y="11568"/>
                  </a:cubicBezTo>
                  <a:cubicBezTo>
                    <a:pt x="73252" y="11135"/>
                    <a:pt x="73019" y="10734"/>
                    <a:pt x="72819" y="10367"/>
                  </a:cubicBezTo>
                  <a:cubicBezTo>
                    <a:pt x="70884" y="6831"/>
                    <a:pt x="67982" y="4330"/>
                    <a:pt x="64379" y="2595"/>
                  </a:cubicBezTo>
                  <a:cubicBezTo>
                    <a:pt x="60510" y="760"/>
                    <a:pt x="56340" y="327"/>
                    <a:pt x="52137" y="60"/>
                  </a:cubicBezTo>
                  <a:cubicBezTo>
                    <a:pt x="51351" y="20"/>
                    <a:pt x="50566" y="1"/>
                    <a:pt x="49783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7130925" y="3020450"/>
              <a:ext cx="502050" cy="271450"/>
            </a:xfrm>
            <a:custGeom>
              <a:rect b="b" l="l" r="r" t="t"/>
              <a:pathLst>
                <a:path extrusionOk="0" h="10858" w="20082">
                  <a:moveTo>
                    <a:pt x="20081" y="1"/>
                  </a:moveTo>
                  <a:lnTo>
                    <a:pt x="20081" y="1"/>
                  </a:lnTo>
                  <a:cubicBezTo>
                    <a:pt x="18980" y="401"/>
                    <a:pt x="18013" y="768"/>
                    <a:pt x="17079" y="1135"/>
                  </a:cubicBezTo>
                  <a:cubicBezTo>
                    <a:pt x="14511" y="2369"/>
                    <a:pt x="11942" y="3570"/>
                    <a:pt x="9407" y="4871"/>
                  </a:cubicBezTo>
                  <a:cubicBezTo>
                    <a:pt x="6438" y="6372"/>
                    <a:pt x="3569" y="7973"/>
                    <a:pt x="834" y="9908"/>
                  </a:cubicBezTo>
                  <a:cubicBezTo>
                    <a:pt x="701" y="10308"/>
                    <a:pt x="0" y="10241"/>
                    <a:pt x="100" y="10842"/>
                  </a:cubicBezTo>
                  <a:cubicBezTo>
                    <a:pt x="148" y="10852"/>
                    <a:pt x="194" y="10857"/>
                    <a:pt x="239" y="10857"/>
                  </a:cubicBezTo>
                  <a:cubicBezTo>
                    <a:pt x="476" y="10857"/>
                    <a:pt x="677" y="10726"/>
                    <a:pt x="901" y="10642"/>
                  </a:cubicBezTo>
                  <a:cubicBezTo>
                    <a:pt x="3336" y="9808"/>
                    <a:pt x="5804" y="9107"/>
                    <a:pt x="8306" y="8507"/>
                  </a:cubicBezTo>
                  <a:cubicBezTo>
                    <a:pt x="11242" y="7806"/>
                    <a:pt x="14177" y="7206"/>
                    <a:pt x="17112" y="6706"/>
                  </a:cubicBezTo>
                  <a:cubicBezTo>
                    <a:pt x="17546" y="6605"/>
                    <a:pt x="18180" y="6772"/>
                    <a:pt x="18380" y="6105"/>
                  </a:cubicBezTo>
                  <a:cubicBezTo>
                    <a:pt x="18914" y="4104"/>
                    <a:pt x="19481" y="2136"/>
                    <a:pt x="20081" y="1"/>
                  </a:cubicBezTo>
                  <a:close/>
                </a:path>
              </a:pathLst>
            </a:custGeom>
            <a:solidFill>
              <a:srgbClr val="BEA3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7100900" y="3268125"/>
              <a:ext cx="52550" cy="37550"/>
            </a:xfrm>
            <a:custGeom>
              <a:rect b="b" l="l" r="r" t="t"/>
              <a:pathLst>
                <a:path extrusionOk="0" h="1502" w="2102">
                  <a:moveTo>
                    <a:pt x="2035" y="1"/>
                  </a:moveTo>
                  <a:lnTo>
                    <a:pt x="2035" y="1"/>
                  </a:lnTo>
                  <a:cubicBezTo>
                    <a:pt x="1335" y="434"/>
                    <a:pt x="534" y="801"/>
                    <a:pt x="0" y="1502"/>
                  </a:cubicBezTo>
                  <a:cubicBezTo>
                    <a:pt x="467" y="1402"/>
                    <a:pt x="868" y="1168"/>
                    <a:pt x="1301" y="935"/>
                  </a:cubicBezTo>
                  <a:cubicBezTo>
                    <a:pt x="1335" y="434"/>
                    <a:pt x="2102" y="535"/>
                    <a:pt x="2035" y="1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6521325" y="4225350"/>
              <a:ext cx="1676225" cy="76500"/>
            </a:xfrm>
            <a:custGeom>
              <a:rect b="b" l="l" r="r" t="t"/>
              <a:pathLst>
                <a:path extrusionOk="0" h="3060" w="67049">
                  <a:moveTo>
                    <a:pt x="16332" y="1"/>
                  </a:moveTo>
                  <a:cubicBezTo>
                    <a:pt x="11897" y="1"/>
                    <a:pt x="7464" y="37"/>
                    <a:pt x="3036" y="173"/>
                  </a:cubicBezTo>
                  <a:cubicBezTo>
                    <a:pt x="2402" y="373"/>
                    <a:pt x="1768" y="339"/>
                    <a:pt x="1134" y="373"/>
                  </a:cubicBezTo>
                  <a:cubicBezTo>
                    <a:pt x="934" y="606"/>
                    <a:pt x="1034" y="840"/>
                    <a:pt x="1101" y="1073"/>
                  </a:cubicBezTo>
                  <a:cubicBezTo>
                    <a:pt x="1199" y="1489"/>
                    <a:pt x="1207" y="1815"/>
                    <a:pt x="902" y="1815"/>
                  </a:cubicBezTo>
                  <a:cubicBezTo>
                    <a:pt x="791" y="1815"/>
                    <a:pt x="639" y="1772"/>
                    <a:pt x="434" y="1674"/>
                  </a:cubicBezTo>
                  <a:cubicBezTo>
                    <a:pt x="369" y="1637"/>
                    <a:pt x="314" y="1620"/>
                    <a:pt x="268" y="1620"/>
                  </a:cubicBezTo>
                  <a:cubicBezTo>
                    <a:pt x="150" y="1620"/>
                    <a:pt x="91" y="1730"/>
                    <a:pt x="67" y="1874"/>
                  </a:cubicBezTo>
                  <a:cubicBezTo>
                    <a:pt x="0" y="2641"/>
                    <a:pt x="534" y="2841"/>
                    <a:pt x="1101" y="2941"/>
                  </a:cubicBezTo>
                  <a:cubicBezTo>
                    <a:pt x="1494" y="3016"/>
                    <a:pt x="1888" y="3060"/>
                    <a:pt x="2287" y="3060"/>
                  </a:cubicBezTo>
                  <a:cubicBezTo>
                    <a:pt x="2599" y="3060"/>
                    <a:pt x="2914" y="3033"/>
                    <a:pt x="3236" y="2975"/>
                  </a:cubicBezTo>
                  <a:cubicBezTo>
                    <a:pt x="3412" y="2816"/>
                    <a:pt x="3617" y="2778"/>
                    <a:pt x="3825" y="2778"/>
                  </a:cubicBezTo>
                  <a:cubicBezTo>
                    <a:pt x="4010" y="2778"/>
                    <a:pt x="4197" y="2808"/>
                    <a:pt x="4370" y="2808"/>
                  </a:cubicBezTo>
                  <a:lnTo>
                    <a:pt x="65380" y="2808"/>
                  </a:lnTo>
                  <a:cubicBezTo>
                    <a:pt x="66414" y="2808"/>
                    <a:pt x="66948" y="2408"/>
                    <a:pt x="67015" y="1674"/>
                  </a:cubicBezTo>
                  <a:cubicBezTo>
                    <a:pt x="67048" y="940"/>
                    <a:pt x="66548" y="473"/>
                    <a:pt x="65547" y="339"/>
                  </a:cubicBezTo>
                  <a:cubicBezTo>
                    <a:pt x="65013" y="339"/>
                    <a:pt x="64480" y="373"/>
                    <a:pt x="63979" y="373"/>
                  </a:cubicBezTo>
                  <a:cubicBezTo>
                    <a:pt x="62650" y="355"/>
                    <a:pt x="61323" y="349"/>
                    <a:pt x="59996" y="349"/>
                  </a:cubicBezTo>
                  <a:cubicBezTo>
                    <a:pt x="57275" y="349"/>
                    <a:pt x="54558" y="374"/>
                    <a:pt x="51840" y="374"/>
                  </a:cubicBezTo>
                  <a:cubicBezTo>
                    <a:pt x="48562" y="374"/>
                    <a:pt x="45283" y="337"/>
                    <a:pt x="41997" y="173"/>
                  </a:cubicBezTo>
                  <a:cubicBezTo>
                    <a:pt x="41776" y="246"/>
                    <a:pt x="41534" y="269"/>
                    <a:pt x="41294" y="269"/>
                  </a:cubicBezTo>
                  <a:cubicBezTo>
                    <a:pt x="41101" y="269"/>
                    <a:pt x="40908" y="254"/>
                    <a:pt x="40729" y="239"/>
                  </a:cubicBezTo>
                  <a:cubicBezTo>
                    <a:pt x="39095" y="106"/>
                    <a:pt x="37427" y="39"/>
                    <a:pt x="35792" y="39"/>
                  </a:cubicBezTo>
                  <a:cubicBezTo>
                    <a:pt x="34481" y="47"/>
                    <a:pt x="33169" y="50"/>
                    <a:pt x="31856" y="50"/>
                  </a:cubicBezTo>
                  <a:cubicBezTo>
                    <a:pt x="26685" y="50"/>
                    <a:pt x="21508" y="1"/>
                    <a:pt x="16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4464025" y="4225475"/>
              <a:ext cx="1682875" cy="79250"/>
            </a:xfrm>
            <a:custGeom>
              <a:rect b="b" l="l" r="r" t="t"/>
              <a:pathLst>
                <a:path extrusionOk="0" h="3170" w="67315">
                  <a:moveTo>
                    <a:pt x="62178" y="1"/>
                  </a:moveTo>
                  <a:cubicBezTo>
                    <a:pt x="50403" y="34"/>
                    <a:pt x="38628" y="34"/>
                    <a:pt x="26853" y="34"/>
                  </a:cubicBezTo>
                  <a:cubicBezTo>
                    <a:pt x="25518" y="34"/>
                    <a:pt x="24184" y="101"/>
                    <a:pt x="22850" y="101"/>
                  </a:cubicBezTo>
                  <a:cubicBezTo>
                    <a:pt x="21837" y="125"/>
                    <a:pt x="20807" y="248"/>
                    <a:pt x="19785" y="248"/>
                  </a:cubicBezTo>
                  <a:cubicBezTo>
                    <a:pt x="19359" y="248"/>
                    <a:pt x="18935" y="227"/>
                    <a:pt x="18513" y="168"/>
                  </a:cubicBezTo>
                  <a:cubicBezTo>
                    <a:pt x="18157" y="168"/>
                    <a:pt x="17802" y="153"/>
                    <a:pt x="17446" y="153"/>
                  </a:cubicBezTo>
                  <a:cubicBezTo>
                    <a:pt x="17268" y="153"/>
                    <a:pt x="17090" y="157"/>
                    <a:pt x="16912" y="168"/>
                  </a:cubicBezTo>
                  <a:cubicBezTo>
                    <a:pt x="14574" y="335"/>
                    <a:pt x="12235" y="377"/>
                    <a:pt x="9897" y="377"/>
                  </a:cubicBezTo>
                  <a:cubicBezTo>
                    <a:pt x="7461" y="377"/>
                    <a:pt x="5025" y="331"/>
                    <a:pt x="2589" y="331"/>
                  </a:cubicBezTo>
                  <a:cubicBezTo>
                    <a:pt x="2226" y="331"/>
                    <a:pt x="1864" y="332"/>
                    <a:pt x="1501" y="334"/>
                  </a:cubicBezTo>
                  <a:cubicBezTo>
                    <a:pt x="901" y="368"/>
                    <a:pt x="400" y="535"/>
                    <a:pt x="167" y="1168"/>
                  </a:cubicBezTo>
                  <a:cubicBezTo>
                    <a:pt x="0" y="1635"/>
                    <a:pt x="100" y="2036"/>
                    <a:pt x="400" y="2403"/>
                  </a:cubicBezTo>
                  <a:cubicBezTo>
                    <a:pt x="718" y="2778"/>
                    <a:pt x="1137" y="2804"/>
                    <a:pt x="1568" y="2804"/>
                  </a:cubicBezTo>
                  <a:cubicBezTo>
                    <a:pt x="1635" y="2804"/>
                    <a:pt x="1701" y="2803"/>
                    <a:pt x="1768" y="2803"/>
                  </a:cubicBezTo>
                  <a:lnTo>
                    <a:pt x="61944" y="2803"/>
                  </a:lnTo>
                  <a:cubicBezTo>
                    <a:pt x="62111" y="2803"/>
                    <a:pt x="62283" y="2778"/>
                    <a:pt x="62444" y="2778"/>
                  </a:cubicBezTo>
                  <a:cubicBezTo>
                    <a:pt x="62703" y="2778"/>
                    <a:pt x="62935" y="2841"/>
                    <a:pt x="63078" y="3170"/>
                  </a:cubicBezTo>
                  <a:cubicBezTo>
                    <a:pt x="63586" y="3038"/>
                    <a:pt x="64105" y="3023"/>
                    <a:pt x="64622" y="3023"/>
                  </a:cubicBezTo>
                  <a:cubicBezTo>
                    <a:pt x="64774" y="3023"/>
                    <a:pt x="64927" y="3024"/>
                    <a:pt x="65079" y="3024"/>
                  </a:cubicBezTo>
                  <a:cubicBezTo>
                    <a:pt x="65325" y="3024"/>
                    <a:pt x="65571" y="3021"/>
                    <a:pt x="65814" y="3003"/>
                  </a:cubicBezTo>
                  <a:cubicBezTo>
                    <a:pt x="66481" y="2936"/>
                    <a:pt x="66915" y="2603"/>
                    <a:pt x="67148" y="1969"/>
                  </a:cubicBezTo>
                  <a:cubicBezTo>
                    <a:pt x="67315" y="1469"/>
                    <a:pt x="67181" y="1002"/>
                    <a:pt x="66681" y="701"/>
                  </a:cubicBezTo>
                  <a:cubicBezTo>
                    <a:pt x="66617" y="683"/>
                    <a:pt x="66561" y="675"/>
                    <a:pt x="66512" y="675"/>
                  </a:cubicBezTo>
                  <a:cubicBezTo>
                    <a:pt x="66202" y="675"/>
                    <a:pt x="66158" y="1005"/>
                    <a:pt x="66014" y="1235"/>
                  </a:cubicBezTo>
                  <a:cubicBezTo>
                    <a:pt x="65900" y="1434"/>
                    <a:pt x="65835" y="1731"/>
                    <a:pt x="65590" y="1731"/>
                  </a:cubicBezTo>
                  <a:cubicBezTo>
                    <a:pt x="65548" y="1731"/>
                    <a:pt x="65501" y="1722"/>
                    <a:pt x="65447" y="1702"/>
                  </a:cubicBezTo>
                  <a:cubicBezTo>
                    <a:pt x="65113" y="1569"/>
                    <a:pt x="65280" y="1235"/>
                    <a:pt x="65313" y="968"/>
                  </a:cubicBezTo>
                  <a:cubicBezTo>
                    <a:pt x="65347" y="768"/>
                    <a:pt x="65447" y="568"/>
                    <a:pt x="65280" y="368"/>
                  </a:cubicBezTo>
                  <a:cubicBezTo>
                    <a:pt x="65047" y="301"/>
                    <a:pt x="64813" y="234"/>
                    <a:pt x="64580" y="168"/>
                  </a:cubicBezTo>
                  <a:cubicBezTo>
                    <a:pt x="64453" y="183"/>
                    <a:pt x="64328" y="190"/>
                    <a:pt x="64202" y="190"/>
                  </a:cubicBezTo>
                  <a:cubicBezTo>
                    <a:pt x="63535" y="190"/>
                    <a:pt x="62880" y="1"/>
                    <a:pt x="62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6086850" y="4076200"/>
              <a:ext cx="473675" cy="203425"/>
            </a:xfrm>
            <a:custGeom>
              <a:rect b="b" l="l" r="r" t="t"/>
              <a:pathLst>
                <a:path extrusionOk="0" h="8137" w="18947">
                  <a:moveTo>
                    <a:pt x="9707" y="1"/>
                  </a:moveTo>
                  <a:cubicBezTo>
                    <a:pt x="8173" y="101"/>
                    <a:pt x="6638" y="335"/>
                    <a:pt x="5204" y="1002"/>
                  </a:cubicBezTo>
                  <a:cubicBezTo>
                    <a:pt x="2902" y="2136"/>
                    <a:pt x="1434" y="4037"/>
                    <a:pt x="367" y="6339"/>
                  </a:cubicBezTo>
                  <a:cubicBezTo>
                    <a:pt x="267" y="6639"/>
                    <a:pt x="167" y="6906"/>
                    <a:pt x="100" y="7206"/>
                  </a:cubicBezTo>
                  <a:cubicBezTo>
                    <a:pt x="0" y="7573"/>
                    <a:pt x="67" y="7907"/>
                    <a:pt x="434" y="8073"/>
                  </a:cubicBezTo>
                  <a:cubicBezTo>
                    <a:pt x="508" y="8104"/>
                    <a:pt x="575" y="8118"/>
                    <a:pt x="636" y="8118"/>
                  </a:cubicBezTo>
                  <a:cubicBezTo>
                    <a:pt x="906" y="8118"/>
                    <a:pt x="1059" y="7851"/>
                    <a:pt x="1168" y="7606"/>
                  </a:cubicBezTo>
                  <a:cubicBezTo>
                    <a:pt x="1301" y="7306"/>
                    <a:pt x="1434" y="6973"/>
                    <a:pt x="1568" y="6672"/>
                  </a:cubicBezTo>
                  <a:cubicBezTo>
                    <a:pt x="2949" y="3126"/>
                    <a:pt x="6043" y="1184"/>
                    <a:pt x="9442" y="1184"/>
                  </a:cubicBezTo>
                  <a:cubicBezTo>
                    <a:pt x="10231" y="1184"/>
                    <a:pt x="11037" y="1288"/>
                    <a:pt x="11842" y="1502"/>
                  </a:cubicBezTo>
                  <a:cubicBezTo>
                    <a:pt x="14911" y="2303"/>
                    <a:pt x="16612" y="4671"/>
                    <a:pt x="17613" y="7573"/>
                  </a:cubicBezTo>
                  <a:cubicBezTo>
                    <a:pt x="17793" y="7805"/>
                    <a:pt x="17934" y="8137"/>
                    <a:pt x="18219" y="8137"/>
                  </a:cubicBezTo>
                  <a:cubicBezTo>
                    <a:pt x="18303" y="8137"/>
                    <a:pt x="18400" y="8108"/>
                    <a:pt x="18513" y="8040"/>
                  </a:cubicBezTo>
                  <a:cubicBezTo>
                    <a:pt x="18947" y="7773"/>
                    <a:pt x="18847" y="7340"/>
                    <a:pt x="18680" y="6973"/>
                  </a:cubicBezTo>
                  <a:cubicBezTo>
                    <a:pt x="18613" y="6772"/>
                    <a:pt x="18580" y="6572"/>
                    <a:pt x="18513" y="6372"/>
                  </a:cubicBezTo>
                  <a:cubicBezTo>
                    <a:pt x="17246" y="3870"/>
                    <a:pt x="15578" y="1736"/>
                    <a:pt x="12943" y="568"/>
                  </a:cubicBezTo>
                  <a:cubicBezTo>
                    <a:pt x="12809" y="535"/>
                    <a:pt x="12676" y="501"/>
                    <a:pt x="12542" y="501"/>
                  </a:cubicBezTo>
                  <a:cubicBezTo>
                    <a:pt x="12242" y="401"/>
                    <a:pt x="11942" y="301"/>
                    <a:pt x="11642" y="201"/>
                  </a:cubicBezTo>
                  <a:cubicBezTo>
                    <a:pt x="11275" y="201"/>
                    <a:pt x="10875" y="168"/>
                    <a:pt x="10508" y="134"/>
                  </a:cubicBezTo>
                  <a:cubicBezTo>
                    <a:pt x="10369" y="134"/>
                    <a:pt x="10238" y="156"/>
                    <a:pt x="10113" y="156"/>
                  </a:cubicBezTo>
                  <a:cubicBezTo>
                    <a:pt x="9968" y="156"/>
                    <a:pt x="9833" y="127"/>
                    <a:pt x="97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6979150" y="3826875"/>
              <a:ext cx="98425" cy="5025"/>
            </a:xfrm>
            <a:custGeom>
              <a:rect b="b" l="l" r="r" t="t"/>
              <a:pathLst>
                <a:path extrusionOk="0" h="201" w="3937">
                  <a:moveTo>
                    <a:pt x="1981" y="0"/>
                  </a:moveTo>
                  <a:cubicBezTo>
                    <a:pt x="1326" y="0"/>
                    <a:pt x="667" y="67"/>
                    <a:pt x="0" y="200"/>
                  </a:cubicBezTo>
                  <a:lnTo>
                    <a:pt x="3936" y="200"/>
                  </a:lnTo>
                  <a:cubicBezTo>
                    <a:pt x="3286" y="67"/>
                    <a:pt x="2635" y="0"/>
                    <a:pt x="1981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780800" y="3867675"/>
              <a:ext cx="252700" cy="322800"/>
            </a:xfrm>
            <a:custGeom>
              <a:rect b="b" l="l" r="r" t="t"/>
              <a:pathLst>
                <a:path extrusionOk="0" h="12912" w="10108">
                  <a:moveTo>
                    <a:pt x="796" y="1"/>
                  </a:moveTo>
                  <a:cubicBezTo>
                    <a:pt x="675" y="1"/>
                    <a:pt x="555" y="1"/>
                    <a:pt x="434" y="3"/>
                  </a:cubicBezTo>
                  <a:cubicBezTo>
                    <a:pt x="334" y="3"/>
                    <a:pt x="234" y="36"/>
                    <a:pt x="167" y="136"/>
                  </a:cubicBezTo>
                  <a:cubicBezTo>
                    <a:pt x="167" y="1270"/>
                    <a:pt x="167" y="2438"/>
                    <a:pt x="167" y="3605"/>
                  </a:cubicBezTo>
                  <a:cubicBezTo>
                    <a:pt x="0" y="3805"/>
                    <a:pt x="0" y="3972"/>
                    <a:pt x="167" y="4172"/>
                  </a:cubicBezTo>
                  <a:cubicBezTo>
                    <a:pt x="200" y="4306"/>
                    <a:pt x="200" y="4439"/>
                    <a:pt x="200" y="4606"/>
                  </a:cubicBezTo>
                  <a:cubicBezTo>
                    <a:pt x="400" y="5507"/>
                    <a:pt x="133" y="6474"/>
                    <a:pt x="300" y="7375"/>
                  </a:cubicBezTo>
                  <a:cubicBezTo>
                    <a:pt x="300" y="8309"/>
                    <a:pt x="334" y="9243"/>
                    <a:pt x="334" y="10177"/>
                  </a:cubicBezTo>
                  <a:cubicBezTo>
                    <a:pt x="200" y="10377"/>
                    <a:pt x="200" y="10544"/>
                    <a:pt x="334" y="10744"/>
                  </a:cubicBezTo>
                  <a:cubicBezTo>
                    <a:pt x="434" y="11144"/>
                    <a:pt x="234" y="11578"/>
                    <a:pt x="467" y="11978"/>
                  </a:cubicBezTo>
                  <a:cubicBezTo>
                    <a:pt x="1234" y="11678"/>
                    <a:pt x="1801" y="11077"/>
                    <a:pt x="2535" y="10910"/>
                  </a:cubicBezTo>
                  <a:cubicBezTo>
                    <a:pt x="2802" y="10810"/>
                    <a:pt x="3036" y="10777"/>
                    <a:pt x="3269" y="10610"/>
                  </a:cubicBezTo>
                  <a:cubicBezTo>
                    <a:pt x="4361" y="9975"/>
                    <a:pt x="4728" y="9626"/>
                    <a:pt x="5064" y="9626"/>
                  </a:cubicBezTo>
                  <a:cubicBezTo>
                    <a:pt x="5414" y="9626"/>
                    <a:pt x="5730" y="10008"/>
                    <a:pt x="6805" y="10844"/>
                  </a:cubicBezTo>
                  <a:cubicBezTo>
                    <a:pt x="6905" y="10910"/>
                    <a:pt x="6972" y="11011"/>
                    <a:pt x="7072" y="11077"/>
                  </a:cubicBezTo>
                  <a:cubicBezTo>
                    <a:pt x="7405" y="11311"/>
                    <a:pt x="7772" y="11544"/>
                    <a:pt x="8173" y="11644"/>
                  </a:cubicBezTo>
                  <a:cubicBezTo>
                    <a:pt x="8673" y="12045"/>
                    <a:pt x="9207" y="12412"/>
                    <a:pt x="9874" y="12912"/>
                  </a:cubicBezTo>
                  <a:cubicBezTo>
                    <a:pt x="9940" y="9042"/>
                    <a:pt x="10007" y="5407"/>
                    <a:pt x="10074" y="1771"/>
                  </a:cubicBezTo>
                  <a:cubicBezTo>
                    <a:pt x="10107" y="1671"/>
                    <a:pt x="10107" y="1570"/>
                    <a:pt x="10007" y="1470"/>
                  </a:cubicBezTo>
                  <a:cubicBezTo>
                    <a:pt x="9707" y="1237"/>
                    <a:pt x="9340" y="1170"/>
                    <a:pt x="8973" y="1103"/>
                  </a:cubicBezTo>
                  <a:cubicBezTo>
                    <a:pt x="6320" y="368"/>
                    <a:pt x="3575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6040975" y="4100925"/>
              <a:ext cx="561250" cy="235500"/>
            </a:xfrm>
            <a:custGeom>
              <a:rect b="b" l="l" r="r" t="t"/>
              <a:pathLst>
                <a:path extrusionOk="0" h="9420" w="22450">
                  <a:moveTo>
                    <a:pt x="11467" y="0"/>
                  </a:moveTo>
                  <a:cubicBezTo>
                    <a:pt x="11294" y="0"/>
                    <a:pt x="11119" y="5"/>
                    <a:pt x="10942" y="13"/>
                  </a:cubicBezTo>
                  <a:cubicBezTo>
                    <a:pt x="7639" y="179"/>
                    <a:pt x="5271" y="1747"/>
                    <a:pt x="3636" y="4549"/>
                  </a:cubicBezTo>
                  <a:cubicBezTo>
                    <a:pt x="3470" y="4883"/>
                    <a:pt x="3236" y="5250"/>
                    <a:pt x="3403" y="5683"/>
                  </a:cubicBezTo>
                  <a:cubicBezTo>
                    <a:pt x="3837" y="6017"/>
                    <a:pt x="4103" y="6417"/>
                    <a:pt x="3837" y="6951"/>
                  </a:cubicBezTo>
                  <a:cubicBezTo>
                    <a:pt x="3615" y="7458"/>
                    <a:pt x="3213" y="7754"/>
                    <a:pt x="2630" y="7754"/>
                  </a:cubicBezTo>
                  <a:cubicBezTo>
                    <a:pt x="2599" y="7754"/>
                    <a:pt x="2568" y="7753"/>
                    <a:pt x="2536" y="7752"/>
                  </a:cubicBezTo>
                  <a:cubicBezTo>
                    <a:pt x="2324" y="7740"/>
                    <a:pt x="2117" y="7737"/>
                    <a:pt x="1910" y="7737"/>
                  </a:cubicBezTo>
                  <a:cubicBezTo>
                    <a:pt x="1498" y="7737"/>
                    <a:pt x="1090" y="7752"/>
                    <a:pt x="668" y="7752"/>
                  </a:cubicBezTo>
                  <a:cubicBezTo>
                    <a:pt x="367" y="7752"/>
                    <a:pt x="67" y="7752"/>
                    <a:pt x="0" y="8152"/>
                  </a:cubicBezTo>
                  <a:cubicBezTo>
                    <a:pt x="201" y="9086"/>
                    <a:pt x="868" y="9419"/>
                    <a:pt x="1702" y="9419"/>
                  </a:cubicBezTo>
                  <a:lnTo>
                    <a:pt x="20715" y="9419"/>
                  </a:lnTo>
                  <a:cubicBezTo>
                    <a:pt x="21649" y="9419"/>
                    <a:pt x="22283" y="8952"/>
                    <a:pt x="22450" y="7952"/>
                  </a:cubicBezTo>
                  <a:cubicBezTo>
                    <a:pt x="22207" y="7769"/>
                    <a:pt x="21942" y="7725"/>
                    <a:pt x="21673" y="7725"/>
                  </a:cubicBezTo>
                  <a:cubicBezTo>
                    <a:pt x="21424" y="7725"/>
                    <a:pt x="21171" y="7763"/>
                    <a:pt x="20926" y="7763"/>
                  </a:cubicBezTo>
                  <a:cubicBezTo>
                    <a:pt x="20855" y="7763"/>
                    <a:pt x="20785" y="7760"/>
                    <a:pt x="20715" y="7752"/>
                  </a:cubicBezTo>
                  <a:cubicBezTo>
                    <a:pt x="20048" y="7651"/>
                    <a:pt x="19281" y="7618"/>
                    <a:pt x="19448" y="6584"/>
                  </a:cubicBezTo>
                  <a:cubicBezTo>
                    <a:pt x="19648" y="6317"/>
                    <a:pt x="19548" y="6050"/>
                    <a:pt x="19448" y="5783"/>
                  </a:cubicBezTo>
                  <a:cubicBezTo>
                    <a:pt x="18747" y="4282"/>
                    <a:pt x="17947" y="2881"/>
                    <a:pt x="16646" y="1814"/>
                  </a:cubicBezTo>
                  <a:cubicBezTo>
                    <a:pt x="15114" y="527"/>
                    <a:pt x="13414" y="0"/>
                    <a:pt x="11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6597200" y="4183575"/>
              <a:ext cx="974050" cy="50725"/>
            </a:xfrm>
            <a:custGeom>
              <a:rect b="b" l="l" r="r" t="t"/>
              <a:pathLst>
                <a:path extrusionOk="0" h="2029" w="38962">
                  <a:moveTo>
                    <a:pt x="15286" y="1"/>
                  </a:moveTo>
                  <a:cubicBezTo>
                    <a:pt x="13709" y="1"/>
                    <a:pt x="12128" y="53"/>
                    <a:pt x="10542" y="176"/>
                  </a:cubicBezTo>
                  <a:cubicBezTo>
                    <a:pt x="7006" y="443"/>
                    <a:pt x="3436" y="876"/>
                    <a:pt x="1" y="1844"/>
                  </a:cubicBezTo>
                  <a:cubicBezTo>
                    <a:pt x="153" y="1996"/>
                    <a:pt x="327" y="2029"/>
                    <a:pt x="499" y="2029"/>
                  </a:cubicBezTo>
                  <a:cubicBezTo>
                    <a:pt x="627" y="2029"/>
                    <a:pt x="754" y="2010"/>
                    <a:pt x="868" y="2010"/>
                  </a:cubicBezTo>
                  <a:lnTo>
                    <a:pt x="37894" y="2010"/>
                  </a:lnTo>
                  <a:cubicBezTo>
                    <a:pt x="38052" y="2010"/>
                    <a:pt x="38215" y="2029"/>
                    <a:pt x="38374" y="2029"/>
                  </a:cubicBezTo>
                  <a:cubicBezTo>
                    <a:pt x="38586" y="2029"/>
                    <a:pt x="38790" y="1996"/>
                    <a:pt x="38962" y="1844"/>
                  </a:cubicBezTo>
                  <a:cubicBezTo>
                    <a:pt x="35926" y="1577"/>
                    <a:pt x="32857" y="1310"/>
                    <a:pt x="29789" y="976"/>
                  </a:cubicBezTo>
                  <a:cubicBezTo>
                    <a:pt x="24955" y="498"/>
                    <a:pt x="20139" y="1"/>
                    <a:pt x="15286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4926850" y="4182950"/>
              <a:ext cx="1151675" cy="51350"/>
            </a:xfrm>
            <a:custGeom>
              <a:rect b="b" l="l" r="r" t="t"/>
              <a:pathLst>
                <a:path extrusionOk="0" h="2054" w="46067">
                  <a:moveTo>
                    <a:pt x="31628" y="0"/>
                  </a:moveTo>
                  <a:cubicBezTo>
                    <a:pt x="30815" y="0"/>
                    <a:pt x="30001" y="12"/>
                    <a:pt x="29188" y="34"/>
                  </a:cubicBezTo>
                  <a:cubicBezTo>
                    <a:pt x="19448" y="268"/>
                    <a:pt x="9741" y="1335"/>
                    <a:pt x="0" y="1869"/>
                  </a:cubicBezTo>
                  <a:cubicBezTo>
                    <a:pt x="153" y="2021"/>
                    <a:pt x="338" y="2054"/>
                    <a:pt x="531" y="2054"/>
                  </a:cubicBezTo>
                  <a:cubicBezTo>
                    <a:pt x="676" y="2054"/>
                    <a:pt x="825" y="2035"/>
                    <a:pt x="968" y="2035"/>
                  </a:cubicBezTo>
                  <a:lnTo>
                    <a:pt x="45199" y="2035"/>
                  </a:lnTo>
                  <a:cubicBezTo>
                    <a:pt x="45328" y="2035"/>
                    <a:pt x="45463" y="2054"/>
                    <a:pt x="45593" y="2054"/>
                  </a:cubicBezTo>
                  <a:cubicBezTo>
                    <a:pt x="45767" y="2054"/>
                    <a:pt x="45933" y="2021"/>
                    <a:pt x="46067" y="1869"/>
                  </a:cubicBezTo>
                  <a:cubicBezTo>
                    <a:pt x="45433" y="1669"/>
                    <a:pt x="44766" y="1435"/>
                    <a:pt x="44098" y="1268"/>
                  </a:cubicBezTo>
                  <a:cubicBezTo>
                    <a:pt x="39992" y="319"/>
                    <a:pt x="35816" y="0"/>
                    <a:pt x="31628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789125" y="3848550"/>
              <a:ext cx="254375" cy="58400"/>
            </a:xfrm>
            <a:custGeom>
              <a:rect b="b" l="l" r="r" t="t"/>
              <a:pathLst>
                <a:path extrusionOk="0" h="2336" w="10175">
                  <a:moveTo>
                    <a:pt x="1902" y="67"/>
                  </a:moveTo>
                  <a:cubicBezTo>
                    <a:pt x="1168" y="101"/>
                    <a:pt x="368" y="0"/>
                    <a:pt x="1" y="868"/>
                  </a:cubicBezTo>
                  <a:cubicBezTo>
                    <a:pt x="81" y="1048"/>
                    <a:pt x="197" y="1084"/>
                    <a:pt x="334" y="1084"/>
                  </a:cubicBezTo>
                  <a:cubicBezTo>
                    <a:pt x="426" y="1084"/>
                    <a:pt x="528" y="1068"/>
                    <a:pt x="634" y="1068"/>
                  </a:cubicBezTo>
                  <a:cubicBezTo>
                    <a:pt x="927" y="1056"/>
                    <a:pt x="1220" y="1048"/>
                    <a:pt x="1513" y="1048"/>
                  </a:cubicBezTo>
                  <a:cubicBezTo>
                    <a:pt x="2021" y="1048"/>
                    <a:pt x="2529" y="1071"/>
                    <a:pt x="3036" y="1135"/>
                  </a:cubicBezTo>
                  <a:cubicBezTo>
                    <a:pt x="5271" y="1368"/>
                    <a:pt x="7506" y="1802"/>
                    <a:pt x="9708" y="2335"/>
                  </a:cubicBezTo>
                  <a:cubicBezTo>
                    <a:pt x="10175" y="2102"/>
                    <a:pt x="10141" y="1802"/>
                    <a:pt x="9908" y="1435"/>
                  </a:cubicBezTo>
                  <a:cubicBezTo>
                    <a:pt x="7306" y="568"/>
                    <a:pt x="4604" y="201"/>
                    <a:pt x="1902" y="67"/>
                  </a:cubicBezTo>
                  <a:close/>
                </a:path>
              </a:pathLst>
            </a:custGeom>
            <a:solidFill>
              <a:srgbClr val="986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6568850" y="3883300"/>
              <a:ext cx="1288450" cy="137775"/>
            </a:xfrm>
            <a:custGeom>
              <a:rect b="b" l="l" r="r" t="t"/>
              <a:pathLst>
                <a:path extrusionOk="0" h="5511" w="51538">
                  <a:moveTo>
                    <a:pt x="18760" y="0"/>
                  </a:moveTo>
                  <a:cubicBezTo>
                    <a:pt x="13883" y="0"/>
                    <a:pt x="9161" y="929"/>
                    <a:pt x="4570" y="2647"/>
                  </a:cubicBezTo>
                  <a:cubicBezTo>
                    <a:pt x="3003" y="3214"/>
                    <a:pt x="1435" y="3881"/>
                    <a:pt x="1" y="4815"/>
                  </a:cubicBezTo>
                  <a:cubicBezTo>
                    <a:pt x="1535" y="4281"/>
                    <a:pt x="3003" y="3681"/>
                    <a:pt x="4537" y="3180"/>
                  </a:cubicBezTo>
                  <a:cubicBezTo>
                    <a:pt x="8573" y="1813"/>
                    <a:pt x="12676" y="912"/>
                    <a:pt x="16979" y="745"/>
                  </a:cubicBezTo>
                  <a:cubicBezTo>
                    <a:pt x="17444" y="731"/>
                    <a:pt x="17909" y="725"/>
                    <a:pt x="18373" y="725"/>
                  </a:cubicBezTo>
                  <a:cubicBezTo>
                    <a:pt x="22366" y="725"/>
                    <a:pt x="26314" y="1218"/>
                    <a:pt x="30289" y="1846"/>
                  </a:cubicBezTo>
                  <a:cubicBezTo>
                    <a:pt x="36226" y="2780"/>
                    <a:pt x="42164" y="3948"/>
                    <a:pt x="48102" y="5015"/>
                  </a:cubicBezTo>
                  <a:cubicBezTo>
                    <a:pt x="49069" y="5214"/>
                    <a:pt x="50012" y="5510"/>
                    <a:pt x="51014" y="5510"/>
                  </a:cubicBezTo>
                  <a:cubicBezTo>
                    <a:pt x="51186" y="5510"/>
                    <a:pt x="51361" y="5502"/>
                    <a:pt x="51537" y="5482"/>
                  </a:cubicBezTo>
                  <a:cubicBezTo>
                    <a:pt x="48502" y="4782"/>
                    <a:pt x="45466" y="4048"/>
                    <a:pt x="42397" y="3414"/>
                  </a:cubicBezTo>
                  <a:cubicBezTo>
                    <a:pt x="39062" y="2713"/>
                    <a:pt x="35693" y="2080"/>
                    <a:pt x="32324" y="1446"/>
                  </a:cubicBezTo>
                  <a:cubicBezTo>
                    <a:pt x="28454" y="712"/>
                    <a:pt x="24551" y="245"/>
                    <a:pt x="20615" y="45"/>
                  </a:cubicBezTo>
                  <a:cubicBezTo>
                    <a:pt x="19994" y="15"/>
                    <a:pt x="19376" y="0"/>
                    <a:pt x="1876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6568025" y="3982950"/>
              <a:ext cx="803925" cy="105800"/>
            </a:xfrm>
            <a:custGeom>
              <a:rect b="b" l="l" r="r" t="t"/>
              <a:pathLst>
                <a:path extrusionOk="0" h="4232" w="32157">
                  <a:moveTo>
                    <a:pt x="18432" y="0"/>
                  </a:moveTo>
                  <a:cubicBezTo>
                    <a:pt x="12165" y="0"/>
                    <a:pt x="6004" y="1171"/>
                    <a:pt x="0" y="4231"/>
                  </a:cubicBezTo>
                  <a:cubicBezTo>
                    <a:pt x="6421" y="1536"/>
                    <a:pt x="12993" y="477"/>
                    <a:pt x="19656" y="477"/>
                  </a:cubicBezTo>
                  <a:cubicBezTo>
                    <a:pt x="23793" y="477"/>
                    <a:pt x="27965" y="885"/>
                    <a:pt x="32156" y="1563"/>
                  </a:cubicBezTo>
                  <a:cubicBezTo>
                    <a:pt x="27540" y="611"/>
                    <a:pt x="22958" y="0"/>
                    <a:pt x="18432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6658075" y="4079275"/>
              <a:ext cx="633825" cy="61175"/>
            </a:xfrm>
            <a:custGeom>
              <a:rect b="b" l="l" r="r" t="t"/>
              <a:pathLst>
                <a:path extrusionOk="0" h="2447" w="25353">
                  <a:moveTo>
                    <a:pt x="13349" y="1"/>
                  </a:moveTo>
                  <a:cubicBezTo>
                    <a:pt x="8869" y="1"/>
                    <a:pt x="4416" y="663"/>
                    <a:pt x="1" y="2446"/>
                  </a:cubicBezTo>
                  <a:cubicBezTo>
                    <a:pt x="4691" y="970"/>
                    <a:pt x="9412" y="426"/>
                    <a:pt x="14154" y="426"/>
                  </a:cubicBezTo>
                  <a:cubicBezTo>
                    <a:pt x="17876" y="426"/>
                    <a:pt x="21611" y="761"/>
                    <a:pt x="25352" y="1246"/>
                  </a:cubicBezTo>
                  <a:cubicBezTo>
                    <a:pt x="21334" y="524"/>
                    <a:pt x="17331" y="1"/>
                    <a:pt x="13349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4968550" y="3846625"/>
              <a:ext cx="867300" cy="134550"/>
            </a:xfrm>
            <a:custGeom>
              <a:rect b="b" l="l" r="r" t="t"/>
              <a:pathLst>
                <a:path extrusionOk="0" h="5382" w="34692">
                  <a:moveTo>
                    <a:pt x="34175" y="0"/>
                  </a:moveTo>
                  <a:cubicBezTo>
                    <a:pt x="34052" y="0"/>
                    <a:pt x="33924" y="11"/>
                    <a:pt x="33791" y="11"/>
                  </a:cubicBezTo>
                  <a:cubicBezTo>
                    <a:pt x="30689" y="11"/>
                    <a:pt x="27620" y="11"/>
                    <a:pt x="24518" y="344"/>
                  </a:cubicBezTo>
                  <a:cubicBezTo>
                    <a:pt x="21516" y="645"/>
                    <a:pt x="18547" y="1078"/>
                    <a:pt x="15611" y="1612"/>
                  </a:cubicBezTo>
                  <a:cubicBezTo>
                    <a:pt x="12042" y="2246"/>
                    <a:pt x="8540" y="3180"/>
                    <a:pt x="5004" y="3980"/>
                  </a:cubicBezTo>
                  <a:cubicBezTo>
                    <a:pt x="3336" y="4347"/>
                    <a:pt x="1668" y="4814"/>
                    <a:pt x="0" y="5248"/>
                  </a:cubicBezTo>
                  <a:cubicBezTo>
                    <a:pt x="134" y="5337"/>
                    <a:pt x="267" y="5381"/>
                    <a:pt x="391" y="5381"/>
                  </a:cubicBezTo>
                  <a:cubicBezTo>
                    <a:pt x="452" y="5381"/>
                    <a:pt x="512" y="5370"/>
                    <a:pt x="567" y="5348"/>
                  </a:cubicBezTo>
                  <a:cubicBezTo>
                    <a:pt x="6471" y="3947"/>
                    <a:pt x="12376" y="2679"/>
                    <a:pt x="18380" y="1812"/>
                  </a:cubicBezTo>
                  <a:cubicBezTo>
                    <a:pt x="22333" y="1227"/>
                    <a:pt x="26309" y="945"/>
                    <a:pt x="30288" y="945"/>
                  </a:cubicBezTo>
                  <a:cubicBezTo>
                    <a:pt x="31078" y="945"/>
                    <a:pt x="31867" y="956"/>
                    <a:pt x="32657" y="978"/>
                  </a:cubicBezTo>
                  <a:cubicBezTo>
                    <a:pt x="32724" y="945"/>
                    <a:pt x="32790" y="945"/>
                    <a:pt x="32824" y="945"/>
                  </a:cubicBezTo>
                  <a:cubicBezTo>
                    <a:pt x="33391" y="544"/>
                    <a:pt x="34125" y="544"/>
                    <a:pt x="34692" y="144"/>
                  </a:cubicBezTo>
                  <a:cubicBezTo>
                    <a:pt x="34531" y="24"/>
                    <a:pt x="34359" y="0"/>
                    <a:pt x="34175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132000" y="4031975"/>
              <a:ext cx="656850" cy="60100"/>
            </a:xfrm>
            <a:custGeom>
              <a:rect b="b" l="l" r="r" t="t"/>
              <a:pathLst>
                <a:path extrusionOk="0" h="2404" w="26274">
                  <a:moveTo>
                    <a:pt x="21650" y="0"/>
                  </a:moveTo>
                  <a:cubicBezTo>
                    <a:pt x="19355" y="0"/>
                    <a:pt x="17052" y="131"/>
                    <a:pt x="14777" y="302"/>
                  </a:cubicBezTo>
                  <a:cubicBezTo>
                    <a:pt x="11775" y="502"/>
                    <a:pt x="8806" y="869"/>
                    <a:pt x="5838" y="1336"/>
                  </a:cubicBezTo>
                  <a:cubicBezTo>
                    <a:pt x="3903" y="1670"/>
                    <a:pt x="1935" y="1870"/>
                    <a:pt x="0" y="2404"/>
                  </a:cubicBezTo>
                  <a:cubicBezTo>
                    <a:pt x="6878" y="1534"/>
                    <a:pt x="13756" y="581"/>
                    <a:pt x="20700" y="581"/>
                  </a:cubicBezTo>
                  <a:cubicBezTo>
                    <a:pt x="22546" y="581"/>
                    <a:pt x="24396" y="649"/>
                    <a:pt x="26252" y="803"/>
                  </a:cubicBezTo>
                  <a:cubicBezTo>
                    <a:pt x="26273" y="212"/>
                    <a:pt x="26161" y="115"/>
                    <a:pt x="25941" y="115"/>
                  </a:cubicBezTo>
                  <a:cubicBezTo>
                    <a:pt x="25833" y="115"/>
                    <a:pt x="25699" y="138"/>
                    <a:pt x="25542" y="138"/>
                  </a:cubicBezTo>
                  <a:cubicBezTo>
                    <a:pt x="25513" y="138"/>
                    <a:pt x="25483" y="137"/>
                    <a:pt x="25452" y="135"/>
                  </a:cubicBezTo>
                  <a:cubicBezTo>
                    <a:pt x="24191" y="40"/>
                    <a:pt x="22921" y="0"/>
                    <a:pt x="2165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222050" y="4120775"/>
              <a:ext cx="567100" cy="37175"/>
            </a:xfrm>
            <a:custGeom>
              <a:rect b="b" l="l" r="r" t="t"/>
              <a:pathLst>
                <a:path extrusionOk="0" h="1487" w="22684">
                  <a:moveTo>
                    <a:pt x="18213" y="0"/>
                  </a:moveTo>
                  <a:cubicBezTo>
                    <a:pt x="12110" y="0"/>
                    <a:pt x="6034" y="334"/>
                    <a:pt x="1" y="1487"/>
                  </a:cubicBezTo>
                  <a:cubicBezTo>
                    <a:pt x="5667" y="860"/>
                    <a:pt x="11333" y="497"/>
                    <a:pt x="17028" y="497"/>
                  </a:cubicBezTo>
                  <a:cubicBezTo>
                    <a:pt x="18910" y="497"/>
                    <a:pt x="20795" y="537"/>
                    <a:pt x="22684" y="620"/>
                  </a:cubicBezTo>
                  <a:cubicBezTo>
                    <a:pt x="22684" y="420"/>
                    <a:pt x="22684" y="253"/>
                    <a:pt x="22684" y="53"/>
                  </a:cubicBezTo>
                  <a:cubicBezTo>
                    <a:pt x="21192" y="20"/>
                    <a:pt x="19701" y="0"/>
                    <a:pt x="182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318800" y="3954400"/>
              <a:ext cx="466175" cy="41775"/>
            </a:xfrm>
            <a:custGeom>
              <a:rect b="b" l="l" r="r" t="t"/>
              <a:pathLst>
                <a:path extrusionOk="0" h="1671" w="18647">
                  <a:moveTo>
                    <a:pt x="17861" y="0"/>
                  </a:moveTo>
                  <a:cubicBezTo>
                    <a:pt x="17756" y="0"/>
                    <a:pt x="17651" y="3"/>
                    <a:pt x="17546" y="3"/>
                  </a:cubicBezTo>
                  <a:cubicBezTo>
                    <a:pt x="17373" y="1"/>
                    <a:pt x="17201" y="1"/>
                    <a:pt x="17028" y="1"/>
                  </a:cubicBezTo>
                  <a:cubicBezTo>
                    <a:pt x="13468" y="1"/>
                    <a:pt x="9938" y="323"/>
                    <a:pt x="6438" y="737"/>
                  </a:cubicBezTo>
                  <a:cubicBezTo>
                    <a:pt x="4270" y="1004"/>
                    <a:pt x="2135" y="1370"/>
                    <a:pt x="0" y="1671"/>
                  </a:cubicBezTo>
                  <a:cubicBezTo>
                    <a:pt x="4939" y="1193"/>
                    <a:pt x="9856" y="567"/>
                    <a:pt x="14820" y="567"/>
                  </a:cubicBezTo>
                  <a:cubicBezTo>
                    <a:pt x="16092" y="567"/>
                    <a:pt x="17367" y="608"/>
                    <a:pt x="18647" y="703"/>
                  </a:cubicBezTo>
                  <a:cubicBezTo>
                    <a:pt x="18647" y="503"/>
                    <a:pt x="18647" y="303"/>
                    <a:pt x="18647" y="136"/>
                  </a:cubicBezTo>
                  <a:cubicBezTo>
                    <a:pt x="18385" y="17"/>
                    <a:pt x="18123" y="0"/>
                    <a:pt x="17861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6031800" y="3884400"/>
              <a:ext cx="217675" cy="149300"/>
            </a:xfrm>
            <a:custGeom>
              <a:rect b="b" l="l" r="r" t="t"/>
              <a:pathLst>
                <a:path extrusionOk="0" h="5972" w="8707">
                  <a:moveTo>
                    <a:pt x="201" y="1"/>
                  </a:moveTo>
                  <a:lnTo>
                    <a:pt x="201" y="1"/>
                  </a:lnTo>
                  <a:cubicBezTo>
                    <a:pt x="234" y="301"/>
                    <a:pt x="201" y="635"/>
                    <a:pt x="1" y="901"/>
                  </a:cubicBezTo>
                  <a:cubicBezTo>
                    <a:pt x="34" y="968"/>
                    <a:pt x="34" y="1035"/>
                    <a:pt x="34" y="1102"/>
                  </a:cubicBezTo>
                  <a:cubicBezTo>
                    <a:pt x="3403" y="1902"/>
                    <a:pt x="6172" y="3737"/>
                    <a:pt x="8707" y="5972"/>
                  </a:cubicBezTo>
                  <a:cubicBezTo>
                    <a:pt x="6605" y="2936"/>
                    <a:pt x="3636" y="1168"/>
                    <a:pt x="201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845000" y="4127100"/>
              <a:ext cx="140125" cy="31700"/>
            </a:xfrm>
            <a:custGeom>
              <a:rect b="b" l="l" r="r" t="t"/>
              <a:pathLst>
                <a:path extrusionOk="0" h="1268" w="5605">
                  <a:moveTo>
                    <a:pt x="1613" y="0"/>
                  </a:moveTo>
                  <a:cubicBezTo>
                    <a:pt x="1267" y="0"/>
                    <a:pt x="918" y="38"/>
                    <a:pt x="568" y="133"/>
                  </a:cubicBezTo>
                  <a:cubicBezTo>
                    <a:pt x="301" y="167"/>
                    <a:pt x="101" y="300"/>
                    <a:pt x="1" y="533"/>
                  </a:cubicBezTo>
                  <a:cubicBezTo>
                    <a:pt x="1869" y="767"/>
                    <a:pt x="3737" y="1034"/>
                    <a:pt x="5605" y="1267"/>
                  </a:cubicBezTo>
                  <a:cubicBezTo>
                    <a:pt x="5304" y="1034"/>
                    <a:pt x="5004" y="800"/>
                    <a:pt x="4704" y="533"/>
                  </a:cubicBezTo>
                  <a:cubicBezTo>
                    <a:pt x="4659" y="556"/>
                    <a:pt x="4617" y="565"/>
                    <a:pt x="4577" y="565"/>
                  </a:cubicBezTo>
                  <a:cubicBezTo>
                    <a:pt x="4442" y="565"/>
                    <a:pt x="4333" y="459"/>
                    <a:pt x="4204" y="433"/>
                  </a:cubicBezTo>
                  <a:cubicBezTo>
                    <a:pt x="3344" y="242"/>
                    <a:pt x="2485" y="0"/>
                    <a:pt x="16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542275" y="2440275"/>
              <a:ext cx="2090700" cy="1606775"/>
            </a:xfrm>
            <a:custGeom>
              <a:rect b="b" l="l" r="r" t="t"/>
              <a:pathLst>
                <a:path extrusionOk="0" h="64271" w="83628">
                  <a:moveTo>
                    <a:pt x="17063" y="0"/>
                  </a:moveTo>
                  <a:cubicBezTo>
                    <a:pt x="16874" y="0"/>
                    <a:pt x="16663" y="70"/>
                    <a:pt x="16413" y="225"/>
                  </a:cubicBezTo>
                  <a:cubicBezTo>
                    <a:pt x="13344" y="2193"/>
                    <a:pt x="10242" y="4127"/>
                    <a:pt x="7139" y="6062"/>
                  </a:cubicBezTo>
                  <a:cubicBezTo>
                    <a:pt x="4771" y="7530"/>
                    <a:pt x="2369" y="9031"/>
                    <a:pt x="1" y="10499"/>
                  </a:cubicBezTo>
                  <a:cubicBezTo>
                    <a:pt x="1602" y="12000"/>
                    <a:pt x="3237" y="13501"/>
                    <a:pt x="4804" y="15035"/>
                  </a:cubicBezTo>
                  <a:cubicBezTo>
                    <a:pt x="7073" y="17237"/>
                    <a:pt x="9341" y="19472"/>
                    <a:pt x="11476" y="21807"/>
                  </a:cubicBezTo>
                  <a:cubicBezTo>
                    <a:pt x="13110" y="23608"/>
                    <a:pt x="14778" y="25376"/>
                    <a:pt x="16379" y="27177"/>
                  </a:cubicBezTo>
                  <a:cubicBezTo>
                    <a:pt x="19815" y="31113"/>
                    <a:pt x="23084" y="35183"/>
                    <a:pt x="26086" y="39486"/>
                  </a:cubicBezTo>
                  <a:cubicBezTo>
                    <a:pt x="28254" y="42588"/>
                    <a:pt x="30389" y="45724"/>
                    <a:pt x="31957" y="49193"/>
                  </a:cubicBezTo>
                  <a:cubicBezTo>
                    <a:pt x="33191" y="51895"/>
                    <a:pt x="33992" y="54664"/>
                    <a:pt x="34325" y="57599"/>
                  </a:cubicBezTo>
                  <a:cubicBezTo>
                    <a:pt x="34325" y="57833"/>
                    <a:pt x="34225" y="58199"/>
                    <a:pt x="34559" y="58266"/>
                  </a:cubicBezTo>
                  <a:lnTo>
                    <a:pt x="34559" y="64270"/>
                  </a:lnTo>
                  <a:cubicBezTo>
                    <a:pt x="36293" y="61869"/>
                    <a:pt x="37928" y="59634"/>
                    <a:pt x="39562" y="57366"/>
                  </a:cubicBezTo>
                  <a:cubicBezTo>
                    <a:pt x="39578" y="57367"/>
                    <a:pt x="39594" y="57367"/>
                    <a:pt x="39609" y="57367"/>
                  </a:cubicBezTo>
                  <a:cubicBezTo>
                    <a:pt x="39976" y="57367"/>
                    <a:pt x="40137" y="56988"/>
                    <a:pt x="40330" y="56732"/>
                  </a:cubicBezTo>
                  <a:cubicBezTo>
                    <a:pt x="43232" y="52896"/>
                    <a:pt x="46334" y="49226"/>
                    <a:pt x="49603" y="45690"/>
                  </a:cubicBezTo>
                  <a:cubicBezTo>
                    <a:pt x="53439" y="41521"/>
                    <a:pt x="57642" y="37751"/>
                    <a:pt x="62345" y="34583"/>
                  </a:cubicBezTo>
                  <a:lnTo>
                    <a:pt x="62345" y="34616"/>
                  </a:lnTo>
                  <a:cubicBezTo>
                    <a:pt x="63046" y="34082"/>
                    <a:pt x="63846" y="33715"/>
                    <a:pt x="64547" y="33215"/>
                  </a:cubicBezTo>
                  <a:cubicBezTo>
                    <a:pt x="69417" y="30046"/>
                    <a:pt x="74554" y="27377"/>
                    <a:pt x="79858" y="24976"/>
                  </a:cubicBezTo>
                  <a:cubicBezTo>
                    <a:pt x="79958" y="24942"/>
                    <a:pt x="80225" y="24809"/>
                    <a:pt x="80558" y="24642"/>
                  </a:cubicBezTo>
                  <a:cubicBezTo>
                    <a:pt x="81793" y="24008"/>
                    <a:pt x="82827" y="23541"/>
                    <a:pt x="83627" y="23208"/>
                  </a:cubicBezTo>
                  <a:lnTo>
                    <a:pt x="83627" y="23208"/>
                  </a:lnTo>
                  <a:cubicBezTo>
                    <a:pt x="82460" y="23541"/>
                    <a:pt x="80592" y="24142"/>
                    <a:pt x="78323" y="24842"/>
                  </a:cubicBezTo>
                  <a:cubicBezTo>
                    <a:pt x="76422" y="25409"/>
                    <a:pt x="73487" y="26310"/>
                    <a:pt x="69984" y="27544"/>
                  </a:cubicBezTo>
                  <a:cubicBezTo>
                    <a:pt x="58209" y="31781"/>
                    <a:pt x="49770" y="34883"/>
                    <a:pt x="42698" y="42121"/>
                  </a:cubicBezTo>
                  <a:cubicBezTo>
                    <a:pt x="40997" y="43889"/>
                    <a:pt x="38562" y="46725"/>
                    <a:pt x="36293" y="50794"/>
                  </a:cubicBezTo>
                  <a:cubicBezTo>
                    <a:pt x="36027" y="43255"/>
                    <a:pt x="35059" y="37118"/>
                    <a:pt x="34159" y="32781"/>
                  </a:cubicBezTo>
                  <a:cubicBezTo>
                    <a:pt x="33391" y="29012"/>
                    <a:pt x="32791" y="26177"/>
                    <a:pt x="31390" y="22407"/>
                  </a:cubicBezTo>
                  <a:cubicBezTo>
                    <a:pt x="29422" y="17137"/>
                    <a:pt x="26653" y="12300"/>
                    <a:pt x="23351" y="7730"/>
                  </a:cubicBezTo>
                  <a:cubicBezTo>
                    <a:pt x="21616" y="5328"/>
                    <a:pt x="19782" y="2927"/>
                    <a:pt x="17947" y="592"/>
                  </a:cubicBezTo>
                  <a:cubicBezTo>
                    <a:pt x="17668" y="227"/>
                    <a:pt x="17403" y="0"/>
                    <a:pt x="17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4916850" y="3048800"/>
              <a:ext cx="1384325" cy="812575"/>
            </a:xfrm>
            <a:custGeom>
              <a:rect b="b" l="l" r="r" t="t"/>
              <a:pathLst>
                <a:path extrusionOk="0" h="32503" w="55373">
                  <a:moveTo>
                    <a:pt x="21649" y="1"/>
                  </a:moveTo>
                  <a:cubicBezTo>
                    <a:pt x="21549" y="134"/>
                    <a:pt x="21482" y="268"/>
                    <a:pt x="21349" y="368"/>
                  </a:cubicBezTo>
                  <a:cubicBezTo>
                    <a:pt x="19914" y="1335"/>
                    <a:pt x="18547" y="2369"/>
                    <a:pt x="17179" y="3370"/>
                  </a:cubicBezTo>
                  <a:cubicBezTo>
                    <a:pt x="14077" y="5672"/>
                    <a:pt x="11275" y="8273"/>
                    <a:pt x="8439" y="10909"/>
                  </a:cubicBezTo>
                  <a:cubicBezTo>
                    <a:pt x="5637" y="13511"/>
                    <a:pt x="3002" y="16346"/>
                    <a:pt x="367" y="19148"/>
                  </a:cubicBezTo>
                  <a:cubicBezTo>
                    <a:pt x="200" y="19315"/>
                    <a:pt x="0" y="19481"/>
                    <a:pt x="0" y="19782"/>
                  </a:cubicBezTo>
                  <a:cubicBezTo>
                    <a:pt x="176" y="20016"/>
                    <a:pt x="428" y="20121"/>
                    <a:pt x="712" y="20121"/>
                  </a:cubicBezTo>
                  <a:cubicBezTo>
                    <a:pt x="752" y="20121"/>
                    <a:pt x="793" y="20119"/>
                    <a:pt x="834" y="20115"/>
                  </a:cubicBezTo>
                  <a:cubicBezTo>
                    <a:pt x="893" y="20113"/>
                    <a:pt x="953" y="20112"/>
                    <a:pt x="1012" y="20112"/>
                  </a:cubicBezTo>
                  <a:cubicBezTo>
                    <a:pt x="1849" y="20112"/>
                    <a:pt x="2661" y="20320"/>
                    <a:pt x="3503" y="20382"/>
                  </a:cubicBezTo>
                  <a:cubicBezTo>
                    <a:pt x="7105" y="20649"/>
                    <a:pt x="10674" y="20983"/>
                    <a:pt x="14244" y="21316"/>
                  </a:cubicBezTo>
                  <a:cubicBezTo>
                    <a:pt x="18280" y="21683"/>
                    <a:pt x="22283" y="22083"/>
                    <a:pt x="26285" y="22617"/>
                  </a:cubicBezTo>
                  <a:cubicBezTo>
                    <a:pt x="31623" y="23284"/>
                    <a:pt x="36960" y="24185"/>
                    <a:pt x="42163" y="25619"/>
                  </a:cubicBezTo>
                  <a:cubicBezTo>
                    <a:pt x="45766" y="26620"/>
                    <a:pt x="49269" y="27888"/>
                    <a:pt x="52271" y="30223"/>
                  </a:cubicBezTo>
                  <a:cubicBezTo>
                    <a:pt x="52971" y="30790"/>
                    <a:pt x="53572" y="31457"/>
                    <a:pt x="54239" y="32091"/>
                  </a:cubicBezTo>
                  <a:cubicBezTo>
                    <a:pt x="54401" y="32253"/>
                    <a:pt x="54629" y="32503"/>
                    <a:pt x="54852" y="32503"/>
                  </a:cubicBezTo>
                  <a:cubicBezTo>
                    <a:pt x="54904" y="32503"/>
                    <a:pt x="54955" y="32489"/>
                    <a:pt x="55006" y="32457"/>
                  </a:cubicBezTo>
                  <a:cubicBezTo>
                    <a:pt x="55373" y="32191"/>
                    <a:pt x="55106" y="31824"/>
                    <a:pt x="54973" y="31523"/>
                  </a:cubicBezTo>
                  <a:cubicBezTo>
                    <a:pt x="54706" y="30990"/>
                    <a:pt x="54406" y="30456"/>
                    <a:pt x="54039" y="30022"/>
                  </a:cubicBezTo>
                  <a:cubicBezTo>
                    <a:pt x="53905" y="29889"/>
                    <a:pt x="53772" y="29756"/>
                    <a:pt x="53638" y="29655"/>
                  </a:cubicBezTo>
                  <a:cubicBezTo>
                    <a:pt x="53605" y="29522"/>
                    <a:pt x="53538" y="29422"/>
                    <a:pt x="53505" y="29355"/>
                  </a:cubicBezTo>
                  <a:cubicBezTo>
                    <a:pt x="51036" y="25319"/>
                    <a:pt x="48134" y="21616"/>
                    <a:pt x="44899" y="18181"/>
                  </a:cubicBezTo>
                  <a:cubicBezTo>
                    <a:pt x="42731" y="15846"/>
                    <a:pt x="40462" y="13611"/>
                    <a:pt x="38027" y="11576"/>
                  </a:cubicBezTo>
                  <a:cubicBezTo>
                    <a:pt x="34558" y="8674"/>
                    <a:pt x="30955" y="6005"/>
                    <a:pt x="27253" y="3437"/>
                  </a:cubicBezTo>
                  <a:cubicBezTo>
                    <a:pt x="26252" y="2770"/>
                    <a:pt x="25251" y="2069"/>
                    <a:pt x="24251" y="1402"/>
                  </a:cubicBezTo>
                  <a:cubicBezTo>
                    <a:pt x="24251" y="1469"/>
                    <a:pt x="24251" y="1535"/>
                    <a:pt x="24217" y="1602"/>
                  </a:cubicBezTo>
                  <a:cubicBezTo>
                    <a:pt x="23517" y="835"/>
                    <a:pt x="22716" y="201"/>
                    <a:pt x="2164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4636650" y="3556550"/>
              <a:ext cx="1722075" cy="527425"/>
            </a:xfrm>
            <a:custGeom>
              <a:rect b="b" l="l" r="r" t="t"/>
              <a:pathLst>
                <a:path extrusionOk="0" h="21097" w="68883">
                  <a:moveTo>
                    <a:pt x="14942" y="1"/>
                  </a:moveTo>
                  <a:cubicBezTo>
                    <a:pt x="14743" y="1"/>
                    <a:pt x="14552" y="46"/>
                    <a:pt x="14377" y="206"/>
                  </a:cubicBezTo>
                  <a:cubicBezTo>
                    <a:pt x="14377" y="406"/>
                    <a:pt x="14277" y="572"/>
                    <a:pt x="14143" y="706"/>
                  </a:cubicBezTo>
                  <a:cubicBezTo>
                    <a:pt x="11542" y="3341"/>
                    <a:pt x="9140" y="6143"/>
                    <a:pt x="6671" y="8912"/>
                  </a:cubicBezTo>
                  <a:cubicBezTo>
                    <a:pt x="4437" y="11447"/>
                    <a:pt x="2135" y="13949"/>
                    <a:pt x="0" y="16617"/>
                  </a:cubicBezTo>
                  <a:cubicBezTo>
                    <a:pt x="3536" y="16217"/>
                    <a:pt x="7038" y="15550"/>
                    <a:pt x="10541" y="14883"/>
                  </a:cubicBezTo>
                  <a:cubicBezTo>
                    <a:pt x="16612" y="13682"/>
                    <a:pt x="22650" y="12314"/>
                    <a:pt x="28687" y="11080"/>
                  </a:cubicBezTo>
                  <a:cubicBezTo>
                    <a:pt x="32857" y="10246"/>
                    <a:pt x="37060" y="9646"/>
                    <a:pt x="41296" y="9379"/>
                  </a:cubicBezTo>
                  <a:cubicBezTo>
                    <a:pt x="42267" y="9325"/>
                    <a:pt x="43240" y="9298"/>
                    <a:pt x="44214" y="9298"/>
                  </a:cubicBezTo>
                  <a:cubicBezTo>
                    <a:pt x="46856" y="9298"/>
                    <a:pt x="49505" y="9498"/>
                    <a:pt x="52137" y="9913"/>
                  </a:cubicBezTo>
                  <a:cubicBezTo>
                    <a:pt x="55740" y="10480"/>
                    <a:pt x="59142" y="11580"/>
                    <a:pt x="62078" y="13782"/>
                  </a:cubicBezTo>
                  <a:cubicBezTo>
                    <a:pt x="64579" y="15650"/>
                    <a:pt x="66581" y="17852"/>
                    <a:pt x="67715" y="20787"/>
                  </a:cubicBezTo>
                  <a:cubicBezTo>
                    <a:pt x="67814" y="21023"/>
                    <a:pt x="67970" y="21097"/>
                    <a:pt x="68144" y="21097"/>
                  </a:cubicBezTo>
                  <a:cubicBezTo>
                    <a:pt x="68264" y="21097"/>
                    <a:pt x="68393" y="21061"/>
                    <a:pt x="68516" y="21020"/>
                  </a:cubicBezTo>
                  <a:cubicBezTo>
                    <a:pt x="68849" y="20820"/>
                    <a:pt x="68883" y="20487"/>
                    <a:pt x="68849" y="20120"/>
                  </a:cubicBezTo>
                  <a:cubicBezTo>
                    <a:pt x="68749" y="19453"/>
                    <a:pt x="68682" y="18752"/>
                    <a:pt x="68349" y="18118"/>
                  </a:cubicBezTo>
                  <a:cubicBezTo>
                    <a:pt x="68215" y="17918"/>
                    <a:pt x="68115" y="17718"/>
                    <a:pt x="68015" y="17518"/>
                  </a:cubicBezTo>
                  <a:cubicBezTo>
                    <a:pt x="67348" y="14382"/>
                    <a:pt x="65513" y="11947"/>
                    <a:pt x="63078" y="9913"/>
                  </a:cubicBezTo>
                  <a:cubicBezTo>
                    <a:pt x="60977" y="8178"/>
                    <a:pt x="58408" y="7144"/>
                    <a:pt x="55840" y="6243"/>
                  </a:cubicBezTo>
                  <a:cubicBezTo>
                    <a:pt x="50503" y="4409"/>
                    <a:pt x="44999" y="3408"/>
                    <a:pt x="39462" y="2641"/>
                  </a:cubicBezTo>
                  <a:cubicBezTo>
                    <a:pt x="36559" y="2240"/>
                    <a:pt x="33624" y="1873"/>
                    <a:pt x="30689" y="1640"/>
                  </a:cubicBezTo>
                  <a:cubicBezTo>
                    <a:pt x="27686" y="1406"/>
                    <a:pt x="24684" y="1073"/>
                    <a:pt x="21649" y="773"/>
                  </a:cubicBezTo>
                  <a:cubicBezTo>
                    <a:pt x="20664" y="744"/>
                    <a:pt x="19679" y="550"/>
                    <a:pt x="18674" y="550"/>
                  </a:cubicBezTo>
                  <a:cubicBezTo>
                    <a:pt x="18488" y="550"/>
                    <a:pt x="18301" y="557"/>
                    <a:pt x="18113" y="572"/>
                  </a:cubicBezTo>
                  <a:cubicBezTo>
                    <a:pt x="18113" y="572"/>
                    <a:pt x="18113" y="572"/>
                    <a:pt x="18113" y="606"/>
                  </a:cubicBezTo>
                  <a:cubicBezTo>
                    <a:pt x="18080" y="572"/>
                    <a:pt x="18080" y="506"/>
                    <a:pt x="18046" y="472"/>
                  </a:cubicBezTo>
                  <a:cubicBezTo>
                    <a:pt x="17246" y="172"/>
                    <a:pt x="16412" y="206"/>
                    <a:pt x="15611" y="72"/>
                  </a:cubicBezTo>
                  <a:cubicBezTo>
                    <a:pt x="15385" y="55"/>
                    <a:pt x="15159" y="1"/>
                    <a:pt x="14942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5317950" y="2758600"/>
              <a:ext cx="1082475" cy="1322650"/>
            </a:xfrm>
            <a:custGeom>
              <a:rect b="b" l="l" r="r" t="t"/>
              <a:pathLst>
                <a:path extrusionOk="0" h="52906" w="43299">
                  <a:moveTo>
                    <a:pt x="11109" y="1"/>
                  </a:moveTo>
                  <a:cubicBezTo>
                    <a:pt x="11109" y="1"/>
                    <a:pt x="11042" y="34"/>
                    <a:pt x="11009" y="34"/>
                  </a:cubicBezTo>
                  <a:cubicBezTo>
                    <a:pt x="10909" y="267"/>
                    <a:pt x="10742" y="434"/>
                    <a:pt x="10508" y="534"/>
                  </a:cubicBezTo>
                  <a:cubicBezTo>
                    <a:pt x="6806" y="2536"/>
                    <a:pt x="3403" y="5004"/>
                    <a:pt x="1" y="7473"/>
                  </a:cubicBezTo>
                  <a:cubicBezTo>
                    <a:pt x="268" y="7873"/>
                    <a:pt x="701" y="8106"/>
                    <a:pt x="1102" y="8340"/>
                  </a:cubicBezTo>
                  <a:cubicBezTo>
                    <a:pt x="7506" y="12409"/>
                    <a:pt x="13877" y="16579"/>
                    <a:pt x="19948" y="21216"/>
                  </a:cubicBezTo>
                  <a:cubicBezTo>
                    <a:pt x="23885" y="24251"/>
                    <a:pt x="27487" y="27654"/>
                    <a:pt x="30756" y="31423"/>
                  </a:cubicBezTo>
                  <a:cubicBezTo>
                    <a:pt x="34025" y="35192"/>
                    <a:pt x="36961" y="39162"/>
                    <a:pt x="39329" y="43565"/>
                  </a:cubicBezTo>
                  <a:cubicBezTo>
                    <a:pt x="40763" y="46267"/>
                    <a:pt x="42031" y="49036"/>
                    <a:pt x="42164" y="52171"/>
                  </a:cubicBezTo>
                  <a:cubicBezTo>
                    <a:pt x="42164" y="52471"/>
                    <a:pt x="42131" y="52905"/>
                    <a:pt x="42665" y="52905"/>
                  </a:cubicBezTo>
                  <a:cubicBezTo>
                    <a:pt x="42998" y="52705"/>
                    <a:pt x="42998" y="52338"/>
                    <a:pt x="43065" y="52038"/>
                  </a:cubicBezTo>
                  <a:cubicBezTo>
                    <a:pt x="43298" y="50737"/>
                    <a:pt x="43232" y="49469"/>
                    <a:pt x="43165" y="48168"/>
                  </a:cubicBezTo>
                  <a:cubicBezTo>
                    <a:pt x="43098" y="47902"/>
                    <a:pt x="42998" y="47635"/>
                    <a:pt x="42931" y="47368"/>
                  </a:cubicBezTo>
                  <a:cubicBezTo>
                    <a:pt x="42998" y="43832"/>
                    <a:pt x="42264" y="40396"/>
                    <a:pt x="40863" y="37127"/>
                  </a:cubicBezTo>
                  <a:cubicBezTo>
                    <a:pt x="38795" y="32257"/>
                    <a:pt x="35626" y="28087"/>
                    <a:pt x="32491" y="23851"/>
                  </a:cubicBezTo>
                  <a:cubicBezTo>
                    <a:pt x="29956" y="20415"/>
                    <a:pt x="27287" y="17079"/>
                    <a:pt x="24485" y="13877"/>
                  </a:cubicBezTo>
                  <a:cubicBezTo>
                    <a:pt x="22017" y="11042"/>
                    <a:pt x="19515" y="8240"/>
                    <a:pt x="16813" y="5638"/>
                  </a:cubicBezTo>
                  <a:cubicBezTo>
                    <a:pt x="15879" y="4637"/>
                    <a:pt x="14945" y="3603"/>
                    <a:pt x="13877" y="2736"/>
                  </a:cubicBezTo>
                  <a:cubicBezTo>
                    <a:pt x="13911" y="2703"/>
                    <a:pt x="13911" y="2669"/>
                    <a:pt x="13911" y="2636"/>
                  </a:cubicBezTo>
                  <a:cubicBezTo>
                    <a:pt x="13244" y="1502"/>
                    <a:pt x="12176" y="734"/>
                    <a:pt x="1110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6401225" y="3495475"/>
              <a:ext cx="1623700" cy="595800"/>
            </a:xfrm>
            <a:custGeom>
              <a:rect b="b" l="l" r="r" t="t"/>
              <a:pathLst>
                <a:path extrusionOk="0" h="23832" w="64948">
                  <a:moveTo>
                    <a:pt x="31296" y="1"/>
                  </a:moveTo>
                  <a:cubicBezTo>
                    <a:pt x="29430" y="1"/>
                    <a:pt x="27569" y="92"/>
                    <a:pt x="25719" y="414"/>
                  </a:cubicBezTo>
                  <a:cubicBezTo>
                    <a:pt x="22417" y="947"/>
                    <a:pt x="19281" y="1848"/>
                    <a:pt x="16312" y="3416"/>
                  </a:cubicBezTo>
                  <a:cubicBezTo>
                    <a:pt x="16079" y="3549"/>
                    <a:pt x="14711" y="4517"/>
                    <a:pt x="14678" y="4517"/>
                  </a:cubicBezTo>
                  <a:cubicBezTo>
                    <a:pt x="14444" y="4750"/>
                    <a:pt x="14211" y="4917"/>
                    <a:pt x="14011" y="5150"/>
                  </a:cubicBezTo>
                  <a:cubicBezTo>
                    <a:pt x="12310" y="7185"/>
                    <a:pt x="10575" y="9153"/>
                    <a:pt x="8907" y="11221"/>
                  </a:cubicBezTo>
                  <a:cubicBezTo>
                    <a:pt x="6906" y="13757"/>
                    <a:pt x="4904" y="16325"/>
                    <a:pt x="3103" y="19060"/>
                  </a:cubicBezTo>
                  <a:cubicBezTo>
                    <a:pt x="1935" y="20495"/>
                    <a:pt x="901" y="22062"/>
                    <a:pt x="1" y="23730"/>
                  </a:cubicBezTo>
                  <a:cubicBezTo>
                    <a:pt x="65" y="23795"/>
                    <a:pt x="144" y="23832"/>
                    <a:pt x="227" y="23832"/>
                  </a:cubicBezTo>
                  <a:cubicBezTo>
                    <a:pt x="273" y="23832"/>
                    <a:pt x="320" y="23821"/>
                    <a:pt x="368" y="23797"/>
                  </a:cubicBezTo>
                  <a:cubicBezTo>
                    <a:pt x="635" y="23430"/>
                    <a:pt x="868" y="22996"/>
                    <a:pt x="1168" y="22663"/>
                  </a:cubicBezTo>
                  <a:cubicBezTo>
                    <a:pt x="3503" y="20161"/>
                    <a:pt x="6172" y="18193"/>
                    <a:pt x="9274" y="16759"/>
                  </a:cubicBezTo>
                  <a:cubicBezTo>
                    <a:pt x="13677" y="14724"/>
                    <a:pt x="18347" y="13790"/>
                    <a:pt x="23151" y="13456"/>
                  </a:cubicBezTo>
                  <a:cubicBezTo>
                    <a:pt x="23801" y="13390"/>
                    <a:pt x="24452" y="13356"/>
                    <a:pt x="25102" y="13356"/>
                  </a:cubicBezTo>
                  <a:cubicBezTo>
                    <a:pt x="25752" y="13356"/>
                    <a:pt x="26403" y="13390"/>
                    <a:pt x="27053" y="13456"/>
                  </a:cubicBezTo>
                  <a:cubicBezTo>
                    <a:pt x="29021" y="13456"/>
                    <a:pt x="30956" y="13690"/>
                    <a:pt x="32891" y="13823"/>
                  </a:cubicBezTo>
                  <a:cubicBezTo>
                    <a:pt x="36827" y="14057"/>
                    <a:pt x="40630" y="14957"/>
                    <a:pt x="44499" y="15591"/>
                  </a:cubicBezTo>
                  <a:cubicBezTo>
                    <a:pt x="46334" y="15891"/>
                    <a:pt x="48135" y="16492"/>
                    <a:pt x="50036" y="16659"/>
                  </a:cubicBezTo>
                  <a:cubicBezTo>
                    <a:pt x="50804" y="16959"/>
                    <a:pt x="51638" y="16992"/>
                    <a:pt x="52472" y="17126"/>
                  </a:cubicBezTo>
                  <a:cubicBezTo>
                    <a:pt x="56608" y="17926"/>
                    <a:pt x="60777" y="18593"/>
                    <a:pt x="64947" y="19060"/>
                  </a:cubicBezTo>
                  <a:cubicBezTo>
                    <a:pt x="64880" y="18693"/>
                    <a:pt x="64680" y="18427"/>
                    <a:pt x="64480" y="18160"/>
                  </a:cubicBezTo>
                  <a:cubicBezTo>
                    <a:pt x="61645" y="13923"/>
                    <a:pt x="58743" y="9754"/>
                    <a:pt x="55974" y="5484"/>
                  </a:cubicBezTo>
                  <a:cubicBezTo>
                    <a:pt x="55140" y="4150"/>
                    <a:pt x="54073" y="3516"/>
                    <a:pt x="52638" y="3182"/>
                  </a:cubicBezTo>
                  <a:cubicBezTo>
                    <a:pt x="48936" y="2248"/>
                    <a:pt x="45233" y="1514"/>
                    <a:pt x="41497" y="914"/>
                  </a:cubicBezTo>
                  <a:cubicBezTo>
                    <a:pt x="39329" y="580"/>
                    <a:pt x="37161" y="180"/>
                    <a:pt x="34992" y="80"/>
                  </a:cubicBezTo>
                  <a:cubicBezTo>
                    <a:pt x="33760" y="40"/>
                    <a:pt x="32527" y="1"/>
                    <a:pt x="31296" y="1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5859175" y="4099775"/>
              <a:ext cx="103425" cy="42225"/>
            </a:xfrm>
            <a:custGeom>
              <a:rect b="b" l="l" r="r" t="t"/>
              <a:pathLst>
                <a:path extrusionOk="0" h="1689" w="4137">
                  <a:moveTo>
                    <a:pt x="1928" y="0"/>
                  </a:moveTo>
                  <a:cubicBezTo>
                    <a:pt x="1848" y="0"/>
                    <a:pt x="1762" y="27"/>
                    <a:pt x="1668" y="92"/>
                  </a:cubicBezTo>
                  <a:cubicBezTo>
                    <a:pt x="1135" y="526"/>
                    <a:pt x="468" y="726"/>
                    <a:pt x="1" y="1226"/>
                  </a:cubicBezTo>
                  <a:cubicBezTo>
                    <a:pt x="334" y="1293"/>
                    <a:pt x="668" y="1360"/>
                    <a:pt x="1001" y="1360"/>
                  </a:cubicBezTo>
                  <a:cubicBezTo>
                    <a:pt x="1867" y="1360"/>
                    <a:pt x="2688" y="1689"/>
                    <a:pt x="3537" y="1689"/>
                  </a:cubicBezTo>
                  <a:cubicBezTo>
                    <a:pt x="3735" y="1689"/>
                    <a:pt x="3935" y="1671"/>
                    <a:pt x="4137" y="1626"/>
                  </a:cubicBezTo>
                  <a:cubicBezTo>
                    <a:pt x="3603" y="1193"/>
                    <a:pt x="3036" y="759"/>
                    <a:pt x="2469" y="292"/>
                  </a:cubicBezTo>
                  <a:cubicBezTo>
                    <a:pt x="2301" y="172"/>
                    <a:pt x="2133" y="0"/>
                    <a:pt x="1928" y="0"/>
                  </a:cubicBezTo>
                  <a:close/>
                </a:path>
              </a:pathLst>
            </a:custGeom>
            <a:solidFill>
              <a:srgbClr val="CDB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4913500" y="2945400"/>
              <a:ext cx="1508600" cy="1140000"/>
            </a:xfrm>
            <a:custGeom>
              <a:rect b="b" l="l" r="r" t="t"/>
              <a:pathLst>
                <a:path extrusionOk="0" h="45600" w="60344">
                  <a:moveTo>
                    <a:pt x="16179" y="1"/>
                  </a:moveTo>
                  <a:lnTo>
                    <a:pt x="16179" y="1"/>
                  </a:lnTo>
                  <a:cubicBezTo>
                    <a:pt x="28855" y="10208"/>
                    <a:pt x="45033" y="17747"/>
                    <a:pt x="55107" y="36527"/>
                  </a:cubicBezTo>
                  <a:cubicBezTo>
                    <a:pt x="48135" y="27454"/>
                    <a:pt x="18581" y="24885"/>
                    <a:pt x="1" y="24285"/>
                  </a:cubicBezTo>
                  <a:lnTo>
                    <a:pt x="1" y="24285"/>
                  </a:lnTo>
                  <a:cubicBezTo>
                    <a:pt x="9574" y="26786"/>
                    <a:pt x="47034" y="24518"/>
                    <a:pt x="55507" y="38928"/>
                  </a:cubicBezTo>
                  <a:cubicBezTo>
                    <a:pt x="57141" y="40897"/>
                    <a:pt x="56908" y="44366"/>
                    <a:pt x="57909" y="45600"/>
                  </a:cubicBezTo>
                  <a:cubicBezTo>
                    <a:pt x="60344" y="30589"/>
                    <a:pt x="31223" y="8307"/>
                    <a:pt x="16179" y="1"/>
                  </a:cubicBezTo>
                  <a:close/>
                </a:path>
              </a:pathLst>
            </a:custGeom>
            <a:solidFill>
              <a:srgbClr val="A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538200" y="2705250"/>
              <a:ext cx="1562725" cy="1385775"/>
            </a:xfrm>
            <a:custGeom>
              <a:rect b="b" l="l" r="r" t="t"/>
              <a:pathLst>
                <a:path extrusionOk="0" h="55431" w="62509">
                  <a:moveTo>
                    <a:pt x="318" y="0"/>
                  </a:moveTo>
                  <a:cubicBezTo>
                    <a:pt x="0" y="0"/>
                    <a:pt x="1205" y="1412"/>
                    <a:pt x="1665" y="1668"/>
                  </a:cubicBezTo>
                  <a:cubicBezTo>
                    <a:pt x="10872" y="11675"/>
                    <a:pt x="35956" y="32990"/>
                    <a:pt x="34055" y="53605"/>
                  </a:cubicBezTo>
                  <a:cubicBezTo>
                    <a:pt x="33758" y="54868"/>
                    <a:pt x="33754" y="55430"/>
                    <a:pt x="34017" y="55430"/>
                  </a:cubicBezTo>
                  <a:cubicBezTo>
                    <a:pt x="35614" y="55430"/>
                    <a:pt x="47069" y="34640"/>
                    <a:pt x="62508" y="23984"/>
                  </a:cubicBezTo>
                  <a:lnTo>
                    <a:pt x="62508" y="23984"/>
                  </a:lnTo>
                  <a:cubicBezTo>
                    <a:pt x="53335" y="29688"/>
                    <a:pt x="46230" y="38461"/>
                    <a:pt x="39725" y="46767"/>
                  </a:cubicBezTo>
                  <a:cubicBezTo>
                    <a:pt x="38303" y="47352"/>
                    <a:pt x="35434" y="53000"/>
                    <a:pt x="34923" y="53000"/>
                  </a:cubicBezTo>
                  <a:cubicBezTo>
                    <a:pt x="34823" y="53000"/>
                    <a:pt x="34813" y="52784"/>
                    <a:pt x="34922" y="52270"/>
                  </a:cubicBezTo>
                  <a:cubicBezTo>
                    <a:pt x="36523" y="36159"/>
                    <a:pt x="17810" y="16612"/>
                    <a:pt x="1098" y="467"/>
                  </a:cubicBezTo>
                  <a:cubicBezTo>
                    <a:pt x="654" y="132"/>
                    <a:pt x="415" y="0"/>
                    <a:pt x="318" y="0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4"/>
          <p:cNvSpPr txBox="1"/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747" name="Google Shape;747;p44"/>
          <p:cNvSpPr txBox="1"/>
          <p:nvPr>
            <p:ph idx="3" type="subTitle"/>
          </p:nvPr>
        </p:nvSpPr>
        <p:spPr>
          <a:xfrm>
            <a:off x="2111900" y="1605225"/>
            <a:ext cx="6512100" cy="25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cumplió con el objetivo de digitalizar el proceso de negocio de préstamos y devoluciones de libros de la Biblioteca Nacional del Perú mediante la implementación de una base de datos la cual garantizará la confidencialidad, integridad y disponibilidad de los datos. Asimismo, la estructura de esta misma se ha construido de tal manera que se adapte a las necesidades actuales y futuras de la biblioteca. 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Este proceso de digitalización e incorporación de tecnología permitirá que procesos más ágiles y una incursión en el mundo de la globalización lo cual mejorará la imagen que proyecta hacia su comunidad.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8" name="Google Shape;748;p44"/>
          <p:cNvGrpSpPr/>
          <p:nvPr/>
        </p:nvGrpSpPr>
        <p:grpSpPr>
          <a:xfrm>
            <a:off x="421994" y="2648825"/>
            <a:ext cx="1562642" cy="1950736"/>
            <a:chOff x="9952075" y="840363"/>
            <a:chExt cx="810625" cy="1011950"/>
          </a:xfrm>
        </p:grpSpPr>
        <p:sp>
          <p:nvSpPr>
            <p:cNvPr id="749" name="Google Shape;749;p44"/>
            <p:cNvSpPr/>
            <p:nvPr/>
          </p:nvSpPr>
          <p:spPr>
            <a:xfrm>
              <a:off x="10502475" y="1331363"/>
              <a:ext cx="88425" cy="92575"/>
            </a:xfrm>
            <a:custGeom>
              <a:rect b="b" l="l" r="r" t="t"/>
              <a:pathLst>
                <a:path extrusionOk="0" h="3703" w="3537">
                  <a:moveTo>
                    <a:pt x="1435" y="0"/>
                  </a:moveTo>
                  <a:cubicBezTo>
                    <a:pt x="1368" y="901"/>
                    <a:pt x="935" y="1501"/>
                    <a:pt x="1" y="1668"/>
                  </a:cubicBezTo>
                  <a:cubicBezTo>
                    <a:pt x="34" y="1768"/>
                    <a:pt x="67" y="1868"/>
                    <a:pt x="67" y="2002"/>
                  </a:cubicBezTo>
                  <a:cubicBezTo>
                    <a:pt x="701" y="2068"/>
                    <a:pt x="1068" y="2469"/>
                    <a:pt x="1235" y="3036"/>
                  </a:cubicBezTo>
                  <a:lnTo>
                    <a:pt x="1235" y="3069"/>
                  </a:lnTo>
                  <a:cubicBezTo>
                    <a:pt x="1268" y="3136"/>
                    <a:pt x="1335" y="3236"/>
                    <a:pt x="1368" y="3336"/>
                  </a:cubicBezTo>
                  <a:cubicBezTo>
                    <a:pt x="1402" y="3469"/>
                    <a:pt x="1402" y="3569"/>
                    <a:pt x="1435" y="3703"/>
                  </a:cubicBezTo>
                  <a:cubicBezTo>
                    <a:pt x="2069" y="3136"/>
                    <a:pt x="2269" y="2135"/>
                    <a:pt x="3537" y="1802"/>
                  </a:cubicBezTo>
                  <a:cubicBezTo>
                    <a:pt x="2236" y="1535"/>
                    <a:pt x="2102" y="501"/>
                    <a:pt x="1435" y="34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10074675" y="840363"/>
              <a:ext cx="132625" cy="170800"/>
            </a:xfrm>
            <a:custGeom>
              <a:rect b="b" l="l" r="r" t="t"/>
              <a:pathLst>
                <a:path extrusionOk="0" h="6832" w="5305">
                  <a:moveTo>
                    <a:pt x="3384" y="0"/>
                  </a:moveTo>
                  <a:cubicBezTo>
                    <a:pt x="3062" y="0"/>
                    <a:pt x="2736" y="60"/>
                    <a:pt x="2402" y="226"/>
                  </a:cubicBezTo>
                  <a:cubicBezTo>
                    <a:pt x="1468" y="393"/>
                    <a:pt x="934" y="1094"/>
                    <a:pt x="768" y="1827"/>
                  </a:cubicBezTo>
                  <a:cubicBezTo>
                    <a:pt x="334" y="3462"/>
                    <a:pt x="0" y="5130"/>
                    <a:pt x="0" y="6831"/>
                  </a:cubicBezTo>
                  <a:cubicBezTo>
                    <a:pt x="634" y="6397"/>
                    <a:pt x="1268" y="5964"/>
                    <a:pt x="1602" y="5263"/>
                  </a:cubicBezTo>
                  <a:cubicBezTo>
                    <a:pt x="2132" y="5538"/>
                    <a:pt x="2674" y="5686"/>
                    <a:pt x="3228" y="5686"/>
                  </a:cubicBezTo>
                  <a:cubicBezTo>
                    <a:pt x="3614" y="5686"/>
                    <a:pt x="4006" y="5614"/>
                    <a:pt x="4404" y="5463"/>
                  </a:cubicBezTo>
                  <a:cubicBezTo>
                    <a:pt x="4704" y="3762"/>
                    <a:pt x="5004" y="2028"/>
                    <a:pt x="5304" y="326"/>
                  </a:cubicBezTo>
                  <a:cubicBezTo>
                    <a:pt x="4659" y="237"/>
                    <a:pt x="4029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9973775" y="1484813"/>
              <a:ext cx="129275" cy="162625"/>
            </a:xfrm>
            <a:custGeom>
              <a:rect b="b" l="l" r="r" t="t"/>
              <a:pathLst>
                <a:path extrusionOk="0" h="6505" w="5171">
                  <a:moveTo>
                    <a:pt x="3468" y="0"/>
                  </a:moveTo>
                  <a:cubicBezTo>
                    <a:pt x="3094" y="0"/>
                    <a:pt x="2717" y="62"/>
                    <a:pt x="2335" y="233"/>
                  </a:cubicBezTo>
                  <a:cubicBezTo>
                    <a:pt x="1568" y="400"/>
                    <a:pt x="1201" y="967"/>
                    <a:pt x="801" y="1568"/>
                  </a:cubicBezTo>
                  <a:cubicBezTo>
                    <a:pt x="334" y="3169"/>
                    <a:pt x="34" y="4803"/>
                    <a:pt x="0" y="6505"/>
                  </a:cubicBezTo>
                  <a:cubicBezTo>
                    <a:pt x="367" y="5704"/>
                    <a:pt x="1068" y="5304"/>
                    <a:pt x="1802" y="4937"/>
                  </a:cubicBezTo>
                  <a:cubicBezTo>
                    <a:pt x="2005" y="4892"/>
                    <a:pt x="2206" y="4874"/>
                    <a:pt x="2407" y="4874"/>
                  </a:cubicBezTo>
                  <a:cubicBezTo>
                    <a:pt x="3094" y="4874"/>
                    <a:pt x="3765" y="5085"/>
                    <a:pt x="4437" y="5137"/>
                  </a:cubicBezTo>
                  <a:cubicBezTo>
                    <a:pt x="4670" y="3502"/>
                    <a:pt x="4937" y="1868"/>
                    <a:pt x="5171" y="267"/>
                  </a:cubicBezTo>
                  <a:cubicBezTo>
                    <a:pt x="4605" y="146"/>
                    <a:pt x="4040" y="0"/>
                    <a:pt x="3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10051325" y="1009613"/>
              <a:ext cx="127625" cy="148300"/>
            </a:xfrm>
            <a:custGeom>
              <a:rect b="b" l="l" r="r" t="t"/>
              <a:pathLst>
                <a:path extrusionOk="0" h="5932" w="5105">
                  <a:moveTo>
                    <a:pt x="3296" y="0"/>
                  </a:moveTo>
                  <a:cubicBezTo>
                    <a:pt x="2965" y="0"/>
                    <a:pt x="2633" y="43"/>
                    <a:pt x="2302" y="161"/>
                  </a:cubicBezTo>
                  <a:cubicBezTo>
                    <a:pt x="1568" y="428"/>
                    <a:pt x="1068" y="895"/>
                    <a:pt x="701" y="1562"/>
                  </a:cubicBezTo>
                  <a:cubicBezTo>
                    <a:pt x="267" y="2996"/>
                    <a:pt x="34" y="4431"/>
                    <a:pt x="0" y="5932"/>
                  </a:cubicBezTo>
                  <a:cubicBezTo>
                    <a:pt x="401" y="5065"/>
                    <a:pt x="1101" y="4531"/>
                    <a:pt x="2035" y="4264"/>
                  </a:cubicBezTo>
                  <a:cubicBezTo>
                    <a:pt x="2162" y="4259"/>
                    <a:pt x="2289" y="4256"/>
                    <a:pt x="2415" y="4256"/>
                  </a:cubicBezTo>
                  <a:cubicBezTo>
                    <a:pt x="3088" y="4256"/>
                    <a:pt x="3758" y="4334"/>
                    <a:pt x="4404" y="4531"/>
                  </a:cubicBezTo>
                  <a:cubicBezTo>
                    <a:pt x="4637" y="3097"/>
                    <a:pt x="4871" y="1662"/>
                    <a:pt x="5104" y="228"/>
                  </a:cubicBezTo>
                  <a:cubicBezTo>
                    <a:pt x="4501" y="142"/>
                    <a:pt x="3899" y="0"/>
                    <a:pt x="3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10077175" y="848513"/>
              <a:ext cx="685525" cy="860050"/>
            </a:xfrm>
            <a:custGeom>
              <a:rect b="b" l="l" r="r" t="t"/>
              <a:pathLst>
                <a:path extrusionOk="0" h="34402" w="27421">
                  <a:moveTo>
                    <a:pt x="5204" y="0"/>
                  </a:moveTo>
                  <a:cubicBezTo>
                    <a:pt x="4837" y="234"/>
                    <a:pt x="4671" y="601"/>
                    <a:pt x="4604" y="1001"/>
                  </a:cubicBezTo>
                  <a:cubicBezTo>
                    <a:pt x="4404" y="2335"/>
                    <a:pt x="4103" y="3703"/>
                    <a:pt x="4003" y="5071"/>
                  </a:cubicBezTo>
                  <a:cubicBezTo>
                    <a:pt x="3870" y="5571"/>
                    <a:pt x="3803" y="6105"/>
                    <a:pt x="3770" y="6638"/>
                  </a:cubicBezTo>
                  <a:cubicBezTo>
                    <a:pt x="3436" y="8039"/>
                    <a:pt x="3236" y="9440"/>
                    <a:pt x="3103" y="10875"/>
                  </a:cubicBezTo>
                  <a:cubicBezTo>
                    <a:pt x="2602" y="12976"/>
                    <a:pt x="2369" y="15078"/>
                    <a:pt x="2035" y="17213"/>
                  </a:cubicBezTo>
                  <a:cubicBezTo>
                    <a:pt x="1602" y="19981"/>
                    <a:pt x="1068" y="22750"/>
                    <a:pt x="768" y="25552"/>
                  </a:cubicBezTo>
                  <a:cubicBezTo>
                    <a:pt x="401" y="26920"/>
                    <a:pt x="267" y="28321"/>
                    <a:pt x="67" y="29688"/>
                  </a:cubicBezTo>
                  <a:cubicBezTo>
                    <a:pt x="1" y="30022"/>
                    <a:pt x="34" y="30355"/>
                    <a:pt x="234" y="30656"/>
                  </a:cubicBezTo>
                  <a:cubicBezTo>
                    <a:pt x="634" y="31056"/>
                    <a:pt x="1168" y="31089"/>
                    <a:pt x="1702" y="31189"/>
                  </a:cubicBezTo>
                  <a:cubicBezTo>
                    <a:pt x="8273" y="32223"/>
                    <a:pt x="14844" y="33291"/>
                    <a:pt x="21449" y="34325"/>
                  </a:cubicBezTo>
                  <a:cubicBezTo>
                    <a:pt x="21661" y="34363"/>
                    <a:pt x="21873" y="34402"/>
                    <a:pt x="22085" y="34402"/>
                  </a:cubicBezTo>
                  <a:cubicBezTo>
                    <a:pt x="22240" y="34402"/>
                    <a:pt x="22395" y="34381"/>
                    <a:pt x="22550" y="34325"/>
                  </a:cubicBezTo>
                  <a:cubicBezTo>
                    <a:pt x="24118" y="24385"/>
                    <a:pt x="25719" y="14444"/>
                    <a:pt x="27320" y="4504"/>
                  </a:cubicBezTo>
                  <a:cubicBezTo>
                    <a:pt x="27420" y="3803"/>
                    <a:pt x="27220" y="3470"/>
                    <a:pt x="26486" y="3336"/>
                  </a:cubicBezTo>
                  <a:cubicBezTo>
                    <a:pt x="19414" y="2235"/>
                    <a:pt x="12309" y="1135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9992125" y="1107013"/>
              <a:ext cx="170125" cy="527075"/>
            </a:xfrm>
            <a:custGeom>
              <a:rect b="b" l="l" r="r" t="t"/>
              <a:pathLst>
                <a:path extrusionOk="0" h="21083" w="6805">
                  <a:moveTo>
                    <a:pt x="5197" y="0"/>
                  </a:moveTo>
                  <a:cubicBezTo>
                    <a:pt x="4197" y="0"/>
                    <a:pt x="3104" y="481"/>
                    <a:pt x="2635" y="1235"/>
                  </a:cubicBezTo>
                  <a:cubicBezTo>
                    <a:pt x="1234" y="6372"/>
                    <a:pt x="867" y="11276"/>
                    <a:pt x="0" y="16380"/>
                  </a:cubicBezTo>
                  <a:cubicBezTo>
                    <a:pt x="6305" y="13277"/>
                    <a:pt x="3269" y="21083"/>
                    <a:pt x="6805" y="635"/>
                  </a:cubicBezTo>
                  <a:cubicBezTo>
                    <a:pt x="6429" y="194"/>
                    <a:pt x="5832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9952075" y="1599138"/>
              <a:ext cx="688850" cy="253175"/>
            </a:xfrm>
            <a:custGeom>
              <a:rect b="b" l="l" r="r" t="t"/>
              <a:pathLst>
                <a:path extrusionOk="0" h="10127" w="27554">
                  <a:moveTo>
                    <a:pt x="3689" y="1"/>
                  </a:moveTo>
                  <a:cubicBezTo>
                    <a:pt x="3400" y="1"/>
                    <a:pt x="3103" y="30"/>
                    <a:pt x="2803" y="64"/>
                  </a:cubicBezTo>
                  <a:cubicBezTo>
                    <a:pt x="1936" y="464"/>
                    <a:pt x="968" y="731"/>
                    <a:pt x="868" y="1932"/>
                  </a:cubicBezTo>
                  <a:cubicBezTo>
                    <a:pt x="1" y="4066"/>
                    <a:pt x="835" y="6101"/>
                    <a:pt x="2803" y="6435"/>
                  </a:cubicBezTo>
                  <a:cubicBezTo>
                    <a:pt x="10475" y="7669"/>
                    <a:pt x="18147" y="8870"/>
                    <a:pt x="25819" y="10104"/>
                  </a:cubicBezTo>
                  <a:cubicBezTo>
                    <a:pt x="25919" y="10119"/>
                    <a:pt x="26009" y="10127"/>
                    <a:pt x="26091" y="10127"/>
                  </a:cubicBezTo>
                  <a:cubicBezTo>
                    <a:pt x="26560" y="10127"/>
                    <a:pt x="26753" y="9881"/>
                    <a:pt x="26753" y="9370"/>
                  </a:cubicBezTo>
                  <a:cubicBezTo>
                    <a:pt x="26520" y="9003"/>
                    <a:pt x="26420" y="8536"/>
                    <a:pt x="25986" y="8336"/>
                  </a:cubicBezTo>
                  <a:cubicBezTo>
                    <a:pt x="25886" y="8370"/>
                    <a:pt x="25819" y="8403"/>
                    <a:pt x="25753" y="8470"/>
                  </a:cubicBezTo>
                  <a:cubicBezTo>
                    <a:pt x="25605" y="8636"/>
                    <a:pt x="25436" y="8679"/>
                    <a:pt x="25259" y="8679"/>
                  </a:cubicBezTo>
                  <a:cubicBezTo>
                    <a:pt x="25116" y="8679"/>
                    <a:pt x="24967" y="8651"/>
                    <a:pt x="24819" y="8636"/>
                  </a:cubicBezTo>
                  <a:cubicBezTo>
                    <a:pt x="24352" y="8603"/>
                    <a:pt x="23885" y="8436"/>
                    <a:pt x="23418" y="8436"/>
                  </a:cubicBezTo>
                  <a:cubicBezTo>
                    <a:pt x="18314" y="7669"/>
                    <a:pt x="13244" y="6802"/>
                    <a:pt x="8140" y="6068"/>
                  </a:cubicBezTo>
                  <a:cubicBezTo>
                    <a:pt x="8023" y="6156"/>
                    <a:pt x="7921" y="6191"/>
                    <a:pt x="7831" y="6191"/>
                  </a:cubicBezTo>
                  <a:cubicBezTo>
                    <a:pt x="7509" y="6191"/>
                    <a:pt x="7318" y="5753"/>
                    <a:pt x="7006" y="5701"/>
                  </a:cubicBezTo>
                  <a:cubicBezTo>
                    <a:pt x="6572" y="5568"/>
                    <a:pt x="6105" y="5501"/>
                    <a:pt x="5638" y="5467"/>
                  </a:cubicBezTo>
                  <a:cubicBezTo>
                    <a:pt x="5394" y="5486"/>
                    <a:pt x="5150" y="5579"/>
                    <a:pt x="4917" y="5579"/>
                  </a:cubicBezTo>
                  <a:cubicBezTo>
                    <a:pt x="4737" y="5579"/>
                    <a:pt x="4564" y="5523"/>
                    <a:pt x="4404" y="5334"/>
                  </a:cubicBezTo>
                  <a:cubicBezTo>
                    <a:pt x="4071" y="5134"/>
                    <a:pt x="3670" y="5134"/>
                    <a:pt x="3303" y="5067"/>
                  </a:cubicBezTo>
                  <a:cubicBezTo>
                    <a:pt x="2236" y="4900"/>
                    <a:pt x="1702" y="3933"/>
                    <a:pt x="2069" y="2899"/>
                  </a:cubicBezTo>
                  <a:cubicBezTo>
                    <a:pt x="2169" y="2599"/>
                    <a:pt x="2403" y="2365"/>
                    <a:pt x="2569" y="2098"/>
                  </a:cubicBezTo>
                  <a:cubicBezTo>
                    <a:pt x="2841" y="1807"/>
                    <a:pt x="3147" y="1731"/>
                    <a:pt x="3473" y="1731"/>
                  </a:cubicBezTo>
                  <a:cubicBezTo>
                    <a:pt x="3708" y="1731"/>
                    <a:pt x="3953" y="1770"/>
                    <a:pt x="4204" y="1798"/>
                  </a:cubicBezTo>
                  <a:cubicBezTo>
                    <a:pt x="11576" y="2966"/>
                    <a:pt x="18948" y="4167"/>
                    <a:pt x="26320" y="5334"/>
                  </a:cubicBezTo>
                  <a:cubicBezTo>
                    <a:pt x="26449" y="5364"/>
                    <a:pt x="26575" y="5382"/>
                    <a:pt x="26696" y="5382"/>
                  </a:cubicBezTo>
                  <a:cubicBezTo>
                    <a:pt x="26983" y="5382"/>
                    <a:pt x="27243" y="5282"/>
                    <a:pt x="27454" y="5000"/>
                  </a:cubicBezTo>
                  <a:cubicBezTo>
                    <a:pt x="27487" y="4767"/>
                    <a:pt x="27521" y="4533"/>
                    <a:pt x="27554" y="4300"/>
                  </a:cubicBezTo>
                  <a:cubicBezTo>
                    <a:pt x="27220" y="4000"/>
                    <a:pt x="26753" y="3966"/>
                    <a:pt x="26320" y="3900"/>
                  </a:cubicBezTo>
                  <a:cubicBezTo>
                    <a:pt x="19315" y="2799"/>
                    <a:pt x="12310" y="1665"/>
                    <a:pt x="5305" y="564"/>
                  </a:cubicBezTo>
                  <a:cubicBezTo>
                    <a:pt x="4815" y="119"/>
                    <a:pt x="4267" y="1"/>
                    <a:pt x="3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10064675" y="970863"/>
              <a:ext cx="120100" cy="73400"/>
            </a:xfrm>
            <a:custGeom>
              <a:rect b="b" l="l" r="r" t="t"/>
              <a:pathLst>
                <a:path extrusionOk="0" h="2936" w="4804">
                  <a:moveTo>
                    <a:pt x="3149" y="1"/>
                  </a:moveTo>
                  <a:cubicBezTo>
                    <a:pt x="1903" y="1"/>
                    <a:pt x="870" y="483"/>
                    <a:pt x="400" y="1611"/>
                  </a:cubicBezTo>
                  <a:cubicBezTo>
                    <a:pt x="200" y="2111"/>
                    <a:pt x="0" y="2812"/>
                    <a:pt x="200" y="2912"/>
                  </a:cubicBezTo>
                  <a:cubicBezTo>
                    <a:pt x="222" y="2928"/>
                    <a:pt x="249" y="2936"/>
                    <a:pt x="279" y="2936"/>
                  </a:cubicBezTo>
                  <a:cubicBezTo>
                    <a:pt x="431" y="2936"/>
                    <a:pt x="672" y="2746"/>
                    <a:pt x="867" y="2578"/>
                  </a:cubicBezTo>
                  <a:cubicBezTo>
                    <a:pt x="1268" y="2078"/>
                    <a:pt x="1835" y="1544"/>
                    <a:pt x="2569" y="1511"/>
                  </a:cubicBezTo>
                  <a:cubicBezTo>
                    <a:pt x="2594" y="1510"/>
                    <a:pt x="2618" y="1509"/>
                    <a:pt x="2643" y="1509"/>
                  </a:cubicBezTo>
                  <a:cubicBezTo>
                    <a:pt x="3224" y="1509"/>
                    <a:pt x="3630" y="1807"/>
                    <a:pt x="4001" y="1807"/>
                  </a:cubicBezTo>
                  <a:cubicBezTo>
                    <a:pt x="4092" y="1807"/>
                    <a:pt x="4181" y="1789"/>
                    <a:pt x="4270" y="1744"/>
                  </a:cubicBezTo>
                  <a:cubicBezTo>
                    <a:pt x="4537" y="1611"/>
                    <a:pt x="4804" y="1244"/>
                    <a:pt x="4804" y="243"/>
                  </a:cubicBezTo>
                  <a:cubicBezTo>
                    <a:pt x="4232" y="86"/>
                    <a:pt x="3672" y="1"/>
                    <a:pt x="3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10596725" y="1724138"/>
              <a:ext cx="41700" cy="108425"/>
            </a:xfrm>
            <a:custGeom>
              <a:rect b="b" l="l" r="r" t="t"/>
              <a:pathLst>
                <a:path extrusionOk="0" h="4337" w="1668">
                  <a:moveTo>
                    <a:pt x="1668" y="0"/>
                  </a:moveTo>
                  <a:cubicBezTo>
                    <a:pt x="1368" y="34"/>
                    <a:pt x="1034" y="67"/>
                    <a:pt x="734" y="101"/>
                  </a:cubicBezTo>
                  <a:cubicBezTo>
                    <a:pt x="467" y="201"/>
                    <a:pt x="367" y="434"/>
                    <a:pt x="334" y="701"/>
                  </a:cubicBezTo>
                  <a:cubicBezTo>
                    <a:pt x="267" y="834"/>
                    <a:pt x="267" y="968"/>
                    <a:pt x="234" y="1135"/>
                  </a:cubicBezTo>
                  <a:cubicBezTo>
                    <a:pt x="200" y="1301"/>
                    <a:pt x="167" y="1502"/>
                    <a:pt x="167" y="1702"/>
                  </a:cubicBezTo>
                  <a:cubicBezTo>
                    <a:pt x="100" y="1902"/>
                    <a:pt x="100" y="2069"/>
                    <a:pt x="67" y="2269"/>
                  </a:cubicBezTo>
                  <a:cubicBezTo>
                    <a:pt x="0" y="2469"/>
                    <a:pt x="0" y="2669"/>
                    <a:pt x="0" y="2869"/>
                  </a:cubicBezTo>
                  <a:cubicBezTo>
                    <a:pt x="0" y="3103"/>
                    <a:pt x="33" y="3303"/>
                    <a:pt x="234" y="3403"/>
                  </a:cubicBezTo>
                  <a:cubicBezTo>
                    <a:pt x="100" y="4003"/>
                    <a:pt x="500" y="4203"/>
                    <a:pt x="967" y="4337"/>
                  </a:cubicBezTo>
                  <a:cubicBezTo>
                    <a:pt x="1201" y="2903"/>
                    <a:pt x="1434" y="1468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10225625" y="1145088"/>
              <a:ext cx="376125" cy="411175"/>
            </a:xfrm>
            <a:custGeom>
              <a:rect b="b" l="l" r="r" t="t"/>
              <a:pathLst>
                <a:path extrusionOk="0" h="16447" w="15045">
                  <a:moveTo>
                    <a:pt x="3161" y="0"/>
                  </a:moveTo>
                  <a:cubicBezTo>
                    <a:pt x="2467" y="0"/>
                    <a:pt x="2172" y="342"/>
                    <a:pt x="2035" y="1247"/>
                  </a:cubicBezTo>
                  <a:cubicBezTo>
                    <a:pt x="1701" y="3248"/>
                    <a:pt x="1401" y="5250"/>
                    <a:pt x="1068" y="7251"/>
                  </a:cubicBezTo>
                  <a:cubicBezTo>
                    <a:pt x="767" y="9286"/>
                    <a:pt x="434" y="11287"/>
                    <a:pt x="134" y="13322"/>
                  </a:cubicBezTo>
                  <a:cubicBezTo>
                    <a:pt x="0" y="14023"/>
                    <a:pt x="134" y="14590"/>
                    <a:pt x="934" y="14723"/>
                  </a:cubicBezTo>
                  <a:cubicBezTo>
                    <a:pt x="4537" y="15290"/>
                    <a:pt x="8106" y="15857"/>
                    <a:pt x="11708" y="16424"/>
                  </a:cubicBezTo>
                  <a:cubicBezTo>
                    <a:pt x="11793" y="16439"/>
                    <a:pt x="11874" y="16447"/>
                    <a:pt x="11950" y="16447"/>
                  </a:cubicBezTo>
                  <a:cubicBezTo>
                    <a:pt x="12389" y="16447"/>
                    <a:pt x="12696" y="16201"/>
                    <a:pt x="12809" y="15690"/>
                  </a:cubicBezTo>
                  <a:cubicBezTo>
                    <a:pt x="12909" y="15357"/>
                    <a:pt x="13009" y="14990"/>
                    <a:pt x="13076" y="14623"/>
                  </a:cubicBezTo>
                  <a:cubicBezTo>
                    <a:pt x="13677" y="10954"/>
                    <a:pt x="14244" y="7251"/>
                    <a:pt x="14844" y="3582"/>
                  </a:cubicBezTo>
                  <a:cubicBezTo>
                    <a:pt x="15044" y="2181"/>
                    <a:pt x="14777" y="1814"/>
                    <a:pt x="13443" y="1580"/>
                  </a:cubicBezTo>
                  <a:cubicBezTo>
                    <a:pt x="10174" y="1047"/>
                    <a:pt x="6938" y="546"/>
                    <a:pt x="3669" y="46"/>
                  </a:cubicBezTo>
                  <a:cubicBezTo>
                    <a:pt x="3480" y="16"/>
                    <a:pt x="3311" y="0"/>
                    <a:pt x="3161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10296500" y="998688"/>
              <a:ext cx="331100" cy="83875"/>
            </a:xfrm>
            <a:custGeom>
              <a:rect b="b" l="l" r="r" t="t"/>
              <a:pathLst>
                <a:path extrusionOk="0" h="3355" w="13244">
                  <a:moveTo>
                    <a:pt x="913" y="1"/>
                  </a:moveTo>
                  <a:cubicBezTo>
                    <a:pt x="487" y="1"/>
                    <a:pt x="148" y="182"/>
                    <a:pt x="67" y="665"/>
                  </a:cubicBezTo>
                  <a:cubicBezTo>
                    <a:pt x="0" y="1299"/>
                    <a:pt x="467" y="1499"/>
                    <a:pt x="1001" y="1565"/>
                  </a:cubicBezTo>
                  <a:cubicBezTo>
                    <a:pt x="2869" y="1866"/>
                    <a:pt x="4704" y="2166"/>
                    <a:pt x="6538" y="2433"/>
                  </a:cubicBezTo>
                  <a:cubicBezTo>
                    <a:pt x="8340" y="2733"/>
                    <a:pt x="10174" y="3000"/>
                    <a:pt x="11976" y="3300"/>
                  </a:cubicBezTo>
                  <a:cubicBezTo>
                    <a:pt x="12136" y="3330"/>
                    <a:pt x="12293" y="3354"/>
                    <a:pt x="12438" y="3354"/>
                  </a:cubicBezTo>
                  <a:cubicBezTo>
                    <a:pt x="12777" y="3354"/>
                    <a:pt x="13050" y="3223"/>
                    <a:pt x="13143" y="2733"/>
                  </a:cubicBezTo>
                  <a:cubicBezTo>
                    <a:pt x="13243" y="2066"/>
                    <a:pt x="12843" y="1866"/>
                    <a:pt x="12276" y="1799"/>
                  </a:cubicBezTo>
                  <a:cubicBezTo>
                    <a:pt x="8573" y="1199"/>
                    <a:pt x="4904" y="631"/>
                    <a:pt x="1235" y="31"/>
                  </a:cubicBezTo>
                  <a:cubicBezTo>
                    <a:pt x="1124" y="12"/>
                    <a:pt x="1016" y="1"/>
                    <a:pt x="91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10058825" y="1671563"/>
              <a:ext cx="101775" cy="90025"/>
            </a:xfrm>
            <a:custGeom>
              <a:rect b="b" l="l" r="r" t="t"/>
              <a:pathLst>
                <a:path extrusionOk="0" h="3601" w="4071">
                  <a:moveTo>
                    <a:pt x="1298" y="1"/>
                  </a:moveTo>
                  <a:cubicBezTo>
                    <a:pt x="1090" y="1"/>
                    <a:pt x="880" y="21"/>
                    <a:pt x="668" y="69"/>
                  </a:cubicBezTo>
                  <a:cubicBezTo>
                    <a:pt x="501" y="135"/>
                    <a:pt x="401" y="235"/>
                    <a:pt x="334" y="369"/>
                  </a:cubicBezTo>
                  <a:cubicBezTo>
                    <a:pt x="268" y="569"/>
                    <a:pt x="234" y="769"/>
                    <a:pt x="201" y="969"/>
                  </a:cubicBezTo>
                  <a:cubicBezTo>
                    <a:pt x="167" y="1136"/>
                    <a:pt x="134" y="1336"/>
                    <a:pt x="101" y="1536"/>
                  </a:cubicBezTo>
                  <a:cubicBezTo>
                    <a:pt x="67" y="1737"/>
                    <a:pt x="34" y="1937"/>
                    <a:pt x="34" y="2137"/>
                  </a:cubicBezTo>
                  <a:cubicBezTo>
                    <a:pt x="1" y="2337"/>
                    <a:pt x="134" y="2504"/>
                    <a:pt x="201" y="2704"/>
                  </a:cubicBezTo>
                  <a:cubicBezTo>
                    <a:pt x="256" y="3071"/>
                    <a:pt x="345" y="3189"/>
                    <a:pt x="449" y="3189"/>
                  </a:cubicBezTo>
                  <a:cubicBezTo>
                    <a:pt x="639" y="3189"/>
                    <a:pt x="878" y="2793"/>
                    <a:pt x="1054" y="2793"/>
                  </a:cubicBezTo>
                  <a:cubicBezTo>
                    <a:pt x="1070" y="2793"/>
                    <a:pt x="1086" y="2796"/>
                    <a:pt x="1101" y="2804"/>
                  </a:cubicBezTo>
                  <a:cubicBezTo>
                    <a:pt x="1323" y="2676"/>
                    <a:pt x="1533" y="2621"/>
                    <a:pt x="1734" y="2621"/>
                  </a:cubicBezTo>
                  <a:cubicBezTo>
                    <a:pt x="2109" y="2621"/>
                    <a:pt x="2456" y="2811"/>
                    <a:pt x="2803" y="3071"/>
                  </a:cubicBezTo>
                  <a:cubicBezTo>
                    <a:pt x="2808" y="3070"/>
                    <a:pt x="2812" y="3070"/>
                    <a:pt x="2817" y="3070"/>
                  </a:cubicBezTo>
                  <a:cubicBezTo>
                    <a:pt x="3028" y="3070"/>
                    <a:pt x="3052" y="3601"/>
                    <a:pt x="3280" y="3601"/>
                  </a:cubicBezTo>
                  <a:cubicBezTo>
                    <a:pt x="3358" y="3601"/>
                    <a:pt x="3461" y="3539"/>
                    <a:pt x="3603" y="3371"/>
                  </a:cubicBezTo>
                  <a:cubicBezTo>
                    <a:pt x="3703" y="2604"/>
                    <a:pt x="3803" y="1837"/>
                    <a:pt x="3903" y="1069"/>
                  </a:cubicBezTo>
                  <a:cubicBezTo>
                    <a:pt x="3937" y="803"/>
                    <a:pt x="4070" y="436"/>
                    <a:pt x="3670" y="402"/>
                  </a:cubicBezTo>
                  <a:cubicBezTo>
                    <a:pt x="2875" y="296"/>
                    <a:pt x="2101" y="1"/>
                    <a:pt x="1298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10086350" y="1728638"/>
              <a:ext cx="42550" cy="19700"/>
            </a:xfrm>
            <a:custGeom>
              <a:rect b="b" l="l" r="r" t="t"/>
              <a:pathLst>
                <a:path extrusionOk="0" h="788" w="1702">
                  <a:moveTo>
                    <a:pt x="889" y="0"/>
                  </a:moveTo>
                  <a:cubicBezTo>
                    <a:pt x="687" y="0"/>
                    <a:pt x="447" y="182"/>
                    <a:pt x="0" y="521"/>
                  </a:cubicBezTo>
                  <a:cubicBezTo>
                    <a:pt x="568" y="621"/>
                    <a:pt x="1135" y="688"/>
                    <a:pt x="1702" y="788"/>
                  </a:cubicBezTo>
                  <a:cubicBezTo>
                    <a:pt x="1306" y="249"/>
                    <a:pt x="1124" y="0"/>
                    <a:pt x="889" y="0"/>
                  </a:cubicBezTo>
                  <a:close/>
                </a:path>
              </a:pathLst>
            </a:custGeom>
            <a:solidFill>
              <a:srgbClr val="E4E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9978775" y="1634988"/>
              <a:ext cx="636300" cy="189875"/>
            </a:xfrm>
            <a:custGeom>
              <a:rect b="b" l="l" r="r" t="t"/>
              <a:pathLst>
                <a:path extrusionOk="0" h="7595" w="25452">
                  <a:moveTo>
                    <a:pt x="2295" y="1"/>
                  </a:moveTo>
                  <a:cubicBezTo>
                    <a:pt x="1790" y="1"/>
                    <a:pt x="1364" y="186"/>
                    <a:pt x="1068" y="698"/>
                  </a:cubicBezTo>
                  <a:cubicBezTo>
                    <a:pt x="0" y="2232"/>
                    <a:pt x="567" y="3700"/>
                    <a:pt x="2402" y="4000"/>
                  </a:cubicBezTo>
                  <a:cubicBezTo>
                    <a:pt x="2736" y="4033"/>
                    <a:pt x="3069" y="4100"/>
                    <a:pt x="3403" y="4167"/>
                  </a:cubicBezTo>
                  <a:cubicBezTo>
                    <a:pt x="3436" y="3967"/>
                    <a:pt x="3470" y="3767"/>
                    <a:pt x="3503" y="3566"/>
                  </a:cubicBezTo>
                  <a:cubicBezTo>
                    <a:pt x="3536" y="3366"/>
                    <a:pt x="3570" y="3200"/>
                    <a:pt x="3603" y="2999"/>
                  </a:cubicBezTo>
                  <a:cubicBezTo>
                    <a:pt x="3603" y="2833"/>
                    <a:pt x="3636" y="2632"/>
                    <a:pt x="3670" y="2466"/>
                  </a:cubicBezTo>
                  <a:cubicBezTo>
                    <a:pt x="3703" y="2266"/>
                    <a:pt x="3736" y="2099"/>
                    <a:pt x="3770" y="1899"/>
                  </a:cubicBezTo>
                  <a:cubicBezTo>
                    <a:pt x="3770" y="1832"/>
                    <a:pt x="3803" y="1799"/>
                    <a:pt x="3803" y="1732"/>
                  </a:cubicBezTo>
                  <a:cubicBezTo>
                    <a:pt x="4370" y="1832"/>
                    <a:pt x="4937" y="1865"/>
                    <a:pt x="5504" y="1965"/>
                  </a:cubicBezTo>
                  <a:cubicBezTo>
                    <a:pt x="6739" y="2165"/>
                    <a:pt x="6739" y="2165"/>
                    <a:pt x="6605" y="3366"/>
                  </a:cubicBezTo>
                  <a:cubicBezTo>
                    <a:pt x="6538" y="3867"/>
                    <a:pt x="6272" y="4434"/>
                    <a:pt x="6805" y="4834"/>
                  </a:cubicBezTo>
                  <a:cubicBezTo>
                    <a:pt x="7172" y="4901"/>
                    <a:pt x="7539" y="4934"/>
                    <a:pt x="7906" y="5001"/>
                  </a:cubicBezTo>
                  <a:cubicBezTo>
                    <a:pt x="12776" y="5768"/>
                    <a:pt x="17646" y="6535"/>
                    <a:pt x="22550" y="7302"/>
                  </a:cubicBezTo>
                  <a:cubicBezTo>
                    <a:pt x="23084" y="7369"/>
                    <a:pt x="23651" y="7469"/>
                    <a:pt x="24184" y="7569"/>
                  </a:cubicBezTo>
                  <a:cubicBezTo>
                    <a:pt x="24268" y="7586"/>
                    <a:pt x="24344" y="7595"/>
                    <a:pt x="24412" y="7595"/>
                  </a:cubicBezTo>
                  <a:cubicBezTo>
                    <a:pt x="24745" y="7595"/>
                    <a:pt x="24879" y="7391"/>
                    <a:pt x="24851" y="7002"/>
                  </a:cubicBezTo>
                  <a:lnTo>
                    <a:pt x="24952" y="6969"/>
                  </a:lnTo>
                  <a:cubicBezTo>
                    <a:pt x="24952" y="6802"/>
                    <a:pt x="24985" y="6602"/>
                    <a:pt x="24985" y="6402"/>
                  </a:cubicBezTo>
                  <a:cubicBezTo>
                    <a:pt x="25018" y="6235"/>
                    <a:pt x="25052" y="6035"/>
                    <a:pt x="25052" y="5835"/>
                  </a:cubicBezTo>
                  <a:cubicBezTo>
                    <a:pt x="25085" y="5668"/>
                    <a:pt x="25118" y="5468"/>
                    <a:pt x="25152" y="5301"/>
                  </a:cubicBezTo>
                  <a:cubicBezTo>
                    <a:pt x="25185" y="5101"/>
                    <a:pt x="25218" y="4934"/>
                    <a:pt x="25252" y="4734"/>
                  </a:cubicBezTo>
                  <a:cubicBezTo>
                    <a:pt x="25252" y="4601"/>
                    <a:pt x="25285" y="4500"/>
                    <a:pt x="25285" y="4367"/>
                  </a:cubicBezTo>
                  <a:cubicBezTo>
                    <a:pt x="25352" y="4134"/>
                    <a:pt x="25419" y="3900"/>
                    <a:pt x="25452" y="3667"/>
                  </a:cubicBezTo>
                  <a:cubicBezTo>
                    <a:pt x="17880" y="2466"/>
                    <a:pt x="10274" y="1231"/>
                    <a:pt x="2669" y="31"/>
                  </a:cubicBezTo>
                  <a:cubicBezTo>
                    <a:pt x="2540" y="11"/>
                    <a:pt x="2415" y="1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3" name="Google Shape;763;p44"/>
          <p:cNvSpPr/>
          <p:nvPr/>
        </p:nvSpPr>
        <p:spPr>
          <a:xfrm>
            <a:off x="421994" y="200772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4"/>
          <p:cNvSpPr/>
          <p:nvPr/>
        </p:nvSpPr>
        <p:spPr>
          <a:xfrm>
            <a:off x="2952743" y="424622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4"/>
          <p:cNvSpPr/>
          <p:nvPr/>
        </p:nvSpPr>
        <p:spPr>
          <a:xfrm>
            <a:off x="1194605" y="544221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5"/>
          <p:cNvSpPr txBox="1"/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  <p:sp>
        <p:nvSpPr>
          <p:cNvPr id="771" name="Google Shape;771;p45"/>
          <p:cNvSpPr txBox="1"/>
          <p:nvPr>
            <p:ph idx="3" type="subTitle"/>
          </p:nvPr>
        </p:nvSpPr>
        <p:spPr>
          <a:xfrm>
            <a:off x="908625" y="1060375"/>
            <a:ext cx="6134700" cy="25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recomienda programar una copia de seguridad o backup que se realice al final de cada día con la finalidad de preservar los datos acerca de los préstamos y devoluciones realizados.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Además, se sugiere realizar capacitaciones para todo empleado que opere la base de datos con la finalidad de que este tenga un mejor control y manejo de esta misma.</a:t>
            </a:r>
            <a:endParaRPr/>
          </a:p>
        </p:txBody>
      </p:sp>
      <p:sp>
        <p:nvSpPr>
          <p:cNvPr id="772" name="Google Shape;772;p45"/>
          <p:cNvSpPr/>
          <p:nvPr/>
        </p:nvSpPr>
        <p:spPr>
          <a:xfrm>
            <a:off x="421994" y="200772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5"/>
          <p:cNvSpPr/>
          <p:nvPr/>
        </p:nvSpPr>
        <p:spPr>
          <a:xfrm>
            <a:off x="2952743" y="424622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5"/>
          <p:cNvSpPr/>
          <p:nvPr/>
        </p:nvSpPr>
        <p:spPr>
          <a:xfrm>
            <a:off x="1194605" y="544221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5" name="Google Shape;775;p45"/>
          <p:cNvGrpSpPr/>
          <p:nvPr/>
        </p:nvGrpSpPr>
        <p:grpSpPr>
          <a:xfrm>
            <a:off x="6760081" y="2776958"/>
            <a:ext cx="2024522" cy="2093947"/>
            <a:chOff x="9691384" y="2511531"/>
            <a:chExt cx="1853788" cy="1917534"/>
          </a:xfrm>
        </p:grpSpPr>
        <p:sp>
          <p:nvSpPr>
            <p:cNvPr id="776" name="Google Shape;776;p45"/>
            <p:cNvSpPr/>
            <p:nvPr/>
          </p:nvSpPr>
          <p:spPr>
            <a:xfrm>
              <a:off x="10014624" y="2615346"/>
              <a:ext cx="1530547" cy="1635710"/>
            </a:xfrm>
            <a:custGeom>
              <a:rect b="b" l="l" r="r" t="t"/>
              <a:pathLst>
                <a:path extrusionOk="0" h="38823" w="36327">
                  <a:moveTo>
                    <a:pt x="10908" y="14956"/>
                  </a:moveTo>
                  <a:cubicBezTo>
                    <a:pt x="11364" y="14956"/>
                    <a:pt x="11889" y="15389"/>
                    <a:pt x="12909" y="16218"/>
                  </a:cubicBezTo>
                  <a:cubicBezTo>
                    <a:pt x="13386" y="16599"/>
                    <a:pt x="13803" y="17223"/>
                    <a:pt x="14562" y="17223"/>
                  </a:cubicBezTo>
                  <a:cubicBezTo>
                    <a:pt x="14600" y="17223"/>
                    <a:pt x="14638" y="17222"/>
                    <a:pt x="14677" y="17219"/>
                  </a:cubicBezTo>
                  <a:cubicBezTo>
                    <a:pt x="14711" y="17852"/>
                    <a:pt x="15211" y="18153"/>
                    <a:pt x="15645" y="18486"/>
                  </a:cubicBezTo>
                  <a:cubicBezTo>
                    <a:pt x="18113" y="20488"/>
                    <a:pt x="20548" y="22522"/>
                    <a:pt x="23017" y="24524"/>
                  </a:cubicBezTo>
                  <a:cubicBezTo>
                    <a:pt x="23717" y="25091"/>
                    <a:pt x="23884" y="25591"/>
                    <a:pt x="23283" y="26359"/>
                  </a:cubicBezTo>
                  <a:cubicBezTo>
                    <a:pt x="22249" y="27626"/>
                    <a:pt x="21282" y="28994"/>
                    <a:pt x="20315" y="30361"/>
                  </a:cubicBezTo>
                  <a:cubicBezTo>
                    <a:pt x="19864" y="30992"/>
                    <a:pt x="19628" y="31292"/>
                    <a:pt x="19327" y="31292"/>
                  </a:cubicBezTo>
                  <a:cubicBezTo>
                    <a:pt x="19071" y="31292"/>
                    <a:pt x="18768" y="31075"/>
                    <a:pt x="18247" y="30662"/>
                  </a:cubicBezTo>
                  <a:cubicBezTo>
                    <a:pt x="15978" y="28860"/>
                    <a:pt x="13743" y="27026"/>
                    <a:pt x="11442" y="25191"/>
                  </a:cubicBezTo>
                  <a:cubicBezTo>
                    <a:pt x="10941" y="24757"/>
                    <a:pt x="10441" y="24257"/>
                    <a:pt x="9740" y="24090"/>
                  </a:cubicBezTo>
                  <a:cubicBezTo>
                    <a:pt x="9707" y="23690"/>
                    <a:pt x="9340" y="23490"/>
                    <a:pt x="9107" y="23256"/>
                  </a:cubicBezTo>
                  <a:cubicBezTo>
                    <a:pt x="8339" y="22556"/>
                    <a:pt x="7506" y="21955"/>
                    <a:pt x="6705" y="21322"/>
                  </a:cubicBezTo>
                  <a:cubicBezTo>
                    <a:pt x="6105" y="20821"/>
                    <a:pt x="6004" y="20354"/>
                    <a:pt x="6572" y="19754"/>
                  </a:cubicBezTo>
                  <a:cubicBezTo>
                    <a:pt x="7439" y="18720"/>
                    <a:pt x="8239" y="17586"/>
                    <a:pt x="9107" y="16551"/>
                  </a:cubicBezTo>
                  <a:cubicBezTo>
                    <a:pt x="9995" y="15472"/>
                    <a:pt x="10410" y="14956"/>
                    <a:pt x="10908" y="14956"/>
                  </a:cubicBezTo>
                  <a:close/>
                  <a:moveTo>
                    <a:pt x="19215" y="1"/>
                  </a:moveTo>
                  <a:cubicBezTo>
                    <a:pt x="18848" y="1"/>
                    <a:pt x="18703" y="397"/>
                    <a:pt x="18513" y="640"/>
                  </a:cubicBezTo>
                  <a:cubicBezTo>
                    <a:pt x="16078" y="3709"/>
                    <a:pt x="13677" y="6744"/>
                    <a:pt x="11242" y="9813"/>
                  </a:cubicBezTo>
                  <a:cubicBezTo>
                    <a:pt x="7739" y="14250"/>
                    <a:pt x="4303" y="18686"/>
                    <a:pt x="767" y="23056"/>
                  </a:cubicBezTo>
                  <a:cubicBezTo>
                    <a:pt x="400" y="23490"/>
                    <a:pt x="0" y="23890"/>
                    <a:pt x="67" y="24524"/>
                  </a:cubicBezTo>
                  <a:cubicBezTo>
                    <a:pt x="100" y="24691"/>
                    <a:pt x="200" y="24891"/>
                    <a:pt x="334" y="24991"/>
                  </a:cubicBezTo>
                  <a:cubicBezTo>
                    <a:pt x="1801" y="26292"/>
                    <a:pt x="3336" y="27559"/>
                    <a:pt x="4937" y="28727"/>
                  </a:cubicBezTo>
                  <a:cubicBezTo>
                    <a:pt x="5094" y="28858"/>
                    <a:pt x="5272" y="28948"/>
                    <a:pt x="5455" y="28948"/>
                  </a:cubicBezTo>
                  <a:cubicBezTo>
                    <a:pt x="5504" y="28948"/>
                    <a:pt x="5554" y="28941"/>
                    <a:pt x="5604" y="28927"/>
                  </a:cubicBezTo>
                  <a:cubicBezTo>
                    <a:pt x="5704" y="29427"/>
                    <a:pt x="6105" y="29761"/>
                    <a:pt x="6471" y="30061"/>
                  </a:cubicBezTo>
                  <a:cubicBezTo>
                    <a:pt x="9907" y="32863"/>
                    <a:pt x="13343" y="35632"/>
                    <a:pt x="16779" y="38400"/>
                  </a:cubicBezTo>
                  <a:cubicBezTo>
                    <a:pt x="17035" y="38599"/>
                    <a:pt x="17266" y="38822"/>
                    <a:pt x="17576" y="38822"/>
                  </a:cubicBezTo>
                  <a:cubicBezTo>
                    <a:pt x="17630" y="38822"/>
                    <a:pt x="17687" y="38816"/>
                    <a:pt x="17746" y="38801"/>
                  </a:cubicBezTo>
                  <a:cubicBezTo>
                    <a:pt x="23784" y="30762"/>
                    <a:pt x="29822" y="22689"/>
                    <a:pt x="35893" y="14650"/>
                  </a:cubicBezTo>
                  <a:cubicBezTo>
                    <a:pt x="36326" y="14083"/>
                    <a:pt x="36193" y="13683"/>
                    <a:pt x="35692" y="13249"/>
                  </a:cubicBezTo>
                  <a:cubicBezTo>
                    <a:pt x="32123" y="10347"/>
                    <a:pt x="28554" y="7412"/>
                    <a:pt x="24985" y="4510"/>
                  </a:cubicBezTo>
                  <a:cubicBezTo>
                    <a:pt x="23217" y="2975"/>
                    <a:pt x="21415" y="1441"/>
                    <a:pt x="19514" y="73"/>
                  </a:cubicBezTo>
                  <a:cubicBezTo>
                    <a:pt x="19400" y="22"/>
                    <a:pt x="19302" y="1"/>
                    <a:pt x="19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5"/>
            <p:cNvSpPr/>
            <p:nvPr/>
          </p:nvSpPr>
          <p:spPr>
            <a:xfrm>
              <a:off x="9820646" y="2511531"/>
              <a:ext cx="1016194" cy="1135682"/>
            </a:xfrm>
            <a:custGeom>
              <a:rect b="b" l="l" r="r" t="t"/>
              <a:pathLst>
                <a:path extrusionOk="0" h="26955" w="24119">
                  <a:moveTo>
                    <a:pt x="20268" y="1"/>
                  </a:moveTo>
                  <a:cubicBezTo>
                    <a:pt x="19518" y="1"/>
                    <a:pt x="18847" y="536"/>
                    <a:pt x="17980" y="1636"/>
                  </a:cubicBezTo>
                  <a:cubicBezTo>
                    <a:pt x="15779" y="4405"/>
                    <a:pt x="13577" y="7174"/>
                    <a:pt x="11409" y="9942"/>
                  </a:cubicBezTo>
                  <a:cubicBezTo>
                    <a:pt x="7606" y="14779"/>
                    <a:pt x="3804" y="19616"/>
                    <a:pt x="1" y="24453"/>
                  </a:cubicBezTo>
                  <a:cubicBezTo>
                    <a:pt x="1" y="24686"/>
                    <a:pt x="134" y="24820"/>
                    <a:pt x="334" y="24820"/>
                  </a:cubicBezTo>
                  <a:cubicBezTo>
                    <a:pt x="362" y="24819"/>
                    <a:pt x="390" y="24818"/>
                    <a:pt x="418" y="24818"/>
                  </a:cubicBezTo>
                  <a:cubicBezTo>
                    <a:pt x="1478" y="24818"/>
                    <a:pt x="2294" y="25430"/>
                    <a:pt x="3237" y="25820"/>
                  </a:cubicBezTo>
                  <a:cubicBezTo>
                    <a:pt x="3259" y="25831"/>
                    <a:pt x="3281" y="25835"/>
                    <a:pt x="3303" y="25835"/>
                  </a:cubicBezTo>
                  <a:cubicBezTo>
                    <a:pt x="3348" y="25835"/>
                    <a:pt x="3392" y="25820"/>
                    <a:pt x="3437" y="25820"/>
                  </a:cubicBezTo>
                  <a:cubicBezTo>
                    <a:pt x="3837" y="26254"/>
                    <a:pt x="4404" y="26521"/>
                    <a:pt x="4804" y="26954"/>
                  </a:cubicBezTo>
                  <a:cubicBezTo>
                    <a:pt x="7106" y="24019"/>
                    <a:pt x="9374" y="21117"/>
                    <a:pt x="11676" y="18182"/>
                  </a:cubicBezTo>
                  <a:cubicBezTo>
                    <a:pt x="13444" y="15947"/>
                    <a:pt x="15212" y="13712"/>
                    <a:pt x="16980" y="11443"/>
                  </a:cubicBezTo>
                  <a:cubicBezTo>
                    <a:pt x="19348" y="8475"/>
                    <a:pt x="21750" y="5506"/>
                    <a:pt x="24118" y="2537"/>
                  </a:cubicBezTo>
                  <a:cubicBezTo>
                    <a:pt x="23818" y="2137"/>
                    <a:pt x="23451" y="1837"/>
                    <a:pt x="22984" y="1603"/>
                  </a:cubicBezTo>
                  <a:cubicBezTo>
                    <a:pt x="22851" y="1470"/>
                    <a:pt x="22684" y="1303"/>
                    <a:pt x="22517" y="1136"/>
                  </a:cubicBezTo>
                  <a:cubicBezTo>
                    <a:pt x="21598" y="386"/>
                    <a:pt x="20905" y="1"/>
                    <a:pt x="202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5"/>
            <p:cNvSpPr/>
            <p:nvPr/>
          </p:nvSpPr>
          <p:spPr>
            <a:xfrm>
              <a:off x="9747588" y="3590250"/>
              <a:ext cx="962728" cy="798874"/>
            </a:xfrm>
            <a:custGeom>
              <a:rect b="b" l="l" r="r" t="t"/>
              <a:pathLst>
                <a:path extrusionOk="0" h="18961" w="22850">
                  <a:moveTo>
                    <a:pt x="2680" y="0"/>
                  </a:moveTo>
                  <a:cubicBezTo>
                    <a:pt x="2411" y="0"/>
                    <a:pt x="2160" y="125"/>
                    <a:pt x="1935" y="384"/>
                  </a:cubicBezTo>
                  <a:cubicBezTo>
                    <a:pt x="1835" y="384"/>
                    <a:pt x="1735" y="417"/>
                    <a:pt x="1635" y="451"/>
                  </a:cubicBezTo>
                  <a:cubicBezTo>
                    <a:pt x="100" y="1452"/>
                    <a:pt x="0" y="2619"/>
                    <a:pt x="1335" y="3820"/>
                  </a:cubicBezTo>
                  <a:cubicBezTo>
                    <a:pt x="2435" y="4754"/>
                    <a:pt x="3603" y="5621"/>
                    <a:pt x="4704" y="6522"/>
                  </a:cubicBezTo>
                  <a:cubicBezTo>
                    <a:pt x="9474" y="10425"/>
                    <a:pt x="14244" y="14294"/>
                    <a:pt x="19047" y="18164"/>
                  </a:cubicBezTo>
                  <a:cubicBezTo>
                    <a:pt x="19457" y="18485"/>
                    <a:pt x="19815" y="18961"/>
                    <a:pt x="20414" y="18961"/>
                  </a:cubicBezTo>
                  <a:cubicBezTo>
                    <a:pt x="20498" y="18961"/>
                    <a:pt x="20587" y="18951"/>
                    <a:pt x="20682" y="18931"/>
                  </a:cubicBezTo>
                  <a:cubicBezTo>
                    <a:pt x="21182" y="18230"/>
                    <a:pt x="21716" y="17530"/>
                    <a:pt x="22250" y="16829"/>
                  </a:cubicBezTo>
                  <a:cubicBezTo>
                    <a:pt x="22450" y="16596"/>
                    <a:pt x="22650" y="16362"/>
                    <a:pt x="22850" y="16095"/>
                  </a:cubicBezTo>
                  <a:cubicBezTo>
                    <a:pt x="16412" y="10825"/>
                    <a:pt x="9941" y="5555"/>
                    <a:pt x="3469" y="317"/>
                  </a:cubicBezTo>
                  <a:cubicBezTo>
                    <a:pt x="3196" y="108"/>
                    <a:pt x="2930" y="0"/>
                    <a:pt x="2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5"/>
            <p:cNvSpPr/>
            <p:nvPr/>
          </p:nvSpPr>
          <p:spPr>
            <a:xfrm>
              <a:off x="10243699" y="3215313"/>
              <a:ext cx="799717" cy="743386"/>
            </a:xfrm>
            <a:custGeom>
              <a:rect b="b" l="l" r="r" t="t"/>
              <a:pathLst>
                <a:path extrusionOk="0" h="17644" w="18981">
                  <a:moveTo>
                    <a:pt x="5374" y="0"/>
                  </a:moveTo>
                  <a:cubicBezTo>
                    <a:pt x="5105" y="0"/>
                    <a:pt x="4851" y="175"/>
                    <a:pt x="4570" y="544"/>
                  </a:cubicBezTo>
                  <a:cubicBezTo>
                    <a:pt x="3236" y="2311"/>
                    <a:pt x="1835" y="4013"/>
                    <a:pt x="467" y="5714"/>
                  </a:cubicBezTo>
                  <a:cubicBezTo>
                    <a:pt x="0" y="6281"/>
                    <a:pt x="134" y="6648"/>
                    <a:pt x="668" y="7082"/>
                  </a:cubicBezTo>
                  <a:cubicBezTo>
                    <a:pt x="1868" y="8049"/>
                    <a:pt x="3069" y="9083"/>
                    <a:pt x="4270" y="10084"/>
                  </a:cubicBezTo>
                  <a:cubicBezTo>
                    <a:pt x="7272" y="12485"/>
                    <a:pt x="10274" y="14854"/>
                    <a:pt x="13243" y="17256"/>
                  </a:cubicBezTo>
                  <a:cubicBezTo>
                    <a:pt x="13531" y="17492"/>
                    <a:pt x="13750" y="17643"/>
                    <a:pt x="13961" y="17643"/>
                  </a:cubicBezTo>
                  <a:cubicBezTo>
                    <a:pt x="14166" y="17643"/>
                    <a:pt x="14364" y="17501"/>
                    <a:pt x="14611" y="17155"/>
                  </a:cubicBezTo>
                  <a:cubicBezTo>
                    <a:pt x="15845" y="15321"/>
                    <a:pt x="17179" y="13553"/>
                    <a:pt x="18514" y="11818"/>
                  </a:cubicBezTo>
                  <a:cubicBezTo>
                    <a:pt x="18947" y="11251"/>
                    <a:pt x="18981" y="10918"/>
                    <a:pt x="18347" y="10417"/>
                  </a:cubicBezTo>
                  <a:cubicBezTo>
                    <a:pt x="15311" y="7982"/>
                    <a:pt x="12309" y="5447"/>
                    <a:pt x="9307" y="2979"/>
                  </a:cubicBezTo>
                  <a:cubicBezTo>
                    <a:pt x="8273" y="2145"/>
                    <a:pt x="7172" y="1311"/>
                    <a:pt x="6171" y="410"/>
                  </a:cubicBezTo>
                  <a:cubicBezTo>
                    <a:pt x="5871" y="142"/>
                    <a:pt x="5616" y="0"/>
                    <a:pt x="5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5"/>
            <p:cNvSpPr/>
            <p:nvPr/>
          </p:nvSpPr>
          <p:spPr>
            <a:xfrm>
              <a:off x="9691384" y="3543483"/>
              <a:ext cx="1063930" cy="885583"/>
            </a:xfrm>
            <a:custGeom>
              <a:rect b="b" l="l" r="r" t="t"/>
              <a:pathLst>
                <a:path extrusionOk="0" h="21019" w="25252">
                  <a:moveTo>
                    <a:pt x="4012" y="0"/>
                  </a:moveTo>
                  <a:cubicBezTo>
                    <a:pt x="2434" y="0"/>
                    <a:pt x="1252" y="1791"/>
                    <a:pt x="934" y="3329"/>
                  </a:cubicBezTo>
                  <a:cubicBezTo>
                    <a:pt x="801" y="5264"/>
                    <a:pt x="6271" y="8566"/>
                    <a:pt x="8039" y="10300"/>
                  </a:cubicBezTo>
                  <a:cubicBezTo>
                    <a:pt x="7797" y="10573"/>
                    <a:pt x="19927" y="21019"/>
                    <a:pt x="21989" y="21019"/>
                  </a:cubicBezTo>
                  <a:cubicBezTo>
                    <a:pt x="22199" y="21019"/>
                    <a:pt x="22304" y="20911"/>
                    <a:pt x="22283" y="20675"/>
                  </a:cubicBezTo>
                  <a:cubicBezTo>
                    <a:pt x="17246" y="15604"/>
                    <a:pt x="11175" y="11635"/>
                    <a:pt x="5571" y="6798"/>
                  </a:cubicBezTo>
                  <a:cubicBezTo>
                    <a:pt x="3970" y="5197"/>
                    <a:pt x="0" y="3596"/>
                    <a:pt x="3402" y="1594"/>
                  </a:cubicBezTo>
                  <a:cubicBezTo>
                    <a:pt x="3574" y="1532"/>
                    <a:pt x="3734" y="1504"/>
                    <a:pt x="3886" y="1504"/>
                  </a:cubicBezTo>
                  <a:cubicBezTo>
                    <a:pt x="4704" y="1504"/>
                    <a:pt x="5257" y="2311"/>
                    <a:pt x="5904" y="2762"/>
                  </a:cubicBezTo>
                  <a:cubicBezTo>
                    <a:pt x="10141" y="6198"/>
                    <a:pt x="14177" y="9467"/>
                    <a:pt x="18413" y="12902"/>
                  </a:cubicBezTo>
                  <a:cubicBezTo>
                    <a:pt x="19592" y="13403"/>
                    <a:pt x="22699" y="17291"/>
                    <a:pt x="24580" y="17291"/>
                  </a:cubicBezTo>
                  <a:cubicBezTo>
                    <a:pt x="24827" y="17291"/>
                    <a:pt x="25054" y="17223"/>
                    <a:pt x="25251" y="17072"/>
                  </a:cubicBezTo>
                  <a:cubicBezTo>
                    <a:pt x="22616" y="13503"/>
                    <a:pt x="17713" y="10968"/>
                    <a:pt x="14143" y="7498"/>
                  </a:cubicBezTo>
                  <a:cubicBezTo>
                    <a:pt x="10941" y="5097"/>
                    <a:pt x="8506" y="2461"/>
                    <a:pt x="5304" y="393"/>
                  </a:cubicBezTo>
                  <a:cubicBezTo>
                    <a:pt x="4852" y="120"/>
                    <a:pt x="4419" y="0"/>
                    <a:pt x="4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6"/>
          <p:cNvSpPr txBox="1"/>
          <p:nvPr>
            <p:ph type="title"/>
          </p:nvPr>
        </p:nvSpPr>
        <p:spPr>
          <a:xfrm>
            <a:off x="714150" y="1646788"/>
            <a:ext cx="7715700" cy="16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300"/>
              <a:t>¡</a:t>
            </a:r>
            <a:r>
              <a:rPr lang="en" sz="7300"/>
              <a:t>GRACIAS!</a:t>
            </a:r>
            <a:endParaRPr sz="7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 de la empresa</a:t>
            </a:r>
            <a:endParaRPr/>
          </a:p>
        </p:txBody>
      </p:sp>
      <p:sp>
        <p:nvSpPr>
          <p:cNvPr id="249" name="Google Shape;249;p26"/>
          <p:cNvSpPr txBox="1"/>
          <p:nvPr>
            <p:ph idx="2" type="title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0" name="Google Shape;250;p26"/>
          <p:cNvSpPr/>
          <p:nvPr/>
        </p:nvSpPr>
        <p:spPr>
          <a:xfrm>
            <a:off x="4203669" y="296082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5826493" y="70557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7456117" y="1572346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26"/>
          <p:cNvGrpSpPr/>
          <p:nvPr/>
        </p:nvGrpSpPr>
        <p:grpSpPr>
          <a:xfrm>
            <a:off x="3774137" y="2025719"/>
            <a:ext cx="5041762" cy="2470004"/>
            <a:chOff x="4189650" y="2440275"/>
            <a:chExt cx="4195525" cy="2055425"/>
          </a:xfrm>
        </p:grpSpPr>
        <p:sp>
          <p:nvSpPr>
            <p:cNvPr id="254" name="Google Shape;254;p26"/>
            <p:cNvSpPr/>
            <p:nvPr/>
          </p:nvSpPr>
          <p:spPr>
            <a:xfrm>
              <a:off x="4189650" y="4130425"/>
              <a:ext cx="4195525" cy="365275"/>
            </a:xfrm>
            <a:custGeom>
              <a:rect b="b" l="l" r="r" t="t"/>
              <a:pathLst>
                <a:path extrusionOk="0" h="14611" w="167821">
                  <a:moveTo>
                    <a:pt x="83894" y="0"/>
                  </a:moveTo>
                  <a:cubicBezTo>
                    <a:pt x="37561" y="0"/>
                    <a:pt x="1" y="3269"/>
                    <a:pt x="1" y="7305"/>
                  </a:cubicBezTo>
                  <a:cubicBezTo>
                    <a:pt x="1" y="11342"/>
                    <a:pt x="37561" y="14611"/>
                    <a:pt x="83894" y="14611"/>
                  </a:cubicBezTo>
                  <a:cubicBezTo>
                    <a:pt x="130227" y="14611"/>
                    <a:pt x="167820" y="11342"/>
                    <a:pt x="167820" y="7305"/>
                  </a:cubicBezTo>
                  <a:cubicBezTo>
                    <a:pt x="167820" y="3269"/>
                    <a:pt x="130227" y="0"/>
                    <a:pt x="83894" y="0"/>
                  </a:cubicBezTo>
                  <a:close/>
                </a:path>
              </a:pathLst>
            </a:custGeom>
            <a:solidFill>
              <a:srgbClr val="4437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5619000" y="3139700"/>
              <a:ext cx="117625" cy="144300"/>
            </a:xfrm>
            <a:custGeom>
              <a:rect b="b" l="l" r="r" t="t"/>
              <a:pathLst>
                <a:path extrusionOk="0" h="5772" w="4705">
                  <a:moveTo>
                    <a:pt x="2202" y="1"/>
                  </a:moveTo>
                  <a:cubicBezTo>
                    <a:pt x="1969" y="1202"/>
                    <a:pt x="1635" y="2202"/>
                    <a:pt x="468" y="2603"/>
                  </a:cubicBezTo>
                  <a:cubicBezTo>
                    <a:pt x="460" y="2604"/>
                    <a:pt x="451" y="2605"/>
                    <a:pt x="442" y="2605"/>
                  </a:cubicBezTo>
                  <a:cubicBezTo>
                    <a:pt x="344" y="2605"/>
                    <a:pt x="212" y="2511"/>
                    <a:pt x="118" y="2511"/>
                  </a:cubicBezTo>
                  <a:cubicBezTo>
                    <a:pt x="49" y="2511"/>
                    <a:pt x="1" y="2562"/>
                    <a:pt x="1" y="2736"/>
                  </a:cubicBezTo>
                  <a:cubicBezTo>
                    <a:pt x="1" y="2970"/>
                    <a:pt x="134" y="3170"/>
                    <a:pt x="368" y="3270"/>
                  </a:cubicBezTo>
                  <a:cubicBezTo>
                    <a:pt x="901" y="3470"/>
                    <a:pt x="1468" y="3670"/>
                    <a:pt x="1735" y="4271"/>
                  </a:cubicBezTo>
                  <a:cubicBezTo>
                    <a:pt x="2002" y="4671"/>
                    <a:pt x="2102" y="5171"/>
                    <a:pt x="2202" y="5772"/>
                  </a:cubicBezTo>
                  <a:cubicBezTo>
                    <a:pt x="2603" y="4371"/>
                    <a:pt x="3203" y="3303"/>
                    <a:pt x="4704" y="2836"/>
                  </a:cubicBezTo>
                  <a:cubicBezTo>
                    <a:pt x="3503" y="2403"/>
                    <a:pt x="2769" y="1835"/>
                    <a:pt x="2536" y="735"/>
                  </a:cubicBezTo>
                  <a:cubicBezTo>
                    <a:pt x="2436" y="535"/>
                    <a:pt x="2336" y="334"/>
                    <a:pt x="2202" y="1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5515600" y="2769450"/>
              <a:ext cx="120100" cy="133000"/>
            </a:xfrm>
            <a:custGeom>
              <a:rect b="b" l="l" r="r" t="t"/>
              <a:pathLst>
                <a:path extrusionOk="0" h="5320" w="4804">
                  <a:moveTo>
                    <a:pt x="2235" y="0"/>
                  </a:moveTo>
                  <a:cubicBezTo>
                    <a:pt x="1835" y="1368"/>
                    <a:pt x="1401" y="2402"/>
                    <a:pt x="0" y="2569"/>
                  </a:cubicBezTo>
                  <a:cubicBezTo>
                    <a:pt x="0" y="2802"/>
                    <a:pt x="134" y="2902"/>
                    <a:pt x="334" y="2969"/>
                  </a:cubicBezTo>
                  <a:cubicBezTo>
                    <a:pt x="1268" y="3269"/>
                    <a:pt x="1802" y="3903"/>
                    <a:pt x="1969" y="4870"/>
                  </a:cubicBezTo>
                  <a:cubicBezTo>
                    <a:pt x="2069" y="5192"/>
                    <a:pt x="2109" y="5319"/>
                    <a:pt x="2190" y="5319"/>
                  </a:cubicBezTo>
                  <a:cubicBezTo>
                    <a:pt x="2244" y="5319"/>
                    <a:pt x="2316" y="5264"/>
                    <a:pt x="2436" y="5171"/>
                  </a:cubicBezTo>
                  <a:cubicBezTo>
                    <a:pt x="2602" y="3936"/>
                    <a:pt x="3370" y="3169"/>
                    <a:pt x="4804" y="2702"/>
                  </a:cubicBezTo>
                  <a:cubicBezTo>
                    <a:pt x="3236" y="2369"/>
                    <a:pt x="2636" y="1368"/>
                    <a:pt x="22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6028475" y="3170575"/>
              <a:ext cx="75075" cy="90900"/>
            </a:xfrm>
            <a:custGeom>
              <a:rect b="b" l="l" r="r" t="t"/>
              <a:pathLst>
                <a:path extrusionOk="0" h="3636" w="3003">
                  <a:moveTo>
                    <a:pt x="1535" y="0"/>
                  </a:moveTo>
                  <a:cubicBezTo>
                    <a:pt x="1301" y="767"/>
                    <a:pt x="801" y="1268"/>
                    <a:pt x="0" y="1668"/>
                  </a:cubicBezTo>
                  <a:cubicBezTo>
                    <a:pt x="967" y="1935"/>
                    <a:pt x="1301" y="2569"/>
                    <a:pt x="1535" y="3636"/>
                  </a:cubicBezTo>
                  <a:cubicBezTo>
                    <a:pt x="1835" y="2535"/>
                    <a:pt x="2202" y="1901"/>
                    <a:pt x="3002" y="1701"/>
                  </a:cubicBezTo>
                  <a:cubicBezTo>
                    <a:pt x="2435" y="1234"/>
                    <a:pt x="1801" y="834"/>
                    <a:pt x="15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6304500" y="3626725"/>
              <a:ext cx="88425" cy="103425"/>
            </a:xfrm>
            <a:custGeom>
              <a:rect b="b" l="l" r="r" t="t"/>
              <a:pathLst>
                <a:path extrusionOk="0" h="4137" w="3537">
                  <a:moveTo>
                    <a:pt x="1568" y="0"/>
                  </a:moveTo>
                  <a:cubicBezTo>
                    <a:pt x="1401" y="1068"/>
                    <a:pt x="1034" y="1802"/>
                    <a:pt x="0" y="2002"/>
                  </a:cubicBezTo>
                  <a:cubicBezTo>
                    <a:pt x="267" y="2669"/>
                    <a:pt x="1134" y="2702"/>
                    <a:pt x="1335" y="3436"/>
                  </a:cubicBezTo>
                  <a:cubicBezTo>
                    <a:pt x="1435" y="3603"/>
                    <a:pt x="1535" y="3803"/>
                    <a:pt x="1668" y="4137"/>
                  </a:cubicBezTo>
                  <a:cubicBezTo>
                    <a:pt x="2002" y="3203"/>
                    <a:pt x="2435" y="2502"/>
                    <a:pt x="3536" y="2102"/>
                  </a:cubicBezTo>
                  <a:cubicBezTo>
                    <a:pt x="2302" y="1768"/>
                    <a:pt x="1968" y="901"/>
                    <a:pt x="1568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6840700" y="3392400"/>
              <a:ext cx="90925" cy="111750"/>
            </a:xfrm>
            <a:custGeom>
              <a:rect b="b" l="l" r="r" t="t"/>
              <a:pathLst>
                <a:path extrusionOk="0" h="4470" w="3637">
                  <a:moveTo>
                    <a:pt x="1769" y="0"/>
                  </a:moveTo>
                  <a:cubicBezTo>
                    <a:pt x="1602" y="1168"/>
                    <a:pt x="1135" y="1835"/>
                    <a:pt x="1" y="2168"/>
                  </a:cubicBezTo>
                  <a:cubicBezTo>
                    <a:pt x="1135" y="2535"/>
                    <a:pt x="1569" y="3236"/>
                    <a:pt x="1802" y="4470"/>
                  </a:cubicBezTo>
                  <a:cubicBezTo>
                    <a:pt x="2102" y="3302"/>
                    <a:pt x="2569" y="2569"/>
                    <a:pt x="3637" y="2168"/>
                  </a:cubicBezTo>
                  <a:cubicBezTo>
                    <a:pt x="2569" y="1801"/>
                    <a:pt x="2102" y="1067"/>
                    <a:pt x="17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6178575" y="29937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6226950" y="3639225"/>
              <a:ext cx="110925" cy="147625"/>
            </a:xfrm>
            <a:custGeom>
              <a:rect b="b" l="l" r="r" t="t"/>
              <a:pathLst>
                <a:path extrusionOk="0" h="5905" w="4437">
                  <a:moveTo>
                    <a:pt x="2402" y="1"/>
                  </a:moveTo>
                  <a:cubicBezTo>
                    <a:pt x="2202" y="1302"/>
                    <a:pt x="1601" y="2336"/>
                    <a:pt x="0" y="2836"/>
                  </a:cubicBezTo>
                  <a:cubicBezTo>
                    <a:pt x="1668" y="3236"/>
                    <a:pt x="2168" y="4304"/>
                    <a:pt x="2435" y="5905"/>
                  </a:cubicBezTo>
                  <a:cubicBezTo>
                    <a:pt x="2735" y="4404"/>
                    <a:pt x="3336" y="3470"/>
                    <a:pt x="4437" y="2936"/>
                  </a:cubicBezTo>
                  <a:cubicBezTo>
                    <a:pt x="4236" y="2202"/>
                    <a:pt x="3369" y="2169"/>
                    <a:pt x="3102" y="1502"/>
                  </a:cubicBezTo>
                  <a:cubicBezTo>
                    <a:pt x="2869" y="1002"/>
                    <a:pt x="2635" y="501"/>
                    <a:pt x="2402" y="1"/>
                  </a:cubicBez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6407075" y="3825950"/>
              <a:ext cx="1752925" cy="415425"/>
            </a:xfrm>
            <a:custGeom>
              <a:rect b="b" l="l" r="r" t="t"/>
              <a:pathLst>
                <a:path extrusionOk="0" h="16617" w="70117">
                  <a:moveTo>
                    <a:pt x="22824" y="1"/>
                  </a:moveTo>
                  <a:cubicBezTo>
                    <a:pt x="21576" y="1"/>
                    <a:pt x="20330" y="217"/>
                    <a:pt x="19114" y="404"/>
                  </a:cubicBezTo>
                  <a:cubicBezTo>
                    <a:pt x="13210" y="1238"/>
                    <a:pt x="7706" y="3106"/>
                    <a:pt x="3102" y="7042"/>
                  </a:cubicBezTo>
                  <a:cubicBezTo>
                    <a:pt x="1935" y="8010"/>
                    <a:pt x="667" y="8977"/>
                    <a:pt x="0" y="10445"/>
                  </a:cubicBezTo>
                  <a:cubicBezTo>
                    <a:pt x="34" y="10778"/>
                    <a:pt x="267" y="10945"/>
                    <a:pt x="534" y="11045"/>
                  </a:cubicBezTo>
                  <a:cubicBezTo>
                    <a:pt x="2569" y="12079"/>
                    <a:pt x="3970" y="13714"/>
                    <a:pt x="5071" y="15682"/>
                  </a:cubicBezTo>
                  <a:cubicBezTo>
                    <a:pt x="5237" y="16049"/>
                    <a:pt x="5437" y="16416"/>
                    <a:pt x="5871" y="16516"/>
                  </a:cubicBezTo>
                  <a:cubicBezTo>
                    <a:pt x="6046" y="16543"/>
                    <a:pt x="6220" y="16556"/>
                    <a:pt x="6394" y="16556"/>
                  </a:cubicBezTo>
                  <a:cubicBezTo>
                    <a:pt x="6854" y="16556"/>
                    <a:pt x="7313" y="16470"/>
                    <a:pt x="7772" y="16349"/>
                  </a:cubicBezTo>
                  <a:cubicBezTo>
                    <a:pt x="12609" y="15081"/>
                    <a:pt x="17613" y="14681"/>
                    <a:pt x="22583" y="14548"/>
                  </a:cubicBezTo>
                  <a:cubicBezTo>
                    <a:pt x="22891" y="14542"/>
                    <a:pt x="23199" y="14539"/>
                    <a:pt x="23507" y="14539"/>
                  </a:cubicBezTo>
                  <a:cubicBezTo>
                    <a:pt x="26735" y="14539"/>
                    <a:pt x="29963" y="14843"/>
                    <a:pt x="33191" y="15148"/>
                  </a:cubicBezTo>
                  <a:cubicBezTo>
                    <a:pt x="37694" y="15615"/>
                    <a:pt x="42197" y="16015"/>
                    <a:pt x="46700" y="16416"/>
                  </a:cubicBezTo>
                  <a:cubicBezTo>
                    <a:pt x="47467" y="16416"/>
                    <a:pt x="48235" y="16616"/>
                    <a:pt x="49002" y="16616"/>
                  </a:cubicBezTo>
                  <a:lnTo>
                    <a:pt x="68883" y="16616"/>
                  </a:lnTo>
                  <a:cubicBezTo>
                    <a:pt x="68949" y="16616"/>
                    <a:pt x="69016" y="16616"/>
                    <a:pt x="69083" y="16616"/>
                  </a:cubicBezTo>
                  <a:cubicBezTo>
                    <a:pt x="69448" y="16616"/>
                    <a:pt x="69807" y="16593"/>
                    <a:pt x="70117" y="16282"/>
                  </a:cubicBezTo>
                  <a:cubicBezTo>
                    <a:pt x="70050" y="16015"/>
                    <a:pt x="69984" y="15682"/>
                    <a:pt x="69917" y="15381"/>
                  </a:cubicBezTo>
                  <a:cubicBezTo>
                    <a:pt x="69817" y="14981"/>
                    <a:pt x="69717" y="14614"/>
                    <a:pt x="69583" y="14214"/>
                  </a:cubicBezTo>
                  <a:cubicBezTo>
                    <a:pt x="69362" y="14317"/>
                    <a:pt x="69133" y="14349"/>
                    <a:pt x="68904" y="14349"/>
                  </a:cubicBezTo>
                  <a:cubicBezTo>
                    <a:pt x="68616" y="14349"/>
                    <a:pt x="68327" y="14299"/>
                    <a:pt x="68049" y="14281"/>
                  </a:cubicBezTo>
                  <a:lnTo>
                    <a:pt x="68583" y="14281"/>
                  </a:lnTo>
                  <a:cubicBezTo>
                    <a:pt x="68694" y="14292"/>
                    <a:pt x="68805" y="14303"/>
                    <a:pt x="68915" y="14303"/>
                  </a:cubicBezTo>
                  <a:cubicBezTo>
                    <a:pt x="69135" y="14303"/>
                    <a:pt x="69350" y="14258"/>
                    <a:pt x="69550" y="14081"/>
                  </a:cubicBezTo>
                  <a:cubicBezTo>
                    <a:pt x="69150" y="13280"/>
                    <a:pt x="68716" y="12479"/>
                    <a:pt x="68449" y="11612"/>
                  </a:cubicBezTo>
                  <a:cubicBezTo>
                    <a:pt x="68015" y="10211"/>
                    <a:pt x="66681" y="9411"/>
                    <a:pt x="66147" y="8076"/>
                  </a:cubicBezTo>
                  <a:cubicBezTo>
                    <a:pt x="65814" y="7242"/>
                    <a:pt x="65447" y="6408"/>
                    <a:pt x="64713" y="5841"/>
                  </a:cubicBezTo>
                  <a:cubicBezTo>
                    <a:pt x="64380" y="5574"/>
                    <a:pt x="64013" y="5474"/>
                    <a:pt x="63579" y="5408"/>
                  </a:cubicBezTo>
                  <a:cubicBezTo>
                    <a:pt x="58942" y="4907"/>
                    <a:pt x="54339" y="4007"/>
                    <a:pt x="49736" y="3206"/>
                  </a:cubicBezTo>
                  <a:cubicBezTo>
                    <a:pt x="47201" y="2772"/>
                    <a:pt x="44699" y="2205"/>
                    <a:pt x="42164" y="1705"/>
                  </a:cubicBezTo>
                  <a:cubicBezTo>
                    <a:pt x="37060" y="738"/>
                    <a:pt x="31956" y="4"/>
                    <a:pt x="26753" y="4"/>
                  </a:cubicBezTo>
                  <a:lnTo>
                    <a:pt x="23083" y="4"/>
                  </a:lnTo>
                  <a:cubicBezTo>
                    <a:pt x="22997" y="2"/>
                    <a:pt x="22910" y="1"/>
                    <a:pt x="22824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501550" y="3782850"/>
              <a:ext cx="1831325" cy="458825"/>
            </a:xfrm>
            <a:custGeom>
              <a:rect b="b" l="l" r="r" t="t"/>
              <a:pathLst>
                <a:path extrusionOk="0" h="18353" w="73253">
                  <a:moveTo>
                    <a:pt x="49783" y="1"/>
                  </a:moveTo>
                  <a:cubicBezTo>
                    <a:pt x="46677" y="1"/>
                    <a:pt x="43592" y="294"/>
                    <a:pt x="40529" y="694"/>
                  </a:cubicBezTo>
                  <a:cubicBezTo>
                    <a:pt x="33658" y="1628"/>
                    <a:pt x="26953" y="3296"/>
                    <a:pt x="20215" y="4697"/>
                  </a:cubicBezTo>
                  <a:cubicBezTo>
                    <a:pt x="15845" y="5597"/>
                    <a:pt x="11475" y="6364"/>
                    <a:pt x="7105" y="7098"/>
                  </a:cubicBezTo>
                  <a:cubicBezTo>
                    <a:pt x="6505" y="7165"/>
                    <a:pt x="5938" y="7232"/>
                    <a:pt x="5404" y="7565"/>
                  </a:cubicBezTo>
                  <a:cubicBezTo>
                    <a:pt x="4904" y="7966"/>
                    <a:pt x="4770" y="8599"/>
                    <a:pt x="4437" y="9133"/>
                  </a:cubicBezTo>
                  <a:cubicBezTo>
                    <a:pt x="3970" y="9934"/>
                    <a:pt x="3669" y="11034"/>
                    <a:pt x="2969" y="11535"/>
                  </a:cubicBezTo>
                  <a:cubicBezTo>
                    <a:pt x="2168" y="12135"/>
                    <a:pt x="1902" y="12836"/>
                    <a:pt x="1635" y="13636"/>
                  </a:cubicBezTo>
                  <a:cubicBezTo>
                    <a:pt x="1234" y="14737"/>
                    <a:pt x="801" y="15838"/>
                    <a:pt x="400" y="16939"/>
                  </a:cubicBezTo>
                  <a:cubicBezTo>
                    <a:pt x="512" y="17050"/>
                    <a:pt x="646" y="17093"/>
                    <a:pt x="788" y="17108"/>
                  </a:cubicBezTo>
                  <a:lnTo>
                    <a:pt x="788" y="17108"/>
                  </a:lnTo>
                  <a:cubicBezTo>
                    <a:pt x="583" y="17116"/>
                    <a:pt x="381" y="17150"/>
                    <a:pt x="200" y="17306"/>
                  </a:cubicBezTo>
                  <a:cubicBezTo>
                    <a:pt x="134" y="17539"/>
                    <a:pt x="67" y="17806"/>
                    <a:pt x="0" y="18039"/>
                  </a:cubicBezTo>
                  <a:cubicBezTo>
                    <a:pt x="289" y="18306"/>
                    <a:pt x="638" y="18351"/>
                    <a:pt x="986" y="18351"/>
                  </a:cubicBezTo>
                  <a:cubicBezTo>
                    <a:pt x="1160" y="18351"/>
                    <a:pt x="1334" y="18340"/>
                    <a:pt x="1501" y="18340"/>
                  </a:cubicBezTo>
                  <a:cubicBezTo>
                    <a:pt x="2225" y="18330"/>
                    <a:pt x="2949" y="18327"/>
                    <a:pt x="3672" y="18327"/>
                  </a:cubicBezTo>
                  <a:cubicBezTo>
                    <a:pt x="5650" y="18327"/>
                    <a:pt x="7627" y="18353"/>
                    <a:pt x="9604" y="18353"/>
                  </a:cubicBezTo>
                  <a:cubicBezTo>
                    <a:pt x="12040" y="18353"/>
                    <a:pt x="14476" y="18314"/>
                    <a:pt x="16912" y="18140"/>
                  </a:cubicBezTo>
                  <a:cubicBezTo>
                    <a:pt x="19748" y="17906"/>
                    <a:pt x="22616" y="17773"/>
                    <a:pt x="25452" y="17606"/>
                  </a:cubicBezTo>
                  <a:cubicBezTo>
                    <a:pt x="28454" y="17406"/>
                    <a:pt x="31456" y="17172"/>
                    <a:pt x="34458" y="16972"/>
                  </a:cubicBezTo>
                  <a:cubicBezTo>
                    <a:pt x="38594" y="16672"/>
                    <a:pt x="42731" y="16405"/>
                    <a:pt x="46900" y="16272"/>
                  </a:cubicBezTo>
                  <a:cubicBezTo>
                    <a:pt x="47176" y="16264"/>
                    <a:pt x="47453" y="16261"/>
                    <a:pt x="47729" y="16261"/>
                  </a:cubicBezTo>
                  <a:cubicBezTo>
                    <a:pt x="50021" y="16261"/>
                    <a:pt x="52313" y="16490"/>
                    <a:pt x="54606" y="16638"/>
                  </a:cubicBezTo>
                  <a:cubicBezTo>
                    <a:pt x="57408" y="16839"/>
                    <a:pt x="60176" y="17206"/>
                    <a:pt x="62845" y="18073"/>
                  </a:cubicBezTo>
                  <a:cubicBezTo>
                    <a:pt x="63054" y="18119"/>
                    <a:pt x="63279" y="18182"/>
                    <a:pt x="63498" y="18182"/>
                  </a:cubicBezTo>
                  <a:cubicBezTo>
                    <a:pt x="63594" y="18182"/>
                    <a:pt x="63688" y="18170"/>
                    <a:pt x="63779" y="18140"/>
                  </a:cubicBezTo>
                  <a:cubicBezTo>
                    <a:pt x="64213" y="17973"/>
                    <a:pt x="64346" y="17572"/>
                    <a:pt x="64513" y="17206"/>
                  </a:cubicBezTo>
                  <a:cubicBezTo>
                    <a:pt x="66081" y="14203"/>
                    <a:pt x="68516" y="12469"/>
                    <a:pt x="71918" y="12102"/>
                  </a:cubicBezTo>
                  <a:cubicBezTo>
                    <a:pt x="72385" y="12069"/>
                    <a:pt x="72919" y="12102"/>
                    <a:pt x="73252" y="11568"/>
                  </a:cubicBezTo>
                  <a:cubicBezTo>
                    <a:pt x="73252" y="11135"/>
                    <a:pt x="73019" y="10734"/>
                    <a:pt x="72819" y="10367"/>
                  </a:cubicBezTo>
                  <a:cubicBezTo>
                    <a:pt x="70884" y="6831"/>
                    <a:pt x="67982" y="4330"/>
                    <a:pt x="64379" y="2595"/>
                  </a:cubicBezTo>
                  <a:cubicBezTo>
                    <a:pt x="60510" y="760"/>
                    <a:pt x="56340" y="327"/>
                    <a:pt x="52137" y="60"/>
                  </a:cubicBezTo>
                  <a:cubicBezTo>
                    <a:pt x="51351" y="20"/>
                    <a:pt x="50566" y="1"/>
                    <a:pt x="49783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7130925" y="3020450"/>
              <a:ext cx="502050" cy="271450"/>
            </a:xfrm>
            <a:custGeom>
              <a:rect b="b" l="l" r="r" t="t"/>
              <a:pathLst>
                <a:path extrusionOk="0" h="10858" w="20082">
                  <a:moveTo>
                    <a:pt x="20081" y="1"/>
                  </a:moveTo>
                  <a:lnTo>
                    <a:pt x="20081" y="1"/>
                  </a:lnTo>
                  <a:cubicBezTo>
                    <a:pt x="18980" y="401"/>
                    <a:pt x="18013" y="768"/>
                    <a:pt x="17079" y="1135"/>
                  </a:cubicBezTo>
                  <a:cubicBezTo>
                    <a:pt x="14511" y="2369"/>
                    <a:pt x="11942" y="3570"/>
                    <a:pt x="9407" y="4871"/>
                  </a:cubicBezTo>
                  <a:cubicBezTo>
                    <a:pt x="6438" y="6372"/>
                    <a:pt x="3569" y="7973"/>
                    <a:pt x="834" y="9908"/>
                  </a:cubicBezTo>
                  <a:cubicBezTo>
                    <a:pt x="701" y="10308"/>
                    <a:pt x="0" y="10241"/>
                    <a:pt x="100" y="10842"/>
                  </a:cubicBezTo>
                  <a:cubicBezTo>
                    <a:pt x="148" y="10852"/>
                    <a:pt x="194" y="10857"/>
                    <a:pt x="239" y="10857"/>
                  </a:cubicBezTo>
                  <a:cubicBezTo>
                    <a:pt x="476" y="10857"/>
                    <a:pt x="677" y="10726"/>
                    <a:pt x="901" y="10642"/>
                  </a:cubicBezTo>
                  <a:cubicBezTo>
                    <a:pt x="3336" y="9808"/>
                    <a:pt x="5804" y="9107"/>
                    <a:pt x="8306" y="8507"/>
                  </a:cubicBezTo>
                  <a:cubicBezTo>
                    <a:pt x="11242" y="7806"/>
                    <a:pt x="14177" y="7206"/>
                    <a:pt x="17112" y="6706"/>
                  </a:cubicBezTo>
                  <a:cubicBezTo>
                    <a:pt x="17546" y="6605"/>
                    <a:pt x="18180" y="6772"/>
                    <a:pt x="18380" y="6105"/>
                  </a:cubicBezTo>
                  <a:cubicBezTo>
                    <a:pt x="18914" y="4104"/>
                    <a:pt x="19481" y="2136"/>
                    <a:pt x="20081" y="1"/>
                  </a:cubicBezTo>
                  <a:close/>
                </a:path>
              </a:pathLst>
            </a:custGeom>
            <a:solidFill>
              <a:srgbClr val="BEA3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7100900" y="3268125"/>
              <a:ext cx="52550" cy="37550"/>
            </a:xfrm>
            <a:custGeom>
              <a:rect b="b" l="l" r="r" t="t"/>
              <a:pathLst>
                <a:path extrusionOk="0" h="1502" w="2102">
                  <a:moveTo>
                    <a:pt x="2035" y="1"/>
                  </a:moveTo>
                  <a:lnTo>
                    <a:pt x="2035" y="1"/>
                  </a:lnTo>
                  <a:cubicBezTo>
                    <a:pt x="1335" y="434"/>
                    <a:pt x="534" y="801"/>
                    <a:pt x="0" y="1502"/>
                  </a:cubicBezTo>
                  <a:cubicBezTo>
                    <a:pt x="467" y="1402"/>
                    <a:pt x="868" y="1168"/>
                    <a:pt x="1301" y="935"/>
                  </a:cubicBezTo>
                  <a:cubicBezTo>
                    <a:pt x="1335" y="434"/>
                    <a:pt x="2102" y="535"/>
                    <a:pt x="2035" y="1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6521325" y="4225350"/>
              <a:ext cx="1676225" cy="76500"/>
            </a:xfrm>
            <a:custGeom>
              <a:rect b="b" l="l" r="r" t="t"/>
              <a:pathLst>
                <a:path extrusionOk="0" h="3060" w="67049">
                  <a:moveTo>
                    <a:pt x="16332" y="1"/>
                  </a:moveTo>
                  <a:cubicBezTo>
                    <a:pt x="11897" y="1"/>
                    <a:pt x="7464" y="37"/>
                    <a:pt x="3036" y="173"/>
                  </a:cubicBezTo>
                  <a:cubicBezTo>
                    <a:pt x="2402" y="373"/>
                    <a:pt x="1768" y="339"/>
                    <a:pt x="1134" y="373"/>
                  </a:cubicBezTo>
                  <a:cubicBezTo>
                    <a:pt x="934" y="606"/>
                    <a:pt x="1034" y="840"/>
                    <a:pt x="1101" y="1073"/>
                  </a:cubicBezTo>
                  <a:cubicBezTo>
                    <a:pt x="1199" y="1489"/>
                    <a:pt x="1207" y="1815"/>
                    <a:pt x="902" y="1815"/>
                  </a:cubicBezTo>
                  <a:cubicBezTo>
                    <a:pt x="791" y="1815"/>
                    <a:pt x="639" y="1772"/>
                    <a:pt x="434" y="1674"/>
                  </a:cubicBezTo>
                  <a:cubicBezTo>
                    <a:pt x="369" y="1637"/>
                    <a:pt x="314" y="1620"/>
                    <a:pt x="268" y="1620"/>
                  </a:cubicBezTo>
                  <a:cubicBezTo>
                    <a:pt x="150" y="1620"/>
                    <a:pt x="91" y="1730"/>
                    <a:pt x="67" y="1874"/>
                  </a:cubicBezTo>
                  <a:cubicBezTo>
                    <a:pt x="0" y="2641"/>
                    <a:pt x="534" y="2841"/>
                    <a:pt x="1101" y="2941"/>
                  </a:cubicBezTo>
                  <a:cubicBezTo>
                    <a:pt x="1494" y="3016"/>
                    <a:pt x="1888" y="3060"/>
                    <a:pt x="2287" y="3060"/>
                  </a:cubicBezTo>
                  <a:cubicBezTo>
                    <a:pt x="2599" y="3060"/>
                    <a:pt x="2914" y="3033"/>
                    <a:pt x="3236" y="2975"/>
                  </a:cubicBezTo>
                  <a:cubicBezTo>
                    <a:pt x="3412" y="2816"/>
                    <a:pt x="3617" y="2778"/>
                    <a:pt x="3825" y="2778"/>
                  </a:cubicBezTo>
                  <a:cubicBezTo>
                    <a:pt x="4010" y="2778"/>
                    <a:pt x="4197" y="2808"/>
                    <a:pt x="4370" y="2808"/>
                  </a:cubicBezTo>
                  <a:lnTo>
                    <a:pt x="65380" y="2808"/>
                  </a:lnTo>
                  <a:cubicBezTo>
                    <a:pt x="66414" y="2808"/>
                    <a:pt x="66948" y="2408"/>
                    <a:pt x="67015" y="1674"/>
                  </a:cubicBezTo>
                  <a:cubicBezTo>
                    <a:pt x="67048" y="940"/>
                    <a:pt x="66548" y="473"/>
                    <a:pt x="65547" y="339"/>
                  </a:cubicBezTo>
                  <a:cubicBezTo>
                    <a:pt x="65013" y="339"/>
                    <a:pt x="64480" y="373"/>
                    <a:pt x="63979" y="373"/>
                  </a:cubicBezTo>
                  <a:cubicBezTo>
                    <a:pt x="62650" y="355"/>
                    <a:pt x="61323" y="349"/>
                    <a:pt x="59996" y="349"/>
                  </a:cubicBezTo>
                  <a:cubicBezTo>
                    <a:pt x="57275" y="349"/>
                    <a:pt x="54558" y="374"/>
                    <a:pt x="51840" y="374"/>
                  </a:cubicBezTo>
                  <a:cubicBezTo>
                    <a:pt x="48562" y="374"/>
                    <a:pt x="45283" y="337"/>
                    <a:pt x="41997" y="173"/>
                  </a:cubicBezTo>
                  <a:cubicBezTo>
                    <a:pt x="41776" y="246"/>
                    <a:pt x="41534" y="269"/>
                    <a:pt x="41294" y="269"/>
                  </a:cubicBezTo>
                  <a:cubicBezTo>
                    <a:pt x="41101" y="269"/>
                    <a:pt x="40908" y="254"/>
                    <a:pt x="40729" y="239"/>
                  </a:cubicBezTo>
                  <a:cubicBezTo>
                    <a:pt x="39095" y="106"/>
                    <a:pt x="37427" y="39"/>
                    <a:pt x="35792" y="39"/>
                  </a:cubicBezTo>
                  <a:cubicBezTo>
                    <a:pt x="34481" y="47"/>
                    <a:pt x="33169" y="50"/>
                    <a:pt x="31856" y="50"/>
                  </a:cubicBezTo>
                  <a:cubicBezTo>
                    <a:pt x="26685" y="50"/>
                    <a:pt x="21508" y="1"/>
                    <a:pt x="16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464025" y="4225475"/>
              <a:ext cx="1682875" cy="79250"/>
            </a:xfrm>
            <a:custGeom>
              <a:rect b="b" l="l" r="r" t="t"/>
              <a:pathLst>
                <a:path extrusionOk="0" h="3170" w="67315">
                  <a:moveTo>
                    <a:pt x="62178" y="1"/>
                  </a:moveTo>
                  <a:cubicBezTo>
                    <a:pt x="50403" y="34"/>
                    <a:pt x="38628" y="34"/>
                    <a:pt x="26853" y="34"/>
                  </a:cubicBezTo>
                  <a:cubicBezTo>
                    <a:pt x="25518" y="34"/>
                    <a:pt x="24184" y="101"/>
                    <a:pt x="22850" y="101"/>
                  </a:cubicBezTo>
                  <a:cubicBezTo>
                    <a:pt x="21837" y="125"/>
                    <a:pt x="20807" y="248"/>
                    <a:pt x="19785" y="248"/>
                  </a:cubicBezTo>
                  <a:cubicBezTo>
                    <a:pt x="19359" y="248"/>
                    <a:pt x="18935" y="227"/>
                    <a:pt x="18513" y="168"/>
                  </a:cubicBezTo>
                  <a:cubicBezTo>
                    <a:pt x="18157" y="168"/>
                    <a:pt x="17802" y="153"/>
                    <a:pt x="17446" y="153"/>
                  </a:cubicBezTo>
                  <a:cubicBezTo>
                    <a:pt x="17268" y="153"/>
                    <a:pt x="17090" y="157"/>
                    <a:pt x="16912" y="168"/>
                  </a:cubicBezTo>
                  <a:cubicBezTo>
                    <a:pt x="14574" y="335"/>
                    <a:pt x="12235" y="377"/>
                    <a:pt x="9897" y="377"/>
                  </a:cubicBezTo>
                  <a:cubicBezTo>
                    <a:pt x="7461" y="377"/>
                    <a:pt x="5025" y="331"/>
                    <a:pt x="2589" y="331"/>
                  </a:cubicBezTo>
                  <a:cubicBezTo>
                    <a:pt x="2226" y="331"/>
                    <a:pt x="1864" y="332"/>
                    <a:pt x="1501" y="334"/>
                  </a:cubicBezTo>
                  <a:cubicBezTo>
                    <a:pt x="901" y="368"/>
                    <a:pt x="400" y="535"/>
                    <a:pt x="167" y="1168"/>
                  </a:cubicBezTo>
                  <a:cubicBezTo>
                    <a:pt x="0" y="1635"/>
                    <a:pt x="100" y="2036"/>
                    <a:pt x="400" y="2403"/>
                  </a:cubicBezTo>
                  <a:cubicBezTo>
                    <a:pt x="718" y="2778"/>
                    <a:pt x="1137" y="2804"/>
                    <a:pt x="1568" y="2804"/>
                  </a:cubicBezTo>
                  <a:cubicBezTo>
                    <a:pt x="1635" y="2804"/>
                    <a:pt x="1701" y="2803"/>
                    <a:pt x="1768" y="2803"/>
                  </a:cubicBezTo>
                  <a:lnTo>
                    <a:pt x="61944" y="2803"/>
                  </a:lnTo>
                  <a:cubicBezTo>
                    <a:pt x="62111" y="2803"/>
                    <a:pt x="62283" y="2778"/>
                    <a:pt x="62444" y="2778"/>
                  </a:cubicBezTo>
                  <a:cubicBezTo>
                    <a:pt x="62703" y="2778"/>
                    <a:pt x="62935" y="2841"/>
                    <a:pt x="63078" y="3170"/>
                  </a:cubicBezTo>
                  <a:cubicBezTo>
                    <a:pt x="63586" y="3038"/>
                    <a:pt x="64105" y="3023"/>
                    <a:pt x="64622" y="3023"/>
                  </a:cubicBezTo>
                  <a:cubicBezTo>
                    <a:pt x="64774" y="3023"/>
                    <a:pt x="64927" y="3024"/>
                    <a:pt x="65079" y="3024"/>
                  </a:cubicBezTo>
                  <a:cubicBezTo>
                    <a:pt x="65325" y="3024"/>
                    <a:pt x="65571" y="3021"/>
                    <a:pt x="65814" y="3003"/>
                  </a:cubicBezTo>
                  <a:cubicBezTo>
                    <a:pt x="66481" y="2936"/>
                    <a:pt x="66915" y="2603"/>
                    <a:pt x="67148" y="1969"/>
                  </a:cubicBezTo>
                  <a:cubicBezTo>
                    <a:pt x="67315" y="1469"/>
                    <a:pt x="67181" y="1002"/>
                    <a:pt x="66681" y="701"/>
                  </a:cubicBezTo>
                  <a:cubicBezTo>
                    <a:pt x="66617" y="683"/>
                    <a:pt x="66561" y="675"/>
                    <a:pt x="66512" y="675"/>
                  </a:cubicBezTo>
                  <a:cubicBezTo>
                    <a:pt x="66202" y="675"/>
                    <a:pt x="66158" y="1005"/>
                    <a:pt x="66014" y="1235"/>
                  </a:cubicBezTo>
                  <a:cubicBezTo>
                    <a:pt x="65900" y="1434"/>
                    <a:pt x="65835" y="1731"/>
                    <a:pt x="65590" y="1731"/>
                  </a:cubicBezTo>
                  <a:cubicBezTo>
                    <a:pt x="65548" y="1731"/>
                    <a:pt x="65501" y="1722"/>
                    <a:pt x="65447" y="1702"/>
                  </a:cubicBezTo>
                  <a:cubicBezTo>
                    <a:pt x="65113" y="1569"/>
                    <a:pt x="65280" y="1235"/>
                    <a:pt x="65313" y="968"/>
                  </a:cubicBezTo>
                  <a:cubicBezTo>
                    <a:pt x="65347" y="768"/>
                    <a:pt x="65447" y="568"/>
                    <a:pt x="65280" y="368"/>
                  </a:cubicBezTo>
                  <a:cubicBezTo>
                    <a:pt x="65047" y="301"/>
                    <a:pt x="64813" y="234"/>
                    <a:pt x="64580" y="168"/>
                  </a:cubicBezTo>
                  <a:cubicBezTo>
                    <a:pt x="64453" y="183"/>
                    <a:pt x="64328" y="190"/>
                    <a:pt x="64202" y="190"/>
                  </a:cubicBezTo>
                  <a:cubicBezTo>
                    <a:pt x="63535" y="190"/>
                    <a:pt x="62880" y="1"/>
                    <a:pt x="62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6086850" y="4076200"/>
              <a:ext cx="473675" cy="203425"/>
            </a:xfrm>
            <a:custGeom>
              <a:rect b="b" l="l" r="r" t="t"/>
              <a:pathLst>
                <a:path extrusionOk="0" h="8137" w="18947">
                  <a:moveTo>
                    <a:pt x="9707" y="1"/>
                  </a:moveTo>
                  <a:cubicBezTo>
                    <a:pt x="8173" y="101"/>
                    <a:pt x="6638" y="335"/>
                    <a:pt x="5204" y="1002"/>
                  </a:cubicBezTo>
                  <a:cubicBezTo>
                    <a:pt x="2902" y="2136"/>
                    <a:pt x="1434" y="4037"/>
                    <a:pt x="367" y="6339"/>
                  </a:cubicBezTo>
                  <a:cubicBezTo>
                    <a:pt x="267" y="6639"/>
                    <a:pt x="167" y="6906"/>
                    <a:pt x="100" y="7206"/>
                  </a:cubicBezTo>
                  <a:cubicBezTo>
                    <a:pt x="0" y="7573"/>
                    <a:pt x="67" y="7907"/>
                    <a:pt x="434" y="8073"/>
                  </a:cubicBezTo>
                  <a:cubicBezTo>
                    <a:pt x="508" y="8104"/>
                    <a:pt x="575" y="8118"/>
                    <a:pt x="636" y="8118"/>
                  </a:cubicBezTo>
                  <a:cubicBezTo>
                    <a:pt x="906" y="8118"/>
                    <a:pt x="1059" y="7851"/>
                    <a:pt x="1168" y="7606"/>
                  </a:cubicBezTo>
                  <a:cubicBezTo>
                    <a:pt x="1301" y="7306"/>
                    <a:pt x="1434" y="6973"/>
                    <a:pt x="1568" y="6672"/>
                  </a:cubicBezTo>
                  <a:cubicBezTo>
                    <a:pt x="2949" y="3126"/>
                    <a:pt x="6043" y="1184"/>
                    <a:pt x="9442" y="1184"/>
                  </a:cubicBezTo>
                  <a:cubicBezTo>
                    <a:pt x="10231" y="1184"/>
                    <a:pt x="11037" y="1288"/>
                    <a:pt x="11842" y="1502"/>
                  </a:cubicBezTo>
                  <a:cubicBezTo>
                    <a:pt x="14911" y="2303"/>
                    <a:pt x="16612" y="4671"/>
                    <a:pt x="17613" y="7573"/>
                  </a:cubicBezTo>
                  <a:cubicBezTo>
                    <a:pt x="17793" y="7805"/>
                    <a:pt x="17934" y="8137"/>
                    <a:pt x="18219" y="8137"/>
                  </a:cubicBezTo>
                  <a:cubicBezTo>
                    <a:pt x="18303" y="8137"/>
                    <a:pt x="18400" y="8108"/>
                    <a:pt x="18513" y="8040"/>
                  </a:cubicBezTo>
                  <a:cubicBezTo>
                    <a:pt x="18947" y="7773"/>
                    <a:pt x="18847" y="7340"/>
                    <a:pt x="18680" y="6973"/>
                  </a:cubicBezTo>
                  <a:cubicBezTo>
                    <a:pt x="18613" y="6772"/>
                    <a:pt x="18580" y="6572"/>
                    <a:pt x="18513" y="6372"/>
                  </a:cubicBezTo>
                  <a:cubicBezTo>
                    <a:pt x="17246" y="3870"/>
                    <a:pt x="15578" y="1736"/>
                    <a:pt x="12943" y="568"/>
                  </a:cubicBezTo>
                  <a:cubicBezTo>
                    <a:pt x="12809" y="535"/>
                    <a:pt x="12676" y="501"/>
                    <a:pt x="12542" y="501"/>
                  </a:cubicBezTo>
                  <a:cubicBezTo>
                    <a:pt x="12242" y="401"/>
                    <a:pt x="11942" y="301"/>
                    <a:pt x="11642" y="201"/>
                  </a:cubicBezTo>
                  <a:cubicBezTo>
                    <a:pt x="11275" y="201"/>
                    <a:pt x="10875" y="168"/>
                    <a:pt x="10508" y="134"/>
                  </a:cubicBezTo>
                  <a:cubicBezTo>
                    <a:pt x="10369" y="134"/>
                    <a:pt x="10238" y="156"/>
                    <a:pt x="10113" y="156"/>
                  </a:cubicBezTo>
                  <a:cubicBezTo>
                    <a:pt x="9968" y="156"/>
                    <a:pt x="9833" y="127"/>
                    <a:pt x="97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6979150" y="3826875"/>
              <a:ext cx="98425" cy="5025"/>
            </a:xfrm>
            <a:custGeom>
              <a:rect b="b" l="l" r="r" t="t"/>
              <a:pathLst>
                <a:path extrusionOk="0" h="201" w="3937">
                  <a:moveTo>
                    <a:pt x="1981" y="0"/>
                  </a:moveTo>
                  <a:cubicBezTo>
                    <a:pt x="1326" y="0"/>
                    <a:pt x="667" y="67"/>
                    <a:pt x="0" y="200"/>
                  </a:cubicBezTo>
                  <a:lnTo>
                    <a:pt x="3936" y="200"/>
                  </a:lnTo>
                  <a:cubicBezTo>
                    <a:pt x="3286" y="67"/>
                    <a:pt x="2635" y="0"/>
                    <a:pt x="1981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5780800" y="3867675"/>
              <a:ext cx="252700" cy="322800"/>
            </a:xfrm>
            <a:custGeom>
              <a:rect b="b" l="l" r="r" t="t"/>
              <a:pathLst>
                <a:path extrusionOk="0" h="12912" w="10108">
                  <a:moveTo>
                    <a:pt x="796" y="1"/>
                  </a:moveTo>
                  <a:cubicBezTo>
                    <a:pt x="675" y="1"/>
                    <a:pt x="555" y="1"/>
                    <a:pt x="434" y="3"/>
                  </a:cubicBezTo>
                  <a:cubicBezTo>
                    <a:pt x="334" y="3"/>
                    <a:pt x="234" y="36"/>
                    <a:pt x="167" y="136"/>
                  </a:cubicBezTo>
                  <a:cubicBezTo>
                    <a:pt x="167" y="1270"/>
                    <a:pt x="167" y="2438"/>
                    <a:pt x="167" y="3605"/>
                  </a:cubicBezTo>
                  <a:cubicBezTo>
                    <a:pt x="0" y="3805"/>
                    <a:pt x="0" y="3972"/>
                    <a:pt x="167" y="4172"/>
                  </a:cubicBezTo>
                  <a:cubicBezTo>
                    <a:pt x="200" y="4306"/>
                    <a:pt x="200" y="4439"/>
                    <a:pt x="200" y="4606"/>
                  </a:cubicBezTo>
                  <a:cubicBezTo>
                    <a:pt x="400" y="5507"/>
                    <a:pt x="133" y="6474"/>
                    <a:pt x="300" y="7375"/>
                  </a:cubicBezTo>
                  <a:cubicBezTo>
                    <a:pt x="300" y="8309"/>
                    <a:pt x="334" y="9243"/>
                    <a:pt x="334" y="10177"/>
                  </a:cubicBezTo>
                  <a:cubicBezTo>
                    <a:pt x="200" y="10377"/>
                    <a:pt x="200" y="10544"/>
                    <a:pt x="334" y="10744"/>
                  </a:cubicBezTo>
                  <a:cubicBezTo>
                    <a:pt x="434" y="11144"/>
                    <a:pt x="234" y="11578"/>
                    <a:pt x="467" y="11978"/>
                  </a:cubicBezTo>
                  <a:cubicBezTo>
                    <a:pt x="1234" y="11678"/>
                    <a:pt x="1801" y="11077"/>
                    <a:pt x="2535" y="10910"/>
                  </a:cubicBezTo>
                  <a:cubicBezTo>
                    <a:pt x="2802" y="10810"/>
                    <a:pt x="3036" y="10777"/>
                    <a:pt x="3269" y="10610"/>
                  </a:cubicBezTo>
                  <a:cubicBezTo>
                    <a:pt x="4361" y="9975"/>
                    <a:pt x="4728" y="9626"/>
                    <a:pt x="5064" y="9626"/>
                  </a:cubicBezTo>
                  <a:cubicBezTo>
                    <a:pt x="5414" y="9626"/>
                    <a:pt x="5730" y="10008"/>
                    <a:pt x="6805" y="10844"/>
                  </a:cubicBezTo>
                  <a:cubicBezTo>
                    <a:pt x="6905" y="10910"/>
                    <a:pt x="6972" y="11011"/>
                    <a:pt x="7072" y="11077"/>
                  </a:cubicBezTo>
                  <a:cubicBezTo>
                    <a:pt x="7405" y="11311"/>
                    <a:pt x="7772" y="11544"/>
                    <a:pt x="8173" y="11644"/>
                  </a:cubicBezTo>
                  <a:cubicBezTo>
                    <a:pt x="8673" y="12045"/>
                    <a:pt x="9207" y="12412"/>
                    <a:pt x="9874" y="12912"/>
                  </a:cubicBezTo>
                  <a:cubicBezTo>
                    <a:pt x="9940" y="9042"/>
                    <a:pt x="10007" y="5407"/>
                    <a:pt x="10074" y="1771"/>
                  </a:cubicBezTo>
                  <a:cubicBezTo>
                    <a:pt x="10107" y="1671"/>
                    <a:pt x="10107" y="1570"/>
                    <a:pt x="10007" y="1470"/>
                  </a:cubicBezTo>
                  <a:cubicBezTo>
                    <a:pt x="9707" y="1237"/>
                    <a:pt x="9340" y="1170"/>
                    <a:pt x="8973" y="1103"/>
                  </a:cubicBezTo>
                  <a:cubicBezTo>
                    <a:pt x="6320" y="368"/>
                    <a:pt x="3575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6040975" y="4100925"/>
              <a:ext cx="561250" cy="235500"/>
            </a:xfrm>
            <a:custGeom>
              <a:rect b="b" l="l" r="r" t="t"/>
              <a:pathLst>
                <a:path extrusionOk="0" h="9420" w="22450">
                  <a:moveTo>
                    <a:pt x="11467" y="0"/>
                  </a:moveTo>
                  <a:cubicBezTo>
                    <a:pt x="11294" y="0"/>
                    <a:pt x="11119" y="5"/>
                    <a:pt x="10942" y="13"/>
                  </a:cubicBezTo>
                  <a:cubicBezTo>
                    <a:pt x="7639" y="179"/>
                    <a:pt x="5271" y="1747"/>
                    <a:pt x="3636" y="4549"/>
                  </a:cubicBezTo>
                  <a:cubicBezTo>
                    <a:pt x="3470" y="4883"/>
                    <a:pt x="3236" y="5250"/>
                    <a:pt x="3403" y="5683"/>
                  </a:cubicBezTo>
                  <a:cubicBezTo>
                    <a:pt x="3837" y="6017"/>
                    <a:pt x="4103" y="6417"/>
                    <a:pt x="3837" y="6951"/>
                  </a:cubicBezTo>
                  <a:cubicBezTo>
                    <a:pt x="3615" y="7458"/>
                    <a:pt x="3213" y="7754"/>
                    <a:pt x="2630" y="7754"/>
                  </a:cubicBezTo>
                  <a:cubicBezTo>
                    <a:pt x="2599" y="7754"/>
                    <a:pt x="2568" y="7753"/>
                    <a:pt x="2536" y="7752"/>
                  </a:cubicBezTo>
                  <a:cubicBezTo>
                    <a:pt x="2324" y="7740"/>
                    <a:pt x="2117" y="7737"/>
                    <a:pt x="1910" y="7737"/>
                  </a:cubicBezTo>
                  <a:cubicBezTo>
                    <a:pt x="1498" y="7737"/>
                    <a:pt x="1090" y="7752"/>
                    <a:pt x="668" y="7752"/>
                  </a:cubicBezTo>
                  <a:cubicBezTo>
                    <a:pt x="367" y="7752"/>
                    <a:pt x="67" y="7752"/>
                    <a:pt x="0" y="8152"/>
                  </a:cubicBezTo>
                  <a:cubicBezTo>
                    <a:pt x="201" y="9086"/>
                    <a:pt x="868" y="9419"/>
                    <a:pt x="1702" y="9419"/>
                  </a:cubicBezTo>
                  <a:lnTo>
                    <a:pt x="20715" y="9419"/>
                  </a:lnTo>
                  <a:cubicBezTo>
                    <a:pt x="21649" y="9419"/>
                    <a:pt x="22283" y="8952"/>
                    <a:pt x="22450" y="7952"/>
                  </a:cubicBezTo>
                  <a:cubicBezTo>
                    <a:pt x="22207" y="7769"/>
                    <a:pt x="21942" y="7725"/>
                    <a:pt x="21673" y="7725"/>
                  </a:cubicBezTo>
                  <a:cubicBezTo>
                    <a:pt x="21424" y="7725"/>
                    <a:pt x="21171" y="7763"/>
                    <a:pt x="20926" y="7763"/>
                  </a:cubicBezTo>
                  <a:cubicBezTo>
                    <a:pt x="20855" y="7763"/>
                    <a:pt x="20785" y="7760"/>
                    <a:pt x="20715" y="7752"/>
                  </a:cubicBezTo>
                  <a:cubicBezTo>
                    <a:pt x="20048" y="7651"/>
                    <a:pt x="19281" y="7618"/>
                    <a:pt x="19448" y="6584"/>
                  </a:cubicBezTo>
                  <a:cubicBezTo>
                    <a:pt x="19648" y="6317"/>
                    <a:pt x="19548" y="6050"/>
                    <a:pt x="19448" y="5783"/>
                  </a:cubicBezTo>
                  <a:cubicBezTo>
                    <a:pt x="18747" y="4282"/>
                    <a:pt x="17947" y="2881"/>
                    <a:pt x="16646" y="1814"/>
                  </a:cubicBezTo>
                  <a:cubicBezTo>
                    <a:pt x="15114" y="527"/>
                    <a:pt x="13414" y="0"/>
                    <a:pt x="11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6597200" y="4183575"/>
              <a:ext cx="974050" cy="50725"/>
            </a:xfrm>
            <a:custGeom>
              <a:rect b="b" l="l" r="r" t="t"/>
              <a:pathLst>
                <a:path extrusionOk="0" h="2029" w="38962">
                  <a:moveTo>
                    <a:pt x="15286" y="1"/>
                  </a:moveTo>
                  <a:cubicBezTo>
                    <a:pt x="13709" y="1"/>
                    <a:pt x="12128" y="53"/>
                    <a:pt x="10542" y="176"/>
                  </a:cubicBezTo>
                  <a:cubicBezTo>
                    <a:pt x="7006" y="443"/>
                    <a:pt x="3436" y="876"/>
                    <a:pt x="1" y="1844"/>
                  </a:cubicBezTo>
                  <a:cubicBezTo>
                    <a:pt x="153" y="1996"/>
                    <a:pt x="327" y="2029"/>
                    <a:pt x="499" y="2029"/>
                  </a:cubicBezTo>
                  <a:cubicBezTo>
                    <a:pt x="627" y="2029"/>
                    <a:pt x="754" y="2010"/>
                    <a:pt x="868" y="2010"/>
                  </a:cubicBezTo>
                  <a:lnTo>
                    <a:pt x="37894" y="2010"/>
                  </a:lnTo>
                  <a:cubicBezTo>
                    <a:pt x="38052" y="2010"/>
                    <a:pt x="38215" y="2029"/>
                    <a:pt x="38374" y="2029"/>
                  </a:cubicBezTo>
                  <a:cubicBezTo>
                    <a:pt x="38586" y="2029"/>
                    <a:pt x="38790" y="1996"/>
                    <a:pt x="38962" y="1844"/>
                  </a:cubicBezTo>
                  <a:cubicBezTo>
                    <a:pt x="35926" y="1577"/>
                    <a:pt x="32857" y="1310"/>
                    <a:pt x="29789" y="976"/>
                  </a:cubicBezTo>
                  <a:cubicBezTo>
                    <a:pt x="24955" y="498"/>
                    <a:pt x="20139" y="1"/>
                    <a:pt x="15286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4926850" y="4182950"/>
              <a:ext cx="1151675" cy="51350"/>
            </a:xfrm>
            <a:custGeom>
              <a:rect b="b" l="l" r="r" t="t"/>
              <a:pathLst>
                <a:path extrusionOk="0" h="2054" w="46067">
                  <a:moveTo>
                    <a:pt x="31628" y="0"/>
                  </a:moveTo>
                  <a:cubicBezTo>
                    <a:pt x="30815" y="0"/>
                    <a:pt x="30001" y="12"/>
                    <a:pt x="29188" y="34"/>
                  </a:cubicBezTo>
                  <a:cubicBezTo>
                    <a:pt x="19448" y="268"/>
                    <a:pt x="9741" y="1335"/>
                    <a:pt x="0" y="1869"/>
                  </a:cubicBezTo>
                  <a:cubicBezTo>
                    <a:pt x="153" y="2021"/>
                    <a:pt x="338" y="2054"/>
                    <a:pt x="531" y="2054"/>
                  </a:cubicBezTo>
                  <a:cubicBezTo>
                    <a:pt x="676" y="2054"/>
                    <a:pt x="825" y="2035"/>
                    <a:pt x="968" y="2035"/>
                  </a:cubicBezTo>
                  <a:lnTo>
                    <a:pt x="45199" y="2035"/>
                  </a:lnTo>
                  <a:cubicBezTo>
                    <a:pt x="45328" y="2035"/>
                    <a:pt x="45463" y="2054"/>
                    <a:pt x="45593" y="2054"/>
                  </a:cubicBezTo>
                  <a:cubicBezTo>
                    <a:pt x="45767" y="2054"/>
                    <a:pt x="45933" y="2021"/>
                    <a:pt x="46067" y="1869"/>
                  </a:cubicBezTo>
                  <a:cubicBezTo>
                    <a:pt x="45433" y="1669"/>
                    <a:pt x="44766" y="1435"/>
                    <a:pt x="44098" y="1268"/>
                  </a:cubicBezTo>
                  <a:cubicBezTo>
                    <a:pt x="39992" y="319"/>
                    <a:pt x="35816" y="0"/>
                    <a:pt x="31628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789125" y="3848550"/>
              <a:ext cx="254375" cy="58400"/>
            </a:xfrm>
            <a:custGeom>
              <a:rect b="b" l="l" r="r" t="t"/>
              <a:pathLst>
                <a:path extrusionOk="0" h="2336" w="10175">
                  <a:moveTo>
                    <a:pt x="1902" y="67"/>
                  </a:moveTo>
                  <a:cubicBezTo>
                    <a:pt x="1168" y="101"/>
                    <a:pt x="368" y="0"/>
                    <a:pt x="1" y="868"/>
                  </a:cubicBezTo>
                  <a:cubicBezTo>
                    <a:pt x="81" y="1048"/>
                    <a:pt x="197" y="1084"/>
                    <a:pt x="334" y="1084"/>
                  </a:cubicBezTo>
                  <a:cubicBezTo>
                    <a:pt x="426" y="1084"/>
                    <a:pt x="528" y="1068"/>
                    <a:pt x="634" y="1068"/>
                  </a:cubicBezTo>
                  <a:cubicBezTo>
                    <a:pt x="927" y="1056"/>
                    <a:pt x="1220" y="1048"/>
                    <a:pt x="1513" y="1048"/>
                  </a:cubicBezTo>
                  <a:cubicBezTo>
                    <a:pt x="2021" y="1048"/>
                    <a:pt x="2529" y="1071"/>
                    <a:pt x="3036" y="1135"/>
                  </a:cubicBezTo>
                  <a:cubicBezTo>
                    <a:pt x="5271" y="1368"/>
                    <a:pt x="7506" y="1802"/>
                    <a:pt x="9708" y="2335"/>
                  </a:cubicBezTo>
                  <a:cubicBezTo>
                    <a:pt x="10175" y="2102"/>
                    <a:pt x="10141" y="1802"/>
                    <a:pt x="9908" y="1435"/>
                  </a:cubicBezTo>
                  <a:cubicBezTo>
                    <a:pt x="7306" y="568"/>
                    <a:pt x="4604" y="201"/>
                    <a:pt x="1902" y="67"/>
                  </a:cubicBezTo>
                  <a:close/>
                </a:path>
              </a:pathLst>
            </a:custGeom>
            <a:solidFill>
              <a:srgbClr val="986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568850" y="3883300"/>
              <a:ext cx="1288450" cy="137775"/>
            </a:xfrm>
            <a:custGeom>
              <a:rect b="b" l="l" r="r" t="t"/>
              <a:pathLst>
                <a:path extrusionOk="0" h="5511" w="51538">
                  <a:moveTo>
                    <a:pt x="18760" y="0"/>
                  </a:moveTo>
                  <a:cubicBezTo>
                    <a:pt x="13883" y="0"/>
                    <a:pt x="9161" y="929"/>
                    <a:pt x="4570" y="2647"/>
                  </a:cubicBezTo>
                  <a:cubicBezTo>
                    <a:pt x="3003" y="3214"/>
                    <a:pt x="1435" y="3881"/>
                    <a:pt x="1" y="4815"/>
                  </a:cubicBezTo>
                  <a:cubicBezTo>
                    <a:pt x="1535" y="4281"/>
                    <a:pt x="3003" y="3681"/>
                    <a:pt x="4537" y="3180"/>
                  </a:cubicBezTo>
                  <a:cubicBezTo>
                    <a:pt x="8573" y="1813"/>
                    <a:pt x="12676" y="912"/>
                    <a:pt x="16979" y="745"/>
                  </a:cubicBezTo>
                  <a:cubicBezTo>
                    <a:pt x="17444" y="731"/>
                    <a:pt x="17909" y="725"/>
                    <a:pt x="18373" y="725"/>
                  </a:cubicBezTo>
                  <a:cubicBezTo>
                    <a:pt x="22366" y="725"/>
                    <a:pt x="26314" y="1218"/>
                    <a:pt x="30289" y="1846"/>
                  </a:cubicBezTo>
                  <a:cubicBezTo>
                    <a:pt x="36226" y="2780"/>
                    <a:pt x="42164" y="3948"/>
                    <a:pt x="48102" y="5015"/>
                  </a:cubicBezTo>
                  <a:cubicBezTo>
                    <a:pt x="49069" y="5214"/>
                    <a:pt x="50012" y="5510"/>
                    <a:pt x="51014" y="5510"/>
                  </a:cubicBezTo>
                  <a:cubicBezTo>
                    <a:pt x="51186" y="5510"/>
                    <a:pt x="51361" y="5502"/>
                    <a:pt x="51537" y="5482"/>
                  </a:cubicBezTo>
                  <a:cubicBezTo>
                    <a:pt x="48502" y="4782"/>
                    <a:pt x="45466" y="4048"/>
                    <a:pt x="42397" y="3414"/>
                  </a:cubicBezTo>
                  <a:cubicBezTo>
                    <a:pt x="39062" y="2713"/>
                    <a:pt x="35693" y="2080"/>
                    <a:pt x="32324" y="1446"/>
                  </a:cubicBezTo>
                  <a:cubicBezTo>
                    <a:pt x="28454" y="712"/>
                    <a:pt x="24551" y="245"/>
                    <a:pt x="20615" y="45"/>
                  </a:cubicBezTo>
                  <a:cubicBezTo>
                    <a:pt x="19994" y="15"/>
                    <a:pt x="19376" y="0"/>
                    <a:pt x="1876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568025" y="3982950"/>
              <a:ext cx="803925" cy="105800"/>
            </a:xfrm>
            <a:custGeom>
              <a:rect b="b" l="l" r="r" t="t"/>
              <a:pathLst>
                <a:path extrusionOk="0" h="4232" w="32157">
                  <a:moveTo>
                    <a:pt x="18432" y="0"/>
                  </a:moveTo>
                  <a:cubicBezTo>
                    <a:pt x="12165" y="0"/>
                    <a:pt x="6004" y="1171"/>
                    <a:pt x="0" y="4231"/>
                  </a:cubicBezTo>
                  <a:cubicBezTo>
                    <a:pt x="6421" y="1536"/>
                    <a:pt x="12993" y="477"/>
                    <a:pt x="19656" y="477"/>
                  </a:cubicBezTo>
                  <a:cubicBezTo>
                    <a:pt x="23793" y="477"/>
                    <a:pt x="27965" y="885"/>
                    <a:pt x="32156" y="1563"/>
                  </a:cubicBezTo>
                  <a:cubicBezTo>
                    <a:pt x="27540" y="611"/>
                    <a:pt x="22958" y="0"/>
                    <a:pt x="18432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658075" y="4079275"/>
              <a:ext cx="633825" cy="61175"/>
            </a:xfrm>
            <a:custGeom>
              <a:rect b="b" l="l" r="r" t="t"/>
              <a:pathLst>
                <a:path extrusionOk="0" h="2447" w="25353">
                  <a:moveTo>
                    <a:pt x="13349" y="1"/>
                  </a:moveTo>
                  <a:cubicBezTo>
                    <a:pt x="8869" y="1"/>
                    <a:pt x="4416" y="663"/>
                    <a:pt x="1" y="2446"/>
                  </a:cubicBezTo>
                  <a:cubicBezTo>
                    <a:pt x="4691" y="970"/>
                    <a:pt x="9412" y="426"/>
                    <a:pt x="14154" y="426"/>
                  </a:cubicBezTo>
                  <a:cubicBezTo>
                    <a:pt x="17876" y="426"/>
                    <a:pt x="21611" y="761"/>
                    <a:pt x="25352" y="1246"/>
                  </a:cubicBezTo>
                  <a:cubicBezTo>
                    <a:pt x="21334" y="524"/>
                    <a:pt x="17331" y="1"/>
                    <a:pt x="13349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968550" y="3846625"/>
              <a:ext cx="867300" cy="134550"/>
            </a:xfrm>
            <a:custGeom>
              <a:rect b="b" l="l" r="r" t="t"/>
              <a:pathLst>
                <a:path extrusionOk="0" h="5382" w="34692">
                  <a:moveTo>
                    <a:pt x="34175" y="0"/>
                  </a:moveTo>
                  <a:cubicBezTo>
                    <a:pt x="34052" y="0"/>
                    <a:pt x="33924" y="11"/>
                    <a:pt x="33791" y="11"/>
                  </a:cubicBezTo>
                  <a:cubicBezTo>
                    <a:pt x="30689" y="11"/>
                    <a:pt x="27620" y="11"/>
                    <a:pt x="24518" y="344"/>
                  </a:cubicBezTo>
                  <a:cubicBezTo>
                    <a:pt x="21516" y="645"/>
                    <a:pt x="18547" y="1078"/>
                    <a:pt x="15611" y="1612"/>
                  </a:cubicBezTo>
                  <a:cubicBezTo>
                    <a:pt x="12042" y="2246"/>
                    <a:pt x="8540" y="3180"/>
                    <a:pt x="5004" y="3980"/>
                  </a:cubicBezTo>
                  <a:cubicBezTo>
                    <a:pt x="3336" y="4347"/>
                    <a:pt x="1668" y="4814"/>
                    <a:pt x="0" y="5248"/>
                  </a:cubicBezTo>
                  <a:cubicBezTo>
                    <a:pt x="134" y="5337"/>
                    <a:pt x="267" y="5381"/>
                    <a:pt x="391" y="5381"/>
                  </a:cubicBezTo>
                  <a:cubicBezTo>
                    <a:pt x="452" y="5381"/>
                    <a:pt x="512" y="5370"/>
                    <a:pt x="567" y="5348"/>
                  </a:cubicBezTo>
                  <a:cubicBezTo>
                    <a:pt x="6471" y="3947"/>
                    <a:pt x="12376" y="2679"/>
                    <a:pt x="18380" y="1812"/>
                  </a:cubicBezTo>
                  <a:cubicBezTo>
                    <a:pt x="22333" y="1227"/>
                    <a:pt x="26309" y="945"/>
                    <a:pt x="30288" y="945"/>
                  </a:cubicBezTo>
                  <a:cubicBezTo>
                    <a:pt x="31078" y="945"/>
                    <a:pt x="31867" y="956"/>
                    <a:pt x="32657" y="978"/>
                  </a:cubicBezTo>
                  <a:cubicBezTo>
                    <a:pt x="32724" y="945"/>
                    <a:pt x="32790" y="945"/>
                    <a:pt x="32824" y="945"/>
                  </a:cubicBezTo>
                  <a:cubicBezTo>
                    <a:pt x="33391" y="544"/>
                    <a:pt x="34125" y="544"/>
                    <a:pt x="34692" y="144"/>
                  </a:cubicBezTo>
                  <a:cubicBezTo>
                    <a:pt x="34531" y="24"/>
                    <a:pt x="34359" y="0"/>
                    <a:pt x="34175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5132000" y="4031975"/>
              <a:ext cx="656850" cy="60100"/>
            </a:xfrm>
            <a:custGeom>
              <a:rect b="b" l="l" r="r" t="t"/>
              <a:pathLst>
                <a:path extrusionOk="0" h="2404" w="26274">
                  <a:moveTo>
                    <a:pt x="21650" y="0"/>
                  </a:moveTo>
                  <a:cubicBezTo>
                    <a:pt x="19355" y="0"/>
                    <a:pt x="17052" y="131"/>
                    <a:pt x="14777" y="302"/>
                  </a:cubicBezTo>
                  <a:cubicBezTo>
                    <a:pt x="11775" y="502"/>
                    <a:pt x="8806" y="869"/>
                    <a:pt x="5838" y="1336"/>
                  </a:cubicBezTo>
                  <a:cubicBezTo>
                    <a:pt x="3903" y="1670"/>
                    <a:pt x="1935" y="1870"/>
                    <a:pt x="0" y="2404"/>
                  </a:cubicBezTo>
                  <a:cubicBezTo>
                    <a:pt x="6878" y="1534"/>
                    <a:pt x="13756" y="581"/>
                    <a:pt x="20700" y="581"/>
                  </a:cubicBezTo>
                  <a:cubicBezTo>
                    <a:pt x="22546" y="581"/>
                    <a:pt x="24396" y="649"/>
                    <a:pt x="26252" y="803"/>
                  </a:cubicBezTo>
                  <a:cubicBezTo>
                    <a:pt x="26273" y="212"/>
                    <a:pt x="26161" y="115"/>
                    <a:pt x="25941" y="115"/>
                  </a:cubicBezTo>
                  <a:cubicBezTo>
                    <a:pt x="25833" y="115"/>
                    <a:pt x="25699" y="138"/>
                    <a:pt x="25542" y="138"/>
                  </a:cubicBezTo>
                  <a:cubicBezTo>
                    <a:pt x="25513" y="138"/>
                    <a:pt x="25483" y="137"/>
                    <a:pt x="25452" y="135"/>
                  </a:cubicBezTo>
                  <a:cubicBezTo>
                    <a:pt x="24191" y="40"/>
                    <a:pt x="22921" y="0"/>
                    <a:pt x="2165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5222050" y="4120775"/>
              <a:ext cx="567100" cy="37175"/>
            </a:xfrm>
            <a:custGeom>
              <a:rect b="b" l="l" r="r" t="t"/>
              <a:pathLst>
                <a:path extrusionOk="0" h="1487" w="22684">
                  <a:moveTo>
                    <a:pt x="18213" y="0"/>
                  </a:moveTo>
                  <a:cubicBezTo>
                    <a:pt x="12110" y="0"/>
                    <a:pt x="6034" y="334"/>
                    <a:pt x="1" y="1487"/>
                  </a:cubicBezTo>
                  <a:cubicBezTo>
                    <a:pt x="5667" y="860"/>
                    <a:pt x="11333" y="497"/>
                    <a:pt x="17028" y="497"/>
                  </a:cubicBezTo>
                  <a:cubicBezTo>
                    <a:pt x="18910" y="497"/>
                    <a:pt x="20795" y="537"/>
                    <a:pt x="22684" y="620"/>
                  </a:cubicBezTo>
                  <a:cubicBezTo>
                    <a:pt x="22684" y="420"/>
                    <a:pt x="22684" y="253"/>
                    <a:pt x="22684" y="53"/>
                  </a:cubicBezTo>
                  <a:cubicBezTo>
                    <a:pt x="21192" y="20"/>
                    <a:pt x="19701" y="0"/>
                    <a:pt x="182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5318800" y="3954400"/>
              <a:ext cx="466175" cy="41775"/>
            </a:xfrm>
            <a:custGeom>
              <a:rect b="b" l="l" r="r" t="t"/>
              <a:pathLst>
                <a:path extrusionOk="0" h="1671" w="18647">
                  <a:moveTo>
                    <a:pt x="17861" y="0"/>
                  </a:moveTo>
                  <a:cubicBezTo>
                    <a:pt x="17756" y="0"/>
                    <a:pt x="17651" y="3"/>
                    <a:pt x="17546" y="3"/>
                  </a:cubicBezTo>
                  <a:cubicBezTo>
                    <a:pt x="17373" y="1"/>
                    <a:pt x="17201" y="1"/>
                    <a:pt x="17028" y="1"/>
                  </a:cubicBezTo>
                  <a:cubicBezTo>
                    <a:pt x="13468" y="1"/>
                    <a:pt x="9938" y="323"/>
                    <a:pt x="6438" y="737"/>
                  </a:cubicBezTo>
                  <a:cubicBezTo>
                    <a:pt x="4270" y="1004"/>
                    <a:pt x="2135" y="1370"/>
                    <a:pt x="0" y="1671"/>
                  </a:cubicBezTo>
                  <a:cubicBezTo>
                    <a:pt x="4939" y="1193"/>
                    <a:pt x="9856" y="567"/>
                    <a:pt x="14820" y="567"/>
                  </a:cubicBezTo>
                  <a:cubicBezTo>
                    <a:pt x="16092" y="567"/>
                    <a:pt x="17367" y="608"/>
                    <a:pt x="18647" y="703"/>
                  </a:cubicBezTo>
                  <a:cubicBezTo>
                    <a:pt x="18647" y="503"/>
                    <a:pt x="18647" y="303"/>
                    <a:pt x="18647" y="136"/>
                  </a:cubicBezTo>
                  <a:cubicBezTo>
                    <a:pt x="18385" y="17"/>
                    <a:pt x="18123" y="0"/>
                    <a:pt x="17861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6031800" y="3884400"/>
              <a:ext cx="217675" cy="149300"/>
            </a:xfrm>
            <a:custGeom>
              <a:rect b="b" l="l" r="r" t="t"/>
              <a:pathLst>
                <a:path extrusionOk="0" h="5972" w="8707">
                  <a:moveTo>
                    <a:pt x="201" y="1"/>
                  </a:moveTo>
                  <a:lnTo>
                    <a:pt x="201" y="1"/>
                  </a:lnTo>
                  <a:cubicBezTo>
                    <a:pt x="234" y="301"/>
                    <a:pt x="201" y="635"/>
                    <a:pt x="1" y="901"/>
                  </a:cubicBezTo>
                  <a:cubicBezTo>
                    <a:pt x="34" y="968"/>
                    <a:pt x="34" y="1035"/>
                    <a:pt x="34" y="1102"/>
                  </a:cubicBezTo>
                  <a:cubicBezTo>
                    <a:pt x="3403" y="1902"/>
                    <a:pt x="6172" y="3737"/>
                    <a:pt x="8707" y="5972"/>
                  </a:cubicBezTo>
                  <a:cubicBezTo>
                    <a:pt x="6605" y="2936"/>
                    <a:pt x="3636" y="1168"/>
                    <a:pt x="201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5845000" y="4127100"/>
              <a:ext cx="140125" cy="31700"/>
            </a:xfrm>
            <a:custGeom>
              <a:rect b="b" l="l" r="r" t="t"/>
              <a:pathLst>
                <a:path extrusionOk="0" h="1268" w="5605">
                  <a:moveTo>
                    <a:pt x="1613" y="0"/>
                  </a:moveTo>
                  <a:cubicBezTo>
                    <a:pt x="1267" y="0"/>
                    <a:pt x="918" y="38"/>
                    <a:pt x="568" y="133"/>
                  </a:cubicBezTo>
                  <a:cubicBezTo>
                    <a:pt x="301" y="167"/>
                    <a:pt x="101" y="300"/>
                    <a:pt x="1" y="533"/>
                  </a:cubicBezTo>
                  <a:cubicBezTo>
                    <a:pt x="1869" y="767"/>
                    <a:pt x="3737" y="1034"/>
                    <a:pt x="5605" y="1267"/>
                  </a:cubicBezTo>
                  <a:cubicBezTo>
                    <a:pt x="5304" y="1034"/>
                    <a:pt x="5004" y="800"/>
                    <a:pt x="4704" y="533"/>
                  </a:cubicBezTo>
                  <a:cubicBezTo>
                    <a:pt x="4659" y="556"/>
                    <a:pt x="4617" y="565"/>
                    <a:pt x="4577" y="565"/>
                  </a:cubicBezTo>
                  <a:cubicBezTo>
                    <a:pt x="4442" y="565"/>
                    <a:pt x="4333" y="459"/>
                    <a:pt x="4204" y="433"/>
                  </a:cubicBezTo>
                  <a:cubicBezTo>
                    <a:pt x="3344" y="242"/>
                    <a:pt x="2485" y="0"/>
                    <a:pt x="16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5542275" y="2440275"/>
              <a:ext cx="2090700" cy="1606775"/>
            </a:xfrm>
            <a:custGeom>
              <a:rect b="b" l="l" r="r" t="t"/>
              <a:pathLst>
                <a:path extrusionOk="0" h="64271" w="83628">
                  <a:moveTo>
                    <a:pt x="17063" y="0"/>
                  </a:moveTo>
                  <a:cubicBezTo>
                    <a:pt x="16874" y="0"/>
                    <a:pt x="16663" y="70"/>
                    <a:pt x="16413" y="225"/>
                  </a:cubicBezTo>
                  <a:cubicBezTo>
                    <a:pt x="13344" y="2193"/>
                    <a:pt x="10242" y="4127"/>
                    <a:pt x="7139" y="6062"/>
                  </a:cubicBezTo>
                  <a:cubicBezTo>
                    <a:pt x="4771" y="7530"/>
                    <a:pt x="2369" y="9031"/>
                    <a:pt x="1" y="10499"/>
                  </a:cubicBezTo>
                  <a:cubicBezTo>
                    <a:pt x="1602" y="12000"/>
                    <a:pt x="3237" y="13501"/>
                    <a:pt x="4804" y="15035"/>
                  </a:cubicBezTo>
                  <a:cubicBezTo>
                    <a:pt x="7073" y="17237"/>
                    <a:pt x="9341" y="19472"/>
                    <a:pt x="11476" y="21807"/>
                  </a:cubicBezTo>
                  <a:cubicBezTo>
                    <a:pt x="13110" y="23608"/>
                    <a:pt x="14778" y="25376"/>
                    <a:pt x="16379" y="27177"/>
                  </a:cubicBezTo>
                  <a:cubicBezTo>
                    <a:pt x="19815" y="31113"/>
                    <a:pt x="23084" y="35183"/>
                    <a:pt x="26086" y="39486"/>
                  </a:cubicBezTo>
                  <a:cubicBezTo>
                    <a:pt x="28254" y="42588"/>
                    <a:pt x="30389" y="45724"/>
                    <a:pt x="31957" y="49193"/>
                  </a:cubicBezTo>
                  <a:cubicBezTo>
                    <a:pt x="33191" y="51895"/>
                    <a:pt x="33992" y="54664"/>
                    <a:pt x="34325" y="57599"/>
                  </a:cubicBezTo>
                  <a:cubicBezTo>
                    <a:pt x="34325" y="57833"/>
                    <a:pt x="34225" y="58199"/>
                    <a:pt x="34559" y="58266"/>
                  </a:cubicBezTo>
                  <a:lnTo>
                    <a:pt x="34559" y="64270"/>
                  </a:lnTo>
                  <a:cubicBezTo>
                    <a:pt x="36293" y="61869"/>
                    <a:pt x="37928" y="59634"/>
                    <a:pt x="39562" y="57366"/>
                  </a:cubicBezTo>
                  <a:cubicBezTo>
                    <a:pt x="39578" y="57367"/>
                    <a:pt x="39594" y="57367"/>
                    <a:pt x="39609" y="57367"/>
                  </a:cubicBezTo>
                  <a:cubicBezTo>
                    <a:pt x="39976" y="57367"/>
                    <a:pt x="40137" y="56988"/>
                    <a:pt x="40330" y="56732"/>
                  </a:cubicBezTo>
                  <a:cubicBezTo>
                    <a:pt x="43232" y="52896"/>
                    <a:pt x="46334" y="49226"/>
                    <a:pt x="49603" y="45690"/>
                  </a:cubicBezTo>
                  <a:cubicBezTo>
                    <a:pt x="53439" y="41521"/>
                    <a:pt x="57642" y="37751"/>
                    <a:pt x="62345" y="34583"/>
                  </a:cubicBezTo>
                  <a:lnTo>
                    <a:pt x="62345" y="34616"/>
                  </a:lnTo>
                  <a:cubicBezTo>
                    <a:pt x="63046" y="34082"/>
                    <a:pt x="63846" y="33715"/>
                    <a:pt x="64547" y="33215"/>
                  </a:cubicBezTo>
                  <a:cubicBezTo>
                    <a:pt x="69417" y="30046"/>
                    <a:pt x="74554" y="27377"/>
                    <a:pt x="79858" y="24976"/>
                  </a:cubicBezTo>
                  <a:cubicBezTo>
                    <a:pt x="79958" y="24942"/>
                    <a:pt x="80225" y="24809"/>
                    <a:pt x="80558" y="24642"/>
                  </a:cubicBezTo>
                  <a:cubicBezTo>
                    <a:pt x="81793" y="24008"/>
                    <a:pt x="82827" y="23541"/>
                    <a:pt x="83627" y="23208"/>
                  </a:cubicBezTo>
                  <a:lnTo>
                    <a:pt x="83627" y="23208"/>
                  </a:lnTo>
                  <a:cubicBezTo>
                    <a:pt x="82460" y="23541"/>
                    <a:pt x="80592" y="24142"/>
                    <a:pt x="78323" y="24842"/>
                  </a:cubicBezTo>
                  <a:cubicBezTo>
                    <a:pt x="76422" y="25409"/>
                    <a:pt x="73487" y="26310"/>
                    <a:pt x="69984" y="27544"/>
                  </a:cubicBezTo>
                  <a:cubicBezTo>
                    <a:pt x="58209" y="31781"/>
                    <a:pt x="49770" y="34883"/>
                    <a:pt x="42698" y="42121"/>
                  </a:cubicBezTo>
                  <a:cubicBezTo>
                    <a:pt x="40997" y="43889"/>
                    <a:pt x="38562" y="46725"/>
                    <a:pt x="36293" y="50794"/>
                  </a:cubicBezTo>
                  <a:cubicBezTo>
                    <a:pt x="36027" y="43255"/>
                    <a:pt x="35059" y="37118"/>
                    <a:pt x="34159" y="32781"/>
                  </a:cubicBezTo>
                  <a:cubicBezTo>
                    <a:pt x="33391" y="29012"/>
                    <a:pt x="32791" y="26177"/>
                    <a:pt x="31390" y="22407"/>
                  </a:cubicBezTo>
                  <a:cubicBezTo>
                    <a:pt x="29422" y="17137"/>
                    <a:pt x="26653" y="12300"/>
                    <a:pt x="23351" y="7730"/>
                  </a:cubicBezTo>
                  <a:cubicBezTo>
                    <a:pt x="21616" y="5328"/>
                    <a:pt x="19782" y="2927"/>
                    <a:pt x="17947" y="592"/>
                  </a:cubicBezTo>
                  <a:cubicBezTo>
                    <a:pt x="17668" y="227"/>
                    <a:pt x="17403" y="0"/>
                    <a:pt x="17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4916850" y="3048800"/>
              <a:ext cx="1384325" cy="812575"/>
            </a:xfrm>
            <a:custGeom>
              <a:rect b="b" l="l" r="r" t="t"/>
              <a:pathLst>
                <a:path extrusionOk="0" h="32503" w="55373">
                  <a:moveTo>
                    <a:pt x="21649" y="1"/>
                  </a:moveTo>
                  <a:cubicBezTo>
                    <a:pt x="21549" y="134"/>
                    <a:pt x="21482" y="268"/>
                    <a:pt x="21349" y="368"/>
                  </a:cubicBezTo>
                  <a:cubicBezTo>
                    <a:pt x="19914" y="1335"/>
                    <a:pt x="18547" y="2369"/>
                    <a:pt x="17179" y="3370"/>
                  </a:cubicBezTo>
                  <a:cubicBezTo>
                    <a:pt x="14077" y="5672"/>
                    <a:pt x="11275" y="8273"/>
                    <a:pt x="8439" y="10909"/>
                  </a:cubicBezTo>
                  <a:cubicBezTo>
                    <a:pt x="5637" y="13511"/>
                    <a:pt x="3002" y="16346"/>
                    <a:pt x="367" y="19148"/>
                  </a:cubicBezTo>
                  <a:cubicBezTo>
                    <a:pt x="200" y="19315"/>
                    <a:pt x="0" y="19481"/>
                    <a:pt x="0" y="19782"/>
                  </a:cubicBezTo>
                  <a:cubicBezTo>
                    <a:pt x="176" y="20016"/>
                    <a:pt x="428" y="20121"/>
                    <a:pt x="712" y="20121"/>
                  </a:cubicBezTo>
                  <a:cubicBezTo>
                    <a:pt x="752" y="20121"/>
                    <a:pt x="793" y="20119"/>
                    <a:pt x="834" y="20115"/>
                  </a:cubicBezTo>
                  <a:cubicBezTo>
                    <a:pt x="893" y="20113"/>
                    <a:pt x="953" y="20112"/>
                    <a:pt x="1012" y="20112"/>
                  </a:cubicBezTo>
                  <a:cubicBezTo>
                    <a:pt x="1849" y="20112"/>
                    <a:pt x="2661" y="20320"/>
                    <a:pt x="3503" y="20382"/>
                  </a:cubicBezTo>
                  <a:cubicBezTo>
                    <a:pt x="7105" y="20649"/>
                    <a:pt x="10674" y="20983"/>
                    <a:pt x="14244" y="21316"/>
                  </a:cubicBezTo>
                  <a:cubicBezTo>
                    <a:pt x="18280" y="21683"/>
                    <a:pt x="22283" y="22083"/>
                    <a:pt x="26285" y="22617"/>
                  </a:cubicBezTo>
                  <a:cubicBezTo>
                    <a:pt x="31623" y="23284"/>
                    <a:pt x="36960" y="24185"/>
                    <a:pt x="42163" y="25619"/>
                  </a:cubicBezTo>
                  <a:cubicBezTo>
                    <a:pt x="45766" y="26620"/>
                    <a:pt x="49269" y="27888"/>
                    <a:pt x="52271" y="30223"/>
                  </a:cubicBezTo>
                  <a:cubicBezTo>
                    <a:pt x="52971" y="30790"/>
                    <a:pt x="53572" y="31457"/>
                    <a:pt x="54239" y="32091"/>
                  </a:cubicBezTo>
                  <a:cubicBezTo>
                    <a:pt x="54401" y="32253"/>
                    <a:pt x="54629" y="32503"/>
                    <a:pt x="54852" y="32503"/>
                  </a:cubicBezTo>
                  <a:cubicBezTo>
                    <a:pt x="54904" y="32503"/>
                    <a:pt x="54955" y="32489"/>
                    <a:pt x="55006" y="32457"/>
                  </a:cubicBezTo>
                  <a:cubicBezTo>
                    <a:pt x="55373" y="32191"/>
                    <a:pt x="55106" y="31824"/>
                    <a:pt x="54973" y="31523"/>
                  </a:cubicBezTo>
                  <a:cubicBezTo>
                    <a:pt x="54706" y="30990"/>
                    <a:pt x="54406" y="30456"/>
                    <a:pt x="54039" y="30022"/>
                  </a:cubicBezTo>
                  <a:cubicBezTo>
                    <a:pt x="53905" y="29889"/>
                    <a:pt x="53772" y="29756"/>
                    <a:pt x="53638" y="29655"/>
                  </a:cubicBezTo>
                  <a:cubicBezTo>
                    <a:pt x="53605" y="29522"/>
                    <a:pt x="53538" y="29422"/>
                    <a:pt x="53505" y="29355"/>
                  </a:cubicBezTo>
                  <a:cubicBezTo>
                    <a:pt x="51036" y="25319"/>
                    <a:pt x="48134" y="21616"/>
                    <a:pt x="44899" y="18181"/>
                  </a:cubicBezTo>
                  <a:cubicBezTo>
                    <a:pt x="42731" y="15846"/>
                    <a:pt x="40462" y="13611"/>
                    <a:pt x="38027" y="11576"/>
                  </a:cubicBezTo>
                  <a:cubicBezTo>
                    <a:pt x="34558" y="8674"/>
                    <a:pt x="30955" y="6005"/>
                    <a:pt x="27253" y="3437"/>
                  </a:cubicBezTo>
                  <a:cubicBezTo>
                    <a:pt x="26252" y="2770"/>
                    <a:pt x="25251" y="2069"/>
                    <a:pt x="24251" y="1402"/>
                  </a:cubicBezTo>
                  <a:cubicBezTo>
                    <a:pt x="24251" y="1469"/>
                    <a:pt x="24251" y="1535"/>
                    <a:pt x="24217" y="1602"/>
                  </a:cubicBezTo>
                  <a:cubicBezTo>
                    <a:pt x="23517" y="835"/>
                    <a:pt x="22716" y="201"/>
                    <a:pt x="2164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4636650" y="3556550"/>
              <a:ext cx="1722075" cy="527425"/>
            </a:xfrm>
            <a:custGeom>
              <a:rect b="b" l="l" r="r" t="t"/>
              <a:pathLst>
                <a:path extrusionOk="0" h="21097" w="68883">
                  <a:moveTo>
                    <a:pt x="14942" y="1"/>
                  </a:moveTo>
                  <a:cubicBezTo>
                    <a:pt x="14743" y="1"/>
                    <a:pt x="14552" y="46"/>
                    <a:pt x="14377" y="206"/>
                  </a:cubicBezTo>
                  <a:cubicBezTo>
                    <a:pt x="14377" y="406"/>
                    <a:pt x="14277" y="572"/>
                    <a:pt x="14143" y="706"/>
                  </a:cubicBezTo>
                  <a:cubicBezTo>
                    <a:pt x="11542" y="3341"/>
                    <a:pt x="9140" y="6143"/>
                    <a:pt x="6671" y="8912"/>
                  </a:cubicBezTo>
                  <a:cubicBezTo>
                    <a:pt x="4437" y="11447"/>
                    <a:pt x="2135" y="13949"/>
                    <a:pt x="0" y="16617"/>
                  </a:cubicBezTo>
                  <a:cubicBezTo>
                    <a:pt x="3536" y="16217"/>
                    <a:pt x="7038" y="15550"/>
                    <a:pt x="10541" y="14883"/>
                  </a:cubicBezTo>
                  <a:cubicBezTo>
                    <a:pt x="16612" y="13682"/>
                    <a:pt x="22650" y="12314"/>
                    <a:pt x="28687" y="11080"/>
                  </a:cubicBezTo>
                  <a:cubicBezTo>
                    <a:pt x="32857" y="10246"/>
                    <a:pt x="37060" y="9646"/>
                    <a:pt x="41296" y="9379"/>
                  </a:cubicBezTo>
                  <a:cubicBezTo>
                    <a:pt x="42267" y="9325"/>
                    <a:pt x="43240" y="9298"/>
                    <a:pt x="44214" y="9298"/>
                  </a:cubicBezTo>
                  <a:cubicBezTo>
                    <a:pt x="46856" y="9298"/>
                    <a:pt x="49505" y="9498"/>
                    <a:pt x="52137" y="9913"/>
                  </a:cubicBezTo>
                  <a:cubicBezTo>
                    <a:pt x="55740" y="10480"/>
                    <a:pt x="59142" y="11580"/>
                    <a:pt x="62078" y="13782"/>
                  </a:cubicBezTo>
                  <a:cubicBezTo>
                    <a:pt x="64579" y="15650"/>
                    <a:pt x="66581" y="17852"/>
                    <a:pt x="67715" y="20787"/>
                  </a:cubicBezTo>
                  <a:cubicBezTo>
                    <a:pt x="67814" y="21023"/>
                    <a:pt x="67970" y="21097"/>
                    <a:pt x="68144" y="21097"/>
                  </a:cubicBezTo>
                  <a:cubicBezTo>
                    <a:pt x="68264" y="21097"/>
                    <a:pt x="68393" y="21061"/>
                    <a:pt x="68516" y="21020"/>
                  </a:cubicBezTo>
                  <a:cubicBezTo>
                    <a:pt x="68849" y="20820"/>
                    <a:pt x="68883" y="20487"/>
                    <a:pt x="68849" y="20120"/>
                  </a:cubicBezTo>
                  <a:cubicBezTo>
                    <a:pt x="68749" y="19453"/>
                    <a:pt x="68682" y="18752"/>
                    <a:pt x="68349" y="18118"/>
                  </a:cubicBezTo>
                  <a:cubicBezTo>
                    <a:pt x="68215" y="17918"/>
                    <a:pt x="68115" y="17718"/>
                    <a:pt x="68015" y="17518"/>
                  </a:cubicBezTo>
                  <a:cubicBezTo>
                    <a:pt x="67348" y="14382"/>
                    <a:pt x="65513" y="11947"/>
                    <a:pt x="63078" y="9913"/>
                  </a:cubicBezTo>
                  <a:cubicBezTo>
                    <a:pt x="60977" y="8178"/>
                    <a:pt x="58408" y="7144"/>
                    <a:pt x="55840" y="6243"/>
                  </a:cubicBezTo>
                  <a:cubicBezTo>
                    <a:pt x="50503" y="4409"/>
                    <a:pt x="44999" y="3408"/>
                    <a:pt x="39462" y="2641"/>
                  </a:cubicBezTo>
                  <a:cubicBezTo>
                    <a:pt x="36559" y="2240"/>
                    <a:pt x="33624" y="1873"/>
                    <a:pt x="30689" y="1640"/>
                  </a:cubicBezTo>
                  <a:cubicBezTo>
                    <a:pt x="27686" y="1406"/>
                    <a:pt x="24684" y="1073"/>
                    <a:pt x="21649" y="773"/>
                  </a:cubicBezTo>
                  <a:cubicBezTo>
                    <a:pt x="20664" y="744"/>
                    <a:pt x="19679" y="550"/>
                    <a:pt x="18674" y="550"/>
                  </a:cubicBezTo>
                  <a:cubicBezTo>
                    <a:pt x="18488" y="550"/>
                    <a:pt x="18301" y="557"/>
                    <a:pt x="18113" y="572"/>
                  </a:cubicBezTo>
                  <a:cubicBezTo>
                    <a:pt x="18113" y="572"/>
                    <a:pt x="18113" y="572"/>
                    <a:pt x="18113" y="606"/>
                  </a:cubicBezTo>
                  <a:cubicBezTo>
                    <a:pt x="18080" y="572"/>
                    <a:pt x="18080" y="506"/>
                    <a:pt x="18046" y="472"/>
                  </a:cubicBezTo>
                  <a:cubicBezTo>
                    <a:pt x="17246" y="172"/>
                    <a:pt x="16412" y="206"/>
                    <a:pt x="15611" y="72"/>
                  </a:cubicBezTo>
                  <a:cubicBezTo>
                    <a:pt x="15385" y="55"/>
                    <a:pt x="15159" y="1"/>
                    <a:pt x="14942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5317950" y="2758600"/>
              <a:ext cx="1082475" cy="1322650"/>
            </a:xfrm>
            <a:custGeom>
              <a:rect b="b" l="l" r="r" t="t"/>
              <a:pathLst>
                <a:path extrusionOk="0" h="52906" w="43299">
                  <a:moveTo>
                    <a:pt x="11109" y="1"/>
                  </a:moveTo>
                  <a:cubicBezTo>
                    <a:pt x="11109" y="1"/>
                    <a:pt x="11042" y="34"/>
                    <a:pt x="11009" y="34"/>
                  </a:cubicBezTo>
                  <a:cubicBezTo>
                    <a:pt x="10909" y="267"/>
                    <a:pt x="10742" y="434"/>
                    <a:pt x="10508" y="534"/>
                  </a:cubicBezTo>
                  <a:cubicBezTo>
                    <a:pt x="6806" y="2536"/>
                    <a:pt x="3403" y="5004"/>
                    <a:pt x="1" y="7473"/>
                  </a:cubicBezTo>
                  <a:cubicBezTo>
                    <a:pt x="268" y="7873"/>
                    <a:pt x="701" y="8106"/>
                    <a:pt x="1102" y="8340"/>
                  </a:cubicBezTo>
                  <a:cubicBezTo>
                    <a:pt x="7506" y="12409"/>
                    <a:pt x="13877" y="16579"/>
                    <a:pt x="19948" y="21216"/>
                  </a:cubicBezTo>
                  <a:cubicBezTo>
                    <a:pt x="23885" y="24251"/>
                    <a:pt x="27487" y="27654"/>
                    <a:pt x="30756" y="31423"/>
                  </a:cubicBezTo>
                  <a:cubicBezTo>
                    <a:pt x="34025" y="35192"/>
                    <a:pt x="36961" y="39162"/>
                    <a:pt x="39329" y="43565"/>
                  </a:cubicBezTo>
                  <a:cubicBezTo>
                    <a:pt x="40763" y="46267"/>
                    <a:pt x="42031" y="49036"/>
                    <a:pt x="42164" y="52171"/>
                  </a:cubicBezTo>
                  <a:cubicBezTo>
                    <a:pt x="42164" y="52471"/>
                    <a:pt x="42131" y="52905"/>
                    <a:pt x="42665" y="52905"/>
                  </a:cubicBezTo>
                  <a:cubicBezTo>
                    <a:pt x="42998" y="52705"/>
                    <a:pt x="42998" y="52338"/>
                    <a:pt x="43065" y="52038"/>
                  </a:cubicBezTo>
                  <a:cubicBezTo>
                    <a:pt x="43298" y="50737"/>
                    <a:pt x="43232" y="49469"/>
                    <a:pt x="43165" y="48168"/>
                  </a:cubicBezTo>
                  <a:cubicBezTo>
                    <a:pt x="43098" y="47902"/>
                    <a:pt x="42998" y="47635"/>
                    <a:pt x="42931" y="47368"/>
                  </a:cubicBezTo>
                  <a:cubicBezTo>
                    <a:pt x="42998" y="43832"/>
                    <a:pt x="42264" y="40396"/>
                    <a:pt x="40863" y="37127"/>
                  </a:cubicBezTo>
                  <a:cubicBezTo>
                    <a:pt x="38795" y="32257"/>
                    <a:pt x="35626" y="28087"/>
                    <a:pt x="32491" y="23851"/>
                  </a:cubicBezTo>
                  <a:cubicBezTo>
                    <a:pt x="29956" y="20415"/>
                    <a:pt x="27287" y="17079"/>
                    <a:pt x="24485" y="13877"/>
                  </a:cubicBezTo>
                  <a:cubicBezTo>
                    <a:pt x="22017" y="11042"/>
                    <a:pt x="19515" y="8240"/>
                    <a:pt x="16813" y="5638"/>
                  </a:cubicBezTo>
                  <a:cubicBezTo>
                    <a:pt x="15879" y="4637"/>
                    <a:pt x="14945" y="3603"/>
                    <a:pt x="13877" y="2736"/>
                  </a:cubicBezTo>
                  <a:cubicBezTo>
                    <a:pt x="13911" y="2703"/>
                    <a:pt x="13911" y="2669"/>
                    <a:pt x="13911" y="2636"/>
                  </a:cubicBezTo>
                  <a:cubicBezTo>
                    <a:pt x="13244" y="1502"/>
                    <a:pt x="12176" y="734"/>
                    <a:pt x="1110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6401225" y="3495475"/>
              <a:ext cx="1623700" cy="595800"/>
            </a:xfrm>
            <a:custGeom>
              <a:rect b="b" l="l" r="r" t="t"/>
              <a:pathLst>
                <a:path extrusionOk="0" h="23832" w="64948">
                  <a:moveTo>
                    <a:pt x="31296" y="1"/>
                  </a:moveTo>
                  <a:cubicBezTo>
                    <a:pt x="29430" y="1"/>
                    <a:pt x="27569" y="92"/>
                    <a:pt x="25719" y="414"/>
                  </a:cubicBezTo>
                  <a:cubicBezTo>
                    <a:pt x="22417" y="947"/>
                    <a:pt x="19281" y="1848"/>
                    <a:pt x="16312" y="3416"/>
                  </a:cubicBezTo>
                  <a:cubicBezTo>
                    <a:pt x="16079" y="3549"/>
                    <a:pt x="14711" y="4517"/>
                    <a:pt x="14678" y="4517"/>
                  </a:cubicBezTo>
                  <a:cubicBezTo>
                    <a:pt x="14444" y="4750"/>
                    <a:pt x="14211" y="4917"/>
                    <a:pt x="14011" y="5150"/>
                  </a:cubicBezTo>
                  <a:cubicBezTo>
                    <a:pt x="12310" y="7185"/>
                    <a:pt x="10575" y="9153"/>
                    <a:pt x="8907" y="11221"/>
                  </a:cubicBezTo>
                  <a:cubicBezTo>
                    <a:pt x="6906" y="13757"/>
                    <a:pt x="4904" y="16325"/>
                    <a:pt x="3103" y="19060"/>
                  </a:cubicBezTo>
                  <a:cubicBezTo>
                    <a:pt x="1935" y="20495"/>
                    <a:pt x="901" y="22062"/>
                    <a:pt x="1" y="23730"/>
                  </a:cubicBezTo>
                  <a:cubicBezTo>
                    <a:pt x="65" y="23795"/>
                    <a:pt x="144" y="23832"/>
                    <a:pt x="227" y="23832"/>
                  </a:cubicBezTo>
                  <a:cubicBezTo>
                    <a:pt x="273" y="23832"/>
                    <a:pt x="320" y="23821"/>
                    <a:pt x="368" y="23797"/>
                  </a:cubicBezTo>
                  <a:cubicBezTo>
                    <a:pt x="635" y="23430"/>
                    <a:pt x="868" y="22996"/>
                    <a:pt x="1168" y="22663"/>
                  </a:cubicBezTo>
                  <a:cubicBezTo>
                    <a:pt x="3503" y="20161"/>
                    <a:pt x="6172" y="18193"/>
                    <a:pt x="9274" y="16759"/>
                  </a:cubicBezTo>
                  <a:cubicBezTo>
                    <a:pt x="13677" y="14724"/>
                    <a:pt x="18347" y="13790"/>
                    <a:pt x="23151" y="13456"/>
                  </a:cubicBezTo>
                  <a:cubicBezTo>
                    <a:pt x="23801" y="13390"/>
                    <a:pt x="24452" y="13356"/>
                    <a:pt x="25102" y="13356"/>
                  </a:cubicBezTo>
                  <a:cubicBezTo>
                    <a:pt x="25752" y="13356"/>
                    <a:pt x="26403" y="13390"/>
                    <a:pt x="27053" y="13456"/>
                  </a:cubicBezTo>
                  <a:cubicBezTo>
                    <a:pt x="29021" y="13456"/>
                    <a:pt x="30956" y="13690"/>
                    <a:pt x="32891" y="13823"/>
                  </a:cubicBezTo>
                  <a:cubicBezTo>
                    <a:pt x="36827" y="14057"/>
                    <a:pt x="40630" y="14957"/>
                    <a:pt x="44499" y="15591"/>
                  </a:cubicBezTo>
                  <a:cubicBezTo>
                    <a:pt x="46334" y="15891"/>
                    <a:pt x="48135" y="16492"/>
                    <a:pt x="50036" y="16659"/>
                  </a:cubicBezTo>
                  <a:cubicBezTo>
                    <a:pt x="50804" y="16959"/>
                    <a:pt x="51638" y="16992"/>
                    <a:pt x="52472" y="17126"/>
                  </a:cubicBezTo>
                  <a:cubicBezTo>
                    <a:pt x="56608" y="17926"/>
                    <a:pt x="60777" y="18593"/>
                    <a:pt x="64947" y="19060"/>
                  </a:cubicBezTo>
                  <a:cubicBezTo>
                    <a:pt x="64880" y="18693"/>
                    <a:pt x="64680" y="18427"/>
                    <a:pt x="64480" y="18160"/>
                  </a:cubicBezTo>
                  <a:cubicBezTo>
                    <a:pt x="61645" y="13923"/>
                    <a:pt x="58743" y="9754"/>
                    <a:pt x="55974" y="5484"/>
                  </a:cubicBezTo>
                  <a:cubicBezTo>
                    <a:pt x="55140" y="4150"/>
                    <a:pt x="54073" y="3516"/>
                    <a:pt x="52638" y="3182"/>
                  </a:cubicBezTo>
                  <a:cubicBezTo>
                    <a:pt x="48936" y="2248"/>
                    <a:pt x="45233" y="1514"/>
                    <a:pt x="41497" y="914"/>
                  </a:cubicBezTo>
                  <a:cubicBezTo>
                    <a:pt x="39329" y="580"/>
                    <a:pt x="37161" y="180"/>
                    <a:pt x="34992" y="80"/>
                  </a:cubicBezTo>
                  <a:cubicBezTo>
                    <a:pt x="33760" y="40"/>
                    <a:pt x="32527" y="1"/>
                    <a:pt x="31296" y="1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5859175" y="4099775"/>
              <a:ext cx="103425" cy="42225"/>
            </a:xfrm>
            <a:custGeom>
              <a:rect b="b" l="l" r="r" t="t"/>
              <a:pathLst>
                <a:path extrusionOk="0" h="1689" w="4137">
                  <a:moveTo>
                    <a:pt x="1928" y="0"/>
                  </a:moveTo>
                  <a:cubicBezTo>
                    <a:pt x="1848" y="0"/>
                    <a:pt x="1762" y="27"/>
                    <a:pt x="1668" y="92"/>
                  </a:cubicBezTo>
                  <a:cubicBezTo>
                    <a:pt x="1135" y="526"/>
                    <a:pt x="468" y="726"/>
                    <a:pt x="1" y="1226"/>
                  </a:cubicBezTo>
                  <a:cubicBezTo>
                    <a:pt x="334" y="1293"/>
                    <a:pt x="668" y="1360"/>
                    <a:pt x="1001" y="1360"/>
                  </a:cubicBezTo>
                  <a:cubicBezTo>
                    <a:pt x="1867" y="1360"/>
                    <a:pt x="2688" y="1689"/>
                    <a:pt x="3537" y="1689"/>
                  </a:cubicBezTo>
                  <a:cubicBezTo>
                    <a:pt x="3735" y="1689"/>
                    <a:pt x="3935" y="1671"/>
                    <a:pt x="4137" y="1626"/>
                  </a:cubicBezTo>
                  <a:cubicBezTo>
                    <a:pt x="3603" y="1193"/>
                    <a:pt x="3036" y="759"/>
                    <a:pt x="2469" y="292"/>
                  </a:cubicBezTo>
                  <a:cubicBezTo>
                    <a:pt x="2301" y="172"/>
                    <a:pt x="2133" y="0"/>
                    <a:pt x="1928" y="0"/>
                  </a:cubicBezTo>
                  <a:close/>
                </a:path>
              </a:pathLst>
            </a:custGeom>
            <a:solidFill>
              <a:srgbClr val="CDB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4913500" y="2945400"/>
              <a:ext cx="1508600" cy="1140000"/>
            </a:xfrm>
            <a:custGeom>
              <a:rect b="b" l="l" r="r" t="t"/>
              <a:pathLst>
                <a:path extrusionOk="0" h="45600" w="60344">
                  <a:moveTo>
                    <a:pt x="16179" y="1"/>
                  </a:moveTo>
                  <a:lnTo>
                    <a:pt x="16179" y="1"/>
                  </a:lnTo>
                  <a:cubicBezTo>
                    <a:pt x="28855" y="10208"/>
                    <a:pt x="45033" y="17747"/>
                    <a:pt x="55107" y="36527"/>
                  </a:cubicBezTo>
                  <a:cubicBezTo>
                    <a:pt x="48135" y="27454"/>
                    <a:pt x="18581" y="24885"/>
                    <a:pt x="1" y="24285"/>
                  </a:cubicBezTo>
                  <a:lnTo>
                    <a:pt x="1" y="24285"/>
                  </a:lnTo>
                  <a:cubicBezTo>
                    <a:pt x="9574" y="26786"/>
                    <a:pt x="47034" y="24518"/>
                    <a:pt x="55507" y="38928"/>
                  </a:cubicBezTo>
                  <a:cubicBezTo>
                    <a:pt x="57141" y="40897"/>
                    <a:pt x="56908" y="44366"/>
                    <a:pt x="57909" y="45600"/>
                  </a:cubicBezTo>
                  <a:cubicBezTo>
                    <a:pt x="60344" y="30589"/>
                    <a:pt x="31223" y="8307"/>
                    <a:pt x="16179" y="1"/>
                  </a:cubicBezTo>
                  <a:close/>
                </a:path>
              </a:pathLst>
            </a:custGeom>
            <a:solidFill>
              <a:srgbClr val="A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5538200" y="2705250"/>
              <a:ext cx="1562725" cy="1385775"/>
            </a:xfrm>
            <a:custGeom>
              <a:rect b="b" l="l" r="r" t="t"/>
              <a:pathLst>
                <a:path extrusionOk="0" h="55431" w="62509">
                  <a:moveTo>
                    <a:pt x="318" y="0"/>
                  </a:moveTo>
                  <a:cubicBezTo>
                    <a:pt x="0" y="0"/>
                    <a:pt x="1205" y="1412"/>
                    <a:pt x="1665" y="1668"/>
                  </a:cubicBezTo>
                  <a:cubicBezTo>
                    <a:pt x="10872" y="11675"/>
                    <a:pt x="35956" y="32990"/>
                    <a:pt x="34055" y="53605"/>
                  </a:cubicBezTo>
                  <a:cubicBezTo>
                    <a:pt x="33758" y="54868"/>
                    <a:pt x="33754" y="55430"/>
                    <a:pt x="34017" y="55430"/>
                  </a:cubicBezTo>
                  <a:cubicBezTo>
                    <a:pt x="35614" y="55430"/>
                    <a:pt x="47069" y="34640"/>
                    <a:pt x="62508" y="23984"/>
                  </a:cubicBezTo>
                  <a:lnTo>
                    <a:pt x="62508" y="23984"/>
                  </a:lnTo>
                  <a:cubicBezTo>
                    <a:pt x="53335" y="29688"/>
                    <a:pt x="46230" y="38461"/>
                    <a:pt x="39725" y="46767"/>
                  </a:cubicBezTo>
                  <a:cubicBezTo>
                    <a:pt x="38303" y="47352"/>
                    <a:pt x="35434" y="53000"/>
                    <a:pt x="34923" y="53000"/>
                  </a:cubicBezTo>
                  <a:cubicBezTo>
                    <a:pt x="34823" y="53000"/>
                    <a:pt x="34813" y="52784"/>
                    <a:pt x="34922" y="52270"/>
                  </a:cubicBezTo>
                  <a:cubicBezTo>
                    <a:pt x="36523" y="36159"/>
                    <a:pt x="17810" y="16612"/>
                    <a:pt x="1098" y="467"/>
                  </a:cubicBezTo>
                  <a:cubicBezTo>
                    <a:pt x="654" y="132"/>
                    <a:pt x="415" y="0"/>
                    <a:pt x="318" y="0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idx="1" type="subTitle"/>
          </p:nvPr>
        </p:nvSpPr>
        <p:spPr>
          <a:xfrm>
            <a:off x="1204200" y="3391375"/>
            <a:ext cx="32631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Biblioteca Nacional del Perú (BNP)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RUC 20131379863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Av. De la Poesía 160, San Borja – Lima.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7" name="Google Shape;297;p27"/>
          <p:cNvSpPr txBox="1"/>
          <p:nvPr>
            <p:ph idx="2" type="subTitle"/>
          </p:nvPr>
        </p:nvSpPr>
        <p:spPr>
          <a:xfrm>
            <a:off x="4612850" y="3320600"/>
            <a:ext cx="3751500" cy="10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</a:t>
            </a:r>
            <a:r>
              <a:rPr lang="en"/>
              <a:t>omover el acceso y uso del material documental bibliográfico para la investigación, desarrollo científico, tecnológico, y disfrute del ciudadano, manteniendo la integridad de dicho material.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 txBox="1"/>
          <p:nvPr>
            <p:ph type="title"/>
          </p:nvPr>
        </p:nvSpPr>
        <p:spPr>
          <a:xfrm>
            <a:off x="1714048" y="2494775"/>
            <a:ext cx="2243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Identificación de la empresa</a:t>
            </a:r>
            <a:endParaRPr/>
          </a:p>
        </p:txBody>
      </p:sp>
      <p:sp>
        <p:nvSpPr>
          <p:cNvPr id="299" name="Google Shape;299;p27"/>
          <p:cNvSpPr txBox="1"/>
          <p:nvPr>
            <p:ph idx="3" type="title"/>
          </p:nvPr>
        </p:nvSpPr>
        <p:spPr>
          <a:xfrm>
            <a:off x="4910200" y="2485250"/>
            <a:ext cx="2740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Descripción general</a:t>
            </a:r>
            <a:endParaRPr/>
          </a:p>
        </p:txBody>
      </p:sp>
      <p:grpSp>
        <p:nvGrpSpPr>
          <p:cNvPr id="300" name="Google Shape;300;p27"/>
          <p:cNvGrpSpPr/>
          <p:nvPr/>
        </p:nvGrpSpPr>
        <p:grpSpPr>
          <a:xfrm>
            <a:off x="2731530" y="1443733"/>
            <a:ext cx="208453" cy="772617"/>
            <a:chOff x="2329269" y="1965312"/>
            <a:chExt cx="98807" cy="366273"/>
          </a:xfrm>
        </p:grpSpPr>
        <p:sp>
          <p:nvSpPr>
            <p:cNvPr id="301" name="Google Shape;301;p27"/>
            <p:cNvSpPr/>
            <p:nvPr/>
          </p:nvSpPr>
          <p:spPr>
            <a:xfrm>
              <a:off x="2329269" y="1965312"/>
              <a:ext cx="98807" cy="312179"/>
            </a:xfrm>
            <a:custGeom>
              <a:rect b="b" l="l" r="r" t="t"/>
              <a:pathLst>
                <a:path extrusionOk="0" h="11946" w="3781">
                  <a:moveTo>
                    <a:pt x="1959" y="0"/>
                  </a:moveTo>
                  <a:cubicBezTo>
                    <a:pt x="1793" y="0"/>
                    <a:pt x="1629" y="68"/>
                    <a:pt x="1511" y="205"/>
                  </a:cubicBezTo>
                  <a:lnTo>
                    <a:pt x="895" y="897"/>
                  </a:lnTo>
                  <a:cubicBezTo>
                    <a:pt x="318" y="1551"/>
                    <a:pt x="1" y="2397"/>
                    <a:pt x="1" y="3272"/>
                  </a:cubicBezTo>
                  <a:lnTo>
                    <a:pt x="1" y="5676"/>
                  </a:lnTo>
                  <a:lnTo>
                    <a:pt x="261" y="5888"/>
                  </a:lnTo>
                  <a:cubicBezTo>
                    <a:pt x="530" y="6119"/>
                    <a:pt x="559" y="6523"/>
                    <a:pt x="309" y="6773"/>
                  </a:cubicBezTo>
                  <a:lnTo>
                    <a:pt x="1" y="7100"/>
                  </a:lnTo>
                  <a:lnTo>
                    <a:pt x="1" y="8590"/>
                  </a:lnTo>
                  <a:cubicBezTo>
                    <a:pt x="1" y="9071"/>
                    <a:pt x="145" y="9552"/>
                    <a:pt x="434" y="9946"/>
                  </a:cubicBezTo>
                  <a:lnTo>
                    <a:pt x="1857" y="11946"/>
                  </a:lnTo>
                  <a:lnTo>
                    <a:pt x="2328" y="11302"/>
                  </a:lnTo>
                  <a:lnTo>
                    <a:pt x="3328" y="9917"/>
                  </a:lnTo>
                  <a:cubicBezTo>
                    <a:pt x="3617" y="9523"/>
                    <a:pt x="3770" y="9042"/>
                    <a:pt x="3780" y="8542"/>
                  </a:cubicBezTo>
                  <a:lnTo>
                    <a:pt x="3780" y="5388"/>
                  </a:lnTo>
                  <a:lnTo>
                    <a:pt x="3280" y="4984"/>
                  </a:lnTo>
                  <a:cubicBezTo>
                    <a:pt x="3001" y="4753"/>
                    <a:pt x="2982" y="4349"/>
                    <a:pt x="3222" y="4099"/>
                  </a:cubicBezTo>
                  <a:lnTo>
                    <a:pt x="3770" y="3513"/>
                  </a:lnTo>
                  <a:lnTo>
                    <a:pt x="3770" y="3157"/>
                  </a:lnTo>
                  <a:cubicBezTo>
                    <a:pt x="3770" y="2330"/>
                    <a:pt x="3492" y="1532"/>
                    <a:pt x="2972" y="897"/>
                  </a:cubicBezTo>
                  <a:lnTo>
                    <a:pt x="2424" y="214"/>
                  </a:lnTo>
                  <a:cubicBezTo>
                    <a:pt x="2302" y="73"/>
                    <a:pt x="2130" y="0"/>
                    <a:pt x="1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2353415" y="1970904"/>
              <a:ext cx="74661" cy="289757"/>
            </a:xfrm>
            <a:custGeom>
              <a:rect b="b" l="l" r="r" t="t"/>
              <a:pathLst>
                <a:path extrusionOk="0" h="11088" w="2857">
                  <a:moveTo>
                    <a:pt x="1500" y="0"/>
                  </a:moveTo>
                  <a:lnTo>
                    <a:pt x="904" y="683"/>
                  </a:lnTo>
                  <a:cubicBezTo>
                    <a:pt x="327" y="1337"/>
                    <a:pt x="0" y="2183"/>
                    <a:pt x="10" y="3058"/>
                  </a:cubicBezTo>
                  <a:lnTo>
                    <a:pt x="10" y="5462"/>
                  </a:lnTo>
                  <a:lnTo>
                    <a:pt x="269" y="5674"/>
                  </a:lnTo>
                  <a:cubicBezTo>
                    <a:pt x="539" y="5905"/>
                    <a:pt x="558" y="6309"/>
                    <a:pt x="317" y="6559"/>
                  </a:cubicBezTo>
                  <a:lnTo>
                    <a:pt x="10" y="6886"/>
                  </a:lnTo>
                  <a:lnTo>
                    <a:pt x="10" y="8376"/>
                  </a:lnTo>
                  <a:cubicBezTo>
                    <a:pt x="0" y="8857"/>
                    <a:pt x="154" y="9338"/>
                    <a:pt x="442" y="9732"/>
                  </a:cubicBezTo>
                  <a:lnTo>
                    <a:pt x="1404" y="11088"/>
                  </a:lnTo>
                  <a:lnTo>
                    <a:pt x="2404" y="9703"/>
                  </a:lnTo>
                  <a:cubicBezTo>
                    <a:pt x="2693" y="9309"/>
                    <a:pt x="2846" y="8828"/>
                    <a:pt x="2856" y="8328"/>
                  </a:cubicBezTo>
                  <a:lnTo>
                    <a:pt x="2856" y="5174"/>
                  </a:lnTo>
                  <a:lnTo>
                    <a:pt x="2356" y="4770"/>
                  </a:lnTo>
                  <a:cubicBezTo>
                    <a:pt x="2077" y="4539"/>
                    <a:pt x="2058" y="4135"/>
                    <a:pt x="2298" y="3885"/>
                  </a:cubicBezTo>
                  <a:lnTo>
                    <a:pt x="2856" y="3299"/>
                  </a:lnTo>
                  <a:lnTo>
                    <a:pt x="2856" y="2943"/>
                  </a:lnTo>
                  <a:cubicBezTo>
                    <a:pt x="2856" y="2116"/>
                    <a:pt x="2577" y="1318"/>
                    <a:pt x="2058" y="683"/>
                  </a:cubicBezTo>
                  <a:lnTo>
                    <a:pt x="1500" y="0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2337266" y="2001558"/>
              <a:ext cx="81246" cy="330027"/>
            </a:xfrm>
            <a:custGeom>
              <a:rect b="b" l="l" r="r" t="t"/>
              <a:pathLst>
                <a:path extrusionOk="0" h="12629" w="3109">
                  <a:moveTo>
                    <a:pt x="1583" y="1"/>
                  </a:moveTo>
                  <a:cubicBezTo>
                    <a:pt x="1471" y="1"/>
                    <a:pt x="1358" y="78"/>
                    <a:pt x="1368" y="231"/>
                  </a:cubicBezTo>
                  <a:lnTo>
                    <a:pt x="1368" y="1587"/>
                  </a:lnTo>
                  <a:lnTo>
                    <a:pt x="868" y="1145"/>
                  </a:lnTo>
                  <a:cubicBezTo>
                    <a:pt x="821" y="1098"/>
                    <a:pt x="770" y="1079"/>
                    <a:pt x="722" y="1079"/>
                  </a:cubicBezTo>
                  <a:cubicBezTo>
                    <a:pt x="550" y="1079"/>
                    <a:pt x="410" y="1320"/>
                    <a:pt x="589" y="1462"/>
                  </a:cubicBezTo>
                  <a:lnTo>
                    <a:pt x="1358" y="2145"/>
                  </a:lnTo>
                  <a:lnTo>
                    <a:pt x="1368" y="2155"/>
                  </a:lnTo>
                  <a:lnTo>
                    <a:pt x="1368" y="6174"/>
                  </a:lnTo>
                  <a:lnTo>
                    <a:pt x="935" y="5761"/>
                  </a:lnTo>
                  <a:cubicBezTo>
                    <a:pt x="888" y="5716"/>
                    <a:pt x="837" y="5697"/>
                    <a:pt x="788" y="5697"/>
                  </a:cubicBezTo>
                  <a:cubicBezTo>
                    <a:pt x="617" y="5697"/>
                    <a:pt x="475" y="5928"/>
                    <a:pt x="647" y="6078"/>
                  </a:cubicBezTo>
                  <a:lnTo>
                    <a:pt x="1368" y="6741"/>
                  </a:lnTo>
                  <a:lnTo>
                    <a:pt x="1368" y="11136"/>
                  </a:lnTo>
                  <a:lnTo>
                    <a:pt x="474" y="10280"/>
                  </a:lnTo>
                  <a:cubicBezTo>
                    <a:pt x="425" y="10225"/>
                    <a:pt x="370" y="10202"/>
                    <a:pt x="317" y="10202"/>
                  </a:cubicBezTo>
                  <a:cubicBezTo>
                    <a:pt x="147" y="10202"/>
                    <a:pt x="0" y="10432"/>
                    <a:pt x="176" y="10578"/>
                  </a:cubicBezTo>
                  <a:lnTo>
                    <a:pt x="1368" y="11732"/>
                  </a:lnTo>
                  <a:lnTo>
                    <a:pt x="1368" y="12434"/>
                  </a:lnTo>
                  <a:cubicBezTo>
                    <a:pt x="1378" y="12564"/>
                    <a:pt x="1479" y="12629"/>
                    <a:pt x="1580" y="12629"/>
                  </a:cubicBezTo>
                  <a:cubicBezTo>
                    <a:pt x="1681" y="12629"/>
                    <a:pt x="1782" y="12564"/>
                    <a:pt x="1791" y="12434"/>
                  </a:cubicBezTo>
                  <a:lnTo>
                    <a:pt x="1791" y="11723"/>
                  </a:lnTo>
                  <a:lnTo>
                    <a:pt x="3022" y="10482"/>
                  </a:lnTo>
                  <a:cubicBezTo>
                    <a:pt x="3109" y="10405"/>
                    <a:pt x="3109" y="10271"/>
                    <a:pt x="3022" y="10184"/>
                  </a:cubicBezTo>
                  <a:cubicBezTo>
                    <a:pt x="2979" y="10141"/>
                    <a:pt x="2924" y="10119"/>
                    <a:pt x="2869" y="10119"/>
                  </a:cubicBezTo>
                  <a:cubicBezTo>
                    <a:pt x="2815" y="10119"/>
                    <a:pt x="2762" y="10141"/>
                    <a:pt x="2724" y="10184"/>
                  </a:cubicBezTo>
                  <a:lnTo>
                    <a:pt x="1791" y="11126"/>
                  </a:lnTo>
                  <a:lnTo>
                    <a:pt x="1791" y="5011"/>
                  </a:lnTo>
                  <a:lnTo>
                    <a:pt x="2753" y="4309"/>
                  </a:lnTo>
                  <a:cubicBezTo>
                    <a:pt x="2920" y="4165"/>
                    <a:pt x="2790" y="3929"/>
                    <a:pt x="2615" y="3929"/>
                  </a:cubicBezTo>
                  <a:cubicBezTo>
                    <a:pt x="2579" y="3929"/>
                    <a:pt x="2541" y="3939"/>
                    <a:pt x="2503" y="3962"/>
                  </a:cubicBezTo>
                  <a:lnTo>
                    <a:pt x="1791" y="4491"/>
                  </a:lnTo>
                  <a:lnTo>
                    <a:pt x="1791" y="231"/>
                  </a:lnTo>
                  <a:cubicBezTo>
                    <a:pt x="1806" y="78"/>
                    <a:pt x="1695" y="1"/>
                    <a:pt x="1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27"/>
          <p:cNvGrpSpPr/>
          <p:nvPr/>
        </p:nvGrpSpPr>
        <p:grpSpPr>
          <a:xfrm>
            <a:off x="5953265" y="1462797"/>
            <a:ext cx="654057" cy="734488"/>
            <a:chOff x="3564866" y="1499997"/>
            <a:chExt cx="326473" cy="366639"/>
          </a:xfrm>
        </p:grpSpPr>
        <p:sp>
          <p:nvSpPr>
            <p:cNvPr id="305" name="Google Shape;305;p27"/>
            <p:cNvSpPr/>
            <p:nvPr/>
          </p:nvSpPr>
          <p:spPr>
            <a:xfrm>
              <a:off x="3595284" y="1499997"/>
              <a:ext cx="263389" cy="366404"/>
            </a:xfrm>
            <a:custGeom>
              <a:rect b="b" l="l" r="r" t="t"/>
              <a:pathLst>
                <a:path extrusionOk="0" h="14021" w="10079">
                  <a:moveTo>
                    <a:pt x="1308" y="0"/>
                  </a:moveTo>
                  <a:cubicBezTo>
                    <a:pt x="587" y="0"/>
                    <a:pt x="0" y="587"/>
                    <a:pt x="0" y="1308"/>
                  </a:cubicBezTo>
                  <a:lnTo>
                    <a:pt x="0" y="14020"/>
                  </a:lnTo>
                  <a:lnTo>
                    <a:pt x="7789" y="14020"/>
                  </a:lnTo>
                  <a:cubicBezTo>
                    <a:pt x="8453" y="14020"/>
                    <a:pt x="8991" y="13482"/>
                    <a:pt x="8991" y="12818"/>
                  </a:cubicBezTo>
                  <a:lnTo>
                    <a:pt x="8991" y="1154"/>
                  </a:lnTo>
                  <a:cubicBezTo>
                    <a:pt x="8991" y="548"/>
                    <a:pt x="9472" y="38"/>
                    <a:pt x="10078" y="0"/>
                  </a:cubicBezTo>
                  <a:close/>
                </a:path>
              </a:pathLst>
            </a:custGeom>
            <a:solidFill>
              <a:srgbClr val="FFF7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3623690" y="1499997"/>
              <a:ext cx="234983" cy="366404"/>
            </a:xfrm>
            <a:custGeom>
              <a:rect b="b" l="l" r="r" t="t"/>
              <a:pathLst>
                <a:path extrusionOk="0" h="14021" w="8992">
                  <a:moveTo>
                    <a:pt x="1308" y="0"/>
                  </a:moveTo>
                  <a:cubicBezTo>
                    <a:pt x="587" y="0"/>
                    <a:pt x="0" y="587"/>
                    <a:pt x="0" y="1308"/>
                  </a:cubicBezTo>
                  <a:lnTo>
                    <a:pt x="0" y="14020"/>
                  </a:lnTo>
                  <a:lnTo>
                    <a:pt x="6702" y="14020"/>
                  </a:lnTo>
                  <a:cubicBezTo>
                    <a:pt x="7366" y="14020"/>
                    <a:pt x="7904" y="13482"/>
                    <a:pt x="7904" y="12818"/>
                  </a:cubicBezTo>
                  <a:lnTo>
                    <a:pt x="7904" y="1154"/>
                  </a:lnTo>
                  <a:cubicBezTo>
                    <a:pt x="7904" y="548"/>
                    <a:pt x="8385" y="38"/>
                    <a:pt x="8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3830241" y="1499997"/>
              <a:ext cx="61098" cy="87204"/>
            </a:xfrm>
            <a:custGeom>
              <a:rect b="b" l="l" r="r" t="t"/>
              <a:pathLst>
                <a:path extrusionOk="0" h="3337" w="2338">
                  <a:moveTo>
                    <a:pt x="1164" y="0"/>
                  </a:moveTo>
                  <a:cubicBezTo>
                    <a:pt x="520" y="0"/>
                    <a:pt x="0" y="519"/>
                    <a:pt x="0" y="1164"/>
                  </a:cubicBezTo>
                  <a:lnTo>
                    <a:pt x="0" y="3337"/>
                  </a:lnTo>
                  <a:lnTo>
                    <a:pt x="1616" y="3337"/>
                  </a:lnTo>
                  <a:cubicBezTo>
                    <a:pt x="2010" y="3337"/>
                    <a:pt x="2337" y="3010"/>
                    <a:pt x="2337" y="2616"/>
                  </a:cubicBezTo>
                  <a:lnTo>
                    <a:pt x="2337" y="1164"/>
                  </a:lnTo>
                  <a:cubicBezTo>
                    <a:pt x="2337" y="519"/>
                    <a:pt x="1818" y="0"/>
                    <a:pt x="1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3564866" y="1779431"/>
              <a:ext cx="230724" cy="87204"/>
            </a:xfrm>
            <a:custGeom>
              <a:rect b="b" l="l" r="r" t="t"/>
              <a:pathLst>
                <a:path extrusionOk="0" h="3337" w="8829">
                  <a:moveTo>
                    <a:pt x="722" y="0"/>
                  </a:moveTo>
                  <a:cubicBezTo>
                    <a:pt x="318" y="0"/>
                    <a:pt x="1" y="317"/>
                    <a:pt x="1" y="721"/>
                  </a:cubicBezTo>
                  <a:lnTo>
                    <a:pt x="1" y="2173"/>
                  </a:lnTo>
                  <a:cubicBezTo>
                    <a:pt x="1" y="2241"/>
                    <a:pt x="1" y="2317"/>
                    <a:pt x="20" y="2394"/>
                  </a:cubicBezTo>
                  <a:cubicBezTo>
                    <a:pt x="126" y="2933"/>
                    <a:pt x="607" y="3327"/>
                    <a:pt x="1155" y="3337"/>
                  </a:cubicBezTo>
                  <a:lnTo>
                    <a:pt x="8828" y="3337"/>
                  </a:lnTo>
                  <a:lnTo>
                    <a:pt x="8828" y="3327"/>
                  </a:lnTo>
                  <a:cubicBezTo>
                    <a:pt x="8328" y="3260"/>
                    <a:pt x="7925" y="2885"/>
                    <a:pt x="7828" y="2385"/>
                  </a:cubicBezTo>
                  <a:cubicBezTo>
                    <a:pt x="7819" y="2317"/>
                    <a:pt x="7809" y="2241"/>
                    <a:pt x="7809" y="2173"/>
                  </a:cubicBezTo>
                  <a:lnTo>
                    <a:pt x="7809" y="721"/>
                  </a:lnTo>
                  <a:cubicBezTo>
                    <a:pt x="7809" y="317"/>
                    <a:pt x="7482" y="0"/>
                    <a:pt x="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3565389" y="1841993"/>
              <a:ext cx="230201" cy="24643"/>
            </a:xfrm>
            <a:custGeom>
              <a:rect b="b" l="l" r="r" t="t"/>
              <a:pathLst>
                <a:path extrusionOk="0" h="943" w="8809">
                  <a:moveTo>
                    <a:pt x="0" y="0"/>
                  </a:moveTo>
                  <a:cubicBezTo>
                    <a:pt x="106" y="539"/>
                    <a:pt x="587" y="933"/>
                    <a:pt x="1135" y="943"/>
                  </a:cubicBezTo>
                  <a:lnTo>
                    <a:pt x="8808" y="943"/>
                  </a:lnTo>
                  <a:lnTo>
                    <a:pt x="8808" y="933"/>
                  </a:lnTo>
                  <a:cubicBezTo>
                    <a:pt x="8308" y="866"/>
                    <a:pt x="7905" y="491"/>
                    <a:pt x="78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3635659" y="1593708"/>
              <a:ext cx="153737" cy="11368"/>
            </a:xfrm>
            <a:custGeom>
              <a:rect b="b" l="l" r="r" t="t"/>
              <a:pathLst>
                <a:path extrusionOk="0" h="435" w="5883">
                  <a:moveTo>
                    <a:pt x="284" y="0"/>
                  </a:moveTo>
                  <a:cubicBezTo>
                    <a:pt x="0" y="0"/>
                    <a:pt x="0" y="434"/>
                    <a:pt x="284" y="434"/>
                  </a:cubicBezTo>
                  <a:cubicBezTo>
                    <a:pt x="290" y="434"/>
                    <a:pt x="296" y="434"/>
                    <a:pt x="302" y="433"/>
                  </a:cubicBezTo>
                  <a:lnTo>
                    <a:pt x="5581" y="433"/>
                  </a:lnTo>
                  <a:cubicBezTo>
                    <a:pt x="5587" y="434"/>
                    <a:pt x="5593" y="434"/>
                    <a:pt x="5599" y="434"/>
                  </a:cubicBezTo>
                  <a:cubicBezTo>
                    <a:pt x="5883" y="434"/>
                    <a:pt x="5883" y="0"/>
                    <a:pt x="5599" y="0"/>
                  </a:cubicBezTo>
                  <a:cubicBezTo>
                    <a:pt x="5593" y="0"/>
                    <a:pt x="5587" y="0"/>
                    <a:pt x="5581" y="1"/>
                  </a:cubicBezTo>
                  <a:lnTo>
                    <a:pt x="302" y="1"/>
                  </a:lnTo>
                  <a:cubicBezTo>
                    <a:pt x="296" y="0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3635659" y="1639675"/>
              <a:ext cx="152901" cy="11368"/>
            </a:xfrm>
            <a:custGeom>
              <a:rect b="b" l="l" r="r" t="t"/>
              <a:pathLst>
                <a:path extrusionOk="0" h="435" w="5851">
                  <a:moveTo>
                    <a:pt x="284" y="1"/>
                  </a:moveTo>
                  <a:cubicBezTo>
                    <a:pt x="0" y="1"/>
                    <a:pt x="0" y="435"/>
                    <a:pt x="284" y="435"/>
                  </a:cubicBezTo>
                  <a:cubicBezTo>
                    <a:pt x="290" y="435"/>
                    <a:pt x="296" y="435"/>
                    <a:pt x="302" y="434"/>
                  </a:cubicBezTo>
                  <a:lnTo>
                    <a:pt x="5581" y="434"/>
                  </a:lnTo>
                  <a:cubicBezTo>
                    <a:pt x="5850" y="415"/>
                    <a:pt x="5850" y="21"/>
                    <a:pt x="5581" y="2"/>
                  </a:cubicBezTo>
                  <a:lnTo>
                    <a:pt x="302" y="2"/>
                  </a:ln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3635659" y="1685668"/>
              <a:ext cx="152901" cy="11368"/>
            </a:xfrm>
            <a:custGeom>
              <a:rect b="b" l="l" r="r" t="t"/>
              <a:pathLst>
                <a:path extrusionOk="0" h="435" w="5851">
                  <a:moveTo>
                    <a:pt x="284" y="1"/>
                  </a:moveTo>
                  <a:cubicBezTo>
                    <a:pt x="0" y="1"/>
                    <a:pt x="0" y="435"/>
                    <a:pt x="284" y="435"/>
                  </a:cubicBezTo>
                  <a:cubicBezTo>
                    <a:pt x="290" y="435"/>
                    <a:pt x="296" y="434"/>
                    <a:pt x="302" y="434"/>
                  </a:cubicBezTo>
                  <a:lnTo>
                    <a:pt x="5581" y="434"/>
                  </a:lnTo>
                  <a:cubicBezTo>
                    <a:pt x="5850" y="415"/>
                    <a:pt x="5850" y="20"/>
                    <a:pt x="5581" y="1"/>
                  </a:cubicBezTo>
                  <a:lnTo>
                    <a:pt x="302" y="1"/>
                  </a:ln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3635659" y="1731661"/>
              <a:ext cx="152901" cy="11368"/>
            </a:xfrm>
            <a:custGeom>
              <a:rect b="b" l="l" r="r" t="t"/>
              <a:pathLst>
                <a:path extrusionOk="0" h="435" w="5851">
                  <a:moveTo>
                    <a:pt x="284" y="0"/>
                  </a:moveTo>
                  <a:cubicBezTo>
                    <a:pt x="0" y="0"/>
                    <a:pt x="0" y="434"/>
                    <a:pt x="284" y="434"/>
                  </a:cubicBezTo>
                  <a:cubicBezTo>
                    <a:pt x="290" y="434"/>
                    <a:pt x="296" y="434"/>
                    <a:pt x="302" y="434"/>
                  </a:cubicBezTo>
                  <a:lnTo>
                    <a:pt x="5581" y="434"/>
                  </a:lnTo>
                  <a:cubicBezTo>
                    <a:pt x="5850" y="414"/>
                    <a:pt x="5850" y="20"/>
                    <a:pt x="5581" y="1"/>
                  </a:cubicBezTo>
                  <a:lnTo>
                    <a:pt x="302" y="1"/>
                  </a:lnTo>
                  <a:cubicBezTo>
                    <a:pt x="296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>
            <p:ph type="title"/>
          </p:nvPr>
        </p:nvSpPr>
        <p:spPr>
          <a:xfrm>
            <a:off x="714125" y="1572350"/>
            <a:ext cx="3781800" cy="1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 del caso</a:t>
            </a:r>
            <a:endParaRPr/>
          </a:p>
        </p:txBody>
      </p:sp>
      <p:sp>
        <p:nvSpPr>
          <p:cNvPr id="319" name="Google Shape;319;p28"/>
          <p:cNvSpPr txBox="1"/>
          <p:nvPr>
            <p:ph idx="2" type="title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0" name="Google Shape;320;p28"/>
          <p:cNvSpPr/>
          <p:nvPr/>
        </p:nvSpPr>
        <p:spPr>
          <a:xfrm>
            <a:off x="4203669" y="296082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5826493" y="70557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7456117" y="1572346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" name="Google Shape;323;p28"/>
          <p:cNvGrpSpPr/>
          <p:nvPr/>
        </p:nvGrpSpPr>
        <p:grpSpPr>
          <a:xfrm>
            <a:off x="3774137" y="2025719"/>
            <a:ext cx="5041762" cy="2470004"/>
            <a:chOff x="4189650" y="2440275"/>
            <a:chExt cx="4195525" cy="2055425"/>
          </a:xfrm>
        </p:grpSpPr>
        <p:sp>
          <p:nvSpPr>
            <p:cNvPr id="324" name="Google Shape;324;p28"/>
            <p:cNvSpPr/>
            <p:nvPr/>
          </p:nvSpPr>
          <p:spPr>
            <a:xfrm>
              <a:off x="4189650" y="4130425"/>
              <a:ext cx="4195525" cy="365275"/>
            </a:xfrm>
            <a:custGeom>
              <a:rect b="b" l="l" r="r" t="t"/>
              <a:pathLst>
                <a:path extrusionOk="0" h="14611" w="167821">
                  <a:moveTo>
                    <a:pt x="83894" y="0"/>
                  </a:moveTo>
                  <a:cubicBezTo>
                    <a:pt x="37561" y="0"/>
                    <a:pt x="1" y="3269"/>
                    <a:pt x="1" y="7305"/>
                  </a:cubicBezTo>
                  <a:cubicBezTo>
                    <a:pt x="1" y="11342"/>
                    <a:pt x="37561" y="14611"/>
                    <a:pt x="83894" y="14611"/>
                  </a:cubicBezTo>
                  <a:cubicBezTo>
                    <a:pt x="130227" y="14611"/>
                    <a:pt x="167820" y="11342"/>
                    <a:pt x="167820" y="7305"/>
                  </a:cubicBezTo>
                  <a:cubicBezTo>
                    <a:pt x="167820" y="3269"/>
                    <a:pt x="130227" y="0"/>
                    <a:pt x="83894" y="0"/>
                  </a:cubicBezTo>
                  <a:close/>
                </a:path>
              </a:pathLst>
            </a:custGeom>
            <a:solidFill>
              <a:srgbClr val="4437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5619000" y="3139700"/>
              <a:ext cx="117625" cy="144300"/>
            </a:xfrm>
            <a:custGeom>
              <a:rect b="b" l="l" r="r" t="t"/>
              <a:pathLst>
                <a:path extrusionOk="0" h="5772" w="4705">
                  <a:moveTo>
                    <a:pt x="2202" y="1"/>
                  </a:moveTo>
                  <a:cubicBezTo>
                    <a:pt x="1969" y="1202"/>
                    <a:pt x="1635" y="2202"/>
                    <a:pt x="468" y="2603"/>
                  </a:cubicBezTo>
                  <a:cubicBezTo>
                    <a:pt x="460" y="2604"/>
                    <a:pt x="451" y="2605"/>
                    <a:pt x="442" y="2605"/>
                  </a:cubicBezTo>
                  <a:cubicBezTo>
                    <a:pt x="344" y="2605"/>
                    <a:pt x="212" y="2511"/>
                    <a:pt x="118" y="2511"/>
                  </a:cubicBezTo>
                  <a:cubicBezTo>
                    <a:pt x="49" y="2511"/>
                    <a:pt x="1" y="2562"/>
                    <a:pt x="1" y="2736"/>
                  </a:cubicBezTo>
                  <a:cubicBezTo>
                    <a:pt x="1" y="2970"/>
                    <a:pt x="134" y="3170"/>
                    <a:pt x="368" y="3270"/>
                  </a:cubicBezTo>
                  <a:cubicBezTo>
                    <a:pt x="901" y="3470"/>
                    <a:pt x="1468" y="3670"/>
                    <a:pt x="1735" y="4271"/>
                  </a:cubicBezTo>
                  <a:cubicBezTo>
                    <a:pt x="2002" y="4671"/>
                    <a:pt x="2102" y="5171"/>
                    <a:pt x="2202" y="5772"/>
                  </a:cubicBezTo>
                  <a:cubicBezTo>
                    <a:pt x="2603" y="4371"/>
                    <a:pt x="3203" y="3303"/>
                    <a:pt x="4704" y="2836"/>
                  </a:cubicBezTo>
                  <a:cubicBezTo>
                    <a:pt x="3503" y="2403"/>
                    <a:pt x="2769" y="1835"/>
                    <a:pt x="2536" y="735"/>
                  </a:cubicBezTo>
                  <a:cubicBezTo>
                    <a:pt x="2436" y="535"/>
                    <a:pt x="2336" y="334"/>
                    <a:pt x="2202" y="1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5515600" y="2769450"/>
              <a:ext cx="120100" cy="133000"/>
            </a:xfrm>
            <a:custGeom>
              <a:rect b="b" l="l" r="r" t="t"/>
              <a:pathLst>
                <a:path extrusionOk="0" h="5320" w="4804">
                  <a:moveTo>
                    <a:pt x="2235" y="0"/>
                  </a:moveTo>
                  <a:cubicBezTo>
                    <a:pt x="1835" y="1368"/>
                    <a:pt x="1401" y="2402"/>
                    <a:pt x="0" y="2569"/>
                  </a:cubicBezTo>
                  <a:cubicBezTo>
                    <a:pt x="0" y="2802"/>
                    <a:pt x="134" y="2902"/>
                    <a:pt x="334" y="2969"/>
                  </a:cubicBezTo>
                  <a:cubicBezTo>
                    <a:pt x="1268" y="3269"/>
                    <a:pt x="1802" y="3903"/>
                    <a:pt x="1969" y="4870"/>
                  </a:cubicBezTo>
                  <a:cubicBezTo>
                    <a:pt x="2069" y="5192"/>
                    <a:pt x="2109" y="5319"/>
                    <a:pt x="2190" y="5319"/>
                  </a:cubicBezTo>
                  <a:cubicBezTo>
                    <a:pt x="2244" y="5319"/>
                    <a:pt x="2316" y="5264"/>
                    <a:pt x="2436" y="5171"/>
                  </a:cubicBezTo>
                  <a:cubicBezTo>
                    <a:pt x="2602" y="3936"/>
                    <a:pt x="3370" y="3169"/>
                    <a:pt x="4804" y="2702"/>
                  </a:cubicBezTo>
                  <a:cubicBezTo>
                    <a:pt x="3236" y="2369"/>
                    <a:pt x="2636" y="1368"/>
                    <a:pt x="22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6028475" y="3170575"/>
              <a:ext cx="75075" cy="90900"/>
            </a:xfrm>
            <a:custGeom>
              <a:rect b="b" l="l" r="r" t="t"/>
              <a:pathLst>
                <a:path extrusionOk="0" h="3636" w="3003">
                  <a:moveTo>
                    <a:pt x="1535" y="0"/>
                  </a:moveTo>
                  <a:cubicBezTo>
                    <a:pt x="1301" y="767"/>
                    <a:pt x="801" y="1268"/>
                    <a:pt x="0" y="1668"/>
                  </a:cubicBezTo>
                  <a:cubicBezTo>
                    <a:pt x="967" y="1935"/>
                    <a:pt x="1301" y="2569"/>
                    <a:pt x="1535" y="3636"/>
                  </a:cubicBezTo>
                  <a:cubicBezTo>
                    <a:pt x="1835" y="2535"/>
                    <a:pt x="2202" y="1901"/>
                    <a:pt x="3002" y="1701"/>
                  </a:cubicBezTo>
                  <a:cubicBezTo>
                    <a:pt x="2435" y="1234"/>
                    <a:pt x="1801" y="834"/>
                    <a:pt x="15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6304500" y="3626725"/>
              <a:ext cx="88425" cy="103425"/>
            </a:xfrm>
            <a:custGeom>
              <a:rect b="b" l="l" r="r" t="t"/>
              <a:pathLst>
                <a:path extrusionOk="0" h="4137" w="3537">
                  <a:moveTo>
                    <a:pt x="1568" y="0"/>
                  </a:moveTo>
                  <a:cubicBezTo>
                    <a:pt x="1401" y="1068"/>
                    <a:pt x="1034" y="1802"/>
                    <a:pt x="0" y="2002"/>
                  </a:cubicBezTo>
                  <a:cubicBezTo>
                    <a:pt x="267" y="2669"/>
                    <a:pt x="1134" y="2702"/>
                    <a:pt x="1335" y="3436"/>
                  </a:cubicBezTo>
                  <a:cubicBezTo>
                    <a:pt x="1435" y="3603"/>
                    <a:pt x="1535" y="3803"/>
                    <a:pt x="1668" y="4137"/>
                  </a:cubicBezTo>
                  <a:cubicBezTo>
                    <a:pt x="2002" y="3203"/>
                    <a:pt x="2435" y="2502"/>
                    <a:pt x="3536" y="2102"/>
                  </a:cubicBezTo>
                  <a:cubicBezTo>
                    <a:pt x="2302" y="1768"/>
                    <a:pt x="1968" y="901"/>
                    <a:pt x="1568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840700" y="3392400"/>
              <a:ext cx="90925" cy="111750"/>
            </a:xfrm>
            <a:custGeom>
              <a:rect b="b" l="l" r="r" t="t"/>
              <a:pathLst>
                <a:path extrusionOk="0" h="4470" w="3637">
                  <a:moveTo>
                    <a:pt x="1769" y="0"/>
                  </a:moveTo>
                  <a:cubicBezTo>
                    <a:pt x="1602" y="1168"/>
                    <a:pt x="1135" y="1835"/>
                    <a:pt x="1" y="2168"/>
                  </a:cubicBezTo>
                  <a:cubicBezTo>
                    <a:pt x="1135" y="2535"/>
                    <a:pt x="1569" y="3236"/>
                    <a:pt x="1802" y="4470"/>
                  </a:cubicBezTo>
                  <a:cubicBezTo>
                    <a:pt x="2102" y="3302"/>
                    <a:pt x="2569" y="2569"/>
                    <a:pt x="3637" y="2168"/>
                  </a:cubicBezTo>
                  <a:cubicBezTo>
                    <a:pt x="2569" y="1801"/>
                    <a:pt x="2102" y="1067"/>
                    <a:pt x="17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6178575" y="29937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6226950" y="3639225"/>
              <a:ext cx="110925" cy="147625"/>
            </a:xfrm>
            <a:custGeom>
              <a:rect b="b" l="l" r="r" t="t"/>
              <a:pathLst>
                <a:path extrusionOk="0" h="5905" w="4437">
                  <a:moveTo>
                    <a:pt x="2402" y="1"/>
                  </a:moveTo>
                  <a:cubicBezTo>
                    <a:pt x="2202" y="1302"/>
                    <a:pt x="1601" y="2336"/>
                    <a:pt x="0" y="2836"/>
                  </a:cubicBezTo>
                  <a:cubicBezTo>
                    <a:pt x="1668" y="3236"/>
                    <a:pt x="2168" y="4304"/>
                    <a:pt x="2435" y="5905"/>
                  </a:cubicBezTo>
                  <a:cubicBezTo>
                    <a:pt x="2735" y="4404"/>
                    <a:pt x="3336" y="3470"/>
                    <a:pt x="4437" y="2936"/>
                  </a:cubicBezTo>
                  <a:cubicBezTo>
                    <a:pt x="4236" y="2202"/>
                    <a:pt x="3369" y="2169"/>
                    <a:pt x="3102" y="1502"/>
                  </a:cubicBezTo>
                  <a:cubicBezTo>
                    <a:pt x="2869" y="1002"/>
                    <a:pt x="2635" y="501"/>
                    <a:pt x="2402" y="1"/>
                  </a:cubicBez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6407075" y="3825950"/>
              <a:ext cx="1752925" cy="415425"/>
            </a:xfrm>
            <a:custGeom>
              <a:rect b="b" l="l" r="r" t="t"/>
              <a:pathLst>
                <a:path extrusionOk="0" h="16617" w="70117">
                  <a:moveTo>
                    <a:pt x="22824" y="1"/>
                  </a:moveTo>
                  <a:cubicBezTo>
                    <a:pt x="21576" y="1"/>
                    <a:pt x="20330" y="217"/>
                    <a:pt x="19114" y="404"/>
                  </a:cubicBezTo>
                  <a:cubicBezTo>
                    <a:pt x="13210" y="1238"/>
                    <a:pt x="7706" y="3106"/>
                    <a:pt x="3102" y="7042"/>
                  </a:cubicBezTo>
                  <a:cubicBezTo>
                    <a:pt x="1935" y="8010"/>
                    <a:pt x="667" y="8977"/>
                    <a:pt x="0" y="10445"/>
                  </a:cubicBezTo>
                  <a:cubicBezTo>
                    <a:pt x="34" y="10778"/>
                    <a:pt x="267" y="10945"/>
                    <a:pt x="534" y="11045"/>
                  </a:cubicBezTo>
                  <a:cubicBezTo>
                    <a:pt x="2569" y="12079"/>
                    <a:pt x="3970" y="13714"/>
                    <a:pt x="5071" y="15682"/>
                  </a:cubicBezTo>
                  <a:cubicBezTo>
                    <a:pt x="5237" y="16049"/>
                    <a:pt x="5437" y="16416"/>
                    <a:pt x="5871" y="16516"/>
                  </a:cubicBezTo>
                  <a:cubicBezTo>
                    <a:pt x="6046" y="16543"/>
                    <a:pt x="6220" y="16556"/>
                    <a:pt x="6394" y="16556"/>
                  </a:cubicBezTo>
                  <a:cubicBezTo>
                    <a:pt x="6854" y="16556"/>
                    <a:pt x="7313" y="16470"/>
                    <a:pt x="7772" y="16349"/>
                  </a:cubicBezTo>
                  <a:cubicBezTo>
                    <a:pt x="12609" y="15081"/>
                    <a:pt x="17613" y="14681"/>
                    <a:pt x="22583" y="14548"/>
                  </a:cubicBezTo>
                  <a:cubicBezTo>
                    <a:pt x="22891" y="14542"/>
                    <a:pt x="23199" y="14539"/>
                    <a:pt x="23507" y="14539"/>
                  </a:cubicBezTo>
                  <a:cubicBezTo>
                    <a:pt x="26735" y="14539"/>
                    <a:pt x="29963" y="14843"/>
                    <a:pt x="33191" y="15148"/>
                  </a:cubicBezTo>
                  <a:cubicBezTo>
                    <a:pt x="37694" y="15615"/>
                    <a:pt x="42197" y="16015"/>
                    <a:pt x="46700" y="16416"/>
                  </a:cubicBezTo>
                  <a:cubicBezTo>
                    <a:pt x="47467" y="16416"/>
                    <a:pt x="48235" y="16616"/>
                    <a:pt x="49002" y="16616"/>
                  </a:cubicBezTo>
                  <a:lnTo>
                    <a:pt x="68883" y="16616"/>
                  </a:lnTo>
                  <a:cubicBezTo>
                    <a:pt x="68949" y="16616"/>
                    <a:pt x="69016" y="16616"/>
                    <a:pt x="69083" y="16616"/>
                  </a:cubicBezTo>
                  <a:cubicBezTo>
                    <a:pt x="69448" y="16616"/>
                    <a:pt x="69807" y="16593"/>
                    <a:pt x="70117" y="16282"/>
                  </a:cubicBezTo>
                  <a:cubicBezTo>
                    <a:pt x="70050" y="16015"/>
                    <a:pt x="69984" y="15682"/>
                    <a:pt x="69917" y="15381"/>
                  </a:cubicBezTo>
                  <a:cubicBezTo>
                    <a:pt x="69817" y="14981"/>
                    <a:pt x="69717" y="14614"/>
                    <a:pt x="69583" y="14214"/>
                  </a:cubicBezTo>
                  <a:cubicBezTo>
                    <a:pt x="69362" y="14317"/>
                    <a:pt x="69133" y="14349"/>
                    <a:pt x="68904" y="14349"/>
                  </a:cubicBezTo>
                  <a:cubicBezTo>
                    <a:pt x="68616" y="14349"/>
                    <a:pt x="68327" y="14299"/>
                    <a:pt x="68049" y="14281"/>
                  </a:cubicBezTo>
                  <a:lnTo>
                    <a:pt x="68583" y="14281"/>
                  </a:lnTo>
                  <a:cubicBezTo>
                    <a:pt x="68694" y="14292"/>
                    <a:pt x="68805" y="14303"/>
                    <a:pt x="68915" y="14303"/>
                  </a:cubicBezTo>
                  <a:cubicBezTo>
                    <a:pt x="69135" y="14303"/>
                    <a:pt x="69350" y="14258"/>
                    <a:pt x="69550" y="14081"/>
                  </a:cubicBezTo>
                  <a:cubicBezTo>
                    <a:pt x="69150" y="13280"/>
                    <a:pt x="68716" y="12479"/>
                    <a:pt x="68449" y="11612"/>
                  </a:cubicBezTo>
                  <a:cubicBezTo>
                    <a:pt x="68015" y="10211"/>
                    <a:pt x="66681" y="9411"/>
                    <a:pt x="66147" y="8076"/>
                  </a:cubicBezTo>
                  <a:cubicBezTo>
                    <a:pt x="65814" y="7242"/>
                    <a:pt x="65447" y="6408"/>
                    <a:pt x="64713" y="5841"/>
                  </a:cubicBezTo>
                  <a:cubicBezTo>
                    <a:pt x="64380" y="5574"/>
                    <a:pt x="64013" y="5474"/>
                    <a:pt x="63579" y="5408"/>
                  </a:cubicBezTo>
                  <a:cubicBezTo>
                    <a:pt x="58942" y="4907"/>
                    <a:pt x="54339" y="4007"/>
                    <a:pt x="49736" y="3206"/>
                  </a:cubicBezTo>
                  <a:cubicBezTo>
                    <a:pt x="47201" y="2772"/>
                    <a:pt x="44699" y="2205"/>
                    <a:pt x="42164" y="1705"/>
                  </a:cubicBezTo>
                  <a:cubicBezTo>
                    <a:pt x="37060" y="738"/>
                    <a:pt x="31956" y="4"/>
                    <a:pt x="26753" y="4"/>
                  </a:cubicBezTo>
                  <a:lnTo>
                    <a:pt x="23083" y="4"/>
                  </a:lnTo>
                  <a:cubicBezTo>
                    <a:pt x="22997" y="2"/>
                    <a:pt x="22910" y="1"/>
                    <a:pt x="22824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4501550" y="3782850"/>
              <a:ext cx="1831325" cy="458825"/>
            </a:xfrm>
            <a:custGeom>
              <a:rect b="b" l="l" r="r" t="t"/>
              <a:pathLst>
                <a:path extrusionOk="0" h="18353" w="73253">
                  <a:moveTo>
                    <a:pt x="49783" y="1"/>
                  </a:moveTo>
                  <a:cubicBezTo>
                    <a:pt x="46677" y="1"/>
                    <a:pt x="43592" y="294"/>
                    <a:pt x="40529" y="694"/>
                  </a:cubicBezTo>
                  <a:cubicBezTo>
                    <a:pt x="33658" y="1628"/>
                    <a:pt x="26953" y="3296"/>
                    <a:pt x="20215" y="4697"/>
                  </a:cubicBezTo>
                  <a:cubicBezTo>
                    <a:pt x="15845" y="5597"/>
                    <a:pt x="11475" y="6364"/>
                    <a:pt x="7105" y="7098"/>
                  </a:cubicBezTo>
                  <a:cubicBezTo>
                    <a:pt x="6505" y="7165"/>
                    <a:pt x="5938" y="7232"/>
                    <a:pt x="5404" y="7565"/>
                  </a:cubicBezTo>
                  <a:cubicBezTo>
                    <a:pt x="4904" y="7966"/>
                    <a:pt x="4770" y="8599"/>
                    <a:pt x="4437" y="9133"/>
                  </a:cubicBezTo>
                  <a:cubicBezTo>
                    <a:pt x="3970" y="9934"/>
                    <a:pt x="3669" y="11034"/>
                    <a:pt x="2969" y="11535"/>
                  </a:cubicBezTo>
                  <a:cubicBezTo>
                    <a:pt x="2168" y="12135"/>
                    <a:pt x="1902" y="12836"/>
                    <a:pt x="1635" y="13636"/>
                  </a:cubicBezTo>
                  <a:cubicBezTo>
                    <a:pt x="1234" y="14737"/>
                    <a:pt x="801" y="15838"/>
                    <a:pt x="400" y="16939"/>
                  </a:cubicBezTo>
                  <a:cubicBezTo>
                    <a:pt x="512" y="17050"/>
                    <a:pt x="646" y="17093"/>
                    <a:pt x="788" y="17108"/>
                  </a:cubicBezTo>
                  <a:lnTo>
                    <a:pt x="788" y="17108"/>
                  </a:lnTo>
                  <a:cubicBezTo>
                    <a:pt x="583" y="17116"/>
                    <a:pt x="381" y="17150"/>
                    <a:pt x="200" y="17306"/>
                  </a:cubicBezTo>
                  <a:cubicBezTo>
                    <a:pt x="134" y="17539"/>
                    <a:pt x="67" y="17806"/>
                    <a:pt x="0" y="18039"/>
                  </a:cubicBezTo>
                  <a:cubicBezTo>
                    <a:pt x="289" y="18306"/>
                    <a:pt x="638" y="18351"/>
                    <a:pt x="986" y="18351"/>
                  </a:cubicBezTo>
                  <a:cubicBezTo>
                    <a:pt x="1160" y="18351"/>
                    <a:pt x="1334" y="18340"/>
                    <a:pt x="1501" y="18340"/>
                  </a:cubicBezTo>
                  <a:cubicBezTo>
                    <a:pt x="2225" y="18330"/>
                    <a:pt x="2949" y="18327"/>
                    <a:pt x="3672" y="18327"/>
                  </a:cubicBezTo>
                  <a:cubicBezTo>
                    <a:pt x="5650" y="18327"/>
                    <a:pt x="7627" y="18353"/>
                    <a:pt x="9604" y="18353"/>
                  </a:cubicBezTo>
                  <a:cubicBezTo>
                    <a:pt x="12040" y="18353"/>
                    <a:pt x="14476" y="18314"/>
                    <a:pt x="16912" y="18140"/>
                  </a:cubicBezTo>
                  <a:cubicBezTo>
                    <a:pt x="19748" y="17906"/>
                    <a:pt x="22616" y="17773"/>
                    <a:pt x="25452" y="17606"/>
                  </a:cubicBezTo>
                  <a:cubicBezTo>
                    <a:pt x="28454" y="17406"/>
                    <a:pt x="31456" y="17172"/>
                    <a:pt x="34458" y="16972"/>
                  </a:cubicBezTo>
                  <a:cubicBezTo>
                    <a:pt x="38594" y="16672"/>
                    <a:pt x="42731" y="16405"/>
                    <a:pt x="46900" y="16272"/>
                  </a:cubicBezTo>
                  <a:cubicBezTo>
                    <a:pt x="47176" y="16264"/>
                    <a:pt x="47453" y="16261"/>
                    <a:pt x="47729" y="16261"/>
                  </a:cubicBezTo>
                  <a:cubicBezTo>
                    <a:pt x="50021" y="16261"/>
                    <a:pt x="52313" y="16490"/>
                    <a:pt x="54606" y="16638"/>
                  </a:cubicBezTo>
                  <a:cubicBezTo>
                    <a:pt x="57408" y="16839"/>
                    <a:pt x="60176" y="17206"/>
                    <a:pt x="62845" y="18073"/>
                  </a:cubicBezTo>
                  <a:cubicBezTo>
                    <a:pt x="63054" y="18119"/>
                    <a:pt x="63279" y="18182"/>
                    <a:pt x="63498" y="18182"/>
                  </a:cubicBezTo>
                  <a:cubicBezTo>
                    <a:pt x="63594" y="18182"/>
                    <a:pt x="63688" y="18170"/>
                    <a:pt x="63779" y="18140"/>
                  </a:cubicBezTo>
                  <a:cubicBezTo>
                    <a:pt x="64213" y="17973"/>
                    <a:pt x="64346" y="17572"/>
                    <a:pt x="64513" y="17206"/>
                  </a:cubicBezTo>
                  <a:cubicBezTo>
                    <a:pt x="66081" y="14203"/>
                    <a:pt x="68516" y="12469"/>
                    <a:pt x="71918" y="12102"/>
                  </a:cubicBezTo>
                  <a:cubicBezTo>
                    <a:pt x="72385" y="12069"/>
                    <a:pt x="72919" y="12102"/>
                    <a:pt x="73252" y="11568"/>
                  </a:cubicBezTo>
                  <a:cubicBezTo>
                    <a:pt x="73252" y="11135"/>
                    <a:pt x="73019" y="10734"/>
                    <a:pt x="72819" y="10367"/>
                  </a:cubicBezTo>
                  <a:cubicBezTo>
                    <a:pt x="70884" y="6831"/>
                    <a:pt x="67982" y="4330"/>
                    <a:pt x="64379" y="2595"/>
                  </a:cubicBezTo>
                  <a:cubicBezTo>
                    <a:pt x="60510" y="760"/>
                    <a:pt x="56340" y="327"/>
                    <a:pt x="52137" y="60"/>
                  </a:cubicBezTo>
                  <a:cubicBezTo>
                    <a:pt x="51351" y="20"/>
                    <a:pt x="50566" y="1"/>
                    <a:pt x="49783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7130925" y="3020450"/>
              <a:ext cx="502050" cy="271450"/>
            </a:xfrm>
            <a:custGeom>
              <a:rect b="b" l="l" r="r" t="t"/>
              <a:pathLst>
                <a:path extrusionOk="0" h="10858" w="20082">
                  <a:moveTo>
                    <a:pt x="20081" y="1"/>
                  </a:moveTo>
                  <a:lnTo>
                    <a:pt x="20081" y="1"/>
                  </a:lnTo>
                  <a:cubicBezTo>
                    <a:pt x="18980" y="401"/>
                    <a:pt x="18013" y="768"/>
                    <a:pt x="17079" y="1135"/>
                  </a:cubicBezTo>
                  <a:cubicBezTo>
                    <a:pt x="14511" y="2369"/>
                    <a:pt x="11942" y="3570"/>
                    <a:pt x="9407" y="4871"/>
                  </a:cubicBezTo>
                  <a:cubicBezTo>
                    <a:pt x="6438" y="6372"/>
                    <a:pt x="3569" y="7973"/>
                    <a:pt x="834" y="9908"/>
                  </a:cubicBezTo>
                  <a:cubicBezTo>
                    <a:pt x="701" y="10308"/>
                    <a:pt x="0" y="10241"/>
                    <a:pt x="100" y="10842"/>
                  </a:cubicBezTo>
                  <a:cubicBezTo>
                    <a:pt x="148" y="10852"/>
                    <a:pt x="194" y="10857"/>
                    <a:pt x="239" y="10857"/>
                  </a:cubicBezTo>
                  <a:cubicBezTo>
                    <a:pt x="476" y="10857"/>
                    <a:pt x="677" y="10726"/>
                    <a:pt x="901" y="10642"/>
                  </a:cubicBezTo>
                  <a:cubicBezTo>
                    <a:pt x="3336" y="9808"/>
                    <a:pt x="5804" y="9107"/>
                    <a:pt x="8306" y="8507"/>
                  </a:cubicBezTo>
                  <a:cubicBezTo>
                    <a:pt x="11242" y="7806"/>
                    <a:pt x="14177" y="7206"/>
                    <a:pt x="17112" y="6706"/>
                  </a:cubicBezTo>
                  <a:cubicBezTo>
                    <a:pt x="17546" y="6605"/>
                    <a:pt x="18180" y="6772"/>
                    <a:pt x="18380" y="6105"/>
                  </a:cubicBezTo>
                  <a:cubicBezTo>
                    <a:pt x="18914" y="4104"/>
                    <a:pt x="19481" y="2136"/>
                    <a:pt x="20081" y="1"/>
                  </a:cubicBezTo>
                  <a:close/>
                </a:path>
              </a:pathLst>
            </a:custGeom>
            <a:solidFill>
              <a:srgbClr val="BEA3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7100900" y="3268125"/>
              <a:ext cx="52550" cy="37550"/>
            </a:xfrm>
            <a:custGeom>
              <a:rect b="b" l="l" r="r" t="t"/>
              <a:pathLst>
                <a:path extrusionOk="0" h="1502" w="2102">
                  <a:moveTo>
                    <a:pt x="2035" y="1"/>
                  </a:moveTo>
                  <a:lnTo>
                    <a:pt x="2035" y="1"/>
                  </a:lnTo>
                  <a:cubicBezTo>
                    <a:pt x="1335" y="434"/>
                    <a:pt x="534" y="801"/>
                    <a:pt x="0" y="1502"/>
                  </a:cubicBezTo>
                  <a:cubicBezTo>
                    <a:pt x="467" y="1402"/>
                    <a:pt x="868" y="1168"/>
                    <a:pt x="1301" y="935"/>
                  </a:cubicBezTo>
                  <a:cubicBezTo>
                    <a:pt x="1335" y="434"/>
                    <a:pt x="2102" y="535"/>
                    <a:pt x="2035" y="1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6521325" y="4225350"/>
              <a:ext cx="1676225" cy="76500"/>
            </a:xfrm>
            <a:custGeom>
              <a:rect b="b" l="l" r="r" t="t"/>
              <a:pathLst>
                <a:path extrusionOk="0" h="3060" w="67049">
                  <a:moveTo>
                    <a:pt x="16332" y="1"/>
                  </a:moveTo>
                  <a:cubicBezTo>
                    <a:pt x="11897" y="1"/>
                    <a:pt x="7464" y="37"/>
                    <a:pt x="3036" y="173"/>
                  </a:cubicBezTo>
                  <a:cubicBezTo>
                    <a:pt x="2402" y="373"/>
                    <a:pt x="1768" y="339"/>
                    <a:pt x="1134" y="373"/>
                  </a:cubicBezTo>
                  <a:cubicBezTo>
                    <a:pt x="934" y="606"/>
                    <a:pt x="1034" y="840"/>
                    <a:pt x="1101" y="1073"/>
                  </a:cubicBezTo>
                  <a:cubicBezTo>
                    <a:pt x="1199" y="1489"/>
                    <a:pt x="1207" y="1815"/>
                    <a:pt x="902" y="1815"/>
                  </a:cubicBezTo>
                  <a:cubicBezTo>
                    <a:pt x="791" y="1815"/>
                    <a:pt x="639" y="1772"/>
                    <a:pt x="434" y="1674"/>
                  </a:cubicBezTo>
                  <a:cubicBezTo>
                    <a:pt x="369" y="1637"/>
                    <a:pt x="314" y="1620"/>
                    <a:pt x="268" y="1620"/>
                  </a:cubicBezTo>
                  <a:cubicBezTo>
                    <a:pt x="150" y="1620"/>
                    <a:pt x="91" y="1730"/>
                    <a:pt x="67" y="1874"/>
                  </a:cubicBezTo>
                  <a:cubicBezTo>
                    <a:pt x="0" y="2641"/>
                    <a:pt x="534" y="2841"/>
                    <a:pt x="1101" y="2941"/>
                  </a:cubicBezTo>
                  <a:cubicBezTo>
                    <a:pt x="1494" y="3016"/>
                    <a:pt x="1888" y="3060"/>
                    <a:pt x="2287" y="3060"/>
                  </a:cubicBezTo>
                  <a:cubicBezTo>
                    <a:pt x="2599" y="3060"/>
                    <a:pt x="2914" y="3033"/>
                    <a:pt x="3236" y="2975"/>
                  </a:cubicBezTo>
                  <a:cubicBezTo>
                    <a:pt x="3412" y="2816"/>
                    <a:pt x="3617" y="2778"/>
                    <a:pt x="3825" y="2778"/>
                  </a:cubicBezTo>
                  <a:cubicBezTo>
                    <a:pt x="4010" y="2778"/>
                    <a:pt x="4197" y="2808"/>
                    <a:pt x="4370" y="2808"/>
                  </a:cubicBezTo>
                  <a:lnTo>
                    <a:pt x="65380" y="2808"/>
                  </a:lnTo>
                  <a:cubicBezTo>
                    <a:pt x="66414" y="2808"/>
                    <a:pt x="66948" y="2408"/>
                    <a:pt x="67015" y="1674"/>
                  </a:cubicBezTo>
                  <a:cubicBezTo>
                    <a:pt x="67048" y="940"/>
                    <a:pt x="66548" y="473"/>
                    <a:pt x="65547" y="339"/>
                  </a:cubicBezTo>
                  <a:cubicBezTo>
                    <a:pt x="65013" y="339"/>
                    <a:pt x="64480" y="373"/>
                    <a:pt x="63979" y="373"/>
                  </a:cubicBezTo>
                  <a:cubicBezTo>
                    <a:pt x="62650" y="355"/>
                    <a:pt x="61323" y="349"/>
                    <a:pt x="59996" y="349"/>
                  </a:cubicBezTo>
                  <a:cubicBezTo>
                    <a:pt x="57275" y="349"/>
                    <a:pt x="54558" y="374"/>
                    <a:pt x="51840" y="374"/>
                  </a:cubicBezTo>
                  <a:cubicBezTo>
                    <a:pt x="48562" y="374"/>
                    <a:pt x="45283" y="337"/>
                    <a:pt x="41997" y="173"/>
                  </a:cubicBezTo>
                  <a:cubicBezTo>
                    <a:pt x="41776" y="246"/>
                    <a:pt x="41534" y="269"/>
                    <a:pt x="41294" y="269"/>
                  </a:cubicBezTo>
                  <a:cubicBezTo>
                    <a:pt x="41101" y="269"/>
                    <a:pt x="40908" y="254"/>
                    <a:pt x="40729" y="239"/>
                  </a:cubicBezTo>
                  <a:cubicBezTo>
                    <a:pt x="39095" y="106"/>
                    <a:pt x="37427" y="39"/>
                    <a:pt x="35792" y="39"/>
                  </a:cubicBezTo>
                  <a:cubicBezTo>
                    <a:pt x="34481" y="47"/>
                    <a:pt x="33169" y="50"/>
                    <a:pt x="31856" y="50"/>
                  </a:cubicBezTo>
                  <a:cubicBezTo>
                    <a:pt x="26685" y="50"/>
                    <a:pt x="21508" y="1"/>
                    <a:pt x="16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464025" y="4225475"/>
              <a:ext cx="1682875" cy="79250"/>
            </a:xfrm>
            <a:custGeom>
              <a:rect b="b" l="l" r="r" t="t"/>
              <a:pathLst>
                <a:path extrusionOk="0" h="3170" w="67315">
                  <a:moveTo>
                    <a:pt x="62178" y="1"/>
                  </a:moveTo>
                  <a:cubicBezTo>
                    <a:pt x="50403" y="34"/>
                    <a:pt x="38628" y="34"/>
                    <a:pt x="26853" y="34"/>
                  </a:cubicBezTo>
                  <a:cubicBezTo>
                    <a:pt x="25518" y="34"/>
                    <a:pt x="24184" y="101"/>
                    <a:pt x="22850" y="101"/>
                  </a:cubicBezTo>
                  <a:cubicBezTo>
                    <a:pt x="21837" y="125"/>
                    <a:pt x="20807" y="248"/>
                    <a:pt x="19785" y="248"/>
                  </a:cubicBezTo>
                  <a:cubicBezTo>
                    <a:pt x="19359" y="248"/>
                    <a:pt x="18935" y="227"/>
                    <a:pt x="18513" y="168"/>
                  </a:cubicBezTo>
                  <a:cubicBezTo>
                    <a:pt x="18157" y="168"/>
                    <a:pt x="17802" y="153"/>
                    <a:pt x="17446" y="153"/>
                  </a:cubicBezTo>
                  <a:cubicBezTo>
                    <a:pt x="17268" y="153"/>
                    <a:pt x="17090" y="157"/>
                    <a:pt x="16912" y="168"/>
                  </a:cubicBezTo>
                  <a:cubicBezTo>
                    <a:pt x="14574" y="335"/>
                    <a:pt x="12235" y="377"/>
                    <a:pt x="9897" y="377"/>
                  </a:cubicBezTo>
                  <a:cubicBezTo>
                    <a:pt x="7461" y="377"/>
                    <a:pt x="5025" y="331"/>
                    <a:pt x="2589" y="331"/>
                  </a:cubicBezTo>
                  <a:cubicBezTo>
                    <a:pt x="2226" y="331"/>
                    <a:pt x="1864" y="332"/>
                    <a:pt x="1501" y="334"/>
                  </a:cubicBezTo>
                  <a:cubicBezTo>
                    <a:pt x="901" y="368"/>
                    <a:pt x="400" y="535"/>
                    <a:pt x="167" y="1168"/>
                  </a:cubicBezTo>
                  <a:cubicBezTo>
                    <a:pt x="0" y="1635"/>
                    <a:pt x="100" y="2036"/>
                    <a:pt x="400" y="2403"/>
                  </a:cubicBezTo>
                  <a:cubicBezTo>
                    <a:pt x="718" y="2778"/>
                    <a:pt x="1137" y="2804"/>
                    <a:pt x="1568" y="2804"/>
                  </a:cubicBezTo>
                  <a:cubicBezTo>
                    <a:pt x="1635" y="2804"/>
                    <a:pt x="1701" y="2803"/>
                    <a:pt x="1768" y="2803"/>
                  </a:cubicBezTo>
                  <a:lnTo>
                    <a:pt x="61944" y="2803"/>
                  </a:lnTo>
                  <a:cubicBezTo>
                    <a:pt x="62111" y="2803"/>
                    <a:pt x="62283" y="2778"/>
                    <a:pt x="62444" y="2778"/>
                  </a:cubicBezTo>
                  <a:cubicBezTo>
                    <a:pt x="62703" y="2778"/>
                    <a:pt x="62935" y="2841"/>
                    <a:pt x="63078" y="3170"/>
                  </a:cubicBezTo>
                  <a:cubicBezTo>
                    <a:pt x="63586" y="3038"/>
                    <a:pt x="64105" y="3023"/>
                    <a:pt x="64622" y="3023"/>
                  </a:cubicBezTo>
                  <a:cubicBezTo>
                    <a:pt x="64774" y="3023"/>
                    <a:pt x="64927" y="3024"/>
                    <a:pt x="65079" y="3024"/>
                  </a:cubicBezTo>
                  <a:cubicBezTo>
                    <a:pt x="65325" y="3024"/>
                    <a:pt x="65571" y="3021"/>
                    <a:pt x="65814" y="3003"/>
                  </a:cubicBezTo>
                  <a:cubicBezTo>
                    <a:pt x="66481" y="2936"/>
                    <a:pt x="66915" y="2603"/>
                    <a:pt x="67148" y="1969"/>
                  </a:cubicBezTo>
                  <a:cubicBezTo>
                    <a:pt x="67315" y="1469"/>
                    <a:pt x="67181" y="1002"/>
                    <a:pt x="66681" y="701"/>
                  </a:cubicBezTo>
                  <a:cubicBezTo>
                    <a:pt x="66617" y="683"/>
                    <a:pt x="66561" y="675"/>
                    <a:pt x="66512" y="675"/>
                  </a:cubicBezTo>
                  <a:cubicBezTo>
                    <a:pt x="66202" y="675"/>
                    <a:pt x="66158" y="1005"/>
                    <a:pt x="66014" y="1235"/>
                  </a:cubicBezTo>
                  <a:cubicBezTo>
                    <a:pt x="65900" y="1434"/>
                    <a:pt x="65835" y="1731"/>
                    <a:pt x="65590" y="1731"/>
                  </a:cubicBezTo>
                  <a:cubicBezTo>
                    <a:pt x="65548" y="1731"/>
                    <a:pt x="65501" y="1722"/>
                    <a:pt x="65447" y="1702"/>
                  </a:cubicBezTo>
                  <a:cubicBezTo>
                    <a:pt x="65113" y="1569"/>
                    <a:pt x="65280" y="1235"/>
                    <a:pt x="65313" y="968"/>
                  </a:cubicBezTo>
                  <a:cubicBezTo>
                    <a:pt x="65347" y="768"/>
                    <a:pt x="65447" y="568"/>
                    <a:pt x="65280" y="368"/>
                  </a:cubicBezTo>
                  <a:cubicBezTo>
                    <a:pt x="65047" y="301"/>
                    <a:pt x="64813" y="234"/>
                    <a:pt x="64580" y="168"/>
                  </a:cubicBezTo>
                  <a:cubicBezTo>
                    <a:pt x="64453" y="183"/>
                    <a:pt x="64328" y="190"/>
                    <a:pt x="64202" y="190"/>
                  </a:cubicBezTo>
                  <a:cubicBezTo>
                    <a:pt x="63535" y="190"/>
                    <a:pt x="62880" y="1"/>
                    <a:pt x="62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6086850" y="4076200"/>
              <a:ext cx="473675" cy="203425"/>
            </a:xfrm>
            <a:custGeom>
              <a:rect b="b" l="l" r="r" t="t"/>
              <a:pathLst>
                <a:path extrusionOk="0" h="8137" w="18947">
                  <a:moveTo>
                    <a:pt x="9707" y="1"/>
                  </a:moveTo>
                  <a:cubicBezTo>
                    <a:pt x="8173" y="101"/>
                    <a:pt x="6638" y="335"/>
                    <a:pt x="5204" y="1002"/>
                  </a:cubicBezTo>
                  <a:cubicBezTo>
                    <a:pt x="2902" y="2136"/>
                    <a:pt x="1434" y="4037"/>
                    <a:pt x="367" y="6339"/>
                  </a:cubicBezTo>
                  <a:cubicBezTo>
                    <a:pt x="267" y="6639"/>
                    <a:pt x="167" y="6906"/>
                    <a:pt x="100" y="7206"/>
                  </a:cubicBezTo>
                  <a:cubicBezTo>
                    <a:pt x="0" y="7573"/>
                    <a:pt x="67" y="7907"/>
                    <a:pt x="434" y="8073"/>
                  </a:cubicBezTo>
                  <a:cubicBezTo>
                    <a:pt x="508" y="8104"/>
                    <a:pt x="575" y="8118"/>
                    <a:pt x="636" y="8118"/>
                  </a:cubicBezTo>
                  <a:cubicBezTo>
                    <a:pt x="906" y="8118"/>
                    <a:pt x="1059" y="7851"/>
                    <a:pt x="1168" y="7606"/>
                  </a:cubicBezTo>
                  <a:cubicBezTo>
                    <a:pt x="1301" y="7306"/>
                    <a:pt x="1434" y="6973"/>
                    <a:pt x="1568" y="6672"/>
                  </a:cubicBezTo>
                  <a:cubicBezTo>
                    <a:pt x="2949" y="3126"/>
                    <a:pt x="6043" y="1184"/>
                    <a:pt x="9442" y="1184"/>
                  </a:cubicBezTo>
                  <a:cubicBezTo>
                    <a:pt x="10231" y="1184"/>
                    <a:pt x="11037" y="1288"/>
                    <a:pt x="11842" y="1502"/>
                  </a:cubicBezTo>
                  <a:cubicBezTo>
                    <a:pt x="14911" y="2303"/>
                    <a:pt x="16612" y="4671"/>
                    <a:pt x="17613" y="7573"/>
                  </a:cubicBezTo>
                  <a:cubicBezTo>
                    <a:pt x="17793" y="7805"/>
                    <a:pt x="17934" y="8137"/>
                    <a:pt x="18219" y="8137"/>
                  </a:cubicBezTo>
                  <a:cubicBezTo>
                    <a:pt x="18303" y="8137"/>
                    <a:pt x="18400" y="8108"/>
                    <a:pt x="18513" y="8040"/>
                  </a:cubicBezTo>
                  <a:cubicBezTo>
                    <a:pt x="18947" y="7773"/>
                    <a:pt x="18847" y="7340"/>
                    <a:pt x="18680" y="6973"/>
                  </a:cubicBezTo>
                  <a:cubicBezTo>
                    <a:pt x="18613" y="6772"/>
                    <a:pt x="18580" y="6572"/>
                    <a:pt x="18513" y="6372"/>
                  </a:cubicBezTo>
                  <a:cubicBezTo>
                    <a:pt x="17246" y="3870"/>
                    <a:pt x="15578" y="1736"/>
                    <a:pt x="12943" y="568"/>
                  </a:cubicBezTo>
                  <a:cubicBezTo>
                    <a:pt x="12809" y="535"/>
                    <a:pt x="12676" y="501"/>
                    <a:pt x="12542" y="501"/>
                  </a:cubicBezTo>
                  <a:cubicBezTo>
                    <a:pt x="12242" y="401"/>
                    <a:pt x="11942" y="301"/>
                    <a:pt x="11642" y="201"/>
                  </a:cubicBezTo>
                  <a:cubicBezTo>
                    <a:pt x="11275" y="201"/>
                    <a:pt x="10875" y="168"/>
                    <a:pt x="10508" y="134"/>
                  </a:cubicBezTo>
                  <a:cubicBezTo>
                    <a:pt x="10369" y="134"/>
                    <a:pt x="10238" y="156"/>
                    <a:pt x="10113" y="156"/>
                  </a:cubicBezTo>
                  <a:cubicBezTo>
                    <a:pt x="9968" y="156"/>
                    <a:pt x="9833" y="127"/>
                    <a:pt x="97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6979150" y="3826875"/>
              <a:ext cx="98425" cy="5025"/>
            </a:xfrm>
            <a:custGeom>
              <a:rect b="b" l="l" r="r" t="t"/>
              <a:pathLst>
                <a:path extrusionOk="0" h="201" w="3937">
                  <a:moveTo>
                    <a:pt x="1981" y="0"/>
                  </a:moveTo>
                  <a:cubicBezTo>
                    <a:pt x="1326" y="0"/>
                    <a:pt x="667" y="67"/>
                    <a:pt x="0" y="200"/>
                  </a:cubicBezTo>
                  <a:lnTo>
                    <a:pt x="3936" y="200"/>
                  </a:lnTo>
                  <a:cubicBezTo>
                    <a:pt x="3286" y="67"/>
                    <a:pt x="2635" y="0"/>
                    <a:pt x="1981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5780800" y="3867675"/>
              <a:ext cx="252700" cy="322800"/>
            </a:xfrm>
            <a:custGeom>
              <a:rect b="b" l="l" r="r" t="t"/>
              <a:pathLst>
                <a:path extrusionOk="0" h="12912" w="10108">
                  <a:moveTo>
                    <a:pt x="796" y="1"/>
                  </a:moveTo>
                  <a:cubicBezTo>
                    <a:pt x="675" y="1"/>
                    <a:pt x="555" y="1"/>
                    <a:pt x="434" y="3"/>
                  </a:cubicBezTo>
                  <a:cubicBezTo>
                    <a:pt x="334" y="3"/>
                    <a:pt x="234" y="36"/>
                    <a:pt x="167" y="136"/>
                  </a:cubicBezTo>
                  <a:cubicBezTo>
                    <a:pt x="167" y="1270"/>
                    <a:pt x="167" y="2438"/>
                    <a:pt x="167" y="3605"/>
                  </a:cubicBezTo>
                  <a:cubicBezTo>
                    <a:pt x="0" y="3805"/>
                    <a:pt x="0" y="3972"/>
                    <a:pt x="167" y="4172"/>
                  </a:cubicBezTo>
                  <a:cubicBezTo>
                    <a:pt x="200" y="4306"/>
                    <a:pt x="200" y="4439"/>
                    <a:pt x="200" y="4606"/>
                  </a:cubicBezTo>
                  <a:cubicBezTo>
                    <a:pt x="400" y="5507"/>
                    <a:pt x="133" y="6474"/>
                    <a:pt x="300" y="7375"/>
                  </a:cubicBezTo>
                  <a:cubicBezTo>
                    <a:pt x="300" y="8309"/>
                    <a:pt x="334" y="9243"/>
                    <a:pt x="334" y="10177"/>
                  </a:cubicBezTo>
                  <a:cubicBezTo>
                    <a:pt x="200" y="10377"/>
                    <a:pt x="200" y="10544"/>
                    <a:pt x="334" y="10744"/>
                  </a:cubicBezTo>
                  <a:cubicBezTo>
                    <a:pt x="434" y="11144"/>
                    <a:pt x="234" y="11578"/>
                    <a:pt x="467" y="11978"/>
                  </a:cubicBezTo>
                  <a:cubicBezTo>
                    <a:pt x="1234" y="11678"/>
                    <a:pt x="1801" y="11077"/>
                    <a:pt x="2535" y="10910"/>
                  </a:cubicBezTo>
                  <a:cubicBezTo>
                    <a:pt x="2802" y="10810"/>
                    <a:pt x="3036" y="10777"/>
                    <a:pt x="3269" y="10610"/>
                  </a:cubicBezTo>
                  <a:cubicBezTo>
                    <a:pt x="4361" y="9975"/>
                    <a:pt x="4728" y="9626"/>
                    <a:pt x="5064" y="9626"/>
                  </a:cubicBezTo>
                  <a:cubicBezTo>
                    <a:pt x="5414" y="9626"/>
                    <a:pt x="5730" y="10008"/>
                    <a:pt x="6805" y="10844"/>
                  </a:cubicBezTo>
                  <a:cubicBezTo>
                    <a:pt x="6905" y="10910"/>
                    <a:pt x="6972" y="11011"/>
                    <a:pt x="7072" y="11077"/>
                  </a:cubicBezTo>
                  <a:cubicBezTo>
                    <a:pt x="7405" y="11311"/>
                    <a:pt x="7772" y="11544"/>
                    <a:pt x="8173" y="11644"/>
                  </a:cubicBezTo>
                  <a:cubicBezTo>
                    <a:pt x="8673" y="12045"/>
                    <a:pt x="9207" y="12412"/>
                    <a:pt x="9874" y="12912"/>
                  </a:cubicBezTo>
                  <a:cubicBezTo>
                    <a:pt x="9940" y="9042"/>
                    <a:pt x="10007" y="5407"/>
                    <a:pt x="10074" y="1771"/>
                  </a:cubicBezTo>
                  <a:cubicBezTo>
                    <a:pt x="10107" y="1671"/>
                    <a:pt x="10107" y="1570"/>
                    <a:pt x="10007" y="1470"/>
                  </a:cubicBezTo>
                  <a:cubicBezTo>
                    <a:pt x="9707" y="1237"/>
                    <a:pt x="9340" y="1170"/>
                    <a:pt x="8973" y="1103"/>
                  </a:cubicBezTo>
                  <a:cubicBezTo>
                    <a:pt x="6320" y="368"/>
                    <a:pt x="3575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6040975" y="4100925"/>
              <a:ext cx="561250" cy="235500"/>
            </a:xfrm>
            <a:custGeom>
              <a:rect b="b" l="l" r="r" t="t"/>
              <a:pathLst>
                <a:path extrusionOk="0" h="9420" w="22450">
                  <a:moveTo>
                    <a:pt x="11467" y="0"/>
                  </a:moveTo>
                  <a:cubicBezTo>
                    <a:pt x="11294" y="0"/>
                    <a:pt x="11119" y="5"/>
                    <a:pt x="10942" y="13"/>
                  </a:cubicBezTo>
                  <a:cubicBezTo>
                    <a:pt x="7639" y="179"/>
                    <a:pt x="5271" y="1747"/>
                    <a:pt x="3636" y="4549"/>
                  </a:cubicBezTo>
                  <a:cubicBezTo>
                    <a:pt x="3470" y="4883"/>
                    <a:pt x="3236" y="5250"/>
                    <a:pt x="3403" y="5683"/>
                  </a:cubicBezTo>
                  <a:cubicBezTo>
                    <a:pt x="3837" y="6017"/>
                    <a:pt x="4103" y="6417"/>
                    <a:pt x="3837" y="6951"/>
                  </a:cubicBezTo>
                  <a:cubicBezTo>
                    <a:pt x="3615" y="7458"/>
                    <a:pt x="3213" y="7754"/>
                    <a:pt x="2630" y="7754"/>
                  </a:cubicBezTo>
                  <a:cubicBezTo>
                    <a:pt x="2599" y="7754"/>
                    <a:pt x="2568" y="7753"/>
                    <a:pt x="2536" y="7752"/>
                  </a:cubicBezTo>
                  <a:cubicBezTo>
                    <a:pt x="2324" y="7740"/>
                    <a:pt x="2117" y="7737"/>
                    <a:pt x="1910" y="7737"/>
                  </a:cubicBezTo>
                  <a:cubicBezTo>
                    <a:pt x="1498" y="7737"/>
                    <a:pt x="1090" y="7752"/>
                    <a:pt x="668" y="7752"/>
                  </a:cubicBezTo>
                  <a:cubicBezTo>
                    <a:pt x="367" y="7752"/>
                    <a:pt x="67" y="7752"/>
                    <a:pt x="0" y="8152"/>
                  </a:cubicBezTo>
                  <a:cubicBezTo>
                    <a:pt x="201" y="9086"/>
                    <a:pt x="868" y="9419"/>
                    <a:pt x="1702" y="9419"/>
                  </a:cubicBezTo>
                  <a:lnTo>
                    <a:pt x="20715" y="9419"/>
                  </a:lnTo>
                  <a:cubicBezTo>
                    <a:pt x="21649" y="9419"/>
                    <a:pt x="22283" y="8952"/>
                    <a:pt x="22450" y="7952"/>
                  </a:cubicBezTo>
                  <a:cubicBezTo>
                    <a:pt x="22207" y="7769"/>
                    <a:pt x="21942" y="7725"/>
                    <a:pt x="21673" y="7725"/>
                  </a:cubicBezTo>
                  <a:cubicBezTo>
                    <a:pt x="21424" y="7725"/>
                    <a:pt x="21171" y="7763"/>
                    <a:pt x="20926" y="7763"/>
                  </a:cubicBezTo>
                  <a:cubicBezTo>
                    <a:pt x="20855" y="7763"/>
                    <a:pt x="20785" y="7760"/>
                    <a:pt x="20715" y="7752"/>
                  </a:cubicBezTo>
                  <a:cubicBezTo>
                    <a:pt x="20048" y="7651"/>
                    <a:pt x="19281" y="7618"/>
                    <a:pt x="19448" y="6584"/>
                  </a:cubicBezTo>
                  <a:cubicBezTo>
                    <a:pt x="19648" y="6317"/>
                    <a:pt x="19548" y="6050"/>
                    <a:pt x="19448" y="5783"/>
                  </a:cubicBezTo>
                  <a:cubicBezTo>
                    <a:pt x="18747" y="4282"/>
                    <a:pt x="17947" y="2881"/>
                    <a:pt x="16646" y="1814"/>
                  </a:cubicBezTo>
                  <a:cubicBezTo>
                    <a:pt x="15114" y="527"/>
                    <a:pt x="13414" y="0"/>
                    <a:pt x="11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6597200" y="4183575"/>
              <a:ext cx="974050" cy="50725"/>
            </a:xfrm>
            <a:custGeom>
              <a:rect b="b" l="l" r="r" t="t"/>
              <a:pathLst>
                <a:path extrusionOk="0" h="2029" w="38962">
                  <a:moveTo>
                    <a:pt x="15286" y="1"/>
                  </a:moveTo>
                  <a:cubicBezTo>
                    <a:pt x="13709" y="1"/>
                    <a:pt x="12128" y="53"/>
                    <a:pt x="10542" y="176"/>
                  </a:cubicBezTo>
                  <a:cubicBezTo>
                    <a:pt x="7006" y="443"/>
                    <a:pt x="3436" y="876"/>
                    <a:pt x="1" y="1844"/>
                  </a:cubicBezTo>
                  <a:cubicBezTo>
                    <a:pt x="153" y="1996"/>
                    <a:pt x="327" y="2029"/>
                    <a:pt x="499" y="2029"/>
                  </a:cubicBezTo>
                  <a:cubicBezTo>
                    <a:pt x="627" y="2029"/>
                    <a:pt x="754" y="2010"/>
                    <a:pt x="868" y="2010"/>
                  </a:cubicBezTo>
                  <a:lnTo>
                    <a:pt x="37894" y="2010"/>
                  </a:lnTo>
                  <a:cubicBezTo>
                    <a:pt x="38052" y="2010"/>
                    <a:pt x="38215" y="2029"/>
                    <a:pt x="38374" y="2029"/>
                  </a:cubicBezTo>
                  <a:cubicBezTo>
                    <a:pt x="38586" y="2029"/>
                    <a:pt x="38790" y="1996"/>
                    <a:pt x="38962" y="1844"/>
                  </a:cubicBezTo>
                  <a:cubicBezTo>
                    <a:pt x="35926" y="1577"/>
                    <a:pt x="32857" y="1310"/>
                    <a:pt x="29789" y="976"/>
                  </a:cubicBezTo>
                  <a:cubicBezTo>
                    <a:pt x="24955" y="498"/>
                    <a:pt x="20139" y="1"/>
                    <a:pt x="15286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4926850" y="4182950"/>
              <a:ext cx="1151675" cy="51350"/>
            </a:xfrm>
            <a:custGeom>
              <a:rect b="b" l="l" r="r" t="t"/>
              <a:pathLst>
                <a:path extrusionOk="0" h="2054" w="46067">
                  <a:moveTo>
                    <a:pt x="31628" y="0"/>
                  </a:moveTo>
                  <a:cubicBezTo>
                    <a:pt x="30815" y="0"/>
                    <a:pt x="30001" y="12"/>
                    <a:pt x="29188" y="34"/>
                  </a:cubicBezTo>
                  <a:cubicBezTo>
                    <a:pt x="19448" y="268"/>
                    <a:pt x="9741" y="1335"/>
                    <a:pt x="0" y="1869"/>
                  </a:cubicBezTo>
                  <a:cubicBezTo>
                    <a:pt x="153" y="2021"/>
                    <a:pt x="338" y="2054"/>
                    <a:pt x="531" y="2054"/>
                  </a:cubicBezTo>
                  <a:cubicBezTo>
                    <a:pt x="676" y="2054"/>
                    <a:pt x="825" y="2035"/>
                    <a:pt x="968" y="2035"/>
                  </a:cubicBezTo>
                  <a:lnTo>
                    <a:pt x="45199" y="2035"/>
                  </a:lnTo>
                  <a:cubicBezTo>
                    <a:pt x="45328" y="2035"/>
                    <a:pt x="45463" y="2054"/>
                    <a:pt x="45593" y="2054"/>
                  </a:cubicBezTo>
                  <a:cubicBezTo>
                    <a:pt x="45767" y="2054"/>
                    <a:pt x="45933" y="2021"/>
                    <a:pt x="46067" y="1869"/>
                  </a:cubicBezTo>
                  <a:cubicBezTo>
                    <a:pt x="45433" y="1669"/>
                    <a:pt x="44766" y="1435"/>
                    <a:pt x="44098" y="1268"/>
                  </a:cubicBezTo>
                  <a:cubicBezTo>
                    <a:pt x="39992" y="319"/>
                    <a:pt x="35816" y="0"/>
                    <a:pt x="31628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5789125" y="3848550"/>
              <a:ext cx="254375" cy="58400"/>
            </a:xfrm>
            <a:custGeom>
              <a:rect b="b" l="l" r="r" t="t"/>
              <a:pathLst>
                <a:path extrusionOk="0" h="2336" w="10175">
                  <a:moveTo>
                    <a:pt x="1902" y="67"/>
                  </a:moveTo>
                  <a:cubicBezTo>
                    <a:pt x="1168" y="101"/>
                    <a:pt x="368" y="0"/>
                    <a:pt x="1" y="868"/>
                  </a:cubicBezTo>
                  <a:cubicBezTo>
                    <a:pt x="81" y="1048"/>
                    <a:pt x="197" y="1084"/>
                    <a:pt x="334" y="1084"/>
                  </a:cubicBezTo>
                  <a:cubicBezTo>
                    <a:pt x="426" y="1084"/>
                    <a:pt x="528" y="1068"/>
                    <a:pt x="634" y="1068"/>
                  </a:cubicBezTo>
                  <a:cubicBezTo>
                    <a:pt x="927" y="1056"/>
                    <a:pt x="1220" y="1048"/>
                    <a:pt x="1513" y="1048"/>
                  </a:cubicBezTo>
                  <a:cubicBezTo>
                    <a:pt x="2021" y="1048"/>
                    <a:pt x="2529" y="1071"/>
                    <a:pt x="3036" y="1135"/>
                  </a:cubicBezTo>
                  <a:cubicBezTo>
                    <a:pt x="5271" y="1368"/>
                    <a:pt x="7506" y="1802"/>
                    <a:pt x="9708" y="2335"/>
                  </a:cubicBezTo>
                  <a:cubicBezTo>
                    <a:pt x="10175" y="2102"/>
                    <a:pt x="10141" y="1802"/>
                    <a:pt x="9908" y="1435"/>
                  </a:cubicBezTo>
                  <a:cubicBezTo>
                    <a:pt x="7306" y="568"/>
                    <a:pt x="4604" y="201"/>
                    <a:pt x="1902" y="67"/>
                  </a:cubicBezTo>
                  <a:close/>
                </a:path>
              </a:pathLst>
            </a:custGeom>
            <a:solidFill>
              <a:srgbClr val="986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6568850" y="3883300"/>
              <a:ext cx="1288450" cy="137775"/>
            </a:xfrm>
            <a:custGeom>
              <a:rect b="b" l="l" r="r" t="t"/>
              <a:pathLst>
                <a:path extrusionOk="0" h="5511" w="51538">
                  <a:moveTo>
                    <a:pt x="18760" y="0"/>
                  </a:moveTo>
                  <a:cubicBezTo>
                    <a:pt x="13883" y="0"/>
                    <a:pt x="9161" y="929"/>
                    <a:pt x="4570" y="2647"/>
                  </a:cubicBezTo>
                  <a:cubicBezTo>
                    <a:pt x="3003" y="3214"/>
                    <a:pt x="1435" y="3881"/>
                    <a:pt x="1" y="4815"/>
                  </a:cubicBezTo>
                  <a:cubicBezTo>
                    <a:pt x="1535" y="4281"/>
                    <a:pt x="3003" y="3681"/>
                    <a:pt x="4537" y="3180"/>
                  </a:cubicBezTo>
                  <a:cubicBezTo>
                    <a:pt x="8573" y="1813"/>
                    <a:pt x="12676" y="912"/>
                    <a:pt x="16979" y="745"/>
                  </a:cubicBezTo>
                  <a:cubicBezTo>
                    <a:pt x="17444" y="731"/>
                    <a:pt x="17909" y="725"/>
                    <a:pt x="18373" y="725"/>
                  </a:cubicBezTo>
                  <a:cubicBezTo>
                    <a:pt x="22366" y="725"/>
                    <a:pt x="26314" y="1218"/>
                    <a:pt x="30289" y="1846"/>
                  </a:cubicBezTo>
                  <a:cubicBezTo>
                    <a:pt x="36226" y="2780"/>
                    <a:pt x="42164" y="3948"/>
                    <a:pt x="48102" y="5015"/>
                  </a:cubicBezTo>
                  <a:cubicBezTo>
                    <a:pt x="49069" y="5214"/>
                    <a:pt x="50012" y="5510"/>
                    <a:pt x="51014" y="5510"/>
                  </a:cubicBezTo>
                  <a:cubicBezTo>
                    <a:pt x="51186" y="5510"/>
                    <a:pt x="51361" y="5502"/>
                    <a:pt x="51537" y="5482"/>
                  </a:cubicBezTo>
                  <a:cubicBezTo>
                    <a:pt x="48502" y="4782"/>
                    <a:pt x="45466" y="4048"/>
                    <a:pt x="42397" y="3414"/>
                  </a:cubicBezTo>
                  <a:cubicBezTo>
                    <a:pt x="39062" y="2713"/>
                    <a:pt x="35693" y="2080"/>
                    <a:pt x="32324" y="1446"/>
                  </a:cubicBezTo>
                  <a:cubicBezTo>
                    <a:pt x="28454" y="712"/>
                    <a:pt x="24551" y="245"/>
                    <a:pt x="20615" y="45"/>
                  </a:cubicBezTo>
                  <a:cubicBezTo>
                    <a:pt x="19994" y="15"/>
                    <a:pt x="19376" y="0"/>
                    <a:pt x="1876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6568025" y="3982950"/>
              <a:ext cx="803925" cy="105800"/>
            </a:xfrm>
            <a:custGeom>
              <a:rect b="b" l="l" r="r" t="t"/>
              <a:pathLst>
                <a:path extrusionOk="0" h="4232" w="32157">
                  <a:moveTo>
                    <a:pt x="18432" y="0"/>
                  </a:moveTo>
                  <a:cubicBezTo>
                    <a:pt x="12165" y="0"/>
                    <a:pt x="6004" y="1171"/>
                    <a:pt x="0" y="4231"/>
                  </a:cubicBezTo>
                  <a:cubicBezTo>
                    <a:pt x="6421" y="1536"/>
                    <a:pt x="12993" y="477"/>
                    <a:pt x="19656" y="477"/>
                  </a:cubicBezTo>
                  <a:cubicBezTo>
                    <a:pt x="23793" y="477"/>
                    <a:pt x="27965" y="885"/>
                    <a:pt x="32156" y="1563"/>
                  </a:cubicBezTo>
                  <a:cubicBezTo>
                    <a:pt x="27540" y="611"/>
                    <a:pt x="22958" y="0"/>
                    <a:pt x="18432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6658075" y="4079275"/>
              <a:ext cx="633825" cy="61175"/>
            </a:xfrm>
            <a:custGeom>
              <a:rect b="b" l="l" r="r" t="t"/>
              <a:pathLst>
                <a:path extrusionOk="0" h="2447" w="25353">
                  <a:moveTo>
                    <a:pt x="13349" y="1"/>
                  </a:moveTo>
                  <a:cubicBezTo>
                    <a:pt x="8869" y="1"/>
                    <a:pt x="4416" y="663"/>
                    <a:pt x="1" y="2446"/>
                  </a:cubicBezTo>
                  <a:cubicBezTo>
                    <a:pt x="4691" y="970"/>
                    <a:pt x="9412" y="426"/>
                    <a:pt x="14154" y="426"/>
                  </a:cubicBezTo>
                  <a:cubicBezTo>
                    <a:pt x="17876" y="426"/>
                    <a:pt x="21611" y="761"/>
                    <a:pt x="25352" y="1246"/>
                  </a:cubicBezTo>
                  <a:cubicBezTo>
                    <a:pt x="21334" y="524"/>
                    <a:pt x="17331" y="1"/>
                    <a:pt x="13349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4968550" y="3846625"/>
              <a:ext cx="867300" cy="134550"/>
            </a:xfrm>
            <a:custGeom>
              <a:rect b="b" l="l" r="r" t="t"/>
              <a:pathLst>
                <a:path extrusionOk="0" h="5382" w="34692">
                  <a:moveTo>
                    <a:pt x="34175" y="0"/>
                  </a:moveTo>
                  <a:cubicBezTo>
                    <a:pt x="34052" y="0"/>
                    <a:pt x="33924" y="11"/>
                    <a:pt x="33791" y="11"/>
                  </a:cubicBezTo>
                  <a:cubicBezTo>
                    <a:pt x="30689" y="11"/>
                    <a:pt x="27620" y="11"/>
                    <a:pt x="24518" y="344"/>
                  </a:cubicBezTo>
                  <a:cubicBezTo>
                    <a:pt x="21516" y="645"/>
                    <a:pt x="18547" y="1078"/>
                    <a:pt x="15611" y="1612"/>
                  </a:cubicBezTo>
                  <a:cubicBezTo>
                    <a:pt x="12042" y="2246"/>
                    <a:pt x="8540" y="3180"/>
                    <a:pt x="5004" y="3980"/>
                  </a:cubicBezTo>
                  <a:cubicBezTo>
                    <a:pt x="3336" y="4347"/>
                    <a:pt x="1668" y="4814"/>
                    <a:pt x="0" y="5248"/>
                  </a:cubicBezTo>
                  <a:cubicBezTo>
                    <a:pt x="134" y="5337"/>
                    <a:pt x="267" y="5381"/>
                    <a:pt x="391" y="5381"/>
                  </a:cubicBezTo>
                  <a:cubicBezTo>
                    <a:pt x="452" y="5381"/>
                    <a:pt x="512" y="5370"/>
                    <a:pt x="567" y="5348"/>
                  </a:cubicBezTo>
                  <a:cubicBezTo>
                    <a:pt x="6471" y="3947"/>
                    <a:pt x="12376" y="2679"/>
                    <a:pt x="18380" y="1812"/>
                  </a:cubicBezTo>
                  <a:cubicBezTo>
                    <a:pt x="22333" y="1227"/>
                    <a:pt x="26309" y="945"/>
                    <a:pt x="30288" y="945"/>
                  </a:cubicBezTo>
                  <a:cubicBezTo>
                    <a:pt x="31078" y="945"/>
                    <a:pt x="31867" y="956"/>
                    <a:pt x="32657" y="978"/>
                  </a:cubicBezTo>
                  <a:cubicBezTo>
                    <a:pt x="32724" y="945"/>
                    <a:pt x="32790" y="945"/>
                    <a:pt x="32824" y="945"/>
                  </a:cubicBezTo>
                  <a:cubicBezTo>
                    <a:pt x="33391" y="544"/>
                    <a:pt x="34125" y="544"/>
                    <a:pt x="34692" y="144"/>
                  </a:cubicBezTo>
                  <a:cubicBezTo>
                    <a:pt x="34531" y="24"/>
                    <a:pt x="34359" y="0"/>
                    <a:pt x="34175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5132000" y="4031975"/>
              <a:ext cx="656850" cy="60100"/>
            </a:xfrm>
            <a:custGeom>
              <a:rect b="b" l="l" r="r" t="t"/>
              <a:pathLst>
                <a:path extrusionOk="0" h="2404" w="26274">
                  <a:moveTo>
                    <a:pt x="21650" y="0"/>
                  </a:moveTo>
                  <a:cubicBezTo>
                    <a:pt x="19355" y="0"/>
                    <a:pt x="17052" y="131"/>
                    <a:pt x="14777" y="302"/>
                  </a:cubicBezTo>
                  <a:cubicBezTo>
                    <a:pt x="11775" y="502"/>
                    <a:pt x="8806" y="869"/>
                    <a:pt x="5838" y="1336"/>
                  </a:cubicBezTo>
                  <a:cubicBezTo>
                    <a:pt x="3903" y="1670"/>
                    <a:pt x="1935" y="1870"/>
                    <a:pt x="0" y="2404"/>
                  </a:cubicBezTo>
                  <a:cubicBezTo>
                    <a:pt x="6878" y="1534"/>
                    <a:pt x="13756" y="581"/>
                    <a:pt x="20700" y="581"/>
                  </a:cubicBezTo>
                  <a:cubicBezTo>
                    <a:pt x="22546" y="581"/>
                    <a:pt x="24396" y="649"/>
                    <a:pt x="26252" y="803"/>
                  </a:cubicBezTo>
                  <a:cubicBezTo>
                    <a:pt x="26273" y="212"/>
                    <a:pt x="26161" y="115"/>
                    <a:pt x="25941" y="115"/>
                  </a:cubicBezTo>
                  <a:cubicBezTo>
                    <a:pt x="25833" y="115"/>
                    <a:pt x="25699" y="138"/>
                    <a:pt x="25542" y="138"/>
                  </a:cubicBezTo>
                  <a:cubicBezTo>
                    <a:pt x="25513" y="138"/>
                    <a:pt x="25483" y="137"/>
                    <a:pt x="25452" y="135"/>
                  </a:cubicBezTo>
                  <a:cubicBezTo>
                    <a:pt x="24191" y="40"/>
                    <a:pt x="22921" y="0"/>
                    <a:pt x="2165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5222050" y="4120775"/>
              <a:ext cx="567100" cy="37175"/>
            </a:xfrm>
            <a:custGeom>
              <a:rect b="b" l="l" r="r" t="t"/>
              <a:pathLst>
                <a:path extrusionOk="0" h="1487" w="22684">
                  <a:moveTo>
                    <a:pt x="18213" y="0"/>
                  </a:moveTo>
                  <a:cubicBezTo>
                    <a:pt x="12110" y="0"/>
                    <a:pt x="6034" y="334"/>
                    <a:pt x="1" y="1487"/>
                  </a:cubicBezTo>
                  <a:cubicBezTo>
                    <a:pt x="5667" y="860"/>
                    <a:pt x="11333" y="497"/>
                    <a:pt x="17028" y="497"/>
                  </a:cubicBezTo>
                  <a:cubicBezTo>
                    <a:pt x="18910" y="497"/>
                    <a:pt x="20795" y="537"/>
                    <a:pt x="22684" y="620"/>
                  </a:cubicBezTo>
                  <a:cubicBezTo>
                    <a:pt x="22684" y="420"/>
                    <a:pt x="22684" y="253"/>
                    <a:pt x="22684" y="53"/>
                  </a:cubicBezTo>
                  <a:cubicBezTo>
                    <a:pt x="21192" y="20"/>
                    <a:pt x="19701" y="0"/>
                    <a:pt x="182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5318800" y="3954400"/>
              <a:ext cx="466175" cy="41775"/>
            </a:xfrm>
            <a:custGeom>
              <a:rect b="b" l="l" r="r" t="t"/>
              <a:pathLst>
                <a:path extrusionOk="0" h="1671" w="18647">
                  <a:moveTo>
                    <a:pt x="17861" y="0"/>
                  </a:moveTo>
                  <a:cubicBezTo>
                    <a:pt x="17756" y="0"/>
                    <a:pt x="17651" y="3"/>
                    <a:pt x="17546" y="3"/>
                  </a:cubicBezTo>
                  <a:cubicBezTo>
                    <a:pt x="17373" y="1"/>
                    <a:pt x="17201" y="1"/>
                    <a:pt x="17028" y="1"/>
                  </a:cubicBezTo>
                  <a:cubicBezTo>
                    <a:pt x="13468" y="1"/>
                    <a:pt x="9938" y="323"/>
                    <a:pt x="6438" y="737"/>
                  </a:cubicBezTo>
                  <a:cubicBezTo>
                    <a:pt x="4270" y="1004"/>
                    <a:pt x="2135" y="1370"/>
                    <a:pt x="0" y="1671"/>
                  </a:cubicBezTo>
                  <a:cubicBezTo>
                    <a:pt x="4939" y="1193"/>
                    <a:pt x="9856" y="567"/>
                    <a:pt x="14820" y="567"/>
                  </a:cubicBezTo>
                  <a:cubicBezTo>
                    <a:pt x="16092" y="567"/>
                    <a:pt x="17367" y="608"/>
                    <a:pt x="18647" y="703"/>
                  </a:cubicBezTo>
                  <a:cubicBezTo>
                    <a:pt x="18647" y="503"/>
                    <a:pt x="18647" y="303"/>
                    <a:pt x="18647" y="136"/>
                  </a:cubicBezTo>
                  <a:cubicBezTo>
                    <a:pt x="18385" y="17"/>
                    <a:pt x="18123" y="0"/>
                    <a:pt x="17861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6031800" y="3884400"/>
              <a:ext cx="217675" cy="149300"/>
            </a:xfrm>
            <a:custGeom>
              <a:rect b="b" l="l" r="r" t="t"/>
              <a:pathLst>
                <a:path extrusionOk="0" h="5972" w="8707">
                  <a:moveTo>
                    <a:pt x="201" y="1"/>
                  </a:moveTo>
                  <a:lnTo>
                    <a:pt x="201" y="1"/>
                  </a:lnTo>
                  <a:cubicBezTo>
                    <a:pt x="234" y="301"/>
                    <a:pt x="201" y="635"/>
                    <a:pt x="1" y="901"/>
                  </a:cubicBezTo>
                  <a:cubicBezTo>
                    <a:pt x="34" y="968"/>
                    <a:pt x="34" y="1035"/>
                    <a:pt x="34" y="1102"/>
                  </a:cubicBezTo>
                  <a:cubicBezTo>
                    <a:pt x="3403" y="1902"/>
                    <a:pt x="6172" y="3737"/>
                    <a:pt x="8707" y="5972"/>
                  </a:cubicBezTo>
                  <a:cubicBezTo>
                    <a:pt x="6605" y="2936"/>
                    <a:pt x="3636" y="1168"/>
                    <a:pt x="201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5845000" y="4127100"/>
              <a:ext cx="140125" cy="31700"/>
            </a:xfrm>
            <a:custGeom>
              <a:rect b="b" l="l" r="r" t="t"/>
              <a:pathLst>
                <a:path extrusionOk="0" h="1268" w="5605">
                  <a:moveTo>
                    <a:pt x="1613" y="0"/>
                  </a:moveTo>
                  <a:cubicBezTo>
                    <a:pt x="1267" y="0"/>
                    <a:pt x="918" y="38"/>
                    <a:pt x="568" y="133"/>
                  </a:cubicBezTo>
                  <a:cubicBezTo>
                    <a:pt x="301" y="167"/>
                    <a:pt x="101" y="300"/>
                    <a:pt x="1" y="533"/>
                  </a:cubicBezTo>
                  <a:cubicBezTo>
                    <a:pt x="1869" y="767"/>
                    <a:pt x="3737" y="1034"/>
                    <a:pt x="5605" y="1267"/>
                  </a:cubicBezTo>
                  <a:cubicBezTo>
                    <a:pt x="5304" y="1034"/>
                    <a:pt x="5004" y="800"/>
                    <a:pt x="4704" y="533"/>
                  </a:cubicBezTo>
                  <a:cubicBezTo>
                    <a:pt x="4659" y="556"/>
                    <a:pt x="4617" y="565"/>
                    <a:pt x="4577" y="565"/>
                  </a:cubicBezTo>
                  <a:cubicBezTo>
                    <a:pt x="4442" y="565"/>
                    <a:pt x="4333" y="459"/>
                    <a:pt x="4204" y="433"/>
                  </a:cubicBezTo>
                  <a:cubicBezTo>
                    <a:pt x="3344" y="242"/>
                    <a:pt x="2485" y="0"/>
                    <a:pt x="16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542275" y="2440275"/>
              <a:ext cx="2090700" cy="1606775"/>
            </a:xfrm>
            <a:custGeom>
              <a:rect b="b" l="l" r="r" t="t"/>
              <a:pathLst>
                <a:path extrusionOk="0" h="64271" w="83628">
                  <a:moveTo>
                    <a:pt x="17063" y="0"/>
                  </a:moveTo>
                  <a:cubicBezTo>
                    <a:pt x="16874" y="0"/>
                    <a:pt x="16663" y="70"/>
                    <a:pt x="16413" y="225"/>
                  </a:cubicBezTo>
                  <a:cubicBezTo>
                    <a:pt x="13344" y="2193"/>
                    <a:pt x="10242" y="4127"/>
                    <a:pt x="7139" y="6062"/>
                  </a:cubicBezTo>
                  <a:cubicBezTo>
                    <a:pt x="4771" y="7530"/>
                    <a:pt x="2369" y="9031"/>
                    <a:pt x="1" y="10499"/>
                  </a:cubicBezTo>
                  <a:cubicBezTo>
                    <a:pt x="1602" y="12000"/>
                    <a:pt x="3237" y="13501"/>
                    <a:pt x="4804" y="15035"/>
                  </a:cubicBezTo>
                  <a:cubicBezTo>
                    <a:pt x="7073" y="17237"/>
                    <a:pt x="9341" y="19472"/>
                    <a:pt x="11476" y="21807"/>
                  </a:cubicBezTo>
                  <a:cubicBezTo>
                    <a:pt x="13110" y="23608"/>
                    <a:pt x="14778" y="25376"/>
                    <a:pt x="16379" y="27177"/>
                  </a:cubicBezTo>
                  <a:cubicBezTo>
                    <a:pt x="19815" y="31113"/>
                    <a:pt x="23084" y="35183"/>
                    <a:pt x="26086" y="39486"/>
                  </a:cubicBezTo>
                  <a:cubicBezTo>
                    <a:pt x="28254" y="42588"/>
                    <a:pt x="30389" y="45724"/>
                    <a:pt x="31957" y="49193"/>
                  </a:cubicBezTo>
                  <a:cubicBezTo>
                    <a:pt x="33191" y="51895"/>
                    <a:pt x="33992" y="54664"/>
                    <a:pt x="34325" y="57599"/>
                  </a:cubicBezTo>
                  <a:cubicBezTo>
                    <a:pt x="34325" y="57833"/>
                    <a:pt x="34225" y="58199"/>
                    <a:pt x="34559" y="58266"/>
                  </a:cubicBezTo>
                  <a:lnTo>
                    <a:pt x="34559" y="64270"/>
                  </a:lnTo>
                  <a:cubicBezTo>
                    <a:pt x="36293" y="61869"/>
                    <a:pt x="37928" y="59634"/>
                    <a:pt x="39562" y="57366"/>
                  </a:cubicBezTo>
                  <a:cubicBezTo>
                    <a:pt x="39578" y="57367"/>
                    <a:pt x="39594" y="57367"/>
                    <a:pt x="39609" y="57367"/>
                  </a:cubicBezTo>
                  <a:cubicBezTo>
                    <a:pt x="39976" y="57367"/>
                    <a:pt x="40137" y="56988"/>
                    <a:pt x="40330" y="56732"/>
                  </a:cubicBezTo>
                  <a:cubicBezTo>
                    <a:pt x="43232" y="52896"/>
                    <a:pt x="46334" y="49226"/>
                    <a:pt x="49603" y="45690"/>
                  </a:cubicBezTo>
                  <a:cubicBezTo>
                    <a:pt x="53439" y="41521"/>
                    <a:pt x="57642" y="37751"/>
                    <a:pt x="62345" y="34583"/>
                  </a:cubicBezTo>
                  <a:lnTo>
                    <a:pt x="62345" y="34616"/>
                  </a:lnTo>
                  <a:cubicBezTo>
                    <a:pt x="63046" y="34082"/>
                    <a:pt x="63846" y="33715"/>
                    <a:pt x="64547" y="33215"/>
                  </a:cubicBezTo>
                  <a:cubicBezTo>
                    <a:pt x="69417" y="30046"/>
                    <a:pt x="74554" y="27377"/>
                    <a:pt x="79858" y="24976"/>
                  </a:cubicBezTo>
                  <a:cubicBezTo>
                    <a:pt x="79958" y="24942"/>
                    <a:pt x="80225" y="24809"/>
                    <a:pt x="80558" y="24642"/>
                  </a:cubicBezTo>
                  <a:cubicBezTo>
                    <a:pt x="81793" y="24008"/>
                    <a:pt x="82827" y="23541"/>
                    <a:pt x="83627" y="23208"/>
                  </a:cubicBezTo>
                  <a:lnTo>
                    <a:pt x="83627" y="23208"/>
                  </a:lnTo>
                  <a:cubicBezTo>
                    <a:pt x="82460" y="23541"/>
                    <a:pt x="80592" y="24142"/>
                    <a:pt x="78323" y="24842"/>
                  </a:cubicBezTo>
                  <a:cubicBezTo>
                    <a:pt x="76422" y="25409"/>
                    <a:pt x="73487" y="26310"/>
                    <a:pt x="69984" y="27544"/>
                  </a:cubicBezTo>
                  <a:cubicBezTo>
                    <a:pt x="58209" y="31781"/>
                    <a:pt x="49770" y="34883"/>
                    <a:pt x="42698" y="42121"/>
                  </a:cubicBezTo>
                  <a:cubicBezTo>
                    <a:pt x="40997" y="43889"/>
                    <a:pt x="38562" y="46725"/>
                    <a:pt x="36293" y="50794"/>
                  </a:cubicBezTo>
                  <a:cubicBezTo>
                    <a:pt x="36027" y="43255"/>
                    <a:pt x="35059" y="37118"/>
                    <a:pt x="34159" y="32781"/>
                  </a:cubicBezTo>
                  <a:cubicBezTo>
                    <a:pt x="33391" y="29012"/>
                    <a:pt x="32791" y="26177"/>
                    <a:pt x="31390" y="22407"/>
                  </a:cubicBezTo>
                  <a:cubicBezTo>
                    <a:pt x="29422" y="17137"/>
                    <a:pt x="26653" y="12300"/>
                    <a:pt x="23351" y="7730"/>
                  </a:cubicBezTo>
                  <a:cubicBezTo>
                    <a:pt x="21616" y="5328"/>
                    <a:pt x="19782" y="2927"/>
                    <a:pt x="17947" y="592"/>
                  </a:cubicBezTo>
                  <a:cubicBezTo>
                    <a:pt x="17668" y="227"/>
                    <a:pt x="17403" y="0"/>
                    <a:pt x="17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4916850" y="3048800"/>
              <a:ext cx="1384325" cy="812575"/>
            </a:xfrm>
            <a:custGeom>
              <a:rect b="b" l="l" r="r" t="t"/>
              <a:pathLst>
                <a:path extrusionOk="0" h="32503" w="55373">
                  <a:moveTo>
                    <a:pt x="21649" y="1"/>
                  </a:moveTo>
                  <a:cubicBezTo>
                    <a:pt x="21549" y="134"/>
                    <a:pt x="21482" y="268"/>
                    <a:pt x="21349" y="368"/>
                  </a:cubicBezTo>
                  <a:cubicBezTo>
                    <a:pt x="19914" y="1335"/>
                    <a:pt x="18547" y="2369"/>
                    <a:pt x="17179" y="3370"/>
                  </a:cubicBezTo>
                  <a:cubicBezTo>
                    <a:pt x="14077" y="5672"/>
                    <a:pt x="11275" y="8273"/>
                    <a:pt x="8439" y="10909"/>
                  </a:cubicBezTo>
                  <a:cubicBezTo>
                    <a:pt x="5637" y="13511"/>
                    <a:pt x="3002" y="16346"/>
                    <a:pt x="367" y="19148"/>
                  </a:cubicBezTo>
                  <a:cubicBezTo>
                    <a:pt x="200" y="19315"/>
                    <a:pt x="0" y="19481"/>
                    <a:pt x="0" y="19782"/>
                  </a:cubicBezTo>
                  <a:cubicBezTo>
                    <a:pt x="176" y="20016"/>
                    <a:pt x="428" y="20121"/>
                    <a:pt x="712" y="20121"/>
                  </a:cubicBezTo>
                  <a:cubicBezTo>
                    <a:pt x="752" y="20121"/>
                    <a:pt x="793" y="20119"/>
                    <a:pt x="834" y="20115"/>
                  </a:cubicBezTo>
                  <a:cubicBezTo>
                    <a:pt x="893" y="20113"/>
                    <a:pt x="953" y="20112"/>
                    <a:pt x="1012" y="20112"/>
                  </a:cubicBezTo>
                  <a:cubicBezTo>
                    <a:pt x="1849" y="20112"/>
                    <a:pt x="2661" y="20320"/>
                    <a:pt x="3503" y="20382"/>
                  </a:cubicBezTo>
                  <a:cubicBezTo>
                    <a:pt x="7105" y="20649"/>
                    <a:pt x="10674" y="20983"/>
                    <a:pt x="14244" y="21316"/>
                  </a:cubicBezTo>
                  <a:cubicBezTo>
                    <a:pt x="18280" y="21683"/>
                    <a:pt x="22283" y="22083"/>
                    <a:pt x="26285" y="22617"/>
                  </a:cubicBezTo>
                  <a:cubicBezTo>
                    <a:pt x="31623" y="23284"/>
                    <a:pt x="36960" y="24185"/>
                    <a:pt x="42163" y="25619"/>
                  </a:cubicBezTo>
                  <a:cubicBezTo>
                    <a:pt x="45766" y="26620"/>
                    <a:pt x="49269" y="27888"/>
                    <a:pt x="52271" y="30223"/>
                  </a:cubicBezTo>
                  <a:cubicBezTo>
                    <a:pt x="52971" y="30790"/>
                    <a:pt x="53572" y="31457"/>
                    <a:pt x="54239" y="32091"/>
                  </a:cubicBezTo>
                  <a:cubicBezTo>
                    <a:pt x="54401" y="32253"/>
                    <a:pt x="54629" y="32503"/>
                    <a:pt x="54852" y="32503"/>
                  </a:cubicBezTo>
                  <a:cubicBezTo>
                    <a:pt x="54904" y="32503"/>
                    <a:pt x="54955" y="32489"/>
                    <a:pt x="55006" y="32457"/>
                  </a:cubicBezTo>
                  <a:cubicBezTo>
                    <a:pt x="55373" y="32191"/>
                    <a:pt x="55106" y="31824"/>
                    <a:pt x="54973" y="31523"/>
                  </a:cubicBezTo>
                  <a:cubicBezTo>
                    <a:pt x="54706" y="30990"/>
                    <a:pt x="54406" y="30456"/>
                    <a:pt x="54039" y="30022"/>
                  </a:cubicBezTo>
                  <a:cubicBezTo>
                    <a:pt x="53905" y="29889"/>
                    <a:pt x="53772" y="29756"/>
                    <a:pt x="53638" y="29655"/>
                  </a:cubicBezTo>
                  <a:cubicBezTo>
                    <a:pt x="53605" y="29522"/>
                    <a:pt x="53538" y="29422"/>
                    <a:pt x="53505" y="29355"/>
                  </a:cubicBezTo>
                  <a:cubicBezTo>
                    <a:pt x="51036" y="25319"/>
                    <a:pt x="48134" y="21616"/>
                    <a:pt x="44899" y="18181"/>
                  </a:cubicBezTo>
                  <a:cubicBezTo>
                    <a:pt x="42731" y="15846"/>
                    <a:pt x="40462" y="13611"/>
                    <a:pt x="38027" y="11576"/>
                  </a:cubicBezTo>
                  <a:cubicBezTo>
                    <a:pt x="34558" y="8674"/>
                    <a:pt x="30955" y="6005"/>
                    <a:pt x="27253" y="3437"/>
                  </a:cubicBezTo>
                  <a:cubicBezTo>
                    <a:pt x="26252" y="2770"/>
                    <a:pt x="25251" y="2069"/>
                    <a:pt x="24251" y="1402"/>
                  </a:cubicBezTo>
                  <a:cubicBezTo>
                    <a:pt x="24251" y="1469"/>
                    <a:pt x="24251" y="1535"/>
                    <a:pt x="24217" y="1602"/>
                  </a:cubicBezTo>
                  <a:cubicBezTo>
                    <a:pt x="23517" y="835"/>
                    <a:pt x="22716" y="201"/>
                    <a:pt x="2164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4636650" y="3556550"/>
              <a:ext cx="1722075" cy="527425"/>
            </a:xfrm>
            <a:custGeom>
              <a:rect b="b" l="l" r="r" t="t"/>
              <a:pathLst>
                <a:path extrusionOk="0" h="21097" w="68883">
                  <a:moveTo>
                    <a:pt x="14942" y="1"/>
                  </a:moveTo>
                  <a:cubicBezTo>
                    <a:pt x="14743" y="1"/>
                    <a:pt x="14552" y="46"/>
                    <a:pt x="14377" y="206"/>
                  </a:cubicBezTo>
                  <a:cubicBezTo>
                    <a:pt x="14377" y="406"/>
                    <a:pt x="14277" y="572"/>
                    <a:pt x="14143" y="706"/>
                  </a:cubicBezTo>
                  <a:cubicBezTo>
                    <a:pt x="11542" y="3341"/>
                    <a:pt x="9140" y="6143"/>
                    <a:pt x="6671" y="8912"/>
                  </a:cubicBezTo>
                  <a:cubicBezTo>
                    <a:pt x="4437" y="11447"/>
                    <a:pt x="2135" y="13949"/>
                    <a:pt x="0" y="16617"/>
                  </a:cubicBezTo>
                  <a:cubicBezTo>
                    <a:pt x="3536" y="16217"/>
                    <a:pt x="7038" y="15550"/>
                    <a:pt x="10541" y="14883"/>
                  </a:cubicBezTo>
                  <a:cubicBezTo>
                    <a:pt x="16612" y="13682"/>
                    <a:pt x="22650" y="12314"/>
                    <a:pt x="28687" y="11080"/>
                  </a:cubicBezTo>
                  <a:cubicBezTo>
                    <a:pt x="32857" y="10246"/>
                    <a:pt x="37060" y="9646"/>
                    <a:pt x="41296" y="9379"/>
                  </a:cubicBezTo>
                  <a:cubicBezTo>
                    <a:pt x="42267" y="9325"/>
                    <a:pt x="43240" y="9298"/>
                    <a:pt x="44214" y="9298"/>
                  </a:cubicBezTo>
                  <a:cubicBezTo>
                    <a:pt x="46856" y="9298"/>
                    <a:pt x="49505" y="9498"/>
                    <a:pt x="52137" y="9913"/>
                  </a:cubicBezTo>
                  <a:cubicBezTo>
                    <a:pt x="55740" y="10480"/>
                    <a:pt x="59142" y="11580"/>
                    <a:pt x="62078" y="13782"/>
                  </a:cubicBezTo>
                  <a:cubicBezTo>
                    <a:pt x="64579" y="15650"/>
                    <a:pt x="66581" y="17852"/>
                    <a:pt x="67715" y="20787"/>
                  </a:cubicBezTo>
                  <a:cubicBezTo>
                    <a:pt x="67814" y="21023"/>
                    <a:pt x="67970" y="21097"/>
                    <a:pt x="68144" y="21097"/>
                  </a:cubicBezTo>
                  <a:cubicBezTo>
                    <a:pt x="68264" y="21097"/>
                    <a:pt x="68393" y="21061"/>
                    <a:pt x="68516" y="21020"/>
                  </a:cubicBezTo>
                  <a:cubicBezTo>
                    <a:pt x="68849" y="20820"/>
                    <a:pt x="68883" y="20487"/>
                    <a:pt x="68849" y="20120"/>
                  </a:cubicBezTo>
                  <a:cubicBezTo>
                    <a:pt x="68749" y="19453"/>
                    <a:pt x="68682" y="18752"/>
                    <a:pt x="68349" y="18118"/>
                  </a:cubicBezTo>
                  <a:cubicBezTo>
                    <a:pt x="68215" y="17918"/>
                    <a:pt x="68115" y="17718"/>
                    <a:pt x="68015" y="17518"/>
                  </a:cubicBezTo>
                  <a:cubicBezTo>
                    <a:pt x="67348" y="14382"/>
                    <a:pt x="65513" y="11947"/>
                    <a:pt x="63078" y="9913"/>
                  </a:cubicBezTo>
                  <a:cubicBezTo>
                    <a:pt x="60977" y="8178"/>
                    <a:pt x="58408" y="7144"/>
                    <a:pt x="55840" y="6243"/>
                  </a:cubicBezTo>
                  <a:cubicBezTo>
                    <a:pt x="50503" y="4409"/>
                    <a:pt x="44999" y="3408"/>
                    <a:pt x="39462" y="2641"/>
                  </a:cubicBezTo>
                  <a:cubicBezTo>
                    <a:pt x="36559" y="2240"/>
                    <a:pt x="33624" y="1873"/>
                    <a:pt x="30689" y="1640"/>
                  </a:cubicBezTo>
                  <a:cubicBezTo>
                    <a:pt x="27686" y="1406"/>
                    <a:pt x="24684" y="1073"/>
                    <a:pt x="21649" y="773"/>
                  </a:cubicBezTo>
                  <a:cubicBezTo>
                    <a:pt x="20664" y="744"/>
                    <a:pt x="19679" y="550"/>
                    <a:pt x="18674" y="550"/>
                  </a:cubicBezTo>
                  <a:cubicBezTo>
                    <a:pt x="18488" y="550"/>
                    <a:pt x="18301" y="557"/>
                    <a:pt x="18113" y="572"/>
                  </a:cubicBezTo>
                  <a:cubicBezTo>
                    <a:pt x="18113" y="572"/>
                    <a:pt x="18113" y="572"/>
                    <a:pt x="18113" y="606"/>
                  </a:cubicBezTo>
                  <a:cubicBezTo>
                    <a:pt x="18080" y="572"/>
                    <a:pt x="18080" y="506"/>
                    <a:pt x="18046" y="472"/>
                  </a:cubicBezTo>
                  <a:cubicBezTo>
                    <a:pt x="17246" y="172"/>
                    <a:pt x="16412" y="206"/>
                    <a:pt x="15611" y="72"/>
                  </a:cubicBezTo>
                  <a:cubicBezTo>
                    <a:pt x="15385" y="55"/>
                    <a:pt x="15159" y="1"/>
                    <a:pt x="14942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317950" y="2758600"/>
              <a:ext cx="1082475" cy="1322650"/>
            </a:xfrm>
            <a:custGeom>
              <a:rect b="b" l="l" r="r" t="t"/>
              <a:pathLst>
                <a:path extrusionOk="0" h="52906" w="43299">
                  <a:moveTo>
                    <a:pt x="11109" y="1"/>
                  </a:moveTo>
                  <a:cubicBezTo>
                    <a:pt x="11109" y="1"/>
                    <a:pt x="11042" y="34"/>
                    <a:pt x="11009" y="34"/>
                  </a:cubicBezTo>
                  <a:cubicBezTo>
                    <a:pt x="10909" y="267"/>
                    <a:pt x="10742" y="434"/>
                    <a:pt x="10508" y="534"/>
                  </a:cubicBezTo>
                  <a:cubicBezTo>
                    <a:pt x="6806" y="2536"/>
                    <a:pt x="3403" y="5004"/>
                    <a:pt x="1" y="7473"/>
                  </a:cubicBezTo>
                  <a:cubicBezTo>
                    <a:pt x="268" y="7873"/>
                    <a:pt x="701" y="8106"/>
                    <a:pt x="1102" y="8340"/>
                  </a:cubicBezTo>
                  <a:cubicBezTo>
                    <a:pt x="7506" y="12409"/>
                    <a:pt x="13877" y="16579"/>
                    <a:pt x="19948" y="21216"/>
                  </a:cubicBezTo>
                  <a:cubicBezTo>
                    <a:pt x="23885" y="24251"/>
                    <a:pt x="27487" y="27654"/>
                    <a:pt x="30756" y="31423"/>
                  </a:cubicBezTo>
                  <a:cubicBezTo>
                    <a:pt x="34025" y="35192"/>
                    <a:pt x="36961" y="39162"/>
                    <a:pt x="39329" y="43565"/>
                  </a:cubicBezTo>
                  <a:cubicBezTo>
                    <a:pt x="40763" y="46267"/>
                    <a:pt x="42031" y="49036"/>
                    <a:pt x="42164" y="52171"/>
                  </a:cubicBezTo>
                  <a:cubicBezTo>
                    <a:pt x="42164" y="52471"/>
                    <a:pt x="42131" y="52905"/>
                    <a:pt x="42665" y="52905"/>
                  </a:cubicBezTo>
                  <a:cubicBezTo>
                    <a:pt x="42998" y="52705"/>
                    <a:pt x="42998" y="52338"/>
                    <a:pt x="43065" y="52038"/>
                  </a:cubicBezTo>
                  <a:cubicBezTo>
                    <a:pt x="43298" y="50737"/>
                    <a:pt x="43232" y="49469"/>
                    <a:pt x="43165" y="48168"/>
                  </a:cubicBezTo>
                  <a:cubicBezTo>
                    <a:pt x="43098" y="47902"/>
                    <a:pt x="42998" y="47635"/>
                    <a:pt x="42931" y="47368"/>
                  </a:cubicBezTo>
                  <a:cubicBezTo>
                    <a:pt x="42998" y="43832"/>
                    <a:pt x="42264" y="40396"/>
                    <a:pt x="40863" y="37127"/>
                  </a:cubicBezTo>
                  <a:cubicBezTo>
                    <a:pt x="38795" y="32257"/>
                    <a:pt x="35626" y="28087"/>
                    <a:pt x="32491" y="23851"/>
                  </a:cubicBezTo>
                  <a:cubicBezTo>
                    <a:pt x="29956" y="20415"/>
                    <a:pt x="27287" y="17079"/>
                    <a:pt x="24485" y="13877"/>
                  </a:cubicBezTo>
                  <a:cubicBezTo>
                    <a:pt x="22017" y="11042"/>
                    <a:pt x="19515" y="8240"/>
                    <a:pt x="16813" y="5638"/>
                  </a:cubicBezTo>
                  <a:cubicBezTo>
                    <a:pt x="15879" y="4637"/>
                    <a:pt x="14945" y="3603"/>
                    <a:pt x="13877" y="2736"/>
                  </a:cubicBezTo>
                  <a:cubicBezTo>
                    <a:pt x="13911" y="2703"/>
                    <a:pt x="13911" y="2669"/>
                    <a:pt x="13911" y="2636"/>
                  </a:cubicBezTo>
                  <a:cubicBezTo>
                    <a:pt x="13244" y="1502"/>
                    <a:pt x="12176" y="734"/>
                    <a:pt x="1110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401225" y="3495475"/>
              <a:ext cx="1623700" cy="595800"/>
            </a:xfrm>
            <a:custGeom>
              <a:rect b="b" l="l" r="r" t="t"/>
              <a:pathLst>
                <a:path extrusionOk="0" h="23832" w="64948">
                  <a:moveTo>
                    <a:pt x="31296" y="1"/>
                  </a:moveTo>
                  <a:cubicBezTo>
                    <a:pt x="29430" y="1"/>
                    <a:pt x="27569" y="92"/>
                    <a:pt x="25719" y="414"/>
                  </a:cubicBezTo>
                  <a:cubicBezTo>
                    <a:pt x="22417" y="947"/>
                    <a:pt x="19281" y="1848"/>
                    <a:pt x="16312" y="3416"/>
                  </a:cubicBezTo>
                  <a:cubicBezTo>
                    <a:pt x="16079" y="3549"/>
                    <a:pt x="14711" y="4517"/>
                    <a:pt x="14678" y="4517"/>
                  </a:cubicBezTo>
                  <a:cubicBezTo>
                    <a:pt x="14444" y="4750"/>
                    <a:pt x="14211" y="4917"/>
                    <a:pt x="14011" y="5150"/>
                  </a:cubicBezTo>
                  <a:cubicBezTo>
                    <a:pt x="12310" y="7185"/>
                    <a:pt x="10575" y="9153"/>
                    <a:pt x="8907" y="11221"/>
                  </a:cubicBezTo>
                  <a:cubicBezTo>
                    <a:pt x="6906" y="13757"/>
                    <a:pt x="4904" y="16325"/>
                    <a:pt x="3103" y="19060"/>
                  </a:cubicBezTo>
                  <a:cubicBezTo>
                    <a:pt x="1935" y="20495"/>
                    <a:pt x="901" y="22062"/>
                    <a:pt x="1" y="23730"/>
                  </a:cubicBezTo>
                  <a:cubicBezTo>
                    <a:pt x="65" y="23795"/>
                    <a:pt x="144" y="23832"/>
                    <a:pt x="227" y="23832"/>
                  </a:cubicBezTo>
                  <a:cubicBezTo>
                    <a:pt x="273" y="23832"/>
                    <a:pt x="320" y="23821"/>
                    <a:pt x="368" y="23797"/>
                  </a:cubicBezTo>
                  <a:cubicBezTo>
                    <a:pt x="635" y="23430"/>
                    <a:pt x="868" y="22996"/>
                    <a:pt x="1168" y="22663"/>
                  </a:cubicBezTo>
                  <a:cubicBezTo>
                    <a:pt x="3503" y="20161"/>
                    <a:pt x="6172" y="18193"/>
                    <a:pt x="9274" y="16759"/>
                  </a:cubicBezTo>
                  <a:cubicBezTo>
                    <a:pt x="13677" y="14724"/>
                    <a:pt x="18347" y="13790"/>
                    <a:pt x="23151" y="13456"/>
                  </a:cubicBezTo>
                  <a:cubicBezTo>
                    <a:pt x="23801" y="13390"/>
                    <a:pt x="24452" y="13356"/>
                    <a:pt x="25102" y="13356"/>
                  </a:cubicBezTo>
                  <a:cubicBezTo>
                    <a:pt x="25752" y="13356"/>
                    <a:pt x="26403" y="13390"/>
                    <a:pt x="27053" y="13456"/>
                  </a:cubicBezTo>
                  <a:cubicBezTo>
                    <a:pt x="29021" y="13456"/>
                    <a:pt x="30956" y="13690"/>
                    <a:pt x="32891" y="13823"/>
                  </a:cubicBezTo>
                  <a:cubicBezTo>
                    <a:pt x="36827" y="14057"/>
                    <a:pt x="40630" y="14957"/>
                    <a:pt x="44499" y="15591"/>
                  </a:cubicBezTo>
                  <a:cubicBezTo>
                    <a:pt x="46334" y="15891"/>
                    <a:pt x="48135" y="16492"/>
                    <a:pt x="50036" y="16659"/>
                  </a:cubicBezTo>
                  <a:cubicBezTo>
                    <a:pt x="50804" y="16959"/>
                    <a:pt x="51638" y="16992"/>
                    <a:pt x="52472" y="17126"/>
                  </a:cubicBezTo>
                  <a:cubicBezTo>
                    <a:pt x="56608" y="17926"/>
                    <a:pt x="60777" y="18593"/>
                    <a:pt x="64947" y="19060"/>
                  </a:cubicBezTo>
                  <a:cubicBezTo>
                    <a:pt x="64880" y="18693"/>
                    <a:pt x="64680" y="18427"/>
                    <a:pt x="64480" y="18160"/>
                  </a:cubicBezTo>
                  <a:cubicBezTo>
                    <a:pt x="61645" y="13923"/>
                    <a:pt x="58743" y="9754"/>
                    <a:pt x="55974" y="5484"/>
                  </a:cubicBezTo>
                  <a:cubicBezTo>
                    <a:pt x="55140" y="4150"/>
                    <a:pt x="54073" y="3516"/>
                    <a:pt x="52638" y="3182"/>
                  </a:cubicBezTo>
                  <a:cubicBezTo>
                    <a:pt x="48936" y="2248"/>
                    <a:pt x="45233" y="1514"/>
                    <a:pt x="41497" y="914"/>
                  </a:cubicBezTo>
                  <a:cubicBezTo>
                    <a:pt x="39329" y="580"/>
                    <a:pt x="37161" y="180"/>
                    <a:pt x="34992" y="80"/>
                  </a:cubicBezTo>
                  <a:cubicBezTo>
                    <a:pt x="33760" y="40"/>
                    <a:pt x="32527" y="1"/>
                    <a:pt x="31296" y="1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5859175" y="4099775"/>
              <a:ext cx="103425" cy="42225"/>
            </a:xfrm>
            <a:custGeom>
              <a:rect b="b" l="l" r="r" t="t"/>
              <a:pathLst>
                <a:path extrusionOk="0" h="1689" w="4137">
                  <a:moveTo>
                    <a:pt x="1928" y="0"/>
                  </a:moveTo>
                  <a:cubicBezTo>
                    <a:pt x="1848" y="0"/>
                    <a:pt x="1762" y="27"/>
                    <a:pt x="1668" y="92"/>
                  </a:cubicBezTo>
                  <a:cubicBezTo>
                    <a:pt x="1135" y="526"/>
                    <a:pt x="468" y="726"/>
                    <a:pt x="1" y="1226"/>
                  </a:cubicBezTo>
                  <a:cubicBezTo>
                    <a:pt x="334" y="1293"/>
                    <a:pt x="668" y="1360"/>
                    <a:pt x="1001" y="1360"/>
                  </a:cubicBezTo>
                  <a:cubicBezTo>
                    <a:pt x="1867" y="1360"/>
                    <a:pt x="2688" y="1689"/>
                    <a:pt x="3537" y="1689"/>
                  </a:cubicBezTo>
                  <a:cubicBezTo>
                    <a:pt x="3735" y="1689"/>
                    <a:pt x="3935" y="1671"/>
                    <a:pt x="4137" y="1626"/>
                  </a:cubicBezTo>
                  <a:cubicBezTo>
                    <a:pt x="3603" y="1193"/>
                    <a:pt x="3036" y="759"/>
                    <a:pt x="2469" y="292"/>
                  </a:cubicBezTo>
                  <a:cubicBezTo>
                    <a:pt x="2301" y="172"/>
                    <a:pt x="2133" y="0"/>
                    <a:pt x="1928" y="0"/>
                  </a:cubicBezTo>
                  <a:close/>
                </a:path>
              </a:pathLst>
            </a:custGeom>
            <a:solidFill>
              <a:srgbClr val="CDB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4913500" y="2945400"/>
              <a:ext cx="1508600" cy="1140000"/>
            </a:xfrm>
            <a:custGeom>
              <a:rect b="b" l="l" r="r" t="t"/>
              <a:pathLst>
                <a:path extrusionOk="0" h="45600" w="60344">
                  <a:moveTo>
                    <a:pt x="16179" y="1"/>
                  </a:moveTo>
                  <a:lnTo>
                    <a:pt x="16179" y="1"/>
                  </a:lnTo>
                  <a:cubicBezTo>
                    <a:pt x="28855" y="10208"/>
                    <a:pt x="45033" y="17747"/>
                    <a:pt x="55107" y="36527"/>
                  </a:cubicBezTo>
                  <a:cubicBezTo>
                    <a:pt x="48135" y="27454"/>
                    <a:pt x="18581" y="24885"/>
                    <a:pt x="1" y="24285"/>
                  </a:cubicBezTo>
                  <a:lnTo>
                    <a:pt x="1" y="24285"/>
                  </a:lnTo>
                  <a:cubicBezTo>
                    <a:pt x="9574" y="26786"/>
                    <a:pt x="47034" y="24518"/>
                    <a:pt x="55507" y="38928"/>
                  </a:cubicBezTo>
                  <a:cubicBezTo>
                    <a:pt x="57141" y="40897"/>
                    <a:pt x="56908" y="44366"/>
                    <a:pt x="57909" y="45600"/>
                  </a:cubicBezTo>
                  <a:cubicBezTo>
                    <a:pt x="60344" y="30589"/>
                    <a:pt x="31223" y="8307"/>
                    <a:pt x="16179" y="1"/>
                  </a:cubicBezTo>
                  <a:close/>
                </a:path>
              </a:pathLst>
            </a:custGeom>
            <a:solidFill>
              <a:srgbClr val="A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538200" y="2705250"/>
              <a:ext cx="1562725" cy="1385775"/>
            </a:xfrm>
            <a:custGeom>
              <a:rect b="b" l="l" r="r" t="t"/>
              <a:pathLst>
                <a:path extrusionOk="0" h="55431" w="62509">
                  <a:moveTo>
                    <a:pt x="318" y="0"/>
                  </a:moveTo>
                  <a:cubicBezTo>
                    <a:pt x="0" y="0"/>
                    <a:pt x="1205" y="1412"/>
                    <a:pt x="1665" y="1668"/>
                  </a:cubicBezTo>
                  <a:cubicBezTo>
                    <a:pt x="10872" y="11675"/>
                    <a:pt x="35956" y="32990"/>
                    <a:pt x="34055" y="53605"/>
                  </a:cubicBezTo>
                  <a:cubicBezTo>
                    <a:pt x="33758" y="54868"/>
                    <a:pt x="33754" y="55430"/>
                    <a:pt x="34017" y="55430"/>
                  </a:cubicBezTo>
                  <a:cubicBezTo>
                    <a:pt x="35614" y="55430"/>
                    <a:pt x="47069" y="34640"/>
                    <a:pt x="62508" y="23984"/>
                  </a:cubicBezTo>
                  <a:lnTo>
                    <a:pt x="62508" y="23984"/>
                  </a:lnTo>
                  <a:cubicBezTo>
                    <a:pt x="53335" y="29688"/>
                    <a:pt x="46230" y="38461"/>
                    <a:pt x="39725" y="46767"/>
                  </a:cubicBezTo>
                  <a:cubicBezTo>
                    <a:pt x="38303" y="47352"/>
                    <a:pt x="35434" y="53000"/>
                    <a:pt x="34923" y="53000"/>
                  </a:cubicBezTo>
                  <a:cubicBezTo>
                    <a:pt x="34823" y="53000"/>
                    <a:pt x="34813" y="52784"/>
                    <a:pt x="34922" y="52270"/>
                  </a:cubicBezTo>
                  <a:cubicBezTo>
                    <a:pt x="36523" y="36159"/>
                    <a:pt x="17810" y="16612"/>
                    <a:pt x="1098" y="467"/>
                  </a:cubicBezTo>
                  <a:cubicBezTo>
                    <a:pt x="654" y="132"/>
                    <a:pt x="415" y="0"/>
                    <a:pt x="318" y="0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"/>
          <p:cNvSpPr txBox="1"/>
          <p:nvPr>
            <p:ph idx="1" type="body"/>
          </p:nvPr>
        </p:nvSpPr>
        <p:spPr>
          <a:xfrm>
            <a:off x="2822975" y="1345500"/>
            <a:ext cx="6024600" cy="3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 empresa realiza el préstamo y devolución de documentos bibliográficos de forma física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Sistema NO digitalizado para la realización de sus procesos → demoras en los tiempos de ejecución</a:t>
            </a:r>
            <a:endParaRPr sz="14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7" name="Google Shape;367;p29"/>
          <p:cNvSpPr txBox="1"/>
          <p:nvPr>
            <p:ph idx="4294967295"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Problemática</a:t>
            </a:r>
            <a:endParaRPr/>
          </a:p>
        </p:txBody>
      </p:sp>
      <p:grpSp>
        <p:nvGrpSpPr>
          <p:cNvPr id="368" name="Google Shape;368;p29"/>
          <p:cNvGrpSpPr/>
          <p:nvPr/>
        </p:nvGrpSpPr>
        <p:grpSpPr>
          <a:xfrm>
            <a:off x="177552" y="278663"/>
            <a:ext cx="2575514" cy="2678183"/>
            <a:chOff x="9144000" y="840363"/>
            <a:chExt cx="1618700" cy="1880350"/>
          </a:xfrm>
        </p:grpSpPr>
        <p:sp>
          <p:nvSpPr>
            <p:cNvPr id="369" name="Google Shape;369;p29"/>
            <p:cNvSpPr/>
            <p:nvPr/>
          </p:nvSpPr>
          <p:spPr>
            <a:xfrm>
              <a:off x="10502475" y="1331363"/>
              <a:ext cx="88425" cy="92575"/>
            </a:xfrm>
            <a:custGeom>
              <a:rect b="b" l="l" r="r" t="t"/>
              <a:pathLst>
                <a:path extrusionOk="0" h="3703" w="3537">
                  <a:moveTo>
                    <a:pt x="1435" y="0"/>
                  </a:moveTo>
                  <a:cubicBezTo>
                    <a:pt x="1368" y="901"/>
                    <a:pt x="935" y="1501"/>
                    <a:pt x="1" y="1668"/>
                  </a:cubicBezTo>
                  <a:cubicBezTo>
                    <a:pt x="34" y="1768"/>
                    <a:pt x="67" y="1868"/>
                    <a:pt x="67" y="2002"/>
                  </a:cubicBezTo>
                  <a:cubicBezTo>
                    <a:pt x="701" y="2068"/>
                    <a:pt x="1068" y="2469"/>
                    <a:pt x="1235" y="3036"/>
                  </a:cubicBezTo>
                  <a:lnTo>
                    <a:pt x="1235" y="3069"/>
                  </a:lnTo>
                  <a:cubicBezTo>
                    <a:pt x="1268" y="3136"/>
                    <a:pt x="1335" y="3236"/>
                    <a:pt x="1368" y="3336"/>
                  </a:cubicBezTo>
                  <a:cubicBezTo>
                    <a:pt x="1402" y="3469"/>
                    <a:pt x="1402" y="3569"/>
                    <a:pt x="1435" y="3703"/>
                  </a:cubicBezTo>
                  <a:cubicBezTo>
                    <a:pt x="2069" y="3136"/>
                    <a:pt x="2269" y="2135"/>
                    <a:pt x="3537" y="1802"/>
                  </a:cubicBezTo>
                  <a:cubicBezTo>
                    <a:pt x="2236" y="1535"/>
                    <a:pt x="2102" y="501"/>
                    <a:pt x="1435" y="34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9305800" y="1579038"/>
              <a:ext cx="944025" cy="894825"/>
            </a:xfrm>
            <a:custGeom>
              <a:rect b="b" l="l" r="r" t="t"/>
              <a:pathLst>
                <a:path extrusionOk="0" h="35793" w="37761">
                  <a:moveTo>
                    <a:pt x="12303" y="1"/>
                  </a:moveTo>
                  <a:cubicBezTo>
                    <a:pt x="11948" y="1"/>
                    <a:pt x="11639" y="246"/>
                    <a:pt x="11275" y="667"/>
                  </a:cubicBezTo>
                  <a:cubicBezTo>
                    <a:pt x="9173" y="3169"/>
                    <a:pt x="7005" y="5638"/>
                    <a:pt x="4904" y="8139"/>
                  </a:cubicBezTo>
                  <a:cubicBezTo>
                    <a:pt x="3236" y="10074"/>
                    <a:pt x="1401" y="11809"/>
                    <a:pt x="0" y="13944"/>
                  </a:cubicBezTo>
                  <a:cubicBezTo>
                    <a:pt x="400" y="14978"/>
                    <a:pt x="1334" y="15545"/>
                    <a:pt x="2102" y="16212"/>
                  </a:cubicBezTo>
                  <a:cubicBezTo>
                    <a:pt x="9507" y="22383"/>
                    <a:pt x="16846" y="28688"/>
                    <a:pt x="24251" y="34859"/>
                  </a:cubicBezTo>
                  <a:cubicBezTo>
                    <a:pt x="24718" y="35125"/>
                    <a:pt x="24985" y="35659"/>
                    <a:pt x="25518" y="35793"/>
                  </a:cubicBezTo>
                  <a:cubicBezTo>
                    <a:pt x="26085" y="35726"/>
                    <a:pt x="26352" y="35292"/>
                    <a:pt x="26686" y="34925"/>
                  </a:cubicBezTo>
                  <a:cubicBezTo>
                    <a:pt x="29354" y="31957"/>
                    <a:pt x="31956" y="28888"/>
                    <a:pt x="34558" y="25852"/>
                  </a:cubicBezTo>
                  <a:cubicBezTo>
                    <a:pt x="35626" y="24618"/>
                    <a:pt x="36960" y="23584"/>
                    <a:pt x="37527" y="21983"/>
                  </a:cubicBezTo>
                  <a:cubicBezTo>
                    <a:pt x="37760" y="21382"/>
                    <a:pt x="37527" y="20982"/>
                    <a:pt x="37060" y="20582"/>
                  </a:cubicBezTo>
                  <a:cubicBezTo>
                    <a:pt x="29088" y="13877"/>
                    <a:pt x="21149" y="7139"/>
                    <a:pt x="13210" y="434"/>
                  </a:cubicBezTo>
                  <a:cubicBezTo>
                    <a:pt x="12854" y="136"/>
                    <a:pt x="12566" y="1"/>
                    <a:pt x="12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9144000" y="1927613"/>
              <a:ext cx="782250" cy="735550"/>
            </a:xfrm>
            <a:custGeom>
              <a:rect b="b" l="l" r="r" t="t"/>
              <a:pathLst>
                <a:path extrusionOk="0" h="29422" w="31290">
                  <a:moveTo>
                    <a:pt x="6472" y="1"/>
                  </a:moveTo>
                  <a:cubicBezTo>
                    <a:pt x="6239" y="201"/>
                    <a:pt x="5938" y="368"/>
                    <a:pt x="5738" y="601"/>
                  </a:cubicBezTo>
                  <a:cubicBezTo>
                    <a:pt x="4337" y="2202"/>
                    <a:pt x="3070" y="3903"/>
                    <a:pt x="1602" y="5404"/>
                  </a:cubicBezTo>
                  <a:cubicBezTo>
                    <a:pt x="1" y="7072"/>
                    <a:pt x="134" y="8140"/>
                    <a:pt x="1836" y="9674"/>
                  </a:cubicBezTo>
                  <a:cubicBezTo>
                    <a:pt x="2903" y="10608"/>
                    <a:pt x="4004" y="11476"/>
                    <a:pt x="5071" y="12376"/>
                  </a:cubicBezTo>
                  <a:cubicBezTo>
                    <a:pt x="7573" y="14478"/>
                    <a:pt x="10108" y="16546"/>
                    <a:pt x="12543" y="18681"/>
                  </a:cubicBezTo>
                  <a:cubicBezTo>
                    <a:pt x="14378" y="20315"/>
                    <a:pt x="16346" y="21816"/>
                    <a:pt x="18181" y="23384"/>
                  </a:cubicBezTo>
                  <a:cubicBezTo>
                    <a:pt x="20582" y="25452"/>
                    <a:pt x="22884" y="27587"/>
                    <a:pt x="25486" y="29422"/>
                  </a:cubicBezTo>
                  <a:cubicBezTo>
                    <a:pt x="25853" y="27520"/>
                    <a:pt x="27020" y="26086"/>
                    <a:pt x="28354" y="24785"/>
                  </a:cubicBezTo>
                  <a:cubicBezTo>
                    <a:pt x="29255" y="23918"/>
                    <a:pt x="29922" y="22884"/>
                    <a:pt x="30689" y="21916"/>
                  </a:cubicBezTo>
                  <a:cubicBezTo>
                    <a:pt x="30990" y="21583"/>
                    <a:pt x="31290" y="21216"/>
                    <a:pt x="30990" y="20715"/>
                  </a:cubicBezTo>
                  <a:cubicBezTo>
                    <a:pt x="26153" y="16579"/>
                    <a:pt x="21316" y="12476"/>
                    <a:pt x="16479" y="8373"/>
                  </a:cubicBezTo>
                  <a:cubicBezTo>
                    <a:pt x="13144" y="5571"/>
                    <a:pt x="9808" y="2803"/>
                    <a:pt x="6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9793650" y="2128588"/>
              <a:ext cx="527050" cy="569400"/>
            </a:xfrm>
            <a:custGeom>
              <a:rect b="b" l="l" r="r" t="t"/>
              <a:pathLst>
                <a:path extrusionOk="0" h="22776" w="21082">
                  <a:moveTo>
                    <a:pt x="18013" y="1"/>
                  </a:moveTo>
                  <a:cubicBezTo>
                    <a:pt x="17713" y="268"/>
                    <a:pt x="17413" y="534"/>
                    <a:pt x="17146" y="835"/>
                  </a:cubicBezTo>
                  <a:cubicBezTo>
                    <a:pt x="13410" y="5104"/>
                    <a:pt x="9707" y="9407"/>
                    <a:pt x="6004" y="13677"/>
                  </a:cubicBezTo>
                  <a:cubicBezTo>
                    <a:pt x="5979" y="13675"/>
                    <a:pt x="5953" y="13674"/>
                    <a:pt x="5928" y="13674"/>
                  </a:cubicBezTo>
                  <a:cubicBezTo>
                    <a:pt x="5566" y="13674"/>
                    <a:pt x="5289" y="13894"/>
                    <a:pt x="5070" y="14144"/>
                  </a:cubicBezTo>
                  <a:cubicBezTo>
                    <a:pt x="3669" y="15745"/>
                    <a:pt x="2202" y="17313"/>
                    <a:pt x="867" y="18981"/>
                  </a:cubicBezTo>
                  <a:cubicBezTo>
                    <a:pt x="0" y="20082"/>
                    <a:pt x="134" y="21082"/>
                    <a:pt x="1201" y="22083"/>
                  </a:cubicBezTo>
                  <a:cubicBezTo>
                    <a:pt x="1725" y="22542"/>
                    <a:pt x="2226" y="22776"/>
                    <a:pt x="2730" y="22776"/>
                  </a:cubicBezTo>
                  <a:cubicBezTo>
                    <a:pt x="3251" y="22776"/>
                    <a:pt x="3777" y="22525"/>
                    <a:pt x="4337" y="22016"/>
                  </a:cubicBezTo>
                  <a:cubicBezTo>
                    <a:pt x="4670" y="21716"/>
                    <a:pt x="4970" y="21383"/>
                    <a:pt x="5170" y="20949"/>
                  </a:cubicBezTo>
                  <a:cubicBezTo>
                    <a:pt x="5271" y="20682"/>
                    <a:pt x="5237" y="20382"/>
                    <a:pt x="5037" y="20182"/>
                  </a:cubicBezTo>
                  <a:cubicBezTo>
                    <a:pt x="4337" y="19481"/>
                    <a:pt x="4670" y="18948"/>
                    <a:pt x="5170" y="18314"/>
                  </a:cubicBezTo>
                  <a:cubicBezTo>
                    <a:pt x="5492" y="17912"/>
                    <a:pt x="5813" y="17704"/>
                    <a:pt x="6171" y="17704"/>
                  </a:cubicBezTo>
                  <a:cubicBezTo>
                    <a:pt x="6408" y="17704"/>
                    <a:pt x="6660" y="17795"/>
                    <a:pt x="6938" y="17980"/>
                  </a:cubicBezTo>
                  <a:cubicBezTo>
                    <a:pt x="7030" y="18035"/>
                    <a:pt x="7152" y="18060"/>
                    <a:pt x="7277" y="18060"/>
                  </a:cubicBezTo>
                  <a:cubicBezTo>
                    <a:pt x="7379" y="18060"/>
                    <a:pt x="7482" y="18044"/>
                    <a:pt x="7572" y="18014"/>
                  </a:cubicBezTo>
                  <a:cubicBezTo>
                    <a:pt x="8339" y="17580"/>
                    <a:pt x="8773" y="16779"/>
                    <a:pt x="9407" y="16246"/>
                  </a:cubicBezTo>
                  <a:cubicBezTo>
                    <a:pt x="12976" y="12109"/>
                    <a:pt x="16545" y="8006"/>
                    <a:pt x="20148" y="3870"/>
                  </a:cubicBezTo>
                  <a:cubicBezTo>
                    <a:pt x="20481" y="3470"/>
                    <a:pt x="21082" y="3103"/>
                    <a:pt x="20782" y="2369"/>
                  </a:cubicBezTo>
                  <a:cubicBezTo>
                    <a:pt x="19848" y="1568"/>
                    <a:pt x="18914" y="801"/>
                    <a:pt x="18013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10021300" y="2182338"/>
              <a:ext cx="324425" cy="364100"/>
            </a:xfrm>
            <a:custGeom>
              <a:rect b="b" l="l" r="r" t="t"/>
              <a:pathLst>
                <a:path extrusionOk="0" h="14564" w="12977">
                  <a:moveTo>
                    <a:pt x="12340" y="1"/>
                  </a:moveTo>
                  <a:cubicBezTo>
                    <a:pt x="12125" y="1"/>
                    <a:pt x="11895" y="139"/>
                    <a:pt x="11676" y="219"/>
                  </a:cubicBezTo>
                  <a:cubicBezTo>
                    <a:pt x="11008" y="1020"/>
                    <a:pt x="10375" y="1854"/>
                    <a:pt x="9708" y="2654"/>
                  </a:cubicBezTo>
                  <a:cubicBezTo>
                    <a:pt x="6472" y="6390"/>
                    <a:pt x="3236" y="10126"/>
                    <a:pt x="1" y="13896"/>
                  </a:cubicBezTo>
                  <a:cubicBezTo>
                    <a:pt x="56" y="14309"/>
                    <a:pt x="225" y="14563"/>
                    <a:pt x="584" y="14563"/>
                  </a:cubicBezTo>
                  <a:cubicBezTo>
                    <a:pt x="659" y="14563"/>
                    <a:pt x="742" y="14552"/>
                    <a:pt x="835" y="14529"/>
                  </a:cubicBezTo>
                  <a:cubicBezTo>
                    <a:pt x="4671" y="10126"/>
                    <a:pt x="8507" y="5723"/>
                    <a:pt x="12343" y="1320"/>
                  </a:cubicBezTo>
                  <a:cubicBezTo>
                    <a:pt x="12610" y="1020"/>
                    <a:pt x="12977" y="686"/>
                    <a:pt x="12743" y="252"/>
                  </a:cubicBezTo>
                  <a:cubicBezTo>
                    <a:pt x="12622" y="64"/>
                    <a:pt x="12485" y="1"/>
                    <a:pt x="12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9766950" y="2445488"/>
              <a:ext cx="176825" cy="275225"/>
            </a:xfrm>
            <a:custGeom>
              <a:rect b="b" l="l" r="r" t="t"/>
              <a:pathLst>
                <a:path extrusionOk="0" h="11009" w="7073">
                  <a:moveTo>
                    <a:pt x="6072" y="0"/>
                  </a:moveTo>
                  <a:cubicBezTo>
                    <a:pt x="4938" y="1768"/>
                    <a:pt x="3537" y="3370"/>
                    <a:pt x="2102" y="4937"/>
                  </a:cubicBezTo>
                  <a:cubicBezTo>
                    <a:pt x="1135" y="5971"/>
                    <a:pt x="1" y="7039"/>
                    <a:pt x="568" y="8707"/>
                  </a:cubicBezTo>
                  <a:cubicBezTo>
                    <a:pt x="1035" y="9174"/>
                    <a:pt x="1535" y="9674"/>
                    <a:pt x="2035" y="10108"/>
                  </a:cubicBezTo>
                  <a:cubicBezTo>
                    <a:pt x="2701" y="10709"/>
                    <a:pt x="3320" y="11009"/>
                    <a:pt x="3925" y="11009"/>
                  </a:cubicBezTo>
                  <a:cubicBezTo>
                    <a:pt x="4564" y="11009"/>
                    <a:pt x="5188" y="10675"/>
                    <a:pt x="5838" y="10008"/>
                  </a:cubicBezTo>
                  <a:cubicBezTo>
                    <a:pt x="6272" y="9607"/>
                    <a:pt x="6605" y="9107"/>
                    <a:pt x="6972" y="8673"/>
                  </a:cubicBezTo>
                  <a:cubicBezTo>
                    <a:pt x="7030" y="8124"/>
                    <a:pt x="6763" y="7926"/>
                    <a:pt x="6343" y="7926"/>
                  </a:cubicBezTo>
                  <a:cubicBezTo>
                    <a:pt x="6278" y="7926"/>
                    <a:pt x="6210" y="7931"/>
                    <a:pt x="6138" y="7939"/>
                  </a:cubicBezTo>
                  <a:cubicBezTo>
                    <a:pt x="5805" y="8306"/>
                    <a:pt x="5438" y="8673"/>
                    <a:pt x="5138" y="9040"/>
                  </a:cubicBezTo>
                  <a:cubicBezTo>
                    <a:pt x="4721" y="9557"/>
                    <a:pt x="4312" y="9791"/>
                    <a:pt x="3895" y="9791"/>
                  </a:cubicBezTo>
                  <a:cubicBezTo>
                    <a:pt x="3478" y="9791"/>
                    <a:pt x="3053" y="9557"/>
                    <a:pt x="2603" y="9140"/>
                  </a:cubicBezTo>
                  <a:cubicBezTo>
                    <a:pt x="1468" y="8106"/>
                    <a:pt x="1368" y="7639"/>
                    <a:pt x="2269" y="6538"/>
                  </a:cubicBezTo>
                  <a:cubicBezTo>
                    <a:pt x="3870" y="4704"/>
                    <a:pt x="5471" y="2836"/>
                    <a:pt x="7072" y="1001"/>
                  </a:cubicBezTo>
                  <a:cubicBezTo>
                    <a:pt x="6839" y="534"/>
                    <a:pt x="6539" y="201"/>
                    <a:pt x="6072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9887050" y="2557163"/>
              <a:ext cx="146775" cy="159375"/>
            </a:xfrm>
            <a:custGeom>
              <a:rect b="b" l="l" r="r" t="t"/>
              <a:pathLst>
                <a:path extrusionOk="0" h="6375" w="5871">
                  <a:moveTo>
                    <a:pt x="2341" y="1"/>
                  </a:moveTo>
                  <a:cubicBezTo>
                    <a:pt x="1807" y="1"/>
                    <a:pt x="1333" y="401"/>
                    <a:pt x="901" y="1171"/>
                  </a:cubicBezTo>
                  <a:cubicBezTo>
                    <a:pt x="834" y="1304"/>
                    <a:pt x="734" y="1404"/>
                    <a:pt x="634" y="1471"/>
                  </a:cubicBezTo>
                  <a:cubicBezTo>
                    <a:pt x="0" y="2005"/>
                    <a:pt x="0" y="2472"/>
                    <a:pt x="767" y="2939"/>
                  </a:cubicBezTo>
                  <a:cubicBezTo>
                    <a:pt x="1001" y="3072"/>
                    <a:pt x="1134" y="3306"/>
                    <a:pt x="1334" y="3506"/>
                  </a:cubicBezTo>
                  <a:cubicBezTo>
                    <a:pt x="1668" y="3639"/>
                    <a:pt x="2002" y="3839"/>
                    <a:pt x="2168" y="4206"/>
                  </a:cubicBezTo>
                  <a:cubicBezTo>
                    <a:pt x="3136" y="4907"/>
                    <a:pt x="4103" y="5607"/>
                    <a:pt x="5170" y="6375"/>
                  </a:cubicBezTo>
                  <a:cubicBezTo>
                    <a:pt x="5271" y="5607"/>
                    <a:pt x="5337" y="5040"/>
                    <a:pt x="5437" y="4473"/>
                  </a:cubicBezTo>
                  <a:cubicBezTo>
                    <a:pt x="5604" y="3372"/>
                    <a:pt x="5871" y="2238"/>
                    <a:pt x="4637" y="1504"/>
                  </a:cubicBezTo>
                  <a:cubicBezTo>
                    <a:pt x="4603" y="904"/>
                    <a:pt x="4170" y="804"/>
                    <a:pt x="3703" y="737"/>
                  </a:cubicBezTo>
                  <a:cubicBezTo>
                    <a:pt x="3207" y="242"/>
                    <a:pt x="2756" y="1"/>
                    <a:pt x="2341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9979600" y="2529713"/>
              <a:ext cx="62575" cy="65075"/>
            </a:xfrm>
            <a:custGeom>
              <a:rect b="b" l="l" r="r" t="t"/>
              <a:pathLst>
                <a:path extrusionOk="0" h="2603" w="2503">
                  <a:moveTo>
                    <a:pt x="1669" y="1"/>
                  </a:moveTo>
                  <a:cubicBezTo>
                    <a:pt x="1135" y="601"/>
                    <a:pt x="568" y="1235"/>
                    <a:pt x="1" y="1835"/>
                  </a:cubicBezTo>
                  <a:cubicBezTo>
                    <a:pt x="334" y="2069"/>
                    <a:pt x="635" y="2336"/>
                    <a:pt x="935" y="2602"/>
                  </a:cubicBezTo>
                  <a:cubicBezTo>
                    <a:pt x="1468" y="1935"/>
                    <a:pt x="2002" y="1268"/>
                    <a:pt x="2503" y="634"/>
                  </a:cubicBezTo>
                  <a:cubicBezTo>
                    <a:pt x="2236" y="401"/>
                    <a:pt x="1969" y="201"/>
                    <a:pt x="1669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10074675" y="840363"/>
              <a:ext cx="132625" cy="170800"/>
            </a:xfrm>
            <a:custGeom>
              <a:rect b="b" l="l" r="r" t="t"/>
              <a:pathLst>
                <a:path extrusionOk="0" h="6832" w="5305">
                  <a:moveTo>
                    <a:pt x="3384" y="0"/>
                  </a:moveTo>
                  <a:cubicBezTo>
                    <a:pt x="3062" y="0"/>
                    <a:pt x="2736" y="60"/>
                    <a:pt x="2402" y="226"/>
                  </a:cubicBezTo>
                  <a:cubicBezTo>
                    <a:pt x="1468" y="393"/>
                    <a:pt x="934" y="1094"/>
                    <a:pt x="768" y="1827"/>
                  </a:cubicBezTo>
                  <a:cubicBezTo>
                    <a:pt x="334" y="3462"/>
                    <a:pt x="0" y="5130"/>
                    <a:pt x="0" y="6831"/>
                  </a:cubicBezTo>
                  <a:cubicBezTo>
                    <a:pt x="634" y="6397"/>
                    <a:pt x="1268" y="5964"/>
                    <a:pt x="1602" y="5263"/>
                  </a:cubicBezTo>
                  <a:cubicBezTo>
                    <a:pt x="2132" y="5538"/>
                    <a:pt x="2674" y="5686"/>
                    <a:pt x="3228" y="5686"/>
                  </a:cubicBezTo>
                  <a:cubicBezTo>
                    <a:pt x="3614" y="5686"/>
                    <a:pt x="4006" y="5614"/>
                    <a:pt x="4404" y="5463"/>
                  </a:cubicBezTo>
                  <a:cubicBezTo>
                    <a:pt x="4704" y="3762"/>
                    <a:pt x="5004" y="2028"/>
                    <a:pt x="5304" y="326"/>
                  </a:cubicBezTo>
                  <a:cubicBezTo>
                    <a:pt x="4659" y="237"/>
                    <a:pt x="4029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9973775" y="1484813"/>
              <a:ext cx="129275" cy="162625"/>
            </a:xfrm>
            <a:custGeom>
              <a:rect b="b" l="l" r="r" t="t"/>
              <a:pathLst>
                <a:path extrusionOk="0" h="6505" w="5171">
                  <a:moveTo>
                    <a:pt x="3468" y="0"/>
                  </a:moveTo>
                  <a:cubicBezTo>
                    <a:pt x="3094" y="0"/>
                    <a:pt x="2717" y="62"/>
                    <a:pt x="2335" y="233"/>
                  </a:cubicBezTo>
                  <a:cubicBezTo>
                    <a:pt x="1568" y="400"/>
                    <a:pt x="1201" y="967"/>
                    <a:pt x="801" y="1568"/>
                  </a:cubicBezTo>
                  <a:cubicBezTo>
                    <a:pt x="334" y="3169"/>
                    <a:pt x="34" y="4803"/>
                    <a:pt x="0" y="6505"/>
                  </a:cubicBezTo>
                  <a:cubicBezTo>
                    <a:pt x="367" y="5704"/>
                    <a:pt x="1068" y="5304"/>
                    <a:pt x="1802" y="4937"/>
                  </a:cubicBezTo>
                  <a:cubicBezTo>
                    <a:pt x="2005" y="4892"/>
                    <a:pt x="2206" y="4874"/>
                    <a:pt x="2407" y="4874"/>
                  </a:cubicBezTo>
                  <a:cubicBezTo>
                    <a:pt x="3094" y="4874"/>
                    <a:pt x="3765" y="5085"/>
                    <a:pt x="4437" y="5137"/>
                  </a:cubicBezTo>
                  <a:cubicBezTo>
                    <a:pt x="4670" y="3502"/>
                    <a:pt x="4937" y="1868"/>
                    <a:pt x="5171" y="267"/>
                  </a:cubicBezTo>
                  <a:cubicBezTo>
                    <a:pt x="4605" y="146"/>
                    <a:pt x="4040" y="0"/>
                    <a:pt x="3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10051325" y="1009613"/>
              <a:ext cx="127625" cy="148300"/>
            </a:xfrm>
            <a:custGeom>
              <a:rect b="b" l="l" r="r" t="t"/>
              <a:pathLst>
                <a:path extrusionOk="0" h="5932" w="5105">
                  <a:moveTo>
                    <a:pt x="3296" y="0"/>
                  </a:moveTo>
                  <a:cubicBezTo>
                    <a:pt x="2965" y="0"/>
                    <a:pt x="2633" y="43"/>
                    <a:pt x="2302" y="161"/>
                  </a:cubicBezTo>
                  <a:cubicBezTo>
                    <a:pt x="1568" y="428"/>
                    <a:pt x="1068" y="895"/>
                    <a:pt x="701" y="1562"/>
                  </a:cubicBezTo>
                  <a:cubicBezTo>
                    <a:pt x="267" y="2996"/>
                    <a:pt x="34" y="4431"/>
                    <a:pt x="0" y="5932"/>
                  </a:cubicBezTo>
                  <a:cubicBezTo>
                    <a:pt x="401" y="5065"/>
                    <a:pt x="1101" y="4531"/>
                    <a:pt x="2035" y="4264"/>
                  </a:cubicBezTo>
                  <a:cubicBezTo>
                    <a:pt x="2162" y="4259"/>
                    <a:pt x="2289" y="4256"/>
                    <a:pt x="2415" y="4256"/>
                  </a:cubicBezTo>
                  <a:cubicBezTo>
                    <a:pt x="3088" y="4256"/>
                    <a:pt x="3758" y="4334"/>
                    <a:pt x="4404" y="4531"/>
                  </a:cubicBezTo>
                  <a:cubicBezTo>
                    <a:pt x="4637" y="3097"/>
                    <a:pt x="4871" y="1662"/>
                    <a:pt x="5104" y="228"/>
                  </a:cubicBezTo>
                  <a:cubicBezTo>
                    <a:pt x="4501" y="142"/>
                    <a:pt x="3899" y="0"/>
                    <a:pt x="3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10077175" y="848513"/>
              <a:ext cx="685525" cy="860050"/>
            </a:xfrm>
            <a:custGeom>
              <a:rect b="b" l="l" r="r" t="t"/>
              <a:pathLst>
                <a:path extrusionOk="0" h="34402" w="27421">
                  <a:moveTo>
                    <a:pt x="5204" y="0"/>
                  </a:moveTo>
                  <a:cubicBezTo>
                    <a:pt x="4837" y="234"/>
                    <a:pt x="4671" y="601"/>
                    <a:pt x="4604" y="1001"/>
                  </a:cubicBezTo>
                  <a:cubicBezTo>
                    <a:pt x="4404" y="2335"/>
                    <a:pt x="4103" y="3703"/>
                    <a:pt x="4003" y="5071"/>
                  </a:cubicBezTo>
                  <a:cubicBezTo>
                    <a:pt x="3870" y="5571"/>
                    <a:pt x="3803" y="6105"/>
                    <a:pt x="3770" y="6638"/>
                  </a:cubicBezTo>
                  <a:cubicBezTo>
                    <a:pt x="3436" y="8039"/>
                    <a:pt x="3236" y="9440"/>
                    <a:pt x="3103" y="10875"/>
                  </a:cubicBezTo>
                  <a:cubicBezTo>
                    <a:pt x="2602" y="12976"/>
                    <a:pt x="2369" y="15078"/>
                    <a:pt x="2035" y="17213"/>
                  </a:cubicBezTo>
                  <a:cubicBezTo>
                    <a:pt x="1602" y="19981"/>
                    <a:pt x="1068" y="22750"/>
                    <a:pt x="768" y="25552"/>
                  </a:cubicBezTo>
                  <a:cubicBezTo>
                    <a:pt x="401" y="26920"/>
                    <a:pt x="267" y="28321"/>
                    <a:pt x="67" y="29688"/>
                  </a:cubicBezTo>
                  <a:cubicBezTo>
                    <a:pt x="1" y="30022"/>
                    <a:pt x="34" y="30355"/>
                    <a:pt x="234" y="30656"/>
                  </a:cubicBezTo>
                  <a:cubicBezTo>
                    <a:pt x="634" y="31056"/>
                    <a:pt x="1168" y="31089"/>
                    <a:pt x="1702" y="31189"/>
                  </a:cubicBezTo>
                  <a:cubicBezTo>
                    <a:pt x="8273" y="32223"/>
                    <a:pt x="14844" y="33291"/>
                    <a:pt x="21449" y="34325"/>
                  </a:cubicBezTo>
                  <a:cubicBezTo>
                    <a:pt x="21661" y="34363"/>
                    <a:pt x="21873" y="34402"/>
                    <a:pt x="22085" y="34402"/>
                  </a:cubicBezTo>
                  <a:cubicBezTo>
                    <a:pt x="22240" y="34402"/>
                    <a:pt x="22395" y="34381"/>
                    <a:pt x="22550" y="34325"/>
                  </a:cubicBezTo>
                  <a:cubicBezTo>
                    <a:pt x="24118" y="24385"/>
                    <a:pt x="25719" y="14444"/>
                    <a:pt x="27320" y="4504"/>
                  </a:cubicBezTo>
                  <a:cubicBezTo>
                    <a:pt x="27420" y="3803"/>
                    <a:pt x="27220" y="3470"/>
                    <a:pt x="26486" y="3336"/>
                  </a:cubicBezTo>
                  <a:cubicBezTo>
                    <a:pt x="19414" y="2235"/>
                    <a:pt x="12309" y="1135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9992125" y="1107013"/>
              <a:ext cx="170125" cy="527075"/>
            </a:xfrm>
            <a:custGeom>
              <a:rect b="b" l="l" r="r" t="t"/>
              <a:pathLst>
                <a:path extrusionOk="0" h="21083" w="6805">
                  <a:moveTo>
                    <a:pt x="5197" y="0"/>
                  </a:moveTo>
                  <a:cubicBezTo>
                    <a:pt x="4197" y="0"/>
                    <a:pt x="3104" y="481"/>
                    <a:pt x="2635" y="1235"/>
                  </a:cubicBezTo>
                  <a:cubicBezTo>
                    <a:pt x="1234" y="6372"/>
                    <a:pt x="867" y="11276"/>
                    <a:pt x="0" y="16380"/>
                  </a:cubicBezTo>
                  <a:cubicBezTo>
                    <a:pt x="6305" y="13277"/>
                    <a:pt x="3269" y="21083"/>
                    <a:pt x="6805" y="635"/>
                  </a:cubicBezTo>
                  <a:cubicBezTo>
                    <a:pt x="6429" y="194"/>
                    <a:pt x="5832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9952075" y="1599138"/>
              <a:ext cx="688850" cy="253175"/>
            </a:xfrm>
            <a:custGeom>
              <a:rect b="b" l="l" r="r" t="t"/>
              <a:pathLst>
                <a:path extrusionOk="0" h="10127" w="27554">
                  <a:moveTo>
                    <a:pt x="3689" y="1"/>
                  </a:moveTo>
                  <a:cubicBezTo>
                    <a:pt x="3400" y="1"/>
                    <a:pt x="3103" y="30"/>
                    <a:pt x="2803" y="64"/>
                  </a:cubicBezTo>
                  <a:cubicBezTo>
                    <a:pt x="1936" y="464"/>
                    <a:pt x="968" y="731"/>
                    <a:pt x="868" y="1932"/>
                  </a:cubicBezTo>
                  <a:cubicBezTo>
                    <a:pt x="1" y="4066"/>
                    <a:pt x="835" y="6101"/>
                    <a:pt x="2803" y="6435"/>
                  </a:cubicBezTo>
                  <a:cubicBezTo>
                    <a:pt x="10475" y="7669"/>
                    <a:pt x="18147" y="8870"/>
                    <a:pt x="25819" y="10104"/>
                  </a:cubicBezTo>
                  <a:cubicBezTo>
                    <a:pt x="25919" y="10119"/>
                    <a:pt x="26009" y="10127"/>
                    <a:pt x="26091" y="10127"/>
                  </a:cubicBezTo>
                  <a:cubicBezTo>
                    <a:pt x="26560" y="10127"/>
                    <a:pt x="26753" y="9881"/>
                    <a:pt x="26753" y="9370"/>
                  </a:cubicBezTo>
                  <a:cubicBezTo>
                    <a:pt x="26520" y="9003"/>
                    <a:pt x="26420" y="8536"/>
                    <a:pt x="25986" y="8336"/>
                  </a:cubicBezTo>
                  <a:cubicBezTo>
                    <a:pt x="25886" y="8370"/>
                    <a:pt x="25819" y="8403"/>
                    <a:pt x="25753" y="8470"/>
                  </a:cubicBezTo>
                  <a:cubicBezTo>
                    <a:pt x="25605" y="8636"/>
                    <a:pt x="25436" y="8679"/>
                    <a:pt x="25259" y="8679"/>
                  </a:cubicBezTo>
                  <a:cubicBezTo>
                    <a:pt x="25116" y="8679"/>
                    <a:pt x="24967" y="8651"/>
                    <a:pt x="24819" y="8636"/>
                  </a:cubicBezTo>
                  <a:cubicBezTo>
                    <a:pt x="24352" y="8603"/>
                    <a:pt x="23885" y="8436"/>
                    <a:pt x="23418" y="8436"/>
                  </a:cubicBezTo>
                  <a:cubicBezTo>
                    <a:pt x="18314" y="7669"/>
                    <a:pt x="13244" y="6802"/>
                    <a:pt x="8140" y="6068"/>
                  </a:cubicBezTo>
                  <a:cubicBezTo>
                    <a:pt x="8023" y="6156"/>
                    <a:pt x="7921" y="6191"/>
                    <a:pt x="7831" y="6191"/>
                  </a:cubicBezTo>
                  <a:cubicBezTo>
                    <a:pt x="7509" y="6191"/>
                    <a:pt x="7318" y="5753"/>
                    <a:pt x="7006" y="5701"/>
                  </a:cubicBezTo>
                  <a:cubicBezTo>
                    <a:pt x="6572" y="5568"/>
                    <a:pt x="6105" y="5501"/>
                    <a:pt x="5638" y="5467"/>
                  </a:cubicBezTo>
                  <a:cubicBezTo>
                    <a:pt x="5394" y="5486"/>
                    <a:pt x="5150" y="5579"/>
                    <a:pt x="4917" y="5579"/>
                  </a:cubicBezTo>
                  <a:cubicBezTo>
                    <a:pt x="4737" y="5579"/>
                    <a:pt x="4564" y="5523"/>
                    <a:pt x="4404" y="5334"/>
                  </a:cubicBezTo>
                  <a:cubicBezTo>
                    <a:pt x="4071" y="5134"/>
                    <a:pt x="3670" y="5134"/>
                    <a:pt x="3303" y="5067"/>
                  </a:cubicBezTo>
                  <a:cubicBezTo>
                    <a:pt x="2236" y="4900"/>
                    <a:pt x="1702" y="3933"/>
                    <a:pt x="2069" y="2899"/>
                  </a:cubicBezTo>
                  <a:cubicBezTo>
                    <a:pt x="2169" y="2599"/>
                    <a:pt x="2403" y="2365"/>
                    <a:pt x="2569" y="2098"/>
                  </a:cubicBezTo>
                  <a:cubicBezTo>
                    <a:pt x="2841" y="1807"/>
                    <a:pt x="3147" y="1731"/>
                    <a:pt x="3473" y="1731"/>
                  </a:cubicBezTo>
                  <a:cubicBezTo>
                    <a:pt x="3708" y="1731"/>
                    <a:pt x="3953" y="1770"/>
                    <a:pt x="4204" y="1798"/>
                  </a:cubicBezTo>
                  <a:cubicBezTo>
                    <a:pt x="11576" y="2966"/>
                    <a:pt x="18948" y="4167"/>
                    <a:pt x="26320" y="5334"/>
                  </a:cubicBezTo>
                  <a:cubicBezTo>
                    <a:pt x="26449" y="5364"/>
                    <a:pt x="26575" y="5382"/>
                    <a:pt x="26696" y="5382"/>
                  </a:cubicBezTo>
                  <a:cubicBezTo>
                    <a:pt x="26983" y="5382"/>
                    <a:pt x="27243" y="5282"/>
                    <a:pt x="27454" y="5000"/>
                  </a:cubicBezTo>
                  <a:cubicBezTo>
                    <a:pt x="27487" y="4767"/>
                    <a:pt x="27521" y="4533"/>
                    <a:pt x="27554" y="4300"/>
                  </a:cubicBezTo>
                  <a:cubicBezTo>
                    <a:pt x="27220" y="4000"/>
                    <a:pt x="26753" y="3966"/>
                    <a:pt x="26320" y="3900"/>
                  </a:cubicBezTo>
                  <a:cubicBezTo>
                    <a:pt x="19315" y="2799"/>
                    <a:pt x="12310" y="1665"/>
                    <a:pt x="5305" y="564"/>
                  </a:cubicBezTo>
                  <a:cubicBezTo>
                    <a:pt x="4815" y="119"/>
                    <a:pt x="4267" y="1"/>
                    <a:pt x="3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10064675" y="970863"/>
              <a:ext cx="120100" cy="73400"/>
            </a:xfrm>
            <a:custGeom>
              <a:rect b="b" l="l" r="r" t="t"/>
              <a:pathLst>
                <a:path extrusionOk="0" h="2936" w="4804">
                  <a:moveTo>
                    <a:pt x="3149" y="1"/>
                  </a:moveTo>
                  <a:cubicBezTo>
                    <a:pt x="1903" y="1"/>
                    <a:pt x="870" y="483"/>
                    <a:pt x="400" y="1611"/>
                  </a:cubicBezTo>
                  <a:cubicBezTo>
                    <a:pt x="200" y="2111"/>
                    <a:pt x="0" y="2812"/>
                    <a:pt x="200" y="2912"/>
                  </a:cubicBezTo>
                  <a:cubicBezTo>
                    <a:pt x="222" y="2928"/>
                    <a:pt x="249" y="2936"/>
                    <a:pt x="279" y="2936"/>
                  </a:cubicBezTo>
                  <a:cubicBezTo>
                    <a:pt x="431" y="2936"/>
                    <a:pt x="672" y="2746"/>
                    <a:pt x="867" y="2578"/>
                  </a:cubicBezTo>
                  <a:cubicBezTo>
                    <a:pt x="1268" y="2078"/>
                    <a:pt x="1835" y="1544"/>
                    <a:pt x="2569" y="1511"/>
                  </a:cubicBezTo>
                  <a:cubicBezTo>
                    <a:pt x="2594" y="1510"/>
                    <a:pt x="2618" y="1509"/>
                    <a:pt x="2643" y="1509"/>
                  </a:cubicBezTo>
                  <a:cubicBezTo>
                    <a:pt x="3224" y="1509"/>
                    <a:pt x="3630" y="1807"/>
                    <a:pt x="4001" y="1807"/>
                  </a:cubicBezTo>
                  <a:cubicBezTo>
                    <a:pt x="4092" y="1807"/>
                    <a:pt x="4181" y="1789"/>
                    <a:pt x="4270" y="1744"/>
                  </a:cubicBezTo>
                  <a:cubicBezTo>
                    <a:pt x="4537" y="1611"/>
                    <a:pt x="4804" y="1244"/>
                    <a:pt x="4804" y="243"/>
                  </a:cubicBezTo>
                  <a:cubicBezTo>
                    <a:pt x="4232" y="86"/>
                    <a:pt x="3672" y="1"/>
                    <a:pt x="3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10596725" y="1724138"/>
              <a:ext cx="41700" cy="108425"/>
            </a:xfrm>
            <a:custGeom>
              <a:rect b="b" l="l" r="r" t="t"/>
              <a:pathLst>
                <a:path extrusionOk="0" h="4337" w="1668">
                  <a:moveTo>
                    <a:pt x="1668" y="0"/>
                  </a:moveTo>
                  <a:cubicBezTo>
                    <a:pt x="1368" y="34"/>
                    <a:pt x="1034" y="67"/>
                    <a:pt x="734" y="101"/>
                  </a:cubicBezTo>
                  <a:cubicBezTo>
                    <a:pt x="467" y="201"/>
                    <a:pt x="367" y="434"/>
                    <a:pt x="334" y="701"/>
                  </a:cubicBezTo>
                  <a:cubicBezTo>
                    <a:pt x="267" y="834"/>
                    <a:pt x="267" y="968"/>
                    <a:pt x="234" y="1135"/>
                  </a:cubicBezTo>
                  <a:cubicBezTo>
                    <a:pt x="200" y="1301"/>
                    <a:pt x="167" y="1502"/>
                    <a:pt x="167" y="1702"/>
                  </a:cubicBezTo>
                  <a:cubicBezTo>
                    <a:pt x="100" y="1902"/>
                    <a:pt x="100" y="2069"/>
                    <a:pt x="67" y="2269"/>
                  </a:cubicBezTo>
                  <a:cubicBezTo>
                    <a:pt x="0" y="2469"/>
                    <a:pt x="0" y="2669"/>
                    <a:pt x="0" y="2869"/>
                  </a:cubicBezTo>
                  <a:cubicBezTo>
                    <a:pt x="0" y="3103"/>
                    <a:pt x="33" y="3303"/>
                    <a:pt x="234" y="3403"/>
                  </a:cubicBezTo>
                  <a:cubicBezTo>
                    <a:pt x="100" y="4003"/>
                    <a:pt x="500" y="4203"/>
                    <a:pt x="967" y="4337"/>
                  </a:cubicBezTo>
                  <a:cubicBezTo>
                    <a:pt x="1201" y="2903"/>
                    <a:pt x="1434" y="1468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10225625" y="1145088"/>
              <a:ext cx="376125" cy="411175"/>
            </a:xfrm>
            <a:custGeom>
              <a:rect b="b" l="l" r="r" t="t"/>
              <a:pathLst>
                <a:path extrusionOk="0" h="16447" w="15045">
                  <a:moveTo>
                    <a:pt x="3161" y="0"/>
                  </a:moveTo>
                  <a:cubicBezTo>
                    <a:pt x="2467" y="0"/>
                    <a:pt x="2172" y="342"/>
                    <a:pt x="2035" y="1247"/>
                  </a:cubicBezTo>
                  <a:cubicBezTo>
                    <a:pt x="1701" y="3248"/>
                    <a:pt x="1401" y="5250"/>
                    <a:pt x="1068" y="7251"/>
                  </a:cubicBezTo>
                  <a:cubicBezTo>
                    <a:pt x="767" y="9286"/>
                    <a:pt x="434" y="11287"/>
                    <a:pt x="134" y="13322"/>
                  </a:cubicBezTo>
                  <a:cubicBezTo>
                    <a:pt x="0" y="14023"/>
                    <a:pt x="134" y="14590"/>
                    <a:pt x="934" y="14723"/>
                  </a:cubicBezTo>
                  <a:cubicBezTo>
                    <a:pt x="4537" y="15290"/>
                    <a:pt x="8106" y="15857"/>
                    <a:pt x="11708" y="16424"/>
                  </a:cubicBezTo>
                  <a:cubicBezTo>
                    <a:pt x="11793" y="16439"/>
                    <a:pt x="11874" y="16447"/>
                    <a:pt x="11950" y="16447"/>
                  </a:cubicBezTo>
                  <a:cubicBezTo>
                    <a:pt x="12389" y="16447"/>
                    <a:pt x="12696" y="16201"/>
                    <a:pt x="12809" y="15690"/>
                  </a:cubicBezTo>
                  <a:cubicBezTo>
                    <a:pt x="12909" y="15357"/>
                    <a:pt x="13009" y="14990"/>
                    <a:pt x="13076" y="14623"/>
                  </a:cubicBezTo>
                  <a:cubicBezTo>
                    <a:pt x="13677" y="10954"/>
                    <a:pt x="14244" y="7251"/>
                    <a:pt x="14844" y="3582"/>
                  </a:cubicBezTo>
                  <a:cubicBezTo>
                    <a:pt x="15044" y="2181"/>
                    <a:pt x="14777" y="1814"/>
                    <a:pt x="13443" y="1580"/>
                  </a:cubicBezTo>
                  <a:cubicBezTo>
                    <a:pt x="10174" y="1047"/>
                    <a:pt x="6938" y="546"/>
                    <a:pt x="3669" y="46"/>
                  </a:cubicBezTo>
                  <a:cubicBezTo>
                    <a:pt x="3480" y="16"/>
                    <a:pt x="3311" y="0"/>
                    <a:pt x="3161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10296500" y="998688"/>
              <a:ext cx="331100" cy="83875"/>
            </a:xfrm>
            <a:custGeom>
              <a:rect b="b" l="l" r="r" t="t"/>
              <a:pathLst>
                <a:path extrusionOk="0" h="3355" w="13244">
                  <a:moveTo>
                    <a:pt x="913" y="1"/>
                  </a:moveTo>
                  <a:cubicBezTo>
                    <a:pt x="487" y="1"/>
                    <a:pt x="148" y="182"/>
                    <a:pt x="67" y="665"/>
                  </a:cubicBezTo>
                  <a:cubicBezTo>
                    <a:pt x="0" y="1299"/>
                    <a:pt x="467" y="1499"/>
                    <a:pt x="1001" y="1565"/>
                  </a:cubicBezTo>
                  <a:cubicBezTo>
                    <a:pt x="2869" y="1866"/>
                    <a:pt x="4704" y="2166"/>
                    <a:pt x="6538" y="2433"/>
                  </a:cubicBezTo>
                  <a:cubicBezTo>
                    <a:pt x="8340" y="2733"/>
                    <a:pt x="10174" y="3000"/>
                    <a:pt x="11976" y="3300"/>
                  </a:cubicBezTo>
                  <a:cubicBezTo>
                    <a:pt x="12136" y="3330"/>
                    <a:pt x="12293" y="3354"/>
                    <a:pt x="12438" y="3354"/>
                  </a:cubicBezTo>
                  <a:cubicBezTo>
                    <a:pt x="12777" y="3354"/>
                    <a:pt x="13050" y="3223"/>
                    <a:pt x="13143" y="2733"/>
                  </a:cubicBezTo>
                  <a:cubicBezTo>
                    <a:pt x="13243" y="2066"/>
                    <a:pt x="12843" y="1866"/>
                    <a:pt x="12276" y="1799"/>
                  </a:cubicBezTo>
                  <a:cubicBezTo>
                    <a:pt x="8573" y="1199"/>
                    <a:pt x="4904" y="631"/>
                    <a:pt x="1235" y="31"/>
                  </a:cubicBezTo>
                  <a:cubicBezTo>
                    <a:pt x="1124" y="12"/>
                    <a:pt x="1016" y="1"/>
                    <a:pt x="91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10058825" y="1671563"/>
              <a:ext cx="101775" cy="90025"/>
            </a:xfrm>
            <a:custGeom>
              <a:rect b="b" l="l" r="r" t="t"/>
              <a:pathLst>
                <a:path extrusionOk="0" h="3601" w="4071">
                  <a:moveTo>
                    <a:pt x="1298" y="1"/>
                  </a:moveTo>
                  <a:cubicBezTo>
                    <a:pt x="1090" y="1"/>
                    <a:pt x="880" y="21"/>
                    <a:pt x="668" y="69"/>
                  </a:cubicBezTo>
                  <a:cubicBezTo>
                    <a:pt x="501" y="135"/>
                    <a:pt x="401" y="235"/>
                    <a:pt x="334" y="369"/>
                  </a:cubicBezTo>
                  <a:cubicBezTo>
                    <a:pt x="268" y="569"/>
                    <a:pt x="234" y="769"/>
                    <a:pt x="201" y="969"/>
                  </a:cubicBezTo>
                  <a:cubicBezTo>
                    <a:pt x="167" y="1136"/>
                    <a:pt x="134" y="1336"/>
                    <a:pt x="101" y="1536"/>
                  </a:cubicBezTo>
                  <a:cubicBezTo>
                    <a:pt x="67" y="1737"/>
                    <a:pt x="34" y="1937"/>
                    <a:pt x="34" y="2137"/>
                  </a:cubicBezTo>
                  <a:cubicBezTo>
                    <a:pt x="1" y="2337"/>
                    <a:pt x="134" y="2504"/>
                    <a:pt x="201" y="2704"/>
                  </a:cubicBezTo>
                  <a:cubicBezTo>
                    <a:pt x="256" y="3071"/>
                    <a:pt x="345" y="3189"/>
                    <a:pt x="449" y="3189"/>
                  </a:cubicBezTo>
                  <a:cubicBezTo>
                    <a:pt x="639" y="3189"/>
                    <a:pt x="878" y="2793"/>
                    <a:pt x="1054" y="2793"/>
                  </a:cubicBezTo>
                  <a:cubicBezTo>
                    <a:pt x="1070" y="2793"/>
                    <a:pt x="1086" y="2796"/>
                    <a:pt x="1101" y="2804"/>
                  </a:cubicBezTo>
                  <a:cubicBezTo>
                    <a:pt x="1323" y="2676"/>
                    <a:pt x="1533" y="2621"/>
                    <a:pt x="1734" y="2621"/>
                  </a:cubicBezTo>
                  <a:cubicBezTo>
                    <a:pt x="2109" y="2621"/>
                    <a:pt x="2456" y="2811"/>
                    <a:pt x="2803" y="3071"/>
                  </a:cubicBezTo>
                  <a:cubicBezTo>
                    <a:pt x="2808" y="3070"/>
                    <a:pt x="2812" y="3070"/>
                    <a:pt x="2817" y="3070"/>
                  </a:cubicBezTo>
                  <a:cubicBezTo>
                    <a:pt x="3028" y="3070"/>
                    <a:pt x="3052" y="3601"/>
                    <a:pt x="3280" y="3601"/>
                  </a:cubicBezTo>
                  <a:cubicBezTo>
                    <a:pt x="3358" y="3601"/>
                    <a:pt x="3461" y="3539"/>
                    <a:pt x="3603" y="3371"/>
                  </a:cubicBezTo>
                  <a:cubicBezTo>
                    <a:pt x="3703" y="2604"/>
                    <a:pt x="3803" y="1837"/>
                    <a:pt x="3903" y="1069"/>
                  </a:cubicBezTo>
                  <a:cubicBezTo>
                    <a:pt x="3937" y="803"/>
                    <a:pt x="4070" y="436"/>
                    <a:pt x="3670" y="402"/>
                  </a:cubicBezTo>
                  <a:cubicBezTo>
                    <a:pt x="2875" y="296"/>
                    <a:pt x="2101" y="1"/>
                    <a:pt x="1298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10086350" y="1728638"/>
              <a:ext cx="42550" cy="19700"/>
            </a:xfrm>
            <a:custGeom>
              <a:rect b="b" l="l" r="r" t="t"/>
              <a:pathLst>
                <a:path extrusionOk="0" h="788" w="1702">
                  <a:moveTo>
                    <a:pt x="889" y="0"/>
                  </a:moveTo>
                  <a:cubicBezTo>
                    <a:pt x="687" y="0"/>
                    <a:pt x="447" y="182"/>
                    <a:pt x="0" y="521"/>
                  </a:cubicBezTo>
                  <a:cubicBezTo>
                    <a:pt x="568" y="621"/>
                    <a:pt x="1135" y="688"/>
                    <a:pt x="1702" y="788"/>
                  </a:cubicBezTo>
                  <a:cubicBezTo>
                    <a:pt x="1306" y="249"/>
                    <a:pt x="1124" y="0"/>
                    <a:pt x="889" y="0"/>
                  </a:cubicBezTo>
                  <a:close/>
                </a:path>
              </a:pathLst>
            </a:custGeom>
            <a:solidFill>
              <a:srgbClr val="E4E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9978775" y="1634988"/>
              <a:ext cx="636300" cy="189875"/>
            </a:xfrm>
            <a:custGeom>
              <a:rect b="b" l="l" r="r" t="t"/>
              <a:pathLst>
                <a:path extrusionOk="0" h="7595" w="25452">
                  <a:moveTo>
                    <a:pt x="2295" y="1"/>
                  </a:moveTo>
                  <a:cubicBezTo>
                    <a:pt x="1790" y="1"/>
                    <a:pt x="1364" y="186"/>
                    <a:pt x="1068" y="698"/>
                  </a:cubicBezTo>
                  <a:cubicBezTo>
                    <a:pt x="0" y="2232"/>
                    <a:pt x="567" y="3700"/>
                    <a:pt x="2402" y="4000"/>
                  </a:cubicBezTo>
                  <a:cubicBezTo>
                    <a:pt x="2736" y="4033"/>
                    <a:pt x="3069" y="4100"/>
                    <a:pt x="3403" y="4167"/>
                  </a:cubicBezTo>
                  <a:cubicBezTo>
                    <a:pt x="3436" y="3967"/>
                    <a:pt x="3470" y="3767"/>
                    <a:pt x="3503" y="3566"/>
                  </a:cubicBezTo>
                  <a:cubicBezTo>
                    <a:pt x="3536" y="3366"/>
                    <a:pt x="3570" y="3200"/>
                    <a:pt x="3603" y="2999"/>
                  </a:cubicBezTo>
                  <a:cubicBezTo>
                    <a:pt x="3603" y="2833"/>
                    <a:pt x="3636" y="2632"/>
                    <a:pt x="3670" y="2466"/>
                  </a:cubicBezTo>
                  <a:cubicBezTo>
                    <a:pt x="3703" y="2266"/>
                    <a:pt x="3736" y="2099"/>
                    <a:pt x="3770" y="1899"/>
                  </a:cubicBezTo>
                  <a:cubicBezTo>
                    <a:pt x="3770" y="1832"/>
                    <a:pt x="3803" y="1799"/>
                    <a:pt x="3803" y="1732"/>
                  </a:cubicBezTo>
                  <a:cubicBezTo>
                    <a:pt x="4370" y="1832"/>
                    <a:pt x="4937" y="1865"/>
                    <a:pt x="5504" y="1965"/>
                  </a:cubicBezTo>
                  <a:cubicBezTo>
                    <a:pt x="6739" y="2165"/>
                    <a:pt x="6739" y="2165"/>
                    <a:pt x="6605" y="3366"/>
                  </a:cubicBezTo>
                  <a:cubicBezTo>
                    <a:pt x="6538" y="3867"/>
                    <a:pt x="6272" y="4434"/>
                    <a:pt x="6805" y="4834"/>
                  </a:cubicBezTo>
                  <a:cubicBezTo>
                    <a:pt x="7172" y="4901"/>
                    <a:pt x="7539" y="4934"/>
                    <a:pt x="7906" y="5001"/>
                  </a:cubicBezTo>
                  <a:cubicBezTo>
                    <a:pt x="12776" y="5768"/>
                    <a:pt x="17646" y="6535"/>
                    <a:pt x="22550" y="7302"/>
                  </a:cubicBezTo>
                  <a:cubicBezTo>
                    <a:pt x="23084" y="7369"/>
                    <a:pt x="23651" y="7469"/>
                    <a:pt x="24184" y="7569"/>
                  </a:cubicBezTo>
                  <a:cubicBezTo>
                    <a:pt x="24268" y="7586"/>
                    <a:pt x="24344" y="7595"/>
                    <a:pt x="24412" y="7595"/>
                  </a:cubicBezTo>
                  <a:cubicBezTo>
                    <a:pt x="24745" y="7595"/>
                    <a:pt x="24879" y="7391"/>
                    <a:pt x="24851" y="7002"/>
                  </a:cubicBezTo>
                  <a:lnTo>
                    <a:pt x="24952" y="6969"/>
                  </a:lnTo>
                  <a:cubicBezTo>
                    <a:pt x="24952" y="6802"/>
                    <a:pt x="24985" y="6602"/>
                    <a:pt x="24985" y="6402"/>
                  </a:cubicBezTo>
                  <a:cubicBezTo>
                    <a:pt x="25018" y="6235"/>
                    <a:pt x="25052" y="6035"/>
                    <a:pt x="25052" y="5835"/>
                  </a:cubicBezTo>
                  <a:cubicBezTo>
                    <a:pt x="25085" y="5668"/>
                    <a:pt x="25118" y="5468"/>
                    <a:pt x="25152" y="5301"/>
                  </a:cubicBezTo>
                  <a:cubicBezTo>
                    <a:pt x="25185" y="5101"/>
                    <a:pt x="25218" y="4934"/>
                    <a:pt x="25252" y="4734"/>
                  </a:cubicBezTo>
                  <a:cubicBezTo>
                    <a:pt x="25252" y="4601"/>
                    <a:pt x="25285" y="4500"/>
                    <a:pt x="25285" y="4367"/>
                  </a:cubicBezTo>
                  <a:cubicBezTo>
                    <a:pt x="25352" y="4134"/>
                    <a:pt x="25419" y="3900"/>
                    <a:pt x="25452" y="3667"/>
                  </a:cubicBezTo>
                  <a:cubicBezTo>
                    <a:pt x="17880" y="2466"/>
                    <a:pt x="10274" y="1231"/>
                    <a:pt x="2669" y="31"/>
                  </a:cubicBezTo>
                  <a:cubicBezTo>
                    <a:pt x="2540" y="11"/>
                    <a:pt x="2415" y="1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29"/>
          <p:cNvSpPr txBox="1"/>
          <p:nvPr/>
        </p:nvSpPr>
        <p:spPr>
          <a:xfrm>
            <a:off x="587025" y="3116825"/>
            <a:ext cx="8022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Desde el año 2020, los surgimientos de pandemia producida por el coronavirus provocaron que se iniciara un proceso de digitalización para algunos de sus servicios brindados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Aumento de productividad (costo y tiempo)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 txBox="1"/>
          <p:nvPr/>
        </p:nvSpPr>
        <p:spPr>
          <a:xfrm>
            <a:off x="6204375" y="4023975"/>
            <a:ext cx="18882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24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bel"/>
              <a:buChar char="➔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Área de servicios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/>
          <p:nvPr>
            <p:ph idx="2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Reglas de negocio</a:t>
            </a:r>
            <a:endParaRPr/>
          </a:p>
        </p:txBody>
      </p:sp>
      <p:sp>
        <p:nvSpPr>
          <p:cNvPr id="397" name="Google Shape;397;p30"/>
          <p:cNvSpPr txBox="1"/>
          <p:nvPr>
            <p:ph idx="1" type="subTitle"/>
          </p:nvPr>
        </p:nvSpPr>
        <p:spPr>
          <a:xfrm>
            <a:off x="2543800" y="1368600"/>
            <a:ext cx="6066000" cy="32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un </a:t>
            </a:r>
            <a:r>
              <a:rPr b="1" lang="en"/>
              <a:t>empleado </a:t>
            </a:r>
            <a:r>
              <a:rPr lang="en"/>
              <a:t>es nuevo, este no habrá atendido ningún pedido; no obstante, conforme pasa el tiempo, este puede atender uno o muchos pedidos. Respecto a los empleados, se debe conocer su código, documento, apellido paterno, apellido materno, nombre, fecha de nacimiento, teléfono, correo, fecha de registro y sueldo.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8001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Existe un código para identificar el nombre de cada </a:t>
            </a:r>
            <a:r>
              <a:rPr b="1" lang="en"/>
              <a:t>país</a:t>
            </a:r>
            <a:r>
              <a:rPr lang="en"/>
              <a:t>. Se requiere conocer el país de nacionalidad tanto del cliente como del empleado.</a:t>
            </a:r>
            <a:endParaRPr/>
          </a:p>
          <a:p>
            <a:pPr indent="-342900" lvl="0" marL="8001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Acerca del </a:t>
            </a:r>
            <a:r>
              <a:rPr b="1" lang="en"/>
              <a:t>género</a:t>
            </a:r>
            <a:r>
              <a:rPr lang="en"/>
              <a:t>, se permiten las opciones “masculino” “femenino” y “otro”. Cada uno se identifica con un código específico y se requiere conocer el género del cliente y empleado.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0"/>
          <p:cNvSpPr/>
          <p:nvPr/>
        </p:nvSpPr>
        <p:spPr>
          <a:xfrm>
            <a:off x="12466875" y="4457550"/>
            <a:ext cx="343600" cy="435775"/>
          </a:xfrm>
          <a:custGeom>
            <a:rect b="b" l="l" r="r" t="t"/>
            <a:pathLst>
              <a:path extrusionOk="0" h="17431" w="13744">
                <a:moveTo>
                  <a:pt x="13252" y="1"/>
                </a:moveTo>
                <a:cubicBezTo>
                  <a:pt x="13215" y="1"/>
                  <a:pt x="13179" y="6"/>
                  <a:pt x="13143" y="18"/>
                </a:cubicBezTo>
                <a:cubicBezTo>
                  <a:pt x="1" y="4088"/>
                  <a:pt x="167" y="16897"/>
                  <a:pt x="167" y="16997"/>
                </a:cubicBezTo>
                <a:cubicBezTo>
                  <a:pt x="167" y="17231"/>
                  <a:pt x="334" y="17431"/>
                  <a:pt x="568" y="17431"/>
                </a:cubicBezTo>
                <a:cubicBezTo>
                  <a:pt x="801" y="17431"/>
                  <a:pt x="1001" y="17231"/>
                  <a:pt x="1001" y="16997"/>
                </a:cubicBezTo>
                <a:cubicBezTo>
                  <a:pt x="968" y="16497"/>
                  <a:pt x="868" y="4688"/>
                  <a:pt x="13377" y="819"/>
                </a:cubicBezTo>
                <a:cubicBezTo>
                  <a:pt x="13610" y="752"/>
                  <a:pt x="13744" y="519"/>
                  <a:pt x="13677" y="285"/>
                </a:cubicBezTo>
                <a:cubicBezTo>
                  <a:pt x="13595" y="120"/>
                  <a:pt x="13422" y="1"/>
                  <a:pt x="13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"/>
          <p:cNvSpPr/>
          <p:nvPr/>
        </p:nvSpPr>
        <p:spPr>
          <a:xfrm>
            <a:off x="7864843" y="553011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30"/>
          <p:cNvGrpSpPr/>
          <p:nvPr/>
        </p:nvGrpSpPr>
        <p:grpSpPr>
          <a:xfrm>
            <a:off x="517142" y="2727773"/>
            <a:ext cx="2459915" cy="1589998"/>
            <a:chOff x="953187" y="2352950"/>
            <a:chExt cx="4174300" cy="2424517"/>
          </a:xfrm>
        </p:grpSpPr>
        <p:sp>
          <p:nvSpPr>
            <p:cNvPr id="401" name="Google Shape;401;p30"/>
            <p:cNvSpPr/>
            <p:nvPr/>
          </p:nvSpPr>
          <p:spPr>
            <a:xfrm>
              <a:off x="953187" y="4251247"/>
              <a:ext cx="4174300" cy="526220"/>
            </a:xfrm>
            <a:custGeom>
              <a:rect b="b" l="l" r="r" t="t"/>
              <a:pathLst>
                <a:path extrusionOk="0" h="15234" w="166972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3151725" y="3745425"/>
              <a:ext cx="1626850" cy="696250"/>
            </a:xfrm>
            <a:custGeom>
              <a:rect b="b" l="l" r="r" t="t"/>
              <a:pathLst>
                <a:path extrusionOk="0" h="27850" w="65074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1524925" y="3745425"/>
              <a:ext cx="1626825" cy="696250"/>
            </a:xfrm>
            <a:custGeom>
              <a:rect b="b" l="l" r="r" t="t"/>
              <a:pathLst>
                <a:path extrusionOk="0" h="27850" w="65073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1371125" y="3745425"/>
              <a:ext cx="308125" cy="696250"/>
            </a:xfrm>
            <a:custGeom>
              <a:rect b="b" l="l" r="r" t="t"/>
              <a:pathLst>
                <a:path extrusionOk="0" h="27850" w="12325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2992725" y="3745425"/>
              <a:ext cx="307600" cy="696250"/>
            </a:xfrm>
            <a:custGeom>
              <a:rect b="b" l="l" r="r" t="t"/>
              <a:pathLst>
                <a:path extrusionOk="0" h="27850" w="12304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3099950" y="3816050"/>
              <a:ext cx="245350" cy="555025"/>
            </a:xfrm>
            <a:custGeom>
              <a:rect b="b" l="l" r="r" t="t"/>
              <a:pathLst>
                <a:path extrusionOk="0" h="22201" w="9814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3222875" y="3816050"/>
              <a:ext cx="1497100" cy="555025"/>
            </a:xfrm>
            <a:custGeom>
              <a:rect b="b" l="l" r="r" t="t"/>
              <a:pathLst>
                <a:path extrusionOk="0" h="22201" w="59884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4753950" y="3745425"/>
              <a:ext cx="49200" cy="70650"/>
            </a:xfrm>
            <a:custGeom>
              <a:rect b="b" l="l" r="r" t="t"/>
              <a:pathLst>
                <a:path extrusionOk="0" h="2826" w="1968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4753950" y="4371050"/>
              <a:ext cx="49200" cy="70625"/>
            </a:xfrm>
            <a:custGeom>
              <a:rect b="b" l="l" r="r" t="t"/>
              <a:pathLst>
                <a:path extrusionOk="0" h="2825" w="1968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3345275" y="3941600"/>
              <a:ext cx="205075" cy="320675"/>
            </a:xfrm>
            <a:custGeom>
              <a:rect b="b" l="l" r="r" t="t"/>
              <a:pathLst>
                <a:path extrusionOk="0" h="12827" w="8203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2862975" y="3049200"/>
              <a:ext cx="1626850" cy="696250"/>
            </a:xfrm>
            <a:custGeom>
              <a:rect b="b" l="l" r="r" t="t"/>
              <a:pathLst>
                <a:path extrusionOk="0" h="27850" w="65074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1236175" y="3049200"/>
              <a:ext cx="1626825" cy="696250"/>
            </a:xfrm>
            <a:custGeom>
              <a:rect b="b" l="l" r="r" t="t"/>
              <a:pathLst>
                <a:path extrusionOk="0" h="27850" w="65073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1082375" y="3049200"/>
              <a:ext cx="307625" cy="696250"/>
            </a:xfrm>
            <a:custGeom>
              <a:rect b="b" l="l" r="r" t="t"/>
              <a:pathLst>
                <a:path extrusionOk="0" h="27850" w="12305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2703450" y="3049200"/>
              <a:ext cx="308125" cy="696250"/>
            </a:xfrm>
            <a:custGeom>
              <a:rect b="b" l="l" r="r" t="t"/>
              <a:pathLst>
                <a:path extrusionOk="0" h="27850" w="12325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2811200" y="3119825"/>
              <a:ext cx="245350" cy="555000"/>
            </a:xfrm>
            <a:custGeom>
              <a:rect b="b" l="l" r="r" t="t"/>
              <a:pathLst>
                <a:path extrusionOk="0" h="22200" w="9814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2933600" y="3119825"/>
              <a:ext cx="1497125" cy="555000"/>
            </a:xfrm>
            <a:custGeom>
              <a:rect b="b" l="l" r="r" t="t"/>
              <a:pathLst>
                <a:path extrusionOk="0" h="22200" w="59885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4465225" y="3049200"/>
              <a:ext cx="48650" cy="70625"/>
            </a:xfrm>
            <a:custGeom>
              <a:rect b="b" l="l" r="r" t="t"/>
              <a:pathLst>
                <a:path extrusionOk="0" h="2825" w="1946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4465225" y="3674800"/>
              <a:ext cx="49175" cy="70650"/>
            </a:xfrm>
            <a:custGeom>
              <a:rect b="b" l="l" r="r" t="t"/>
              <a:pathLst>
                <a:path extrusionOk="0" h="2826" w="1967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3347375" y="2352950"/>
              <a:ext cx="1626300" cy="696275"/>
            </a:xfrm>
            <a:custGeom>
              <a:rect b="b" l="l" r="r" t="t"/>
              <a:pathLst>
                <a:path extrusionOk="0" h="27851" w="65052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1720550" y="2352950"/>
              <a:ext cx="1626325" cy="696275"/>
            </a:xfrm>
            <a:custGeom>
              <a:rect b="b" l="l" r="r" t="t"/>
              <a:pathLst>
                <a:path extrusionOk="0" h="27851" w="65053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1566250" y="2352950"/>
              <a:ext cx="308125" cy="696275"/>
            </a:xfrm>
            <a:custGeom>
              <a:rect b="b" l="l" r="r" t="t"/>
              <a:pathLst>
                <a:path extrusionOk="0" h="27851" w="12325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3187825" y="2352950"/>
              <a:ext cx="307600" cy="696275"/>
            </a:xfrm>
            <a:custGeom>
              <a:rect b="b" l="l" r="r" t="t"/>
              <a:pathLst>
                <a:path extrusionOk="0" h="27851" w="12304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3295050" y="2423575"/>
              <a:ext cx="245375" cy="555025"/>
            </a:xfrm>
            <a:custGeom>
              <a:rect b="b" l="l" r="r" t="t"/>
              <a:pathLst>
                <a:path extrusionOk="0" h="22201" w="9815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3417975" y="2423575"/>
              <a:ext cx="1497125" cy="554500"/>
            </a:xfrm>
            <a:custGeom>
              <a:rect b="b" l="l" r="r" t="t"/>
              <a:pathLst>
                <a:path extrusionOk="0" h="22180" w="59885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4949600" y="2352950"/>
              <a:ext cx="48675" cy="70650"/>
            </a:xfrm>
            <a:custGeom>
              <a:rect b="b" l="l" r="r" t="t"/>
              <a:pathLst>
                <a:path extrusionOk="0" h="2826" w="1947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4949600" y="2978575"/>
              <a:ext cx="48675" cy="70650"/>
            </a:xfrm>
            <a:custGeom>
              <a:rect b="b" l="l" r="r" t="t"/>
              <a:pathLst>
                <a:path extrusionOk="0" h="2826" w="1947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1720550" y="2352950"/>
              <a:ext cx="230725" cy="696275"/>
            </a:xfrm>
            <a:custGeom>
              <a:rect b="b" l="l" r="r" t="t"/>
              <a:pathLst>
                <a:path extrusionOk="0" h="27851" w="9229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1874350" y="2352950"/>
              <a:ext cx="231225" cy="696275"/>
            </a:xfrm>
            <a:custGeom>
              <a:rect b="b" l="l" r="r" t="t"/>
              <a:pathLst>
                <a:path extrusionOk="0" h="27851" w="9249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4408036" y="2610309"/>
              <a:ext cx="285848" cy="333099"/>
            </a:xfrm>
            <a:custGeom>
              <a:rect b="b" l="l" r="r" t="t"/>
              <a:pathLst>
                <a:path extrusionOk="0" h="8266" w="6089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1374800" y="3745425"/>
              <a:ext cx="1771725" cy="275175"/>
            </a:xfrm>
            <a:custGeom>
              <a:rect b="b" l="l" r="r" t="t"/>
              <a:pathLst>
                <a:path extrusionOk="0" h="11007" w="70869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3146500" y="3745425"/>
              <a:ext cx="5250" cy="550"/>
            </a:xfrm>
            <a:custGeom>
              <a:rect b="b" l="l" r="r" t="t"/>
              <a:pathLst>
                <a:path extrusionOk="0" h="22" w="21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3146500" y="4441650"/>
              <a:ext cx="5250" cy="25"/>
            </a:xfrm>
            <a:custGeom>
              <a:rect b="b" l="l" r="r" t="t"/>
              <a:pathLst>
                <a:path extrusionOk="0" h="1" w="21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3187825" y="3049200"/>
              <a:ext cx="1326575" cy="70625"/>
            </a:xfrm>
            <a:custGeom>
              <a:rect b="b" l="l" r="r" t="t"/>
              <a:pathLst>
                <a:path extrusionOk="0" h="2825" w="53063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3215550" y="3119825"/>
              <a:ext cx="1215175" cy="160075"/>
            </a:xfrm>
            <a:custGeom>
              <a:rect b="b" l="l" r="r" t="t"/>
              <a:pathLst>
                <a:path extrusionOk="0" h="6403" w="48607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2015050" y="4261200"/>
              <a:ext cx="1859625" cy="347875"/>
            </a:xfrm>
            <a:custGeom>
              <a:rect b="b" l="l" r="r" t="t"/>
              <a:pathLst>
                <a:path extrusionOk="0" h="13915" w="74385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2205975" y="4261200"/>
              <a:ext cx="1859625" cy="347875"/>
            </a:xfrm>
            <a:custGeom>
              <a:rect b="b" l="l" r="r" t="t"/>
              <a:pathLst>
                <a:path extrusionOk="0" h="13915" w="74385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3119300" y="4282875"/>
              <a:ext cx="42925" cy="78025"/>
            </a:xfrm>
            <a:custGeom>
              <a:rect b="b" l="l" r="r" t="t"/>
              <a:pathLst>
                <a:path extrusionOk="0" h="3121" w="1717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2918425" y="4282875"/>
              <a:ext cx="42925" cy="78025"/>
            </a:xfrm>
            <a:custGeom>
              <a:rect b="b" l="l" r="r" t="t"/>
              <a:pathLst>
                <a:path extrusionOk="0" h="3121" w="1717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2902750" y="4179075"/>
              <a:ext cx="275150" cy="182575"/>
            </a:xfrm>
            <a:custGeom>
              <a:rect b="b" l="l" r="r" t="t"/>
              <a:pathLst>
                <a:path extrusionOk="0" h="7303" w="11006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2207550" y="3913875"/>
              <a:ext cx="723475" cy="723975"/>
            </a:xfrm>
            <a:custGeom>
              <a:rect b="b" l="l" r="r" t="t"/>
              <a:pathLst>
                <a:path extrusionOk="0" h="28959" w="28939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2207550" y="3914350"/>
              <a:ext cx="458250" cy="457775"/>
            </a:xfrm>
            <a:custGeom>
              <a:rect b="b" l="l" r="r" t="t"/>
              <a:pathLst>
                <a:path extrusionOk="0" h="18311" w="1833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2239475" y="3946300"/>
              <a:ext cx="526250" cy="526250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2192375" y="3899225"/>
              <a:ext cx="753800" cy="753275"/>
            </a:xfrm>
            <a:custGeom>
              <a:rect b="b" l="l" r="r" t="t"/>
              <a:pathLst>
                <a:path extrusionOk="0" h="30131" w="30152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3149650" y="3913875"/>
              <a:ext cx="723450" cy="723975"/>
            </a:xfrm>
            <a:custGeom>
              <a:rect b="b" l="l" r="r" t="t"/>
              <a:pathLst>
                <a:path extrusionOk="0" h="28959" w="28938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3149125" y="3914350"/>
              <a:ext cx="458775" cy="457775"/>
            </a:xfrm>
            <a:custGeom>
              <a:rect b="b" l="l" r="r" t="t"/>
              <a:pathLst>
                <a:path extrusionOk="0" h="18311" w="18351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3181550" y="3946300"/>
              <a:ext cx="526250" cy="526250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3134475" y="3899225"/>
              <a:ext cx="753800" cy="753275"/>
            </a:xfrm>
            <a:custGeom>
              <a:rect b="b" l="l" r="r" t="t"/>
              <a:pathLst>
                <a:path extrusionOk="0" h="30131" w="30152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2167800" y="4241325"/>
              <a:ext cx="53900" cy="69600"/>
            </a:xfrm>
            <a:custGeom>
              <a:rect b="b" l="l" r="r" t="t"/>
              <a:pathLst>
                <a:path extrusionOk="0" h="2784" w="2156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3858950" y="4241325"/>
              <a:ext cx="53900" cy="69600"/>
            </a:xfrm>
            <a:custGeom>
              <a:rect b="b" l="l" r="r" t="t"/>
              <a:pathLst>
                <a:path extrusionOk="0" h="2784" w="2156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1"/>
          <p:cNvSpPr txBox="1"/>
          <p:nvPr>
            <p:ph idx="2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Reglas de negocio</a:t>
            </a:r>
            <a:endParaRPr/>
          </a:p>
        </p:txBody>
      </p:sp>
      <p:sp>
        <p:nvSpPr>
          <p:cNvPr id="455" name="Google Shape;455;p31"/>
          <p:cNvSpPr txBox="1"/>
          <p:nvPr>
            <p:ph idx="1" type="subTitle"/>
          </p:nvPr>
        </p:nvSpPr>
        <p:spPr>
          <a:xfrm>
            <a:off x="714125" y="1355750"/>
            <a:ext cx="5128200" cy="32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 persona se convierte en </a:t>
            </a:r>
            <a:r>
              <a:rPr b="1" lang="en"/>
              <a:t>cliente </a:t>
            </a:r>
            <a:r>
              <a:rPr lang="en"/>
              <a:t>en el momento en el que es registrado en la base de datos para poder realizar un o muchos préstamo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Acerca del </a:t>
            </a:r>
            <a:r>
              <a:rPr b="1" lang="en"/>
              <a:t>cliente</a:t>
            </a:r>
            <a:r>
              <a:rPr lang="en"/>
              <a:t>, se requiere conocer su código, documento de identidad (DNI, pasaporte o carnet de extranjería), apellido paterno, apellido materno, nombre, fecha de nacimiento, teléfono, correo y  fecha de registro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 </a:t>
            </a:r>
            <a:r>
              <a:rPr b="1" lang="en"/>
              <a:t>direcciones </a:t>
            </a:r>
            <a:r>
              <a:rPr lang="en"/>
              <a:t>de los clientes se identifican con un código único, sobre estas se necesita saber el nombre de la calle, el número de casa y el distrito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31"/>
          <p:cNvGrpSpPr/>
          <p:nvPr/>
        </p:nvGrpSpPr>
        <p:grpSpPr>
          <a:xfrm>
            <a:off x="6192331" y="1763708"/>
            <a:ext cx="2543770" cy="1895627"/>
            <a:chOff x="9320475" y="1310750"/>
            <a:chExt cx="3915300" cy="3040300"/>
          </a:xfrm>
        </p:grpSpPr>
        <p:sp>
          <p:nvSpPr>
            <p:cNvPr id="457" name="Google Shape;457;p31"/>
            <p:cNvSpPr/>
            <p:nvPr/>
          </p:nvSpPr>
          <p:spPr>
            <a:xfrm>
              <a:off x="12920525" y="3408900"/>
              <a:ext cx="154325" cy="201850"/>
            </a:xfrm>
            <a:custGeom>
              <a:rect b="b" l="l" r="r" t="t"/>
              <a:pathLst>
                <a:path extrusionOk="0" h="8074" w="6173">
                  <a:moveTo>
                    <a:pt x="5939" y="1"/>
                  </a:moveTo>
                  <a:cubicBezTo>
                    <a:pt x="5772" y="34"/>
                    <a:pt x="1702" y="234"/>
                    <a:pt x="34" y="3270"/>
                  </a:cubicBezTo>
                  <a:cubicBezTo>
                    <a:pt x="1" y="3337"/>
                    <a:pt x="1" y="3403"/>
                    <a:pt x="1" y="3470"/>
                  </a:cubicBezTo>
                  <a:cubicBezTo>
                    <a:pt x="2002" y="7873"/>
                    <a:pt x="5538" y="8073"/>
                    <a:pt x="5705" y="8073"/>
                  </a:cubicBezTo>
                  <a:cubicBezTo>
                    <a:pt x="5805" y="8073"/>
                    <a:pt x="5905" y="8007"/>
                    <a:pt x="5905" y="7873"/>
                  </a:cubicBezTo>
                  <a:cubicBezTo>
                    <a:pt x="5905" y="7773"/>
                    <a:pt x="5838" y="7673"/>
                    <a:pt x="5705" y="7673"/>
                  </a:cubicBezTo>
                  <a:cubicBezTo>
                    <a:pt x="5672" y="7673"/>
                    <a:pt x="2336" y="7473"/>
                    <a:pt x="435" y="3370"/>
                  </a:cubicBezTo>
                  <a:cubicBezTo>
                    <a:pt x="2036" y="635"/>
                    <a:pt x="5939" y="435"/>
                    <a:pt x="5972" y="435"/>
                  </a:cubicBezTo>
                  <a:cubicBezTo>
                    <a:pt x="6072" y="435"/>
                    <a:pt x="6172" y="334"/>
                    <a:pt x="6172" y="201"/>
                  </a:cubicBezTo>
                  <a:cubicBezTo>
                    <a:pt x="6172" y="101"/>
                    <a:pt x="6072" y="1"/>
                    <a:pt x="5939" y="1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9372175" y="1486700"/>
              <a:ext cx="2951300" cy="2389225"/>
            </a:xfrm>
            <a:custGeom>
              <a:rect b="b" l="l" r="r" t="t"/>
              <a:pathLst>
                <a:path extrusionOk="0" h="95569" w="118052">
                  <a:moveTo>
                    <a:pt x="16179" y="1"/>
                  </a:moveTo>
                  <a:lnTo>
                    <a:pt x="0" y="71985"/>
                  </a:lnTo>
                  <a:lnTo>
                    <a:pt x="108211" y="95569"/>
                  </a:lnTo>
                  <a:lnTo>
                    <a:pt x="118051" y="22483"/>
                  </a:lnTo>
                  <a:lnTo>
                    <a:pt x="161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9346325" y="1336600"/>
              <a:ext cx="1742925" cy="2149050"/>
            </a:xfrm>
            <a:custGeom>
              <a:rect b="b" l="l" r="r" t="t"/>
              <a:pathLst>
                <a:path extrusionOk="0" h="85962" w="69717">
                  <a:moveTo>
                    <a:pt x="16479" y="0"/>
                  </a:moveTo>
                  <a:lnTo>
                    <a:pt x="0" y="74120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10677275" y="1631800"/>
              <a:ext cx="1742925" cy="2149075"/>
            </a:xfrm>
            <a:custGeom>
              <a:rect b="b" l="l" r="r" t="t"/>
              <a:pathLst>
                <a:path extrusionOk="0" h="85963" w="69717">
                  <a:moveTo>
                    <a:pt x="16445" y="1"/>
                  </a:moveTo>
                  <a:lnTo>
                    <a:pt x="0" y="74154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9691575" y="1310750"/>
              <a:ext cx="281050" cy="230175"/>
            </a:xfrm>
            <a:custGeom>
              <a:rect b="b" l="l" r="r" t="t"/>
              <a:pathLst>
                <a:path extrusionOk="0" h="9207" w="11242">
                  <a:moveTo>
                    <a:pt x="2035" y="0"/>
                  </a:moveTo>
                  <a:lnTo>
                    <a:pt x="0" y="9207"/>
                  </a:lnTo>
                  <a:lnTo>
                    <a:pt x="11241" y="2035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12215025" y="1859475"/>
              <a:ext cx="231025" cy="281875"/>
            </a:xfrm>
            <a:custGeom>
              <a:rect b="b" l="l" r="r" t="t"/>
              <a:pathLst>
                <a:path extrusionOk="0" h="11275" w="9241">
                  <a:moveTo>
                    <a:pt x="1" y="0"/>
                  </a:moveTo>
                  <a:lnTo>
                    <a:pt x="7173" y="11275"/>
                  </a:lnTo>
                  <a:lnTo>
                    <a:pt x="9241" y="20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9320475" y="2979425"/>
              <a:ext cx="230175" cy="281900"/>
            </a:xfrm>
            <a:custGeom>
              <a:rect b="b" l="l" r="r" t="t"/>
              <a:pathLst>
                <a:path extrusionOk="0" h="11276" w="9207">
                  <a:moveTo>
                    <a:pt x="2035" y="1"/>
                  </a:moveTo>
                  <a:lnTo>
                    <a:pt x="0" y="9208"/>
                  </a:lnTo>
                  <a:lnTo>
                    <a:pt x="9207" y="1127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11793900" y="3579875"/>
              <a:ext cx="281050" cy="230175"/>
            </a:xfrm>
            <a:custGeom>
              <a:rect b="b" l="l" r="r" t="t"/>
              <a:pathLst>
                <a:path extrusionOk="0" h="9207" w="11242">
                  <a:moveTo>
                    <a:pt x="11242" y="0"/>
                  </a:moveTo>
                  <a:lnTo>
                    <a:pt x="0" y="7172"/>
                  </a:lnTo>
                  <a:lnTo>
                    <a:pt x="9207" y="9207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10538825" y="1600950"/>
              <a:ext cx="683025" cy="1913900"/>
            </a:xfrm>
            <a:custGeom>
              <a:rect b="b" l="l" r="r" t="t"/>
              <a:pathLst>
                <a:path extrusionOk="0" h="76556" w="27321">
                  <a:moveTo>
                    <a:pt x="16446" y="0"/>
                  </a:moveTo>
                  <a:lnTo>
                    <a:pt x="1" y="74154"/>
                  </a:lnTo>
                  <a:lnTo>
                    <a:pt x="10875" y="76555"/>
                  </a:lnTo>
                  <a:lnTo>
                    <a:pt x="27320" y="2436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10666425" y="1620125"/>
              <a:ext cx="1657050" cy="2062350"/>
            </a:xfrm>
            <a:custGeom>
              <a:rect b="b" l="l" r="r" t="t"/>
              <a:pathLst>
                <a:path extrusionOk="0" h="82494" w="66282">
                  <a:moveTo>
                    <a:pt x="24896" y="0"/>
                  </a:moveTo>
                  <a:cubicBezTo>
                    <a:pt x="21245" y="0"/>
                    <a:pt x="18241" y="805"/>
                    <a:pt x="16412" y="2803"/>
                  </a:cubicBezTo>
                  <a:lnTo>
                    <a:pt x="1135" y="71519"/>
                  </a:lnTo>
                  <a:cubicBezTo>
                    <a:pt x="1" y="76622"/>
                    <a:pt x="51037" y="82493"/>
                    <a:pt x="51037" y="82493"/>
                  </a:cubicBezTo>
                  <a:lnTo>
                    <a:pt x="66281" y="13811"/>
                  </a:lnTo>
                  <a:cubicBezTo>
                    <a:pt x="66281" y="13811"/>
                    <a:pt x="40025" y="0"/>
                    <a:pt x="24896" y="0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9453900" y="1424900"/>
              <a:ext cx="1622850" cy="2004250"/>
            </a:xfrm>
            <a:custGeom>
              <a:rect b="b" l="l" r="r" t="t"/>
              <a:pathLst>
                <a:path extrusionOk="0" h="80170" w="64914">
                  <a:moveTo>
                    <a:pt x="18851" y="1"/>
                  </a:moveTo>
                  <a:cubicBezTo>
                    <a:pt x="16595" y="1"/>
                    <a:pt x="15245" y="37"/>
                    <a:pt x="15245" y="37"/>
                  </a:cubicBezTo>
                  <a:lnTo>
                    <a:pt x="0" y="68687"/>
                  </a:lnTo>
                  <a:cubicBezTo>
                    <a:pt x="0" y="68687"/>
                    <a:pt x="34679" y="80170"/>
                    <a:pt x="46231" y="80170"/>
                  </a:cubicBezTo>
                  <a:cubicBezTo>
                    <a:pt x="47886" y="80170"/>
                    <a:pt x="49067" y="79934"/>
                    <a:pt x="49602" y="79394"/>
                  </a:cubicBezTo>
                  <a:lnTo>
                    <a:pt x="64913" y="10612"/>
                  </a:lnTo>
                  <a:cubicBezTo>
                    <a:pt x="61189" y="845"/>
                    <a:pt x="29647" y="1"/>
                    <a:pt x="18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9868350" y="1605800"/>
              <a:ext cx="390300" cy="363775"/>
            </a:xfrm>
            <a:custGeom>
              <a:rect b="b" l="l" r="r" t="t"/>
              <a:pathLst>
                <a:path extrusionOk="0" h="14551" w="15612">
                  <a:moveTo>
                    <a:pt x="3337" y="407"/>
                  </a:moveTo>
                  <a:lnTo>
                    <a:pt x="15145" y="807"/>
                  </a:lnTo>
                  <a:lnTo>
                    <a:pt x="12210" y="14117"/>
                  </a:lnTo>
                  <a:lnTo>
                    <a:pt x="468" y="13316"/>
                  </a:lnTo>
                  <a:lnTo>
                    <a:pt x="3337" y="407"/>
                  </a:lnTo>
                  <a:close/>
                  <a:moveTo>
                    <a:pt x="3120" y="0"/>
                  </a:moveTo>
                  <a:cubicBezTo>
                    <a:pt x="3019" y="0"/>
                    <a:pt x="2965" y="87"/>
                    <a:pt x="2936" y="173"/>
                  </a:cubicBezTo>
                  <a:lnTo>
                    <a:pt x="1" y="13450"/>
                  </a:lnTo>
                  <a:cubicBezTo>
                    <a:pt x="1" y="13516"/>
                    <a:pt x="1" y="13583"/>
                    <a:pt x="34" y="13616"/>
                  </a:cubicBezTo>
                  <a:cubicBezTo>
                    <a:pt x="68" y="13683"/>
                    <a:pt x="134" y="13683"/>
                    <a:pt x="201" y="13716"/>
                  </a:cubicBezTo>
                  <a:lnTo>
                    <a:pt x="12343" y="14550"/>
                  </a:lnTo>
                  <a:cubicBezTo>
                    <a:pt x="12443" y="14550"/>
                    <a:pt x="12543" y="14484"/>
                    <a:pt x="12543" y="14384"/>
                  </a:cubicBezTo>
                  <a:lnTo>
                    <a:pt x="15612" y="640"/>
                  </a:lnTo>
                  <a:cubicBezTo>
                    <a:pt x="15612" y="607"/>
                    <a:pt x="15612" y="540"/>
                    <a:pt x="15579" y="474"/>
                  </a:cubicBezTo>
                  <a:cubicBezTo>
                    <a:pt x="15512" y="440"/>
                    <a:pt x="15479" y="407"/>
                    <a:pt x="15412" y="407"/>
                  </a:cubicBezTo>
                  <a:lnTo>
                    <a:pt x="3170" y="7"/>
                  </a:lnTo>
                  <a:cubicBezTo>
                    <a:pt x="3152" y="2"/>
                    <a:pt x="3135" y="0"/>
                    <a:pt x="3120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9849175" y="2025425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cubicBezTo>
                    <a:pt x="1" y="334"/>
                    <a:pt x="67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8" y="7339"/>
                    <a:pt x="38862" y="7272"/>
                  </a:cubicBezTo>
                  <a:cubicBezTo>
                    <a:pt x="38928" y="7172"/>
                    <a:pt x="38862" y="7039"/>
                    <a:pt x="38762" y="7005"/>
                  </a:cubicBezTo>
                  <a:cubicBezTo>
                    <a:pt x="26486" y="768"/>
                    <a:pt x="468" y="0"/>
                    <a:pt x="201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9829175" y="2112975"/>
              <a:ext cx="973200" cy="184325"/>
            </a:xfrm>
            <a:custGeom>
              <a:rect b="b" l="l" r="r" t="t"/>
              <a:pathLst>
                <a:path extrusionOk="0" h="7373" w="38928">
                  <a:moveTo>
                    <a:pt x="234" y="1"/>
                  </a:moveTo>
                  <a:cubicBezTo>
                    <a:pt x="100" y="1"/>
                    <a:pt x="33" y="101"/>
                    <a:pt x="0" y="201"/>
                  </a:cubicBezTo>
                  <a:cubicBezTo>
                    <a:pt x="0" y="334"/>
                    <a:pt x="100" y="401"/>
                    <a:pt x="234" y="434"/>
                  </a:cubicBezTo>
                  <a:cubicBezTo>
                    <a:pt x="467" y="434"/>
                    <a:pt x="26419" y="1168"/>
                    <a:pt x="38594" y="7373"/>
                  </a:cubicBezTo>
                  <a:lnTo>
                    <a:pt x="38694" y="7373"/>
                  </a:lnTo>
                  <a:cubicBezTo>
                    <a:pt x="38761" y="7373"/>
                    <a:pt x="38861" y="7339"/>
                    <a:pt x="38894" y="7273"/>
                  </a:cubicBezTo>
                  <a:cubicBezTo>
                    <a:pt x="38928" y="7173"/>
                    <a:pt x="38894" y="7039"/>
                    <a:pt x="38794" y="7006"/>
                  </a:cubicBezTo>
                  <a:cubicBezTo>
                    <a:pt x="26519" y="768"/>
                    <a:pt x="500" y="1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9809975" y="2200550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34" y="0"/>
                  </a:moveTo>
                  <a:cubicBezTo>
                    <a:pt x="101" y="0"/>
                    <a:pt x="1" y="100"/>
                    <a:pt x="1" y="200"/>
                  </a:cubicBezTo>
                  <a:cubicBezTo>
                    <a:pt x="1" y="334"/>
                    <a:pt x="101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9" y="7339"/>
                    <a:pt x="38862" y="7272"/>
                  </a:cubicBezTo>
                  <a:cubicBezTo>
                    <a:pt x="38929" y="7172"/>
                    <a:pt x="38895" y="7039"/>
                    <a:pt x="38795" y="7005"/>
                  </a:cubicBezTo>
                  <a:cubicBezTo>
                    <a:pt x="26520" y="768"/>
                    <a:pt x="468" y="0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9790800" y="2288100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67" y="401"/>
                    <a:pt x="201" y="434"/>
                  </a:cubicBezTo>
                  <a:cubicBezTo>
                    <a:pt x="468" y="434"/>
                    <a:pt x="26486" y="1969"/>
                    <a:pt x="38595" y="7373"/>
                  </a:cubicBezTo>
                  <a:lnTo>
                    <a:pt x="38695" y="7373"/>
                  </a:lnTo>
                  <a:cubicBezTo>
                    <a:pt x="38762" y="7373"/>
                    <a:pt x="38828" y="7339"/>
                    <a:pt x="38862" y="7273"/>
                  </a:cubicBezTo>
                  <a:cubicBezTo>
                    <a:pt x="38928" y="7173"/>
                    <a:pt x="38862" y="7039"/>
                    <a:pt x="38762" y="7006"/>
                  </a:cubicBezTo>
                  <a:cubicBezTo>
                    <a:pt x="26586" y="1535"/>
                    <a:pt x="468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9770800" y="2375675"/>
              <a:ext cx="973200" cy="184325"/>
            </a:xfrm>
            <a:custGeom>
              <a:rect b="b" l="l" r="r" t="t"/>
              <a:pathLst>
                <a:path extrusionOk="0" h="7373" w="38928">
                  <a:moveTo>
                    <a:pt x="234" y="0"/>
                  </a:moveTo>
                  <a:cubicBezTo>
                    <a:pt x="133" y="0"/>
                    <a:pt x="33" y="67"/>
                    <a:pt x="33" y="200"/>
                  </a:cubicBezTo>
                  <a:cubicBezTo>
                    <a:pt x="0" y="301"/>
                    <a:pt x="100" y="401"/>
                    <a:pt x="200" y="434"/>
                  </a:cubicBezTo>
                  <a:cubicBezTo>
                    <a:pt x="467" y="434"/>
                    <a:pt x="26719" y="2135"/>
                    <a:pt x="38628" y="7372"/>
                  </a:cubicBezTo>
                  <a:lnTo>
                    <a:pt x="38694" y="7372"/>
                  </a:lnTo>
                  <a:cubicBezTo>
                    <a:pt x="38794" y="7372"/>
                    <a:pt x="38861" y="7339"/>
                    <a:pt x="38894" y="7272"/>
                  </a:cubicBezTo>
                  <a:cubicBezTo>
                    <a:pt x="38928" y="7172"/>
                    <a:pt x="38894" y="7039"/>
                    <a:pt x="38794" y="6972"/>
                  </a:cubicBezTo>
                  <a:cubicBezTo>
                    <a:pt x="26819" y="1702"/>
                    <a:pt x="500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9751600" y="2463225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34" y="1"/>
                  </a:moveTo>
                  <a:cubicBezTo>
                    <a:pt x="134" y="1"/>
                    <a:pt x="34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cubicBezTo>
                    <a:pt x="468" y="434"/>
                    <a:pt x="26119" y="2536"/>
                    <a:pt x="38628" y="7373"/>
                  </a:cubicBezTo>
                  <a:lnTo>
                    <a:pt x="38695" y="7373"/>
                  </a:lnTo>
                  <a:cubicBezTo>
                    <a:pt x="38762" y="7373"/>
                    <a:pt x="38862" y="7339"/>
                    <a:pt x="38895" y="7239"/>
                  </a:cubicBezTo>
                  <a:cubicBezTo>
                    <a:pt x="38929" y="7139"/>
                    <a:pt x="38895" y="7039"/>
                    <a:pt x="38762" y="6972"/>
                  </a:cubicBezTo>
                  <a:cubicBezTo>
                    <a:pt x="26186" y="2102"/>
                    <a:pt x="501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9732425" y="2550800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34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1"/>
                    <a:pt x="67" y="401"/>
                    <a:pt x="167" y="401"/>
                  </a:cubicBezTo>
                  <a:cubicBezTo>
                    <a:pt x="434" y="434"/>
                    <a:pt x="26286" y="3469"/>
                    <a:pt x="38628" y="7372"/>
                  </a:cubicBezTo>
                  <a:lnTo>
                    <a:pt x="38695" y="7372"/>
                  </a:lnTo>
                  <a:cubicBezTo>
                    <a:pt x="38762" y="7372"/>
                    <a:pt x="38862" y="7339"/>
                    <a:pt x="38895" y="7239"/>
                  </a:cubicBezTo>
                  <a:cubicBezTo>
                    <a:pt x="38928" y="7139"/>
                    <a:pt x="38862" y="7005"/>
                    <a:pt x="38762" y="6972"/>
                  </a:cubicBezTo>
                  <a:cubicBezTo>
                    <a:pt x="26353" y="3069"/>
                    <a:pt x="501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9712425" y="2638200"/>
              <a:ext cx="973200" cy="184475"/>
            </a:xfrm>
            <a:custGeom>
              <a:rect b="b" l="l" r="r" t="t"/>
              <a:pathLst>
                <a:path extrusionOk="0" h="7379" w="38928">
                  <a:moveTo>
                    <a:pt x="215" y="0"/>
                  </a:moveTo>
                  <a:cubicBezTo>
                    <a:pt x="108" y="0"/>
                    <a:pt x="33" y="87"/>
                    <a:pt x="33" y="174"/>
                  </a:cubicBezTo>
                  <a:cubicBezTo>
                    <a:pt x="0" y="307"/>
                    <a:pt x="100" y="407"/>
                    <a:pt x="200" y="407"/>
                  </a:cubicBezTo>
                  <a:cubicBezTo>
                    <a:pt x="467" y="440"/>
                    <a:pt x="25818" y="3876"/>
                    <a:pt x="38661" y="7379"/>
                  </a:cubicBezTo>
                  <a:lnTo>
                    <a:pt x="38694" y="7379"/>
                  </a:lnTo>
                  <a:cubicBezTo>
                    <a:pt x="38794" y="7379"/>
                    <a:pt x="38894" y="7312"/>
                    <a:pt x="38894" y="7245"/>
                  </a:cubicBezTo>
                  <a:cubicBezTo>
                    <a:pt x="38928" y="7112"/>
                    <a:pt x="38861" y="7012"/>
                    <a:pt x="38761" y="6979"/>
                  </a:cubicBezTo>
                  <a:cubicBezTo>
                    <a:pt x="25919" y="3476"/>
                    <a:pt x="500" y="40"/>
                    <a:pt x="267" y="7"/>
                  </a:cubicBezTo>
                  <a:cubicBezTo>
                    <a:pt x="249" y="2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9693225" y="2725975"/>
              <a:ext cx="973225" cy="184275"/>
            </a:xfrm>
            <a:custGeom>
              <a:rect b="b" l="l" r="r" t="t"/>
              <a:pathLst>
                <a:path extrusionOk="0" h="7371" w="38929">
                  <a:moveTo>
                    <a:pt x="317" y="1"/>
                  </a:moveTo>
                  <a:cubicBezTo>
                    <a:pt x="178" y="1"/>
                    <a:pt x="93" y="11"/>
                    <a:pt x="68" y="32"/>
                  </a:cubicBezTo>
                  <a:cubicBezTo>
                    <a:pt x="34" y="98"/>
                    <a:pt x="1" y="165"/>
                    <a:pt x="1" y="232"/>
                  </a:cubicBezTo>
                  <a:cubicBezTo>
                    <a:pt x="30" y="319"/>
                    <a:pt x="109" y="405"/>
                    <a:pt x="216" y="405"/>
                  </a:cubicBezTo>
                  <a:cubicBezTo>
                    <a:pt x="233" y="405"/>
                    <a:pt x="250" y="403"/>
                    <a:pt x="268" y="399"/>
                  </a:cubicBezTo>
                  <a:lnTo>
                    <a:pt x="301" y="399"/>
                  </a:lnTo>
                  <a:cubicBezTo>
                    <a:pt x="313" y="398"/>
                    <a:pt x="326" y="398"/>
                    <a:pt x="341" y="398"/>
                  </a:cubicBezTo>
                  <a:cubicBezTo>
                    <a:pt x="2035" y="398"/>
                    <a:pt x="26098" y="4064"/>
                    <a:pt x="38628" y="7370"/>
                  </a:cubicBezTo>
                  <a:lnTo>
                    <a:pt x="38695" y="7370"/>
                  </a:lnTo>
                  <a:cubicBezTo>
                    <a:pt x="38795" y="7370"/>
                    <a:pt x="38862" y="7304"/>
                    <a:pt x="38895" y="7237"/>
                  </a:cubicBezTo>
                  <a:cubicBezTo>
                    <a:pt x="38929" y="7103"/>
                    <a:pt x="38862" y="7003"/>
                    <a:pt x="38762" y="6970"/>
                  </a:cubicBezTo>
                  <a:cubicBezTo>
                    <a:pt x="27455" y="3984"/>
                    <a:pt x="3083" y="1"/>
                    <a:pt x="317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9673225" y="2813325"/>
              <a:ext cx="969050" cy="205325"/>
            </a:xfrm>
            <a:custGeom>
              <a:rect b="b" l="l" r="r" t="t"/>
              <a:pathLst>
                <a:path extrusionOk="0" h="8213" w="38762">
                  <a:moveTo>
                    <a:pt x="227" y="0"/>
                  </a:moveTo>
                  <a:cubicBezTo>
                    <a:pt x="141" y="0"/>
                    <a:pt x="62" y="87"/>
                    <a:pt x="34" y="174"/>
                  </a:cubicBezTo>
                  <a:cubicBezTo>
                    <a:pt x="0" y="274"/>
                    <a:pt x="100" y="407"/>
                    <a:pt x="200" y="407"/>
                  </a:cubicBezTo>
                  <a:cubicBezTo>
                    <a:pt x="434" y="474"/>
                    <a:pt x="24584" y="4777"/>
                    <a:pt x="38494" y="8213"/>
                  </a:cubicBezTo>
                  <a:lnTo>
                    <a:pt x="38528" y="8213"/>
                  </a:lnTo>
                  <a:cubicBezTo>
                    <a:pt x="38628" y="8213"/>
                    <a:pt x="38728" y="8146"/>
                    <a:pt x="38728" y="8046"/>
                  </a:cubicBezTo>
                  <a:cubicBezTo>
                    <a:pt x="38761" y="7946"/>
                    <a:pt x="38695" y="7812"/>
                    <a:pt x="38594" y="7779"/>
                  </a:cubicBezTo>
                  <a:cubicBezTo>
                    <a:pt x="24685" y="4377"/>
                    <a:pt x="534" y="40"/>
                    <a:pt x="267" y="7"/>
                  </a:cubicBezTo>
                  <a:cubicBezTo>
                    <a:pt x="254" y="2"/>
                    <a:pt x="240" y="0"/>
                    <a:pt x="22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9654050" y="2900825"/>
              <a:ext cx="964025" cy="225400"/>
            </a:xfrm>
            <a:custGeom>
              <a:rect b="b" l="l" r="r" t="t"/>
              <a:pathLst>
                <a:path extrusionOk="0" h="9016" w="38561">
                  <a:moveTo>
                    <a:pt x="216" y="1"/>
                  </a:moveTo>
                  <a:cubicBezTo>
                    <a:pt x="134" y="1"/>
                    <a:pt x="61" y="66"/>
                    <a:pt x="33" y="176"/>
                  </a:cubicBezTo>
                  <a:cubicBezTo>
                    <a:pt x="0" y="276"/>
                    <a:pt x="67" y="376"/>
                    <a:pt x="200" y="410"/>
                  </a:cubicBezTo>
                  <a:cubicBezTo>
                    <a:pt x="434" y="476"/>
                    <a:pt x="23950" y="5814"/>
                    <a:pt x="38294" y="9016"/>
                  </a:cubicBezTo>
                  <a:lnTo>
                    <a:pt x="38361" y="9016"/>
                  </a:lnTo>
                  <a:cubicBezTo>
                    <a:pt x="38427" y="9016"/>
                    <a:pt x="38528" y="8949"/>
                    <a:pt x="38561" y="8849"/>
                  </a:cubicBezTo>
                  <a:cubicBezTo>
                    <a:pt x="38561" y="8749"/>
                    <a:pt x="38494" y="8616"/>
                    <a:pt x="38394" y="8616"/>
                  </a:cubicBezTo>
                  <a:cubicBezTo>
                    <a:pt x="24051" y="5413"/>
                    <a:pt x="500" y="76"/>
                    <a:pt x="267" y="9"/>
                  </a:cubicBezTo>
                  <a:cubicBezTo>
                    <a:pt x="250" y="4"/>
                    <a:pt x="233" y="1"/>
                    <a:pt x="21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9634850" y="2988400"/>
              <a:ext cx="961550" cy="235400"/>
            </a:xfrm>
            <a:custGeom>
              <a:rect b="b" l="l" r="r" t="t"/>
              <a:pathLst>
                <a:path extrusionOk="0" h="9416" w="38462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76"/>
                    <a:pt x="68" y="376"/>
                    <a:pt x="168" y="409"/>
                  </a:cubicBezTo>
                  <a:cubicBezTo>
                    <a:pt x="401" y="476"/>
                    <a:pt x="24652" y="7414"/>
                    <a:pt x="38228" y="9416"/>
                  </a:cubicBezTo>
                  <a:lnTo>
                    <a:pt x="38261" y="9416"/>
                  </a:lnTo>
                  <a:cubicBezTo>
                    <a:pt x="38362" y="9416"/>
                    <a:pt x="38428" y="9349"/>
                    <a:pt x="38462" y="9249"/>
                  </a:cubicBezTo>
                  <a:cubicBezTo>
                    <a:pt x="38462" y="9115"/>
                    <a:pt x="38395" y="9015"/>
                    <a:pt x="38261" y="9015"/>
                  </a:cubicBezTo>
                  <a:cubicBezTo>
                    <a:pt x="24718" y="7014"/>
                    <a:pt x="535" y="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10905775" y="1762050"/>
              <a:ext cx="1244225" cy="1714425"/>
            </a:xfrm>
            <a:custGeom>
              <a:rect b="b" l="l" r="r" t="t"/>
              <a:pathLst>
                <a:path extrusionOk="0" h="68577" w="49769">
                  <a:moveTo>
                    <a:pt x="19076" y="429"/>
                  </a:moveTo>
                  <a:cubicBezTo>
                    <a:pt x="29026" y="429"/>
                    <a:pt x="47503" y="9810"/>
                    <a:pt x="49302" y="10735"/>
                  </a:cubicBezTo>
                  <a:lnTo>
                    <a:pt x="36560" y="68143"/>
                  </a:lnTo>
                  <a:cubicBezTo>
                    <a:pt x="10307" y="65775"/>
                    <a:pt x="1601" y="61772"/>
                    <a:pt x="467" y="61205"/>
                  </a:cubicBezTo>
                  <a:lnTo>
                    <a:pt x="13476" y="2663"/>
                  </a:lnTo>
                  <a:cubicBezTo>
                    <a:pt x="14464" y="1068"/>
                    <a:pt x="16480" y="429"/>
                    <a:pt x="19076" y="429"/>
                  </a:cubicBezTo>
                  <a:close/>
                  <a:moveTo>
                    <a:pt x="19087" y="0"/>
                  </a:moveTo>
                  <a:cubicBezTo>
                    <a:pt x="16093" y="0"/>
                    <a:pt x="14082" y="822"/>
                    <a:pt x="13076" y="2463"/>
                  </a:cubicBezTo>
                  <a:cubicBezTo>
                    <a:pt x="13076" y="2496"/>
                    <a:pt x="13076" y="2496"/>
                    <a:pt x="13043" y="2530"/>
                  </a:cubicBezTo>
                  <a:lnTo>
                    <a:pt x="0" y="61272"/>
                  </a:lnTo>
                  <a:cubicBezTo>
                    <a:pt x="0" y="61372"/>
                    <a:pt x="33" y="61438"/>
                    <a:pt x="100" y="61505"/>
                  </a:cubicBezTo>
                  <a:cubicBezTo>
                    <a:pt x="200" y="61538"/>
                    <a:pt x="8206" y="66008"/>
                    <a:pt x="36693" y="68577"/>
                  </a:cubicBezTo>
                  <a:lnTo>
                    <a:pt x="36726" y="68577"/>
                  </a:lnTo>
                  <a:cubicBezTo>
                    <a:pt x="36826" y="68577"/>
                    <a:pt x="36893" y="68510"/>
                    <a:pt x="36926" y="68410"/>
                  </a:cubicBezTo>
                  <a:lnTo>
                    <a:pt x="49736" y="10669"/>
                  </a:lnTo>
                  <a:cubicBezTo>
                    <a:pt x="49769" y="10569"/>
                    <a:pt x="49736" y="10502"/>
                    <a:pt x="49636" y="10435"/>
                  </a:cubicBezTo>
                  <a:cubicBezTo>
                    <a:pt x="49569" y="10402"/>
                    <a:pt x="41730" y="6299"/>
                    <a:pt x="33357" y="3297"/>
                  </a:cubicBezTo>
                  <a:cubicBezTo>
                    <a:pt x="27314" y="1097"/>
                    <a:pt x="22545" y="0"/>
                    <a:pt x="1908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11467825" y="3357200"/>
              <a:ext cx="311100" cy="47575"/>
            </a:xfrm>
            <a:custGeom>
              <a:rect b="b" l="l" r="r" t="t"/>
              <a:pathLst>
                <a:path extrusionOk="0" h="1903" w="12444">
                  <a:moveTo>
                    <a:pt x="268" y="1"/>
                  </a:moveTo>
                  <a:cubicBezTo>
                    <a:pt x="168" y="1"/>
                    <a:pt x="68" y="67"/>
                    <a:pt x="34" y="201"/>
                  </a:cubicBezTo>
                  <a:cubicBezTo>
                    <a:pt x="1" y="301"/>
                    <a:pt x="101" y="401"/>
                    <a:pt x="201" y="434"/>
                  </a:cubicBezTo>
                  <a:cubicBezTo>
                    <a:pt x="6038" y="1535"/>
                    <a:pt x="12143" y="1902"/>
                    <a:pt x="12210" y="1902"/>
                  </a:cubicBezTo>
                  <a:cubicBezTo>
                    <a:pt x="12343" y="1902"/>
                    <a:pt x="12443" y="1835"/>
                    <a:pt x="12443" y="1702"/>
                  </a:cubicBezTo>
                  <a:cubicBezTo>
                    <a:pt x="12443" y="1602"/>
                    <a:pt x="12343" y="1502"/>
                    <a:pt x="12243" y="1502"/>
                  </a:cubicBezTo>
                  <a:cubicBezTo>
                    <a:pt x="12176" y="1502"/>
                    <a:pt x="6105" y="1135"/>
                    <a:pt x="268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11191800" y="1830225"/>
              <a:ext cx="728050" cy="590500"/>
            </a:xfrm>
            <a:custGeom>
              <a:rect b="b" l="l" r="r" t="t"/>
              <a:pathLst>
                <a:path extrusionOk="0" h="23620" w="29122">
                  <a:moveTo>
                    <a:pt x="7700" y="414"/>
                  </a:moveTo>
                  <a:cubicBezTo>
                    <a:pt x="15775" y="414"/>
                    <a:pt x="27246" y="6189"/>
                    <a:pt x="28654" y="6908"/>
                  </a:cubicBezTo>
                  <a:cubicBezTo>
                    <a:pt x="28354" y="8175"/>
                    <a:pt x="26153" y="16915"/>
                    <a:pt x="24551" y="23119"/>
                  </a:cubicBezTo>
                  <a:cubicBezTo>
                    <a:pt x="12943" y="19350"/>
                    <a:pt x="2135" y="17682"/>
                    <a:pt x="468" y="17449"/>
                  </a:cubicBezTo>
                  <a:lnTo>
                    <a:pt x="4137" y="903"/>
                  </a:lnTo>
                  <a:cubicBezTo>
                    <a:pt x="5201" y="563"/>
                    <a:pt x="6407" y="414"/>
                    <a:pt x="7700" y="414"/>
                  </a:cubicBezTo>
                  <a:close/>
                  <a:moveTo>
                    <a:pt x="7696" y="1"/>
                  </a:moveTo>
                  <a:cubicBezTo>
                    <a:pt x="6252" y="1"/>
                    <a:pt x="4985" y="179"/>
                    <a:pt x="3903" y="536"/>
                  </a:cubicBezTo>
                  <a:cubicBezTo>
                    <a:pt x="3837" y="570"/>
                    <a:pt x="3770" y="636"/>
                    <a:pt x="3770" y="703"/>
                  </a:cubicBezTo>
                  <a:lnTo>
                    <a:pt x="1" y="17582"/>
                  </a:lnTo>
                  <a:cubicBezTo>
                    <a:pt x="1" y="17649"/>
                    <a:pt x="1" y="17715"/>
                    <a:pt x="34" y="17749"/>
                  </a:cubicBezTo>
                  <a:cubicBezTo>
                    <a:pt x="67" y="17782"/>
                    <a:pt x="134" y="17815"/>
                    <a:pt x="201" y="17849"/>
                  </a:cubicBezTo>
                  <a:cubicBezTo>
                    <a:pt x="301" y="17849"/>
                    <a:pt x="12009" y="19450"/>
                    <a:pt x="24618" y="23586"/>
                  </a:cubicBezTo>
                  <a:cubicBezTo>
                    <a:pt x="24652" y="23620"/>
                    <a:pt x="24685" y="23620"/>
                    <a:pt x="24685" y="23620"/>
                  </a:cubicBezTo>
                  <a:cubicBezTo>
                    <a:pt x="24718" y="23620"/>
                    <a:pt x="24785" y="23586"/>
                    <a:pt x="24785" y="23586"/>
                  </a:cubicBezTo>
                  <a:cubicBezTo>
                    <a:pt x="24852" y="23553"/>
                    <a:pt x="24885" y="23520"/>
                    <a:pt x="24885" y="23453"/>
                  </a:cubicBezTo>
                  <a:cubicBezTo>
                    <a:pt x="26620" y="16748"/>
                    <a:pt x="29121" y="6841"/>
                    <a:pt x="29121" y="6841"/>
                  </a:cubicBezTo>
                  <a:cubicBezTo>
                    <a:pt x="29121" y="6774"/>
                    <a:pt x="29088" y="6674"/>
                    <a:pt x="28988" y="6607"/>
                  </a:cubicBezTo>
                  <a:cubicBezTo>
                    <a:pt x="28955" y="6607"/>
                    <a:pt x="24752" y="4373"/>
                    <a:pt x="19581" y="2538"/>
                  </a:cubicBezTo>
                  <a:cubicBezTo>
                    <a:pt x="14827" y="847"/>
                    <a:pt x="10841" y="1"/>
                    <a:pt x="769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11042525" y="1895325"/>
              <a:ext cx="2193250" cy="2455725"/>
            </a:xfrm>
            <a:custGeom>
              <a:rect b="b" l="l" r="r" t="t"/>
              <a:pathLst>
                <a:path extrusionOk="0" h="98229" w="87730">
                  <a:moveTo>
                    <a:pt x="57975" y="1"/>
                  </a:moveTo>
                  <a:lnTo>
                    <a:pt x="1" y="22483"/>
                  </a:lnTo>
                  <a:lnTo>
                    <a:pt x="28521" y="96069"/>
                  </a:lnTo>
                  <a:cubicBezTo>
                    <a:pt x="29061" y="97407"/>
                    <a:pt x="30336" y="98229"/>
                    <a:pt x="31686" y="98229"/>
                  </a:cubicBezTo>
                  <a:cubicBezTo>
                    <a:pt x="32087" y="98229"/>
                    <a:pt x="32494" y="98157"/>
                    <a:pt x="32891" y="98004"/>
                  </a:cubicBezTo>
                  <a:lnTo>
                    <a:pt x="87730" y="76722"/>
                  </a:lnTo>
                  <a:lnTo>
                    <a:pt x="57975" y="1"/>
                  </a:ln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11070875" y="1875300"/>
              <a:ext cx="2134050" cy="2444600"/>
            </a:xfrm>
            <a:custGeom>
              <a:rect b="b" l="l" r="r" t="t"/>
              <a:pathLst>
                <a:path extrusionOk="0" h="97784" w="85362">
                  <a:moveTo>
                    <a:pt x="55574" y="1"/>
                  </a:moveTo>
                  <a:lnTo>
                    <a:pt x="1" y="21550"/>
                  </a:lnTo>
                  <a:lnTo>
                    <a:pt x="29155" y="96704"/>
                  </a:lnTo>
                  <a:cubicBezTo>
                    <a:pt x="29412" y="97372"/>
                    <a:pt x="30046" y="97783"/>
                    <a:pt x="30721" y="97783"/>
                  </a:cubicBezTo>
                  <a:cubicBezTo>
                    <a:pt x="30921" y="97783"/>
                    <a:pt x="31125" y="97747"/>
                    <a:pt x="31323" y="97671"/>
                  </a:cubicBezTo>
                  <a:lnTo>
                    <a:pt x="85362" y="76723"/>
                  </a:lnTo>
                  <a:lnTo>
                    <a:pt x="55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11007500" y="1806100"/>
              <a:ext cx="2193250" cy="2480975"/>
            </a:xfrm>
            <a:custGeom>
              <a:rect b="b" l="l" r="r" t="t"/>
              <a:pathLst>
                <a:path extrusionOk="0" h="99239" w="87730">
                  <a:moveTo>
                    <a:pt x="57975" y="0"/>
                  </a:moveTo>
                  <a:lnTo>
                    <a:pt x="1" y="22516"/>
                  </a:lnTo>
                  <a:lnTo>
                    <a:pt x="29755" y="99238"/>
                  </a:lnTo>
                  <a:lnTo>
                    <a:pt x="87730" y="76722"/>
                  </a:lnTo>
                  <a:lnTo>
                    <a:pt x="579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11007500" y="2278100"/>
              <a:ext cx="978225" cy="2008975"/>
            </a:xfrm>
            <a:custGeom>
              <a:rect b="b" l="l" r="r" t="t"/>
              <a:pathLst>
                <a:path extrusionOk="0" h="80359" w="39129">
                  <a:moveTo>
                    <a:pt x="9374" y="1"/>
                  </a:moveTo>
                  <a:lnTo>
                    <a:pt x="1" y="3636"/>
                  </a:lnTo>
                  <a:lnTo>
                    <a:pt x="29755" y="80358"/>
                  </a:lnTo>
                  <a:lnTo>
                    <a:pt x="39129" y="76722"/>
                  </a:lnTo>
                  <a:lnTo>
                    <a:pt x="93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11241850" y="2263925"/>
              <a:ext cx="779725" cy="1931400"/>
            </a:xfrm>
            <a:custGeom>
              <a:rect b="b" l="l" r="r" t="t"/>
              <a:pathLst>
                <a:path extrusionOk="0" h="77256" w="31189">
                  <a:moveTo>
                    <a:pt x="1434" y="0"/>
                  </a:moveTo>
                  <a:lnTo>
                    <a:pt x="0" y="568"/>
                  </a:lnTo>
                  <a:lnTo>
                    <a:pt x="29755" y="77256"/>
                  </a:lnTo>
                  <a:lnTo>
                    <a:pt x="31189" y="7672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rgbClr val="EDB6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11420300" y="1939525"/>
              <a:ext cx="1635350" cy="2099850"/>
            </a:xfrm>
            <a:custGeom>
              <a:rect b="b" l="l" r="r" t="t"/>
              <a:pathLst>
                <a:path extrusionOk="0" h="83994" w="65414">
                  <a:moveTo>
                    <a:pt x="36393" y="568"/>
                  </a:moveTo>
                  <a:cubicBezTo>
                    <a:pt x="36693" y="1168"/>
                    <a:pt x="37194" y="1668"/>
                    <a:pt x="37827" y="1969"/>
                  </a:cubicBezTo>
                  <a:cubicBezTo>
                    <a:pt x="38190" y="2121"/>
                    <a:pt x="38574" y="2197"/>
                    <a:pt x="38961" y="2197"/>
                  </a:cubicBezTo>
                  <a:cubicBezTo>
                    <a:pt x="39251" y="2197"/>
                    <a:pt x="39543" y="2154"/>
                    <a:pt x="39829" y="2069"/>
                  </a:cubicBezTo>
                  <a:lnTo>
                    <a:pt x="64880" y="66682"/>
                  </a:lnTo>
                  <a:cubicBezTo>
                    <a:pt x="64280" y="66982"/>
                    <a:pt x="63779" y="67482"/>
                    <a:pt x="63512" y="68116"/>
                  </a:cubicBezTo>
                  <a:cubicBezTo>
                    <a:pt x="63212" y="68750"/>
                    <a:pt x="63179" y="69450"/>
                    <a:pt x="63379" y="70117"/>
                  </a:cubicBezTo>
                  <a:lnTo>
                    <a:pt x="29021" y="83460"/>
                  </a:lnTo>
                  <a:cubicBezTo>
                    <a:pt x="28554" y="82426"/>
                    <a:pt x="27520" y="81826"/>
                    <a:pt x="26419" y="81826"/>
                  </a:cubicBezTo>
                  <a:cubicBezTo>
                    <a:pt x="26152" y="81826"/>
                    <a:pt x="25886" y="81859"/>
                    <a:pt x="25585" y="81926"/>
                  </a:cubicBezTo>
                  <a:lnTo>
                    <a:pt x="534" y="17313"/>
                  </a:lnTo>
                  <a:cubicBezTo>
                    <a:pt x="1168" y="17013"/>
                    <a:pt x="1635" y="16512"/>
                    <a:pt x="1935" y="15879"/>
                  </a:cubicBezTo>
                  <a:cubicBezTo>
                    <a:pt x="2202" y="15245"/>
                    <a:pt x="2235" y="14544"/>
                    <a:pt x="2035" y="13877"/>
                  </a:cubicBezTo>
                  <a:lnTo>
                    <a:pt x="36393" y="568"/>
                  </a:lnTo>
                  <a:close/>
                  <a:moveTo>
                    <a:pt x="36627" y="1"/>
                  </a:moveTo>
                  <a:lnTo>
                    <a:pt x="1502" y="13644"/>
                  </a:lnTo>
                  <a:lnTo>
                    <a:pt x="1568" y="13844"/>
                  </a:lnTo>
                  <a:cubicBezTo>
                    <a:pt x="1802" y="14444"/>
                    <a:pt x="1802" y="15111"/>
                    <a:pt x="1535" y="15712"/>
                  </a:cubicBezTo>
                  <a:cubicBezTo>
                    <a:pt x="1268" y="16312"/>
                    <a:pt x="801" y="16779"/>
                    <a:pt x="167" y="17013"/>
                  </a:cubicBezTo>
                  <a:lnTo>
                    <a:pt x="0" y="17079"/>
                  </a:lnTo>
                  <a:lnTo>
                    <a:pt x="25352" y="82460"/>
                  </a:lnTo>
                  <a:lnTo>
                    <a:pt x="25552" y="82393"/>
                  </a:lnTo>
                  <a:cubicBezTo>
                    <a:pt x="25847" y="82276"/>
                    <a:pt x="26149" y="82221"/>
                    <a:pt x="26445" y="82221"/>
                  </a:cubicBezTo>
                  <a:cubicBezTo>
                    <a:pt x="27422" y="82221"/>
                    <a:pt x="28337" y="82821"/>
                    <a:pt x="28721" y="83794"/>
                  </a:cubicBezTo>
                  <a:lnTo>
                    <a:pt x="28788" y="83994"/>
                  </a:lnTo>
                  <a:lnTo>
                    <a:pt x="63913" y="70351"/>
                  </a:lnTo>
                  <a:lnTo>
                    <a:pt x="63846" y="70184"/>
                  </a:lnTo>
                  <a:cubicBezTo>
                    <a:pt x="63346" y="68917"/>
                    <a:pt x="63979" y="67482"/>
                    <a:pt x="65247" y="66982"/>
                  </a:cubicBezTo>
                  <a:lnTo>
                    <a:pt x="65414" y="66915"/>
                  </a:lnTo>
                  <a:lnTo>
                    <a:pt x="40129" y="1735"/>
                  </a:lnTo>
                  <a:lnTo>
                    <a:pt x="40062" y="1535"/>
                  </a:lnTo>
                  <a:lnTo>
                    <a:pt x="39862" y="1602"/>
                  </a:lnTo>
                  <a:cubicBezTo>
                    <a:pt x="39568" y="1718"/>
                    <a:pt x="39266" y="1773"/>
                    <a:pt x="38969" y="1773"/>
                  </a:cubicBezTo>
                  <a:cubicBezTo>
                    <a:pt x="37992" y="1773"/>
                    <a:pt x="37077" y="1173"/>
                    <a:pt x="36693" y="201"/>
                  </a:cubicBezTo>
                  <a:lnTo>
                    <a:pt x="366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12426025" y="3694125"/>
              <a:ext cx="241025" cy="154300"/>
            </a:xfrm>
            <a:custGeom>
              <a:rect b="b" l="l" r="r" t="t"/>
              <a:pathLst>
                <a:path extrusionOk="0" h="6172" w="9641">
                  <a:moveTo>
                    <a:pt x="8540" y="0"/>
                  </a:moveTo>
                  <a:lnTo>
                    <a:pt x="0" y="3336"/>
                  </a:lnTo>
                  <a:lnTo>
                    <a:pt x="1101" y="6171"/>
                  </a:lnTo>
                  <a:lnTo>
                    <a:pt x="9640" y="2869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11801400" y="2764275"/>
              <a:ext cx="933200" cy="577950"/>
            </a:xfrm>
            <a:custGeom>
              <a:rect b="b" l="l" r="r" t="t"/>
              <a:pathLst>
                <a:path extrusionOk="0" h="23118" w="37328">
                  <a:moveTo>
                    <a:pt x="33391" y="1"/>
                  </a:moveTo>
                  <a:lnTo>
                    <a:pt x="1" y="12943"/>
                  </a:lnTo>
                  <a:lnTo>
                    <a:pt x="3937" y="23117"/>
                  </a:lnTo>
                  <a:lnTo>
                    <a:pt x="37327" y="10175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11744700" y="2617500"/>
              <a:ext cx="863975" cy="398650"/>
            </a:xfrm>
            <a:custGeom>
              <a:rect b="b" l="l" r="r" t="t"/>
              <a:pathLst>
                <a:path extrusionOk="0" h="15946" w="34559">
                  <a:moveTo>
                    <a:pt x="33391" y="1"/>
                  </a:moveTo>
                  <a:lnTo>
                    <a:pt x="0" y="12944"/>
                  </a:lnTo>
                  <a:lnTo>
                    <a:pt x="1135" y="15946"/>
                  </a:lnTo>
                  <a:lnTo>
                    <a:pt x="34558" y="2970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11597925" y="2239750"/>
              <a:ext cx="863975" cy="397800"/>
            </a:xfrm>
            <a:custGeom>
              <a:rect b="b" l="l" r="r" t="t"/>
              <a:pathLst>
                <a:path extrusionOk="0" h="15912" w="34559">
                  <a:moveTo>
                    <a:pt x="33391" y="0"/>
                  </a:moveTo>
                  <a:lnTo>
                    <a:pt x="1" y="12943"/>
                  </a:lnTo>
                  <a:lnTo>
                    <a:pt x="1168" y="15911"/>
                  </a:lnTo>
                  <a:lnTo>
                    <a:pt x="34559" y="2969"/>
                  </a:lnTo>
                  <a:lnTo>
                    <a:pt x="33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31"/>
          <p:cNvSpPr/>
          <p:nvPr/>
        </p:nvSpPr>
        <p:spPr>
          <a:xfrm>
            <a:off x="12466875" y="4457550"/>
            <a:ext cx="343600" cy="435775"/>
          </a:xfrm>
          <a:custGeom>
            <a:rect b="b" l="l" r="r" t="t"/>
            <a:pathLst>
              <a:path extrusionOk="0" h="17431" w="13744">
                <a:moveTo>
                  <a:pt x="13252" y="1"/>
                </a:moveTo>
                <a:cubicBezTo>
                  <a:pt x="13215" y="1"/>
                  <a:pt x="13179" y="6"/>
                  <a:pt x="13143" y="18"/>
                </a:cubicBezTo>
                <a:cubicBezTo>
                  <a:pt x="1" y="4088"/>
                  <a:pt x="167" y="16897"/>
                  <a:pt x="167" y="16997"/>
                </a:cubicBezTo>
                <a:cubicBezTo>
                  <a:pt x="167" y="17231"/>
                  <a:pt x="334" y="17431"/>
                  <a:pt x="568" y="17431"/>
                </a:cubicBezTo>
                <a:cubicBezTo>
                  <a:pt x="801" y="17431"/>
                  <a:pt x="1001" y="17231"/>
                  <a:pt x="1001" y="16997"/>
                </a:cubicBezTo>
                <a:cubicBezTo>
                  <a:pt x="968" y="16497"/>
                  <a:pt x="868" y="4688"/>
                  <a:pt x="13377" y="819"/>
                </a:cubicBezTo>
                <a:cubicBezTo>
                  <a:pt x="13610" y="752"/>
                  <a:pt x="13744" y="519"/>
                  <a:pt x="13677" y="285"/>
                </a:cubicBezTo>
                <a:cubicBezTo>
                  <a:pt x="13595" y="120"/>
                  <a:pt x="13422" y="1"/>
                  <a:pt x="13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1"/>
          <p:cNvSpPr/>
          <p:nvPr/>
        </p:nvSpPr>
        <p:spPr>
          <a:xfrm>
            <a:off x="7864843" y="553011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"/>
          <p:cNvSpPr txBox="1"/>
          <p:nvPr>
            <p:ph idx="2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Reglas de negocio</a:t>
            </a:r>
            <a:endParaRPr/>
          </a:p>
        </p:txBody>
      </p:sp>
      <p:sp>
        <p:nvSpPr>
          <p:cNvPr id="501" name="Google Shape;501;p32"/>
          <p:cNvSpPr txBox="1"/>
          <p:nvPr>
            <p:ph idx="1" type="subTitle"/>
          </p:nvPr>
        </p:nvSpPr>
        <p:spPr>
          <a:xfrm>
            <a:off x="0" y="1650625"/>
            <a:ext cx="6370500" cy="20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8001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 </a:t>
            </a:r>
            <a:r>
              <a:rPr b="1" lang="en"/>
              <a:t>préstamo</a:t>
            </a:r>
            <a:r>
              <a:rPr lang="en"/>
              <a:t>, es necesario conocer su código, la fecha de inicio y la fecha máxima de devolución estipulada como el límite. Asimismo, se debe registrar la fecha exacta en la que el cliente realiza la devolución del préstamo y el estado de este mismo (devuelto, no devuelto o retraso). Cabe resaltar que la biblioteca plantea una cantidad de</a:t>
            </a:r>
            <a:r>
              <a:rPr b="1" lang="en"/>
              <a:t> 5 días de devolución</a:t>
            </a:r>
            <a:r>
              <a:rPr lang="en"/>
              <a:t> para cualquier préstamo realizado y todos los libros se deben devolver a la misma vez.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2"/>
          <p:cNvSpPr/>
          <p:nvPr/>
        </p:nvSpPr>
        <p:spPr>
          <a:xfrm>
            <a:off x="12466875" y="4457550"/>
            <a:ext cx="343600" cy="435775"/>
          </a:xfrm>
          <a:custGeom>
            <a:rect b="b" l="l" r="r" t="t"/>
            <a:pathLst>
              <a:path extrusionOk="0" h="17431" w="13744">
                <a:moveTo>
                  <a:pt x="13252" y="1"/>
                </a:moveTo>
                <a:cubicBezTo>
                  <a:pt x="13215" y="1"/>
                  <a:pt x="13179" y="6"/>
                  <a:pt x="13143" y="18"/>
                </a:cubicBezTo>
                <a:cubicBezTo>
                  <a:pt x="1" y="4088"/>
                  <a:pt x="167" y="16897"/>
                  <a:pt x="167" y="16997"/>
                </a:cubicBezTo>
                <a:cubicBezTo>
                  <a:pt x="167" y="17231"/>
                  <a:pt x="334" y="17431"/>
                  <a:pt x="568" y="17431"/>
                </a:cubicBezTo>
                <a:cubicBezTo>
                  <a:pt x="801" y="17431"/>
                  <a:pt x="1001" y="17231"/>
                  <a:pt x="1001" y="16997"/>
                </a:cubicBezTo>
                <a:cubicBezTo>
                  <a:pt x="968" y="16497"/>
                  <a:pt x="868" y="4688"/>
                  <a:pt x="13377" y="819"/>
                </a:cubicBezTo>
                <a:cubicBezTo>
                  <a:pt x="13610" y="752"/>
                  <a:pt x="13744" y="519"/>
                  <a:pt x="13677" y="285"/>
                </a:cubicBezTo>
                <a:cubicBezTo>
                  <a:pt x="13595" y="120"/>
                  <a:pt x="13422" y="1"/>
                  <a:pt x="13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2"/>
          <p:cNvSpPr/>
          <p:nvPr/>
        </p:nvSpPr>
        <p:spPr>
          <a:xfrm>
            <a:off x="7864843" y="553011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p32"/>
          <p:cNvGrpSpPr/>
          <p:nvPr/>
        </p:nvGrpSpPr>
        <p:grpSpPr>
          <a:xfrm>
            <a:off x="6594222" y="912522"/>
            <a:ext cx="2098871" cy="1937751"/>
            <a:chOff x="9143997" y="717540"/>
            <a:chExt cx="2210734" cy="1962279"/>
          </a:xfrm>
        </p:grpSpPr>
        <p:sp>
          <p:nvSpPr>
            <p:cNvPr id="505" name="Google Shape;505;p32"/>
            <p:cNvSpPr/>
            <p:nvPr/>
          </p:nvSpPr>
          <p:spPr>
            <a:xfrm>
              <a:off x="9839647" y="1845764"/>
              <a:ext cx="192588" cy="251615"/>
            </a:xfrm>
            <a:custGeom>
              <a:rect b="b" l="l" r="r" t="t"/>
              <a:pathLst>
                <a:path extrusionOk="0" h="5972" w="4571">
                  <a:moveTo>
                    <a:pt x="2369" y="0"/>
                  </a:moveTo>
                  <a:cubicBezTo>
                    <a:pt x="2336" y="167"/>
                    <a:pt x="2369" y="367"/>
                    <a:pt x="2136" y="467"/>
                  </a:cubicBezTo>
                  <a:cubicBezTo>
                    <a:pt x="2169" y="968"/>
                    <a:pt x="2102" y="1435"/>
                    <a:pt x="1669" y="1768"/>
                  </a:cubicBezTo>
                  <a:cubicBezTo>
                    <a:pt x="1635" y="2202"/>
                    <a:pt x="1435" y="2469"/>
                    <a:pt x="968" y="2469"/>
                  </a:cubicBezTo>
                  <a:cubicBezTo>
                    <a:pt x="901" y="2535"/>
                    <a:pt x="835" y="2602"/>
                    <a:pt x="768" y="2669"/>
                  </a:cubicBezTo>
                  <a:cubicBezTo>
                    <a:pt x="601" y="2969"/>
                    <a:pt x="268" y="2936"/>
                    <a:pt x="1" y="2969"/>
                  </a:cubicBezTo>
                  <a:cubicBezTo>
                    <a:pt x="34" y="3069"/>
                    <a:pt x="34" y="3169"/>
                    <a:pt x="34" y="3236"/>
                  </a:cubicBezTo>
                  <a:cubicBezTo>
                    <a:pt x="1635" y="3369"/>
                    <a:pt x="2002" y="4637"/>
                    <a:pt x="2369" y="5971"/>
                  </a:cubicBezTo>
                  <a:cubicBezTo>
                    <a:pt x="2603" y="5438"/>
                    <a:pt x="2603" y="4971"/>
                    <a:pt x="2903" y="4637"/>
                  </a:cubicBezTo>
                  <a:cubicBezTo>
                    <a:pt x="3070" y="4137"/>
                    <a:pt x="3403" y="3803"/>
                    <a:pt x="3870" y="3570"/>
                  </a:cubicBezTo>
                  <a:cubicBezTo>
                    <a:pt x="4070" y="3303"/>
                    <a:pt x="4537" y="3369"/>
                    <a:pt x="4571" y="2969"/>
                  </a:cubicBezTo>
                  <a:cubicBezTo>
                    <a:pt x="3170" y="2469"/>
                    <a:pt x="2603" y="1335"/>
                    <a:pt x="23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9956312" y="717540"/>
              <a:ext cx="1323930" cy="1516138"/>
            </a:xfrm>
            <a:custGeom>
              <a:rect b="b" l="l" r="r" t="t"/>
              <a:pathLst>
                <a:path extrusionOk="0" h="35985" w="31423">
                  <a:moveTo>
                    <a:pt x="17275" y="1"/>
                  </a:moveTo>
                  <a:cubicBezTo>
                    <a:pt x="17127" y="1"/>
                    <a:pt x="16954" y="68"/>
                    <a:pt x="16746" y="193"/>
                  </a:cubicBezTo>
                  <a:cubicBezTo>
                    <a:pt x="11709" y="3061"/>
                    <a:pt x="6639" y="5930"/>
                    <a:pt x="1568" y="8765"/>
                  </a:cubicBezTo>
                  <a:cubicBezTo>
                    <a:pt x="834" y="9166"/>
                    <a:pt x="401" y="9766"/>
                    <a:pt x="167" y="10533"/>
                  </a:cubicBezTo>
                  <a:cubicBezTo>
                    <a:pt x="0" y="10900"/>
                    <a:pt x="0" y="11267"/>
                    <a:pt x="134" y="11634"/>
                  </a:cubicBezTo>
                  <a:cubicBezTo>
                    <a:pt x="267" y="12235"/>
                    <a:pt x="601" y="12802"/>
                    <a:pt x="901" y="13335"/>
                  </a:cubicBezTo>
                  <a:cubicBezTo>
                    <a:pt x="2335" y="15904"/>
                    <a:pt x="3770" y="18472"/>
                    <a:pt x="5238" y="21008"/>
                  </a:cubicBezTo>
                  <a:cubicBezTo>
                    <a:pt x="7906" y="25644"/>
                    <a:pt x="10475" y="30314"/>
                    <a:pt x="13143" y="34918"/>
                  </a:cubicBezTo>
                  <a:cubicBezTo>
                    <a:pt x="13377" y="35351"/>
                    <a:pt x="13510" y="35885"/>
                    <a:pt x="14077" y="35985"/>
                  </a:cubicBezTo>
                  <a:cubicBezTo>
                    <a:pt x="14211" y="35918"/>
                    <a:pt x="14311" y="35818"/>
                    <a:pt x="14311" y="35718"/>
                  </a:cubicBezTo>
                  <a:cubicBezTo>
                    <a:pt x="14477" y="34350"/>
                    <a:pt x="15478" y="33783"/>
                    <a:pt x="16546" y="33183"/>
                  </a:cubicBezTo>
                  <a:cubicBezTo>
                    <a:pt x="21149" y="30581"/>
                    <a:pt x="25752" y="28013"/>
                    <a:pt x="30322" y="25377"/>
                  </a:cubicBezTo>
                  <a:cubicBezTo>
                    <a:pt x="30722" y="25177"/>
                    <a:pt x="31189" y="24977"/>
                    <a:pt x="31356" y="24477"/>
                  </a:cubicBezTo>
                  <a:cubicBezTo>
                    <a:pt x="31423" y="23876"/>
                    <a:pt x="31056" y="23409"/>
                    <a:pt x="30789" y="22942"/>
                  </a:cubicBezTo>
                  <a:cubicBezTo>
                    <a:pt x="26786" y="15871"/>
                    <a:pt x="22783" y="8799"/>
                    <a:pt x="18814" y="1727"/>
                  </a:cubicBezTo>
                  <a:cubicBezTo>
                    <a:pt x="18547" y="1260"/>
                    <a:pt x="18247" y="793"/>
                    <a:pt x="17780" y="426"/>
                  </a:cubicBezTo>
                  <a:cubicBezTo>
                    <a:pt x="17643" y="134"/>
                    <a:pt x="17484" y="1"/>
                    <a:pt x="17275" y="1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9165063" y="1185211"/>
              <a:ext cx="1271938" cy="1424036"/>
            </a:xfrm>
            <a:custGeom>
              <a:rect b="b" l="l" r="r" t="t"/>
              <a:pathLst>
                <a:path extrusionOk="0" h="33799" w="30189">
                  <a:moveTo>
                    <a:pt x="15647" y="11206"/>
                  </a:moveTo>
                  <a:lnTo>
                    <a:pt x="15647" y="11206"/>
                  </a:lnTo>
                  <a:cubicBezTo>
                    <a:pt x="15514" y="11285"/>
                    <a:pt x="15380" y="11365"/>
                    <a:pt x="15245" y="11442"/>
                  </a:cubicBezTo>
                  <a:cubicBezTo>
                    <a:pt x="13039" y="12711"/>
                    <a:pt x="10805" y="13953"/>
                    <a:pt x="8569" y="15167"/>
                  </a:cubicBezTo>
                  <a:lnTo>
                    <a:pt x="8569" y="15167"/>
                  </a:lnTo>
                  <a:cubicBezTo>
                    <a:pt x="10694" y="14003"/>
                    <a:pt x="12775" y="12748"/>
                    <a:pt x="14911" y="11575"/>
                  </a:cubicBezTo>
                  <a:cubicBezTo>
                    <a:pt x="15150" y="11446"/>
                    <a:pt x="15400" y="11329"/>
                    <a:pt x="15647" y="11206"/>
                  </a:cubicBezTo>
                  <a:close/>
                  <a:moveTo>
                    <a:pt x="16345" y="0"/>
                  </a:moveTo>
                  <a:cubicBezTo>
                    <a:pt x="15812" y="167"/>
                    <a:pt x="15345" y="434"/>
                    <a:pt x="14944" y="768"/>
                  </a:cubicBezTo>
                  <a:cubicBezTo>
                    <a:pt x="14778" y="1301"/>
                    <a:pt x="15111" y="1668"/>
                    <a:pt x="15311" y="2069"/>
                  </a:cubicBezTo>
                  <a:cubicBezTo>
                    <a:pt x="17279" y="5504"/>
                    <a:pt x="19214" y="8974"/>
                    <a:pt x="21182" y="12409"/>
                  </a:cubicBezTo>
                  <a:cubicBezTo>
                    <a:pt x="22316" y="14444"/>
                    <a:pt x="23417" y="16479"/>
                    <a:pt x="24618" y="18480"/>
                  </a:cubicBezTo>
                  <a:cubicBezTo>
                    <a:pt x="24485" y="18464"/>
                    <a:pt x="24351" y="18447"/>
                    <a:pt x="24218" y="18447"/>
                  </a:cubicBezTo>
                  <a:cubicBezTo>
                    <a:pt x="24084" y="18447"/>
                    <a:pt x="23951" y="18464"/>
                    <a:pt x="23817" y="18514"/>
                  </a:cubicBezTo>
                  <a:cubicBezTo>
                    <a:pt x="20215" y="20415"/>
                    <a:pt x="16646" y="22483"/>
                    <a:pt x="13076" y="24451"/>
                  </a:cubicBezTo>
                  <a:cubicBezTo>
                    <a:pt x="16012" y="22717"/>
                    <a:pt x="19014" y="21082"/>
                    <a:pt x="21983" y="19414"/>
                  </a:cubicBezTo>
                  <a:cubicBezTo>
                    <a:pt x="22283" y="19248"/>
                    <a:pt x="22583" y="19081"/>
                    <a:pt x="22717" y="18747"/>
                  </a:cubicBezTo>
                  <a:cubicBezTo>
                    <a:pt x="22483" y="18180"/>
                    <a:pt x="21916" y="17980"/>
                    <a:pt x="21482" y="17646"/>
                  </a:cubicBezTo>
                  <a:cubicBezTo>
                    <a:pt x="20715" y="17646"/>
                    <a:pt x="20181" y="18147"/>
                    <a:pt x="19548" y="18480"/>
                  </a:cubicBezTo>
                  <a:cubicBezTo>
                    <a:pt x="17013" y="19915"/>
                    <a:pt x="14477" y="21382"/>
                    <a:pt x="11876" y="22750"/>
                  </a:cubicBezTo>
                  <a:cubicBezTo>
                    <a:pt x="14678" y="21082"/>
                    <a:pt x="17546" y="19548"/>
                    <a:pt x="20348" y="17913"/>
                  </a:cubicBezTo>
                  <a:cubicBezTo>
                    <a:pt x="20715" y="17746"/>
                    <a:pt x="21082" y="17546"/>
                    <a:pt x="21216" y="17146"/>
                  </a:cubicBezTo>
                  <a:cubicBezTo>
                    <a:pt x="21249" y="16512"/>
                    <a:pt x="20982" y="16112"/>
                    <a:pt x="20482" y="15812"/>
                  </a:cubicBezTo>
                  <a:cubicBezTo>
                    <a:pt x="20432" y="15805"/>
                    <a:pt x="20384" y="15801"/>
                    <a:pt x="20337" y="15801"/>
                  </a:cubicBezTo>
                  <a:cubicBezTo>
                    <a:pt x="19950" y="15801"/>
                    <a:pt x="19675" y="16033"/>
                    <a:pt x="19348" y="16212"/>
                  </a:cubicBezTo>
                  <a:cubicBezTo>
                    <a:pt x="16546" y="17780"/>
                    <a:pt x="13777" y="19414"/>
                    <a:pt x="10942" y="20949"/>
                  </a:cubicBezTo>
                  <a:cubicBezTo>
                    <a:pt x="13543" y="19414"/>
                    <a:pt x="16179" y="17947"/>
                    <a:pt x="18814" y="16446"/>
                  </a:cubicBezTo>
                  <a:cubicBezTo>
                    <a:pt x="19314" y="16145"/>
                    <a:pt x="19915" y="15945"/>
                    <a:pt x="20181" y="15378"/>
                  </a:cubicBezTo>
                  <a:cubicBezTo>
                    <a:pt x="20248" y="14778"/>
                    <a:pt x="20015" y="14344"/>
                    <a:pt x="19481" y="14044"/>
                  </a:cubicBezTo>
                  <a:cubicBezTo>
                    <a:pt x="19456" y="14042"/>
                    <a:pt x="19431" y="14042"/>
                    <a:pt x="19407" y="14042"/>
                  </a:cubicBezTo>
                  <a:cubicBezTo>
                    <a:pt x="18913" y="14042"/>
                    <a:pt x="18562" y="14353"/>
                    <a:pt x="18180" y="14544"/>
                  </a:cubicBezTo>
                  <a:cubicBezTo>
                    <a:pt x="15445" y="16045"/>
                    <a:pt x="12743" y="17613"/>
                    <a:pt x="9907" y="19214"/>
                  </a:cubicBezTo>
                  <a:cubicBezTo>
                    <a:pt x="10174" y="18914"/>
                    <a:pt x="10374" y="18814"/>
                    <a:pt x="10608" y="18714"/>
                  </a:cubicBezTo>
                  <a:cubicBezTo>
                    <a:pt x="12976" y="17446"/>
                    <a:pt x="15311" y="16045"/>
                    <a:pt x="17646" y="14744"/>
                  </a:cubicBezTo>
                  <a:cubicBezTo>
                    <a:pt x="18213" y="14444"/>
                    <a:pt x="18847" y="14211"/>
                    <a:pt x="19214" y="13644"/>
                  </a:cubicBezTo>
                  <a:cubicBezTo>
                    <a:pt x="19247" y="13043"/>
                    <a:pt x="18981" y="12609"/>
                    <a:pt x="18514" y="12276"/>
                  </a:cubicBezTo>
                  <a:cubicBezTo>
                    <a:pt x="18466" y="12271"/>
                    <a:pt x="18420" y="12269"/>
                    <a:pt x="18374" y="12269"/>
                  </a:cubicBezTo>
                  <a:cubicBezTo>
                    <a:pt x="17815" y="12269"/>
                    <a:pt x="17411" y="12630"/>
                    <a:pt x="16979" y="12876"/>
                  </a:cubicBezTo>
                  <a:cubicBezTo>
                    <a:pt x="14311" y="14344"/>
                    <a:pt x="11675" y="15845"/>
                    <a:pt x="8973" y="17380"/>
                  </a:cubicBezTo>
                  <a:cubicBezTo>
                    <a:pt x="9074" y="17213"/>
                    <a:pt x="9174" y="17146"/>
                    <a:pt x="9274" y="17079"/>
                  </a:cubicBezTo>
                  <a:cubicBezTo>
                    <a:pt x="11842" y="15678"/>
                    <a:pt x="14377" y="14244"/>
                    <a:pt x="16912" y="12776"/>
                  </a:cubicBezTo>
                  <a:cubicBezTo>
                    <a:pt x="17379" y="12509"/>
                    <a:pt x="17947" y="12309"/>
                    <a:pt x="18180" y="11742"/>
                  </a:cubicBezTo>
                  <a:cubicBezTo>
                    <a:pt x="18180" y="11142"/>
                    <a:pt x="17980" y="10675"/>
                    <a:pt x="17413" y="10408"/>
                  </a:cubicBezTo>
                  <a:cubicBezTo>
                    <a:pt x="17045" y="10485"/>
                    <a:pt x="16705" y="10625"/>
                    <a:pt x="16377" y="10793"/>
                  </a:cubicBezTo>
                  <a:lnTo>
                    <a:pt x="16377" y="10793"/>
                  </a:lnTo>
                  <a:cubicBezTo>
                    <a:pt x="16678" y="10588"/>
                    <a:pt x="16946" y="10340"/>
                    <a:pt x="17146" y="10008"/>
                  </a:cubicBezTo>
                  <a:cubicBezTo>
                    <a:pt x="17179" y="9407"/>
                    <a:pt x="16946" y="8940"/>
                    <a:pt x="16412" y="8640"/>
                  </a:cubicBezTo>
                  <a:cubicBezTo>
                    <a:pt x="15845" y="8640"/>
                    <a:pt x="15445" y="8974"/>
                    <a:pt x="14978" y="9240"/>
                  </a:cubicBezTo>
                  <a:cubicBezTo>
                    <a:pt x="12276" y="10775"/>
                    <a:pt x="9574" y="12309"/>
                    <a:pt x="6872" y="13810"/>
                  </a:cubicBezTo>
                  <a:cubicBezTo>
                    <a:pt x="9641" y="12176"/>
                    <a:pt x="12443" y="10641"/>
                    <a:pt x="15211" y="9040"/>
                  </a:cubicBezTo>
                  <a:cubicBezTo>
                    <a:pt x="15578" y="8840"/>
                    <a:pt x="16012" y="8673"/>
                    <a:pt x="16179" y="8206"/>
                  </a:cubicBezTo>
                  <a:cubicBezTo>
                    <a:pt x="16245" y="7873"/>
                    <a:pt x="16112" y="7539"/>
                    <a:pt x="15945" y="7239"/>
                  </a:cubicBezTo>
                  <a:cubicBezTo>
                    <a:pt x="15044" y="5705"/>
                    <a:pt x="14177" y="4137"/>
                    <a:pt x="13277" y="2602"/>
                  </a:cubicBezTo>
                  <a:cubicBezTo>
                    <a:pt x="13143" y="2369"/>
                    <a:pt x="13010" y="2102"/>
                    <a:pt x="12676" y="2035"/>
                  </a:cubicBezTo>
                  <a:cubicBezTo>
                    <a:pt x="8640" y="4304"/>
                    <a:pt x="4604" y="6605"/>
                    <a:pt x="534" y="8840"/>
                  </a:cubicBezTo>
                  <a:cubicBezTo>
                    <a:pt x="0" y="9140"/>
                    <a:pt x="367" y="9374"/>
                    <a:pt x="434" y="9674"/>
                  </a:cubicBezTo>
                  <a:cubicBezTo>
                    <a:pt x="401" y="10208"/>
                    <a:pt x="701" y="10675"/>
                    <a:pt x="968" y="11142"/>
                  </a:cubicBezTo>
                  <a:cubicBezTo>
                    <a:pt x="4737" y="17847"/>
                    <a:pt x="8540" y="24551"/>
                    <a:pt x="12309" y="31256"/>
                  </a:cubicBezTo>
                  <a:cubicBezTo>
                    <a:pt x="12776" y="32090"/>
                    <a:pt x="13143" y="33024"/>
                    <a:pt x="13844" y="33691"/>
                  </a:cubicBezTo>
                  <a:cubicBezTo>
                    <a:pt x="14003" y="33767"/>
                    <a:pt x="14153" y="33798"/>
                    <a:pt x="14294" y="33798"/>
                  </a:cubicBezTo>
                  <a:cubicBezTo>
                    <a:pt x="14713" y="33798"/>
                    <a:pt x="15062" y="33524"/>
                    <a:pt x="15411" y="33324"/>
                  </a:cubicBezTo>
                  <a:cubicBezTo>
                    <a:pt x="19948" y="30756"/>
                    <a:pt x="24518" y="28221"/>
                    <a:pt x="29054" y="25652"/>
                  </a:cubicBezTo>
                  <a:cubicBezTo>
                    <a:pt x="29421" y="25452"/>
                    <a:pt x="29788" y="25252"/>
                    <a:pt x="29955" y="24852"/>
                  </a:cubicBezTo>
                  <a:cubicBezTo>
                    <a:pt x="30189" y="24351"/>
                    <a:pt x="29955" y="23918"/>
                    <a:pt x="29722" y="23451"/>
                  </a:cubicBezTo>
                  <a:cubicBezTo>
                    <a:pt x="28087" y="20482"/>
                    <a:pt x="26386" y="17546"/>
                    <a:pt x="24718" y="14611"/>
                  </a:cubicBezTo>
                  <a:cubicBezTo>
                    <a:pt x="22083" y="9874"/>
                    <a:pt x="19348" y="5204"/>
                    <a:pt x="16779" y="467"/>
                  </a:cubicBezTo>
                  <a:cubicBezTo>
                    <a:pt x="16679" y="267"/>
                    <a:pt x="16579" y="67"/>
                    <a:pt x="16345" y="0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9143997" y="722006"/>
              <a:ext cx="2210734" cy="1957813"/>
            </a:xfrm>
            <a:custGeom>
              <a:rect b="b" l="l" r="r" t="t"/>
              <a:pathLst>
                <a:path extrusionOk="0" h="46468" w="52471">
                  <a:moveTo>
                    <a:pt x="37844" y="1"/>
                  </a:moveTo>
                  <a:cubicBezTo>
                    <a:pt x="37619" y="1"/>
                    <a:pt x="37363" y="105"/>
                    <a:pt x="37060" y="320"/>
                  </a:cubicBezTo>
                  <a:cubicBezTo>
                    <a:pt x="37960" y="1921"/>
                    <a:pt x="38828" y="3522"/>
                    <a:pt x="39728" y="5124"/>
                  </a:cubicBezTo>
                  <a:cubicBezTo>
                    <a:pt x="43298" y="11528"/>
                    <a:pt x="46934" y="17933"/>
                    <a:pt x="50536" y="24337"/>
                  </a:cubicBezTo>
                  <a:cubicBezTo>
                    <a:pt x="50603" y="25105"/>
                    <a:pt x="49969" y="25305"/>
                    <a:pt x="49469" y="25572"/>
                  </a:cubicBezTo>
                  <a:cubicBezTo>
                    <a:pt x="45032" y="28140"/>
                    <a:pt x="40529" y="30642"/>
                    <a:pt x="36092" y="33144"/>
                  </a:cubicBezTo>
                  <a:cubicBezTo>
                    <a:pt x="35259" y="33644"/>
                    <a:pt x="34691" y="34244"/>
                    <a:pt x="34458" y="35178"/>
                  </a:cubicBezTo>
                  <a:cubicBezTo>
                    <a:pt x="34288" y="35971"/>
                    <a:pt x="33469" y="36572"/>
                    <a:pt x="32654" y="36572"/>
                  </a:cubicBezTo>
                  <a:cubicBezTo>
                    <a:pt x="32509" y="36572"/>
                    <a:pt x="32364" y="36553"/>
                    <a:pt x="32223" y="36513"/>
                  </a:cubicBezTo>
                  <a:cubicBezTo>
                    <a:pt x="31905" y="36433"/>
                    <a:pt x="31598" y="36395"/>
                    <a:pt x="31299" y="36395"/>
                  </a:cubicBezTo>
                  <a:cubicBezTo>
                    <a:pt x="30598" y="36395"/>
                    <a:pt x="29943" y="36605"/>
                    <a:pt x="29288" y="36980"/>
                  </a:cubicBezTo>
                  <a:cubicBezTo>
                    <a:pt x="26352" y="38648"/>
                    <a:pt x="23450" y="40282"/>
                    <a:pt x="20515" y="41950"/>
                  </a:cubicBezTo>
                  <a:cubicBezTo>
                    <a:pt x="18947" y="42817"/>
                    <a:pt x="17412" y="43751"/>
                    <a:pt x="15811" y="44585"/>
                  </a:cubicBezTo>
                  <a:cubicBezTo>
                    <a:pt x="15547" y="44717"/>
                    <a:pt x="15284" y="44870"/>
                    <a:pt x="15026" y="44870"/>
                  </a:cubicBezTo>
                  <a:cubicBezTo>
                    <a:pt x="14827" y="44870"/>
                    <a:pt x="14632" y="44780"/>
                    <a:pt x="14444" y="44518"/>
                  </a:cubicBezTo>
                  <a:cubicBezTo>
                    <a:pt x="12843" y="41716"/>
                    <a:pt x="11275" y="38914"/>
                    <a:pt x="9674" y="36112"/>
                  </a:cubicBezTo>
                  <a:cubicBezTo>
                    <a:pt x="6772" y="30942"/>
                    <a:pt x="3836" y="25805"/>
                    <a:pt x="934" y="20668"/>
                  </a:cubicBezTo>
                  <a:cubicBezTo>
                    <a:pt x="0" y="21135"/>
                    <a:pt x="33" y="21735"/>
                    <a:pt x="534" y="22603"/>
                  </a:cubicBezTo>
                  <a:cubicBezTo>
                    <a:pt x="3202" y="27273"/>
                    <a:pt x="5838" y="31976"/>
                    <a:pt x="8506" y="36680"/>
                  </a:cubicBezTo>
                  <a:cubicBezTo>
                    <a:pt x="10207" y="39682"/>
                    <a:pt x="11942" y="42684"/>
                    <a:pt x="13610" y="45686"/>
                  </a:cubicBezTo>
                  <a:cubicBezTo>
                    <a:pt x="13881" y="46207"/>
                    <a:pt x="14139" y="46468"/>
                    <a:pt x="14498" y="46468"/>
                  </a:cubicBezTo>
                  <a:cubicBezTo>
                    <a:pt x="14713" y="46468"/>
                    <a:pt x="14965" y="46374"/>
                    <a:pt x="15278" y="46186"/>
                  </a:cubicBezTo>
                  <a:cubicBezTo>
                    <a:pt x="17279" y="44985"/>
                    <a:pt x="19314" y="43918"/>
                    <a:pt x="21349" y="42751"/>
                  </a:cubicBezTo>
                  <a:cubicBezTo>
                    <a:pt x="24151" y="41183"/>
                    <a:pt x="26919" y="39615"/>
                    <a:pt x="29688" y="38047"/>
                  </a:cubicBezTo>
                  <a:cubicBezTo>
                    <a:pt x="29883" y="37933"/>
                    <a:pt x="30047" y="37851"/>
                    <a:pt x="30202" y="37851"/>
                  </a:cubicBezTo>
                  <a:cubicBezTo>
                    <a:pt x="30365" y="37851"/>
                    <a:pt x="30518" y="37941"/>
                    <a:pt x="30689" y="38181"/>
                  </a:cubicBezTo>
                  <a:cubicBezTo>
                    <a:pt x="31037" y="38616"/>
                    <a:pt x="31669" y="38838"/>
                    <a:pt x="32280" y="38838"/>
                  </a:cubicBezTo>
                  <a:cubicBezTo>
                    <a:pt x="32605" y="38838"/>
                    <a:pt x="32924" y="38775"/>
                    <a:pt x="33190" y="38648"/>
                  </a:cubicBezTo>
                  <a:cubicBezTo>
                    <a:pt x="34024" y="38214"/>
                    <a:pt x="34792" y="37714"/>
                    <a:pt x="35625" y="37247"/>
                  </a:cubicBezTo>
                  <a:cubicBezTo>
                    <a:pt x="36426" y="36813"/>
                    <a:pt x="36793" y="36079"/>
                    <a:pt x="36626" y="35212"/>
                  </a:cubicBezTo>
                  <a:cubicBezTo>
                    <a:pt x="36493" y="34311"/>
                    <a:pt x="36893" y="33978"/>
                    <a:pt x="37560" y="33577"/>
                  </a:cubicBezTo>
                  <a:cubicBezTo>
                    <a:pt x="42197" y="31009"/>
                    <a:pt x="46800" y="28440"/>
                    <a:pt x="51370" y="25838"/>
                  </a:cubicBezTo>
                  <a:cubicBezTo>
                    <a:pt x="52437" y="25238"/>
                    <a:pt x="52471" y="25138"/>
                    <a:pt x="51904" y="24104"/>
                  </a:cubicBezTo>
                  <a:cubicBezTo>
                    <a:pt x="47534" y="16365"/>
                    <a:pt x="43131" y="8593"/>
                    <a:pt x="38794" y="821"/>
                  </a:cubicBezTo>
                  <a:cubicBezTo>
                    <a:pt x="38504" y="282"/>
                    <a:pt x="38214" y="1"/>
                    <a:pt x="37844" y="1"/>
                  </a:cubicBez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9853719" y="1173961"/>
              <a:ext cx="699821" cy="1070797"/>
            </a:xfrm>
            <a:custGeom>
              <a:rect b="b" l="l" r="r" t="t"/>
              <a:pathLst>
                <a:path extrusionOk="0" h="25415" w="16610">
                  <a:moveTo>
                    <a:pt x="889" y="1"/>
                  </a:moveTo>
                  <a:cubicBezTo>
                    <a:pt x="584" y="1"/>
                    <a:pt x="284" y="67"/>
                    <a:pt x="0" y="267"/>
                  </a:cubicBezTo>
                  <a:cubicBezTo>
                    <a:pt x="134" y="901"/>
                    <a:pt x="401" y="1502"/>
                    <a:pt x="734" y="2069"/>
                  </a:cubicBezTo>
                  <a:cubicBezTo>
                    <a:pt x="2702" y="5471"/>
                    <a:pt x="4737" y="8840"/>
                    <a:pt x="6605" y="12309"/>
                  </a:cubicBezTo>
                  <a:cubicBezTo>
                    <a:pt x="8740" y="16246"/>
                    <a:pt x="11008" y="20115"/>
                    <a:pt x="13210" y="24018"/>
                  </a:cubicBezTo>
                  <a:cubicBezTo>
                    <a:pt x="13410" y="24385"/>
                    <a:pt x="13543" y="24685"/>
                    <a:pt x="13443" y="25085"/>
                  </a:cubicBezTo>
                  <a:cubicBezTo>
                    <a:pt x="13498" y="25140"/>
                    <a:pt x="13575" y="25194"/>
                    <a:pt x="13637" y="25194"/>
                  </a:cubicBezTo>
                  <a:cubicBezTo>
                    <a:pt x="13651" y="25194"/>
                    <a:pt x="13665" y="25191"/>
                    <a:pt x="13677" y="25185"/>
                  </a:cubicBezTo>
                  <a:cubicBezTo>
                    <a:pt x="14066" y="25099"/>
                    <a:pt x="14443" y="25043"/>
                    <a:pt x="14812" y="25043"/>
                  </a:cubicBezTo>
                  <a:cubicBezTo>
                    <a:pt x="15298" y="25043"/>
                    <a:pt x="15772" y="25139"/>
                    <a:pt x="16245" y="25385"/>
                  </a:cubicBezTo>
                  <a:cubicBezTo>
                    <a:pt x="16282" y="25398"/>
                    <a:pt x="16345" y="25414"/>
                    <a:pt x="16406" y="25414"/>
                  </a:cubicBezTo>
                  <a:cubicBezTo>
                    <a:pt x="16511" y="25414"/>
                    <a:pt x="16609" y="25364"/>
                    <a:pt x="16546" y="25152"/>
                  </a:cubicBezTo>
                  <a:cubicBezTo>
                    <a:pt x="16345" y="24852"/>
                    <a:pt x="16145" y="24518"/>
                    <a:pt x="15978" y="24218"/>
                  </a:cubicBezTo>
                  <a:cubicBezTo>
                    <a:pt x="14144" y="21016"/>
                    <a:pt x="12309" y="17847"/>
                    <a:pt x="10541" y="14611"/>
                  </a:cubicBezTo>
                  <a:cubicBezTo>
                    <a:pt x="9207" y="12176"/>
                    <a:pt x="7806" y="9774"/>
                    <a:pt x="6472" y="7339"/>
                  </a:cubicBezTo>
                  <a:cubicBezTo>
                    <a:pt x="5204" y="5104"/>
                    <a:pt x="3903" y="2903"/>
                    <a:pt x="2736" y="601"/>
                  </a:cubicBezTo>
                  <a:cubicBezTo>
                    <a:pt x="2514" y="435"/>
                    <a:pt x="2362" y="85"/>
                    <a:pt x="2030" y="85"/>
                  </a:cubicBezTo>
                  <a:cubicBezTo>
                    <a:pt x="1962" y="85"/>
                    <a:pt x="1887" y="100"/>
                    <a:pt x="1802" y="134"/>
                  </a:cubicBezTo>
                  <a:cubicBezTo>
                    <a:pt x="1501" y="67"/>
                    <a:pt x="1193" y="1"/>
                    <a:pt x="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9929600" y="1161322"/>
              <a:ext cx="39394" cy="38256"/>
            </a:xfrm>
            <a:custGeom>
              <a:rect b="b" l="l" r="r" t="t"/>
              <a:pathLst>
                <a:path extrusionOk="0" h="908" w="935">
                  <a:moveTo>
                    <a:pt x="801" y="0"/>
                  </a:moveTo>
                  <a:cubicBezTo>
                    <a:pt x="534" y="134"/>
                    <a:pt x="167" y="100"/>
                    <a:pt x="1" y="434"/>
                  </a:cubicBezTo>
                  <a:cubicBezTo>
                    <a:pt x="311" y="527"/>
                    <a:pt x="477" y="908"/>
                    <a:pt x="846" y="908"/>
                  </a:cubicBezTo>
                  <a:cubicBezTo>
                    <a:pt x="875" y="908"/>
                    <a:pt x="904" y="906"/>
                    <a:pt x="935" y="901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9751126" y="1747385"/>
              <a:ext cx="1547400" cy="880190"/>
            </a:xfrm>
            <a:custGeom>
              <a:rect b="b" l="l" r="r" t="t"/>
              <a:pathLst>
                <a:path extrusionOk="0" h="20891" w="36727">
                  <a:moveTo>
                    <a:pt x="36126" y="0"/>
                  </a:moveTo>
                  <a:cubicBezTo>
                    <a:pt x="35893" y="167"/>
                    <a:pt x="35659" y="334"/>
                    <a:pt x="35426" y="467"/>
                  </a:cubicBezTo>
                  <a:cubicBezTo>
                    <a:pt x="30522" y="3269"/>
                    <a:pt x="25619" y="6071"/>
                    <a:pt x="20648" y="8807"/>
                  </a:cubicBezTo>
                  <a:cubicBezTo>
                    <a:pt x="19514" y="9440"/>
                    <a:pt x="18914" y="10241"/>
                    <a:pt x="18981" y="11542"/>
                  </a:cubicBezTo>
                  <a:cubicBezTo>
                    <a:pt x="18981" y="11575"/>
                    <a:pt x="18981" y="11609"/>
                    <a:pt x="18947" y="11642"/>
                  </a:cubicBezTo>
                  <a:lnTo>
                    <a:pt x="18880" y="11642"/>
                  </a:lnTo>
                  <a:cubicBezTo>
                    <a:pt x="18371" y="11256"/>
                    <a:pt x="17853" y="11082"/>
                    <a:pt x="17325" y="11082"/>
                  </a:cubicBezTo>
                  <a:cubicBezTo>
                    <a:pt x="16850" y="11082"/>
                    <a:pt x="16368" y="11222"/>
                    <a:pt x="15878" y="11475"/>
                  </a:cubicBezTo>
                  <a:cubicBezTo>
                    <a:pt x="15812" y="11542"/>
                    <a:pt x="15745" y="11609"/>
                    <a:pt x="15645" y="11642"/>
                  </a:cubicBezTo>
                  <a:cubicBezTo>
                    <a:pt x="10708" y="14444"/>
                    <a:pt x="5738" y="17246"/>
                    <a:pt x="768" y="20048"/>
                  </a:cubicBezTo>
                  <a:cubicBezTo>
                    <a:pt x="606" y="20140"/>
                    <a:pt x="444" y="20281"/>
                    <a:pt x="260" y="20281"/>
                  </a:cubicBezTo>
                  <a:cubicBezTo>
                    <a:pt x="179" y="20281"/>
                    <a:pt x="93" y="20253"/>
                    <a:pt x="0" y="20181"/>
                  </a:cubicBezTo>
                  <a:lnTo>
                    <a:pt x="0" y="20181"/>
                  </a:lnTo>
                  <a:cubicBezTo>
                    <a:pt x="159" y="20677"/>
                    <a:pt x="353" y="20890"/>
                    <a:pt x="645" y="20890"/>
                  </a:cubicBezTo>
                  <a:cubicBezTo>
                    <a:pt x="845" y="20890"/>
                    <a:pt x="1090" y="20791"/>
                    <a:pt x="1401" y="20615"/>
                  </a:cubicBezTo>
                  <a:cubicBezTo>
                    <a:pt x="6071" y="17947"/>
                    <a:pt x="10741" y="15345"/>
                    <a:pt x="15445" y="12676"/>
                  </a:cubicBezTo>
                  <a:cubicBezTo>
                    <a:pt x="15867" y="12426"/>
                    <a:pt x="16301" y="12298"/>
                    <a:pt x="16746" y="12298"/>
                  </a:cubicBezTo>
                  <a:cubicBezTo>
                    <a:pt x="17073" y="12298"/>
                    <a:pt x="17407" y="12368"/>
                    <a:pt x="17746" y="12509"/>
                  </a:cubicBezTo>
                  <a:cubicBezTo>
                    <a:pt x="17881" y="12559"/>
                    <a:pt x="18029" y="12582"/>
                    <a:pt x="18185" y="12582"/>
                  </a:cubicBezTo>
                  <a:cubicBezTo>
                    <a:pt x="19073" y="12582"/>
                    <a:pt x="20201" y="11831"/>
                    <a:pt x="20315" y="11008"/>
                  </a:cubicBezTo>
                  <a:cubicBezTo>
                    <a:pt x="20448" y="10174"/>
                    <a:pt x="20882" y="9607"/>
                    <a:pt x="21616" y="9207"/>
                  </a:cubicBezTo>
                  <a:cubicBezTo>
                    <a:pt x="26319" y="6572"/>
                    <a:pt x="31022" y="3870"/>
                    <a:pt x="35726" y="1235"/>
                  </a:cubicBezTo>
                  <a:cubicBezTo>
                    <a:pt x="36293" y="934"/>
                    <a:pt x="36727" y="634"/>
                    <a:pt x="361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9326684" y="1387152"/>
              <a:ext cx="431521" cy="255197"/>
            </a:xfrm>
            <a:custGeom>
              <a:rect b="b" l="l" r="r" t="t"/>
              <a:pathLst>
                <a:path extrusionOk="0" h="6057" w="10242">
                  <a:moveTo>
                    <a:pt x="9377" y="0"/>
                  </a:moveTo>
                  <a:cubicBezTo>
                    <a:pt x="9226" y="0"/>
                    <a:pt x="9094" y="84"/>
                    <a:pt x="8974" y="144"/>
                  </a:cubicBezTo>
                  <a:cubicBezTo>
                    <a:pt x="6138" y="1745"/>
                    <a:pt x="3336" y="3313"/>
                    <a:pt x="534" y="4914"/>
                  </a:cubicBezTo>
                  <a:cubicBezTo>
                    <a:pt x="201" y="5115"/>
                    <a:pt x="0" y="5281"/>
                    <a:pt x="234" y="5715"/>
                  </a:cubicBezTo>
                  <a:cubicBezTo>
                    <a:pt x="367" y="5961"/>
                    <a:pt x="499" y="6057"/>
                    <a:pt x="656" y="6057"/>
                  </a:cubicBezTo>
                  <a:cubicBezTo>
                    <a:pt x="776" y="6057"/>
                    <a:pt x="909" y="6002"/>
                    <a:pt x="1068" y="5915"/>
                  </a:cubicBezTo>
                  <a:cubicBezTo>
                    <a:pt x="3903" y="4314"/>
                    <a:pt x="6739" y="2713"/>
                    <a:pt x="9607" y="1145"/>
                  </a:cubicBezTo>
                  <a:cubicBezTo>
                    <a:pt x="10241" y="778"/>
                    <a:pt x="9908" y="445"/>
                    <a:pt x="9707" y="144"/>
                  </a:cubicBezTo>
                  <a:cubicBezTo>
                    <a:pt x="9587" y="38"/>
                    <a:pt x="9478" y="0"/>
                    <a:pt x="9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9758162" y="2067255"/>
              <a:ext cx="572033" cy="327496"/>
            </a:xfrm>
            <a:custGeom>
              <a:rect b="b" l="l" r="r" t="t"/>
              <a:pathLst>
                <a:path extrusionOk="0" h="7773" w="13577">
                  <a:moveTo>
                    <a:pt x="13176" y="1"/>
                  </a:moveTo>
                  <a:cubicBezTo>
                    <a:pt x="12903" y="1"/>
                    <a:pt x="12673" y="165"/>
                    <a:pt x="12442" y="281"/>
                  </a:cubicBezTo>
                  <a:cubicBezTo>
                    <a:pt x="8540" y="2482"/>
                    <a:pt x="4603" y="4717"/>
                    <a:pt x="701" y="6919"/>
                  </a:cubicBezTo>
                  <a:cubicBezTo>
                    <a:pt x="500" y="7052"/>
                    <a:pt x="0" y="7119"/>
                    <a:pt x="234" y="7553"/>
                  </a:cubicBezTo>
                  <a:cubicBezTo>
                    <a:pt x="327" y="7715"/>
                    <a:pt x="420" y="7773"/>
                    <a:pt x="511" y="7773"/>
                  </a:cubicBezTo>
                  <a:cubicBezTo>
                    <a:pt x="683" y="7773"/>
                    <a:pt x="849" y="7573"/>
                    <a:pt x="1001" y="7486"/>
                  </a:cubicBezTo>
                  <a:cubicBezTo>
                    <a:pt x="3302" y="6218"/>
                    <a:pt x="5604" y="4917"/>
                    <a:pt x="7906" y="3616"/>
                  </a:cubicBezTo>
                  <a:cubicBezTo>
                    <a:pt x="9574" y="2682"/>
                    <a:pt x="11241" y="1715"/>
                    <a:pt x="12909" y="781"/>
                  </a:cubicBezTo>
                  <a:cubicBezTo>
                    <a:pt x="13210" y="614"/>
                    <a:pt x="13576" y="514"/>
                    <a:pt x="13310" y="14"/>
                  </a:cubicBezTo>
                  <a:cubicBezTo>
                    <a:pt x="13264" y="5"/>
                    <a:pt x="13220" y="1"/>
                    <a:pt x="13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9721591" y="1990447"/>
              <a:ext cx="566429" cy="327538"/>
            </a:xfrm>
            <a:custGeom>
              <a:rect b="b" l="l" r="r" t="t"/>
              <a:pathLst>
                <a:path extrusionOk="0" h="7774" w="13444">
                  <a:moveTo>
                    <a:pt x="12951" y="1"/>
                  </a:moveTo>
                  <a:cubicBezTo>
                    <a:pt x="12789" y="1"/>
                    <a:pt x="12642" y="169"/>
                    <a:pt x="12510" y="236"/>
                  </a:cubicBezTo>
                  <a:cubicBezTo>
                    <a:pt x="9374" y="2004"/>
                    <a:pt x="6205" y="3738"/>
                    <a:pt x="3103" y="5506"/>
                  </a:cubicBezTo>
                  <a:cubicBezTo>
                    <a:pt x="2102" y="6040"/>
                    <a:pt x="1168" y="6607"/>
                    <a:pt x="134" y="7207"/>
                  </a:cubicBezTo>
                  <a:cubicBezTo>
                    <a:pt x="34" y="7307"/>
                    <a:pt x="1" y="7474"/>
                    <a:pt x="134" y="7641"/>
                  </a:cubicBezTo>
                  <a:cubicBezTo>
                    <a:pt x="191" y="7740"/>
                    <a:pt x="260" y="7773"/>
                    <a:pt x="333" y="7773"/>
                  </a:cubicBezTo>
                  <a:cubicBezTo>
                    <a:pt x="432" y="7773"/>
                    <a:pt x="539" y="7713"/>
                    <a:pt x="635" y="7674"/>
                  </a:cubicBezTo>
                  <a:cubicBezTo>
                    <a:pt x="1202" y="7341"/>
                    <a:pt x="1769" y="7041"/>
                    <a:pt x="2336" y="6707"/>
                  </a:cubicBezTo>
                  <a:cubicBezTo>
                    <a:pt x="5838" y="4739"/>
                    <a:pt x="9341" y="2771"/>
                    <a:pt x="12843" y="769"/>
                  </a:cubicBezTo>
                  <a:cubicBezTo>
                    <a:pt x="13043" y="669"/>
                    <a:pt x="13444" y="569"/>
                    <a:pt x="13210" y="169"/>
                  </a:cubicBezTo>
                  <a:cubicBezTo>
                    <a:pt x="13120" y="45"/>
                    <a:pt x="13034" y="1"/>
                    <a:pt x="129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9804508" y="2140860"/>
              <a:ext cx="570643" cy="327201"/>
            </a:xfrm>
            <a:custGeom>
              <a:rect b="b" l="l" r="r" t="t"/>
              <a:pathLst>
                <a:path extrusionOk="0" h="7766" w="13544">
                  <a:moveTo>
                    <a:pt x="13017" y="0"/>
                  </a:moveTo>
                  <a:cubicBezTo>
                    <a:pt x="12834" y="0"/>
                    <a:pt x="12688" y="196"/>
                    <a:pt x="12543" y="268"/>
                  </a:cubicBezTo>
                  <a:cubicBezTo>
                    <a:pt x="8607" y="2470"/>
                    <a:pt x="4671" y="4671"/>
                    <a:pt x="768" y="6906"/>
                  </a:cubicBezTo>
                  <a:cubicBezTo>
                    <a:pt x="501" y="7040"/>
                    <a:pt x="1" y="7173"/>
                    <a:pt x="234" y="7607"/>
                  </a:cubicBezTo>
                  <a:cubicBezTo>
                    <a:pt x="308" y="7723"/>
                    <a:pt x="392" y="7765"/>
                    <a:pt x="479" y="7765"/>
                  </a:cubicBezTo>
                  <a:cubicBezTo>
                    <a:pt x="669" y="7765"/>
                    <a:pt x="875" y="7565"/>
                    <a:pt x="1035" y="7473"/>
                  </a:cubicBezTo>
                  <a:cubicBezTo>
                    <a:pt x="3403" y="6139"/>
                    <a:pt x="5772" y="4838"/>
                    <a:pt x="8107" y="3504"/>
                  </a:cubicBezTo>
                  <a:cubicBezTo>
                    <a:pt x="9674" y="2603"/>
                    <a:pt x="11276" y="1736"/>
                    <a:pt x="12810" y="835"/>
                  </a:cubicBezTo>
                  <a:cubicBezTo>
                    <a:pt x="13077" y="702"/>
                    <a:pt x="13544" y="635"/>
                    <a:pt x="13244" y="101"/>
                  </a:cubicBezTo>
                  <a:cubicBezTo>
                    <a:pt x="13161" y="28"/>
                    <a:pt x="13086" y="0"/>
                    <a:pt x="130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9676636" y="1968749"/>
              <a:ext cx="493329" cy="271755"/>
            </a:xfrm>
            <a:custGeom>
              <a:rect b="b" l="l" r="r" t="t"/>
              <a:pathLst>
                <a:path extrusionOk="0" h="6450" w="11709">
                  <a:moveTo>
                    <a:pt x="10968" y="1"/>
                  </a:moveTo>
                  <a:cubicBezTo>
                    <a:pt x="10835" y="1"/>
                    <a:pt x="10703" y="15"/>
                    <a:pt x="10575" y="50"/>
                  </a:cubicBezTo>
                  <a:cubicBezTo>
                    <a:pt x="7272" y="1918"/>
                    <a:pt x="3970" y="3786"/>
                    <a:pt x="668" y="5654"/>
                  </a:cubicBezTo>
                  <a:cubicBezTo>
                    <a:pt x="434" y="5788"/>
                    <a:pt x="0" y="5888"/>
                    <a:pt x="234" y="6288"/>
                  </a:cubicBezTo>
                  <a:cubicBezTo>
                    <a:pt x="293" y="6406"/>
                    <a:pt x="373" y="6449"/>
                    <a:pt x="461" y="6449"/>
                  </a:cubicBezTo>
                  <a:cubicBezTo>
                    <a:pt x="621" y="6449"/>
                    <a:pt x="805" y="6307"/>
                    <a:pt x="934" y="6221"/>
                  </a:cubicBezTo>
                  <a:cubicBezTo>
                    <a:pt x="4537" y="4186"/>
                    <a:pt x="8140" y="2152"/>
                    <a:pt x="11709" y="117"/>
                  </a:cubicBezTo>
                  <a:cubicBezTo>
                    <a:pt x="11470" y="52"/>
                    <a:pt x="11217" y="1"/>
                    <a:pt x="10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9631639" y="1907615"/>
              <a:ext cx="438557" cy="259831"/>
            </a:xfrm>
            <a:custGeom>
              <a:rect b="b" l="l" r="r" t="t"/>
              <a:pathLst>
                <a:path extrusionOk="0" h="6167" w="10409">
                  <a:moveTo>
                    <a:pt x="10041" y="0"/>
                  </a:moveTo>
                  <a:cubicBezTo>
                    <a:pt x="8107" y="1101"/>
                    <a:pt x="6205" y="2202"/>
                    <a:pt x="4304" y="3302"/>
                  </a:cubicBezTo>
                  <a:cubicBezTo>
                    <a:pt x="3036" y="4003"/>
                    <a:pt x="1769" y="4737"/>
                    <a:pt x="501" y="5437"/>
                  </a:cubicBezTo>
                  <a:cubicBezTo>
                    <a:pt x="268" y="5571"/>
                    <a:pt x="1" y="5671"/>
                    <a:pt x="201" y="6004"/>
                  </a:cubicBezTo>
                  <a:cubicBezTo>
                    <a:pt x="273" y="6125"/>
                    <a:pt x="346" y="6167"/>
                    <a:pt x="419" y="6167"/>
                  </a:cubicBezTo>
                  <a:cubicBezTo>
                    <a:pt x="550" y="6167"/>
                    <a:pt x="686" y="6035"/>
                    <a:pt x="835" y="5971"/>
                  </a:cubicBezTo>
                  <a:cubicBezTo>
                    <a:pt x="1068" y="5838"/>
                    <a:pt x="1302" y="5704"/>
                    <a:pt x="1569" y="5571"/>
                  </a:cubicBezTo>
                  <a:lnTo>
                    <a:pt x="10408" y="634"/>
                  </a:lnTo>
                  <a:cubicBezTo>
                    <a:pt x="10275" y="434"/>
                    <a:pt x="10142" y="234"/>
                    <a:pt x="10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9418027" y="1532341"/>
              <a:ext cx="437125" cy="258651"/>
            </a:xfrm>
            <a:custGeom>
              <a:rect b="b" l="l" r="r" t="t"/>
              <a:pathLst>
                <a:path extrusionOk="0" h="6139" w="10375">
                  <a:moveTo>
                    <a:pt x="10075" y="1"/>
                  </a:moveTo>
                  <a:cubicBezTo>
                    <a:pt x="6906" y="1769"/>
                    <a:pt x="3737" y="3570"/>
                    <a:pt x="601" y="5338"/>
                  </a:cubicBezTo>
                  <a:cubicBezTo>
                    <a:pt x="368" y="5471"/>
                    <a:pt x="1" y="5571"/>
                    <a:pt x="234" y="5938"/>
                  </a:cubicBezTo>
                  <a:cubicBezTo>
                    <a:pt x="321" y="6087"/>
                    <a:pt x="407" y="6139"/>
                    <a:pt x="494" y="6139"/>
                  </a:cubicBezTo>
                  <a:cubicBezTo>
                    <a:pt x="641" y="6139"/>
                    <a:pt x="788" y="5989"/>
                    <a:pt x="935" y="5905"/>
                  </a:cubicBezTo>
                  <a:cubicBezTo>
                    <a:pt x="4070" y="4104"/>
                    <a:pt x="7239" y="2336"/>
                    <a:pt x="10375" y="534"/>
                  </a:cubicBezTo>
                  <a:cubicBezTo>
                    <a:pt x="10275" y="368"/>
                    <a:pt x="10175" y="167"/>
                    <a:pt x="10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9547331" y="1758634"/>
              <a:ext cx="437125" cy="255997"/>
            </a:xfrm>
            <a:custGeom>
              <a:rect b="b" l="l" r="r" t="t"/>
              <a:pathLst>
                <a:path extrusionOk="0" h="6076" w="10375">
                  <a:moveTo>
                    <a:pt x="10041" y="0"/>
                  </a:moveTo>
                  <a:cubicBezTo>
                    <a:pt x="6905" y="1768"/>
                    <a:pt x="3770" y="3536"/>
                    <a:pt x="634" y="5304"/>
                  </a:cubicBezTo>
                  <a:cubicBezTo>
                    <a:pt x="401" y="5437"/>
                    <a:pt x="1" y="5538"/>
                    <a:pt x="234" y="5904"/>
                  </a:cubicBezTo>
                  <a:cubicBezTo>
                    <a:pt x="310" y="6031"/>
                    <a:pt x="400" y="6076"/>
                    <a:pt x="495" y="6076"/>
                  </a:cubicBezTo>
                  <a:cubicBezTo>
                    <a:pt x="652" y="6076"/>
                    <a:pt x="823" y="5954"/>
                    <a:pt x="968" y="5871"/>
                  </a:cubicBezTo>
                  <a:cubicBezTo>
                    <a:pt x="4103" y="4070"/>
                    <a:pt x="7239" y="2335"/>
                    <a:pt x="10375" y="567"/>
                  </a:cubicBezTo>
                  <a:lnTo>
                    <a:pt x="100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9460201" y="1606831"/>
              <a:ext cx="437125" cy="258314"/>
            </a:xfrm>
            <a:custGeom>
              <a:rect b="b" l="l" r="r" t="t"/>
              <a:pathLst>
                <a:path extrusionOk="0" h="6131" w="10375">
                  <a:moveTo>
                    <a:pt x="10041" y="1"/>
                  </a:moveTo>
                  <a:cubicBezTo>
                    <a:pt x="8807" y="701"/>
                    <a:pt x="7572" y="1402"/>
                    <a:pt x="6338" y="2102"/>
                  </a:cubicBezTo>
                  <a:cubicBezTo>
                    <a:pt x="4437" y="3170"/>
                    <a:pt x="2502" y="4270"/>
                    <a:pt x="601" y="5338"/>
                  </a:cubicBezTo>
                  <a:cubicBezTo>
                    <a:pt x="401" y="5471"/>
                    <a:pt x="0" y="5571"/>
                    <a:pt x="234" y="5938"/>
                  </a:cubicBezTo>
                  <a:cubicBezTo>
                    <a:pt x="317" y="6081"/>
                    <a:pt x="400" y="6130"/>
                    <a:pt x="484" y="6130"/>
                  </a:cubicBezTo>
                  <a:cubicBezTo>
                    <a:pt x="634" y="6130"/>
                    <a:pt x="784" y="5969"/>
                    <a:pt x="934" y="5905"/>
                  </a:cubicBezTo>
                  <a:cubicBezTo>
                    <a:pt x="1535" y="5571"/>
                    <a:pt x="2169" y="5238"/>
                    <a:pt x="2802" y="4871"/>
                  </a:cubicBezTo>
                  <a:cubicBezTo>
                    <a:pt x="5304" y="3436"/>
                    <a:pt x="7839" y="1969"/>
                    <a:pt x="10374" y="534"/>
                  </a:cubicBezTo>
                  <a:cubicBezTo>
                    <a:pt x="10241" y="334"/>
                    <a:pt x="10141" y="167"/>
                    <a:pt x="10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9506589" y="1681321"/>
              <a:ext cx="435692" cy="257219"/>
            </a:xfrm>
            <a:custGeom>
              <a:rect b="b" l="l" r="r" t="t"/>
              <a:pathLst>
                <a:path extrusionOk="0" h="6105" w="10341">
                  <a:moveTo>
                    <a:pt x="9941" y="1"/>
                  </a:moveTo>
                  <a:cubicBezTo>
                    <a:pt x="9807" y="67"/>
                    <a:pt x="9707" y="167"/>
                    <a:pt x="9574" y="234"/>
                  </a:cubicBezTo>
                  <a:cubicBezTo>
                    <a:pt x="6605" y="1935"/>
                    <a:pt x="3636" y="3603"/>
                    <a:pt x="701" y="5304"/>
                  </a:cubicBezTo>
                  <a:cubicBezTo>
                    <a:pt x="434" y="5438"/>
                    <a:pt x="0" y="5571"/>
                    <a:pt x="234" y="5938"/>
                  </a:cubicBezTo>
                  <a:cubicBezTo>
                    <a:pt x="312" y="6060"/>
                    <a:pt x="397" y="6105"/>
                    <a:pt x="486" y="6105"/>
                  </a:cubicBezTo>
                  <a:cubicBezTo>
                    <a:pt x="664" y="6105"/>
                    <a:pt x="856" y="5927"/>
                    <a:pt x="1034" y="5838"/>
                  </a:cubicBezTo>
                  <a:cubicBezTo>
                    <a:pt x="4136" y="4103"/>
                    <a:pt x="7239" y="2369"/>
                    <a:pt x="10341" y="634"/>
                  </a:cubicBezTo>
                  <a:lnTo>
                    <a:pt x="9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9588074" y="1833124"/>
              <a:ext cx="437125" cy="259915"/>
            </a:xfrm>
            <a:custGeom>
              <a:rect b="b" l="l" r="r" t="t"/>
              <a:pathLst>
                <a:path extrusionOk="0" h="6169" w="10375">
                  <a:moveTo>
                    <a:pt x="10075" y="0"/>
                  </a:moveTo>
                  <a:cubicBezTo>
                    <a:pt x="9574" y="300"/>
                    <a:pt x="9107" y="567"/>
                    <a:pt x="8607" y="834"/>
                  </a:cubicBezTo>
                  <a:cubicBezTo>
                    <a:pt x="5972" y="2335"/>
                    <a:pt x="3337" y="3836"/>
                    <a:pt x="701" y="5337"/>
                  </a:cubicBezTo>
                  <a:cubicBezTo>
                    <a:pt x="468" y="5471"/>
                    <a:pt x="1" y="5537"/>
                    <a:pt x="234" y="5971"/>
                  </a:cubicBezTo>
                  <a:cubicBezTo>
                    <a:pt x="314" y="6117"/>
                    <a:pt x="399" y="6168"/>
                    <a:pt x="485" y="6168"/>
                  </a:cubicBezTo>
                  <a:cubicBezTo>
                    <a:pt x="615" y="6168"/>
                    <a:pt x="748" y="6051"/>
                    <a:pt x="868" y="5971"/>
                  </a:cubicBezTo>
                  <a:lnTo>
                    <a:pt x="10375" y="567"/>
                  </a:lnTo>
                  <a:lnTo>
                    <a:pt x="10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9375852" y="1471754"/>
              <a:ext cx="413236" cy="244621"/>
            </a:xfrm>
            <a:custGeom>
              <a:rect b="b" l="l" r="r" t="t"/>
              <a:pathLst>
                <a:path extrusionOk="0" h="5806" w="9808">
                  <a:moveTo>
                    <a:pt x="9392" y="0"/>
                  </a:moveTo>
                  <a:cubicBezTo>
                    <a:pt x="9206" y="0"/>
                    <a:pt x="9010" y="237"/>
                    <a:pt x="8874" y="305"/>
                  </a:cubicBezTo>
                  <a:cubicBezTo>
                    <a:pt x="6339" y="1739"/>
                    <a:pt x="3804" y="3140"/>
                    <a:pt x="1269" y="4574"/>
                  </a:cubicBezTo>
                  <a:cubicBezTo>
                    <a:pt x="902" y="4774"/>
                    <a:pt x="568" y="5008"/>
                    <a:pt x="234" y="5208"/>
                  </a:cubicBezTo>
                  <a:cubicBezTo>
                    <a:pt x="1" y="5341"/>
                    <a:pt x="68" y="5508"/>
                    <a:pt x="201" y="5675"/>
                  </a:cubicBezTo>
                  <a:cubicBezTo>
                    <a:pt x="275" y="5770"/>
                    <a:pt x="346" y="5805"/>
                    <a:pt x="414" y="5805"/>
                  </a:cubicBezTo>
                  <a:cubicBezTo>
                    <a:pt x="562" y="5805"/>
                    <a:pt x="698" y="5643"/>
                    <a:pt x="835" y="5575"/>
                  </a:cubicBezTo>
                  <a:cubicBezTo>
                    <a:pt x="3604" y="4007"/>
                    <a:pt x="6406" y="2439"/>
                    <a:pt x="9174" y="905"/>
                  </a:cubicBezTo>
                  <a:cubicBezTo>
                    <a:pt x="9441" y="738"/>
                    <a:pt x="9808" y="571"/>
                    <a:pt x="9641" y="204"/>
                  </a:cubicBezTo>
                  <a:cubicBezTo>
                    <a:pt x="9566" y="54"/>
                    <a:pt x="9480" y="0"/>
                    <a:pt x="9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9699135" y="1217526"/>
              <a:ext cx="520041" cy="765295"/>
            </a:xfrm>
            <a:custGeom>
              <a:rect b="b" l="l" r="r" t="t"/>
              <a:pathLst>
                <a:path extrusionOk="0" h="18164" w="12343">
                  <a:moveTo>
                    <a:pt x="2268" y="1"/>
                  </a:moveTo>
                  <a:cubicBezTo>
                    <a:pt x="1468" y="368"/>
                    <a:pt x="701" y="768"/>
                    <a:pt x="0" y="1302"/>
                  </a:cubicBezTo>
                  <a:cubicBezTo>
                    <a:pt x="1668" y="4737"/>
                    <a:pt x="3536" y="8307"/>
                    <a:pt x="5704" y="12009"/>
                  </a:cubicBezTo>
                  <a:cubicBezTo>
                    <a:pt x="6772" y="13777"/>
                    <a:pt x="7806" y="15512"/>
                    <a:pt x="8873" y="17146"/>
                  </a:cubicBezTo>
                  <a:cubicBezTo>
                    <a:pt x="9040" y="17346"/>
                    <a:pt x="9574" y="17947"/>
                    <a:pt x="10541" y="18114"/>
                  </a:cubicBezTo>
                  <a:cubicBezTo>
                    <a:pt x="10730" y="18149"/>
                    <a:pt x="10911" y="18163"/>
                    <a:pt x="11079" y="18163"/>
                  </a:cubicBezTo>
                  <a:cubicBezTo>
                    <a:pt x="11714" y="18163"/>
                    <a:pt x="12184" y="17959"/>
                    <a:pt x="12342" y="17880"/>
                  </a:cubicBezTo>
                  <a:cubicBezTo>
                    <a:pt x="8973" y="11909"/>
                    <a:pt x="5604" y="5972"/>
                    <a:pt x="2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32"/>
          <p:cNvSpPr txBox="1"/>
          <p:nvPr/>
        </p:nvSpPr>
        <p:spPr>
          <a:xfrm>
            <a:off x="-69875" y="3112525"/>
            <a:ext cx="8763000" cy="17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 un préstamo se pueden registrar uno o muchos libros; en otras palabras, puede existir el detalle de uno o más libros en un mismo préstamo. Puede existir algún libro que nunca haya sido prestado.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Acerca de los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libros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se necesita conocer su código, el ISBN, el título, la fecha de publicación, la edición y la cantidad disponible en stock.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neration of '27 by Slidesgo">
  <a:themeElements>
    <a:clrScheme name="Simple Light">
      <a:dk1>
        <a:srgbClr val="000000"/>
      </a:dk1>
      <a:lt1>
        <a:srgbClr val="FFFFFF"/>
      </a:lt1>
      <a:dk2>
        <a:srgbClr val="7F694C"/>
      </a:dk2>
      <a:lt2>
        <a:srgbClr val="E0DAC8"/>
      </a:lt2>
      <a:accent1>
        <a:srgbClr val="E7D8AC"/>
      </a:accent1>
      <a:accent2>
        <a:srgbClr val="BEB296"/>
      </a:accent2>
      <a:accent3>
        <a:srgbClr val="8A7C5C"/>
      </a:accent3>
      <a:accent4>
        <a:srgbClr val="BB9245"/>
      </a:accent4>
      <a:accent5>
        <a:srgbClr val="D8D0B7"/>
      </a:accent5>
      <a:accent6>
        <a:srgbClr val="FFF1C6"/>
      </a:accent6>
      <a:hlink>
        <a:srgbClr val="7F69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