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60" r:id="rId4"/>
    <p:sldId id="271" r:id="rId5"/>
    <p:sldId id="272" r:id="rId6"/>
    <p:sldId id="262" r:id="rId7"/>
    <p:sldId id="270" r:id="rId8"/>
    <p:sldId id="273" r:id="rId9"/>
    <p:sldId id="274" r:id="rId10"/>
    <p:sldId id="27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Oxygen" panose="020B0604020202020204" charset="0"/>
      <p:regular r:id="rId21"/>
      <p:bold r:id="rId22"/>
    </p:embeddedFont>
    <p:embeddedFont>
      <p:font typeface="Playfair Displ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D5EC0F-74DB-43B0-8803-789AC842265E}">
  <a:tblStyle styleId="{E8D5EC0F-74DB-43B0-8803-789AC84226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32" autoAdjust="0"/>
    <p:restoredTop sz="95407" autoAdjust="0"/>
  </p:normalViewPr>
  <p:slideViewPr>
    <p:cSldViewPr snapToGrid="0">
      <p:cViewPr varScale="1">
        <p:scale>
          <a:sx n="109" d="100"/>
          <a:sy n="109" d="100"/>
        </p:scale>
        <p:origin x="127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2" name="Google Shape;13782;g98a768b21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3" name="Google Shape;13783;g98a768b21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9" name="Google Shape;13789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0" name="Google Shape;13790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7" name="Google Shape;13807;g9b10e58d13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8" name="Google Shape;13808;g9b10e58d13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7" name="Google Shape;13807;g9b10e58d13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8" name="Google Shape;13808;g9b10e58d13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579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4" name="Google Shape;13914;ga1bacfef19_0_7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5" name="Google Shape;13915;ga1bacfef19_0_7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180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2" name="Google Shape;13832;g9a38d63159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3" name="Google Shape;13833;g9a38d63159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4" name="Google Shape;13914;ga1bacfef19_0_7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5" name="Google Shape;13915;ga1bacfef19_0_7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0" name="Google Shape;10;p2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2"/>
          <p:cNvSpPr/>
          <p:nvPr/>
        </p:nvSpPr>
        <p:spPr>
          <a:xfrm>
            <a:off x="1067250" y="822950"/>
            <a:ext cx="7006800" cy="349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"/>
          <p:cNvSpPr txBox="1">
            <a:spLocks noGrp="1"/>
          </p:cNvSpPr>
          <p:nvPr>
            <p:ph type="ctrTitle"/>
          </p:nvPr>
        </p:nvSpPr>
        <p:spPr>
          <a:xfrm>
            <a:off x="1606950" y="1188720"/>
            <a:ext cx="5930100" cy="21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5" name="Google Shape;515;p2"/>
          <p:cNvSpPr txBox="1">
            <a:spLocks noGrp="1"/>
          </p:cNvSpPr>
          <p:nvPr>
            <p:ph type="subTitle" idx="1"/>
          </p:nvPr>
        </p:nvSpPr>
        <p:spPr>
          <a:xfrm>
            <a:off x="2441025" y="3291325"/>
            <a:ext cx="42618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oogle Shape;1026;p4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027" name="Google Shape;1027;p4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0" name="Google Shape;1530;p4"/>
          <p:cNvSpPr/>
          <p:nvPr/>
        </p:nvSpPr>
        <p:spPr>
          <a:xfrm>
            <a:off x="0" y="-76200"/>
            <a:ext cx="7188600" cy="521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4"/>
          <p:cNvSpPr txBox="1">
            <a:spLocks noGrp="1"/>
          </p:cNvSpPr>
          <p:nvPr>
            <p:ph type="title"/>
          </p:nvPr>
        </p:nvSpPr>
        <p:spPr>
          <a:xfrm>
            <a:off x="1298448" y="676650"/>
            <a:ext cx="5038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2" name="Google Shape;1532;p4"/>
          <p:cNvSpPr txBox="1">
            <a:spLocks noGrp="1"/>
          </p:cNvSpPr>
          <p:nvPr>
            <p:ph type="subTitle" idx="1"/>
          </p:nvPr>
        </p:nvSpPr>
        <p:spPr>
          <a:xfrm>
            <a:off x="1298448" y="1987225"/>
            <a:ext cx="5038200" cy="2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1" name="Google Shape;3061;p8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3062" name="Google Shape;3062;p8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8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8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8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8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8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8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8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8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8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8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8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8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8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8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8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8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8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8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8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8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8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8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8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8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8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8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8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8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8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8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8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8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8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8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8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8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8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8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8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8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8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8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8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8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8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8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8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8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8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8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8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8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8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8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8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8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8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8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8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8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8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8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8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8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8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8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8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8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8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8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8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8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8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8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8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8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8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8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8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8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8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8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8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8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8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8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8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8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8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8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8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8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8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8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8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8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8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8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8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8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8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8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8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8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8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8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8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8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8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8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8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8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8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8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8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8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8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8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8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8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8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8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8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8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8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8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8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8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8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8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8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8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8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8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8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8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8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8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8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8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8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8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8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8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8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8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8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8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8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8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8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8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8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8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8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8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8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8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8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8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8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8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8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8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8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8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8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8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8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8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8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8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8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8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8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8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8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8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8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8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8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8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8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8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8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8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8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8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8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8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8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8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8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8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8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8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8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8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8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8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8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8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8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8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8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8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8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8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8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8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8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8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8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8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8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8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8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8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8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8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8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8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8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8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8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8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8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8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8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8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8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8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8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8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8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8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8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8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8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8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8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8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8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8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8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8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8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8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8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8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8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8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8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8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8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8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8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8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8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8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8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8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8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8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8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8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8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8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8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8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8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8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8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8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8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8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8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8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8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8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8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8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8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8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8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8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8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8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8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8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8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8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8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8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8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8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8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8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8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8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8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8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8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8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8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8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8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8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8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8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8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8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8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8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8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8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8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8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8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8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8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8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8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8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8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8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8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8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8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8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8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8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8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8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8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8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8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8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8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8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8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8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8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8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8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8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8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8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8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8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8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8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8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8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8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8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8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8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8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8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8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8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8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8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8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8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8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8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8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8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8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8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8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8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8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8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8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8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8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8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8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8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8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8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8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8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8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8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8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8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8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8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8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8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8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8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8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8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8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8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8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8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8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8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8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8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8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8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8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8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8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8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8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8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8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8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8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8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8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8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8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8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8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8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8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8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8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8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8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8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8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8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8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8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8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8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8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8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8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8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8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8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8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8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8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5" name="Google Shape;3565;p8"/>
          <p:cNvSpPr/>
          <p:nvPr/>
        </p:nvSpPr>
        <p:spPr>
          <a:xfrm>
            <a:off x="-47550" y="535200"/>
            <a:ext cx="9272700" cy="406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6" name="Google Shape;3566;p8"/>
          <p:cNvSpPr txBox="1">
            <a:spLocks noGrp="1"/>
          </p:cNvSpPr>
          <p:nvPr>
            <p:ph type="title"/>
          </p:nvPr>
        </p:nvSpPr>
        <p:spPr>
          <a:xfrm>
            <a:off x="713232" y="1472184"/>
            <a:ext cx="7717500" cy="15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3567" name="Google Shape;3567;p8"/>
          <p:cNvSpPr txBox="1">
            <a:spLocks noGrp="1"/>
          </p:cNvSpPr>
          <p:nvPr>
            <p:ph type="subTitle" idx="1"/>
          </p:nvPr>
        </p:nvSpPr>
        <p:spPr>
          <a:xfrm>
            <a:off x="2478024" y="3465576"/>
            <a:ext cx="41970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7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1" name="Google Shape;7151;p18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7152" name="Google Shape;7152;p18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18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18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18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18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18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18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18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18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18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18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18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18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18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18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18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18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18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18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18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18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18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18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18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18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18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18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18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18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18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18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18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18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18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18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18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18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18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18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18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18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18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18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18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18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18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18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18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18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18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18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18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18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18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18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18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18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18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18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18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18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18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18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18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18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18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18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18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18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18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18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18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18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18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18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18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18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18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18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18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18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18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18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18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18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18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18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18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18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18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18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18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18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18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18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18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18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18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18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18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18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18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18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18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18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18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18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18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18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18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18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18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18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18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18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18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18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18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18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18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18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18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18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18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18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18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18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18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18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18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18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18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18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18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18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18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18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18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18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18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18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18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18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18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18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18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18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18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18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18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18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18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18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18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18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18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18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18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18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18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18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18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18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18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18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18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18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18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18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18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18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18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18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18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18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18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18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18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18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18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18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18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18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18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18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18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18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18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18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18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18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18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18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18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18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18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18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18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18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18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18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18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18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18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18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18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18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18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18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18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18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18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18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18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18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18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18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18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18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18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18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18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18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18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18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18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18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18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18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18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18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18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18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18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18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18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18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18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18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18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18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18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18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18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18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18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18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18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18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18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18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18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18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18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18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18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18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18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18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18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18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18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18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18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18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18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18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18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18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18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18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18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18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18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18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18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18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18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18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18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18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18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18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18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18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18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18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18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18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18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18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18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18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18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18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18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18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18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18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18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18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18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18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18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18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18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18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18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18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18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18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18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18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18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18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18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18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18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18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18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18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18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18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18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18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18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18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18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18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18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18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18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18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18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18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18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18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18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18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18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18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18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18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18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18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18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18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18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18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18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18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18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18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18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18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18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18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18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18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18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18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18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18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18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18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18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18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18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18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18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18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18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18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18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18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18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18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18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18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18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18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18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18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18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18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18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18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18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18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18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18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18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18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18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18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18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18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18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18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18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18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18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18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18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18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18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18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18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18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18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18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18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18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18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18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18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18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18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18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18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18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18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18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18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18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18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18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18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18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18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18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18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18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18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18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18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18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18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18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18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18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18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18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18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18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18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18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18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18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18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18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18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18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18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18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18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18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18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18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18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18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18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18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18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18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18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18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18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18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18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18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18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18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18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18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18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18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18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18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18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18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18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18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18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18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18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18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18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18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18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18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18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18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18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18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18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18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18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18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18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18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18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18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5" name="Google Shape;7655;p18"/>
          <p:cNvSpPr/>
          <p:nvPr/>
        </p:nvSpPr>
        <p:spPr>
          <a:xfrm>
            <a:off x="-103025" y="295275"/>
            <a:ext cx="9288300" cy="453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6" name="Google Shape;7656;p18"/>
          <p:cNvSpPr txBox="1">
            <a:spLocks noGrp="1"/>
          </p:cNvSpPr>
          <p:nvPr>
            <p:ph type="title"/>
          </p:nvPr>
        </p:nvSpPr>
        <p:spPr>
          <a:xfrm>
            <a:off x="1069850" y="676650"/>
            <a:ext cx="70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57" name="Google Shape;7657;p18"/>
          <p:cNvSpPr txBox="1">
            <a:spLocks noGrp="1"/>
          </p:cNvSpPr>
          <p:nvPr>
            <p:ph type="subTitle" idx="1"/>
          </p:nvPr>
        </p:nvSpPr>
        <p:spPr>
          <a:xfrm>
            <a:off x="1801368" y="1725168"/>
            <a:ext cx="239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658" name="Google Shape;7658;p18"/>
          <p:cNvSpPr txBox="1">
            <a:spLocks noGrp="1"/>
          </p:cNvSpPr>
          <p:nvPr>
            <p:ph type="title" idx="2" hasCustomPrompt="1"/>
          </p:nvPr>
        </p:nvSpPr>
        <p:spPr>
          <a:xfrm>
            <a:off x="832104" y="1644850"/>
            <a:ext cx="8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59" name="Google Shape;7659;p18"/>
          <p:cNvSpPr txBox="1">
            <a:spLocks noGrp="1"/>
          </p:cNvSpPr>
          <p:nvPr>
            <p:ph type="subTitle" idx="3"/>
          </p:nvPr>
        </p:nvSpPr>
        <p:spPr>
          <a:xfrm>
            <a:off x="1801368" y="3136068"/>
            <a:ext cx="239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660" name="Google Shape;7660;p18"/>
          <p:cNvSpPr txBox="1">
            <a:spLocks noGrp="1"/>
          </p:cNvSpPr>
          <p:nvPr>
            <p:ph type="title" idx="4" hasCustomPrompt="1"/>
          </p:nvPr>
        </p:nvSpPr>
        <p:spPr>
          <a:xfrm>
            <a:off x="832104" y="3220650"/>
            <a:ext cx="8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61" name="Google Shape;7661;p18"/>
          <p:cNvSpPr txBox="1">
            <a:spLocks noGrp="1"/>
          </p:cNvSpPr>
          <p:nvPr>
            <p:ph type="subTitle" idx="5"/>
          </p:nvPr>
        </p:nvSpPr>
        <p:spPr>
          <a:xfrm>
            <a:off x="4931400" y="1725168"/>
            <a:ext cx="239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662" name="Google Shape;7662;p18"/>
          <p:cNvSpPr txBox="1">
            <a:spLocks noGrp="1"/>
          </p:cNvSpPr>
          <p:nvPr>
            <p:ph type="title" idx="6" hasCustomPrompt="1"/>
          </p:nvPr>
        </p:nvSpPr>
        <p:spPr>
          <a:xfrm>
            <a:off x="7488936" y="1644850"/>
            <a:ext cx="8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63" name="Google Shape;7663;p18"/>
          <p:cNvSpPr txBox="1">
            <a:spLocks noGrp="1"/>
          </p:cNvSpPr>
          <p:nvPr>
            <p:ph type="subTitle" idx="7"/>
          </p:nvPr>
        </p:nvSpPr>
        <p:spPr>
          <a:xfrm>
            <a:off x="4931400" y="3136068"/>
            <a:ext cx="239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664" name="Google Shape;7664;p18"/>
          <p:cNvSpPr txBox="1">
            <a:spLocks noGrp="1"/>
          </p:cNvSpPr>
          <p:nvPr>
            <p:ph type="title" idx="8" hasCustomPrompt="1"/>
          </p:nvPr>
        </p:nvSpPr>
        <p:spPr>
          <a:xfrm>
            <a:off x="7488936" y="3220650"/>
            <a:ext cx="8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65" name="Google Shape;7665;p18"/>
          <p:cNvSpPr txBox="1">
            <a:spLocks noGrp="1"/>
          </p:cNvSpPr>
          <p:nvPr>
            <p:ph type="subTitle" idx="9"/>
          </p:nvPr>
        </p:nvSpPr>
        <p:spPr>
          <a:xfrm>
            <a:off x="1801368" y="2063496"/>
            <a:ext cx="27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6" name="Google Shape;7666;p18"/>
          <p:cNvSpPr txBox="1">
            <a:spLocks noGrp="1"/>
          </p:cNvSpPr>
          <p:nvPr>
            <p:ph type="subTitle" idx="13"/>
          </p:nvPr>
        </p:nvSpPr>
        <p:spPr>
          <a:xfrm>
            <a:off x="1801368" y="3471672"/>
            <a:ext cx="27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7" name="Google Shape;7667;p18"/>
          <p:cNvSpPr txBox="1">
            <a:spLocks noGrp="1"/>
          </p:cNvSpPr>
          <p:nvPr>
            <p:ph type="subTitle" idx="14"/>
          </p:nvPr>
        </p:nvSpPr>
        <p:spPr>
          <a:xfrm>
            <a:off x="4572000" y="2063496"/>
            <a:ext cx="275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8" name="Google Shape;7668;p18"/>
          <p:cNvSpPr txBox="1">
            <a:spLocks noGrp="1"/>
          </p:cNvSpPr>
          <p:nvPr>
            <p:ph type="subTitle" idx="15"/>
          </p:nvPr>
        </p:nvSpPr>
        <p:spPr>
          <a:xfrm>
            <a:off x="4572000" y="3471672"/>
            <a:ext cx="275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">
    <p:spTree>
      <p:nvGrpSpPr>
        <p:cNvPr id="1" name="Shape 8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5" name="Google Shape;8185;p20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8186" name="Google Shape;8186;p20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20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20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20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20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20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20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20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20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20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20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20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20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20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20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20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20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20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20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20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20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20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20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20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20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20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20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20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20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20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20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20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20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20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20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20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20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20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20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20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20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20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20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20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20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20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20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20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20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20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20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20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20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20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20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20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20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20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20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20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20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20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20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20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20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20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20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20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20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20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20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20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20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20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20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20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20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20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20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20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20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20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20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20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20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20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20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20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20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20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20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20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20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20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20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20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20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20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20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20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20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20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20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20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20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20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20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20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20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20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20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20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20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20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20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20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20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20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20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20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20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20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20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20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20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20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20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20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20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20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20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20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20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20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20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20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20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20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20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20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20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20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20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20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20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20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20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20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20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20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20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20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20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20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20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20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20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20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20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20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20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20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20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20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20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20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20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20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20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20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20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20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20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20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20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20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20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20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20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20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20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20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20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20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20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20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20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20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20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20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20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20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20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20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20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20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20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20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20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20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20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20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20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20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20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20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20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20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20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20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20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20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20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20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20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20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20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20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20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20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20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20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20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20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20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20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20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20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20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20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20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20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20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20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20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20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20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20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20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20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20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20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20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20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20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20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20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20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20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20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20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20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20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20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20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20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20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20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20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20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20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20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20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20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20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20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20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20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20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20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20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20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20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20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20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20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20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20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20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20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20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20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20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20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20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20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20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20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20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20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20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20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20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20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20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20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20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20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20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20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20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20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20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20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20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20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20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20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20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20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20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20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20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20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20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20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20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20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20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20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20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20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20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20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20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20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20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20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20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20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20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20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20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20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20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20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20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20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20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20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20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20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20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20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20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20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20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20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20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20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20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20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20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20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20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20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20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20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20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20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20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20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20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20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20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20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20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20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20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20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20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20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20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20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20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20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20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20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20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20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20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20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20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20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20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20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20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20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20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20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20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20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20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20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20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20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20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20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20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20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20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20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20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20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20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20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20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20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20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20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20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20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20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20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20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20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20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20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20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20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20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20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20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20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20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20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20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20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20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20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20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20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20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20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20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20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20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20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20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20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20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20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20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20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20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20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20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20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20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20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20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20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20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20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20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20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20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20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20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20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20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20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20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20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20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20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20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20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20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20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20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20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20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20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20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20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20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20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20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20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20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20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20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20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20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20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20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20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20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20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20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20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20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20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20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20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20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20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20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20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20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20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20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9" name="Google Shape;8689;p20"/>
          <p:cNvSpPr/>
          <p:nvPr/>
        </p:nvSpPr>
        <p:spPr>
          <a:xfrm>
            <a:off x="-39625" y="285750"/>
            <a:ext cx="9232800" cy="46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0" name="Google Shape;8690;p20"/>
          <p:cNvSpPr txBox="1">
            <a:spLocks noGrp="1"/>
          </p:cNvSpPr>
          <p:nvPr>
            <p:ph type="title"/>
          </p:nvPr>
        </p:nvSpPr>
        <p:spPr>
          <a:xfrm>
            <a:off x="713225" y="6766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91" name="Google Shape;8691;p20"/>
          <p:cNvSpPr txBox="1">
            <a:spLocks noGrp="1"/>
          </p:cNvSpPr>
          <p:nvPr>
            <p:ph type="subTitle" idx="1"/>
          </p:nvPr>
        </p:nvSpPr>
        <p:spPr>
          <a:xfrm>
            <a:off x="724350" y="1346450"/>
            <a:ext cx="77175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one">
  <p:cSld name="CUSTOM_18">
    <p:spTree>
      <p:nvGrpSpPr>
        <p:cNvPr id="1" name="Shape 1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0" name="Google Shape;12260;p28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2261" name="Google Shape;12261;p28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2" name="Google Shape;12262;p28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3" name="Google Shape;12263;p28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4" name="Google Shape;12264;p28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5" name="Google Shape;12265;p28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6" name="Google Shape;12266;p28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7" name="Google Shape;12267;p28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8" name="Google Shape;12268;p28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9" name="Google Shape;12269;p28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0" name="Google Shape;12270;p28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1" name="Google Shape;12271;p28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2" name="Google Shape;12272;p28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3" name="Google Shape;12273;p28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4" name="Google Shape;12274;p28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5" name="Google Shape;12275;p28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6" name="Google Shape;12276;p28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7" name="Google Shape;12277;p28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8" name="Google Shape;12278;p28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9" name="Google Shape;12279;p28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0" name="Google Shape;12280;p28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1" name="Google Shape;12281;p28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2" name="Google Shape;12282;p28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3" name="Google Shape;12283;p28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4" name="Google Shape;12284;p28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5" name="Google Shape;12285;p28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6" name="Google Shape;12286;p28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7" name="Google Shape;12287;p28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8" name="Google Shape;12288;p28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9" name="Google Shape;12289;p28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0" name="Google Shape;12290;p28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1" name="Google Shape;12291;p28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2" name="Google Shape;12292;p28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3" name="Google Shape;12293;p28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4" name="Google Shape;12294;p28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5" name="Google Shape;12295;p28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6" name="Google Shape;12296;p28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7" name="Google Shape;12297;p28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8" name="Google Shape;12298;p28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9" name="Google Shape;12299;p28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0" name="Google Shape;12300;p28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1" name="Google Shape;12301;p28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2" name="Google Shape;12302;p28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3" name="Google Shape;12303;p28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4" name="Google Shape;12304;p28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5" name="Google Shape;12305;p28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6" name="Google Shape;12306;p28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7" name="Google Shape;12307;p28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8" name="Google Shape;12308;p28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9" name="Google Shape;12309;p28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0" name="Google Shape;12310;p28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1" name="Google Shape;12311;p28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2" name="Google Shape;12312;p28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3" name="Google Shape;12313;p28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4" name="Google Shape;12314;p28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5" name="Google Shape;12315;p28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6" name="Google Shape;12316;p28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7" name="Google Shape;12317;p28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8" name="Google Shape;12318;p28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9" name="Google Shape;12319;p28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0" name="Google Shape;12320;p28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1" name="Google Shape;12321;p28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2" name="Google Shape;12322;p28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3" name="Google Shape;12323;p28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4" name="Google Shape;12324;p28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5" name="Google Shape;12325;p28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6" name="Google Shape;12326;p28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7" name="Google Shape;12327;p28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8" name="Google Shape;12328;p28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9" name="Google Shape;12329;p28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0" name="Google Shape;12330;p28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1" name="Google Shape;12331;p28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2" name="Google Shape;12332;p28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3" name="Google Shape;12333;p28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4" name="Google Shape;12334;p28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5" name="Google Shape;12335;p28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6" name="Google Shape;12336;p28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7" name="Google Shape;12337;p28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8" name="Google Shape;12338;p28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9" name="Google Shape;12339;p28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0" name="Google Shape;12340;p28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1" name="Google Shape;12341;p28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2" name="Google Shape;12342;p28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3" name="Google Shape;12343;p28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4" name="Google Shape;12344;p28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5" name="Google Shape;12345;p28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6" name="Google Shape;12346;p28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7" name="Google Shape;12347;p28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8" name="Google Shape;12348;p28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9" name="Google Shape;12349;p28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0" name="Google Shape;12350;p28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1" name="Google Shape;12351;p28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2" name="Google Shape;12352;p28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3" name="Google Shape;12353;p28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4" name="Google Shape;12354;p28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5" name="Google Shape;12355;p28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6" name="Google Shape;12356;p28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7" name="Google Shape;12357;p28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8" name="Google Shape;12358;p28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9" name="Google Shape;12359;p28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0" name="Google Shape;12360;p28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1" name="Google Shape;12361;p28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2" name="Google Shape;12362;p28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3" name="Google Shape;12363;p28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4" name="Google Shape;12364;p28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5" name="Google Shape;12365;p28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6" name="Google Shape;12366;p28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7" name="Google Shape;12367;p28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8" name="Google Shape;12368;p28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9" name="Google Shape;12369;p28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0" name="Google Shape;12370;p28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1" name="Google Shape;12371;p28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2" name="Google Shape;12372;p28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3" name="Google Shape;12373;p28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4" name="Google Shape;12374;p28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5" name="Google Shape;12375;p28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6" name="Google Shape;12376;p28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7" name="Google Shape;12377;p28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8" name="Google Shape;12378;p28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9" name="Google Shape;12379;p28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0" name="Google Shape;12380;p28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1" name="Google Shape;12381;p28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2" name="Google Shape;12382;p28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3" name="Google Shape;12383;p28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4" name="Google Shape;12384;p28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5" name="Google Shape;12385;p28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6" name="Google Shape;12386;p28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7" name="Google Shape;12387;p28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8" name="Google Shape;12388;p28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9" name="Google Shape;12389;p28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0" name="Google Shape;12390;p28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1" name="Google Shape;12391;p28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2" name="Google Shape;12392;p28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3" name="Google Shape;12393;p28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4" name="Google Shape;12394;p28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5" name="Google Shape;12395;p28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6" name="Google Shape;12396;p28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7" name="Google Shape;12397;p28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8" name="Google Shape;12398;p28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9" name="Google Shape;12399;p28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0" name="Google Shape;12400;p28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1" name="Google Shape;12401;p28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2" name="Google Shape;12402;p28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3" name="Google Shape;12403;p28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4" name="Google Shape;12404;p28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5" name="Google Shape;12405;p28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6" name="Google Shape;12406;p28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28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28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28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28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28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28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28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28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28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28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28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28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28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28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28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28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28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28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28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28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28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28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28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28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28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28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28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28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28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28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28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28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28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28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28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28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28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28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28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28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28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28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28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28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28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28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28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4" name="Google Shape;12454;p28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5" name="Google Shape;12455;p28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6" name="Google Shape;12456;p28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7" name="Google Shape;12457;p28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8" name="Google Shape;12458;p28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9" name="Google Shape;12459;p28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0" name="Google Shape;12460;p28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1" name="Google Shape;12461;p28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2" name="Google Shape;12462;p28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3" name="Google Shape;12463;p28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4" name="Google Shape;12464;p28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5" name="Google Shape;12465;p28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6" name="Google Shape;12466;p28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7" name="Google Shape;12467;p28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28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28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28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28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28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28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28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28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28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28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28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28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28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28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28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28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28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28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28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7" name="Google Shape;12487;p28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8" name="Google Shape;12488;p28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9" name="Google Shape;12489;p28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0" name="Google Shape;12490;p28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28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28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28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28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28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28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28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28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28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28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1" name="Google Shape;12501;p28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2" name="Google Shape;12502;p28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3" name="Google Shape;12503;p28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4" name="Google Shape;12504;p28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5" name="Google Shape;12505;p28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6" name="Google Shape;12506;p28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7" name="Google Shape;12507;p28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8" name="Google Shape;12508;p28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9" name="Google Shape;12509;p28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0" name="Google Shape;12510;p28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28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28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3" name="Google Shape;12513;p28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4" name="Google Shape;12514;p28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5" name="Google Shape;12515;p28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6" name="Google Shape;12516;p28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7" name="Google Shape;12517;p28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8" name="Google Shape;12518;p28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9" name="Google Shape;12519;p28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0" name="Google Shape;12520;p28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1" name="Google Shape;12521;p28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2" name="Google Shape;12522;p28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3" name="Google Shape;12523;p28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4" name="Google Shape;12524;p28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5" name="Google Shape;12525;p28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6" name="Google Shape;12526;p28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7" name="Google Shape;12527;p28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8" name="Google Shape;12528;p28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9" name="Google Shape;12529;p28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0" name="Google Shape;12530;p28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1" name="Google Shape;12531;p28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2" name="Google Shape;12532;p28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3" name="Google Shape;12533;p28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4" name="Google Shape;12534;p28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5" name="Google Shape;12535;p28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6" name="Google Shape;12536;p28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7" name="Google Shape;12537;p28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8" name="Google Shape;12538;p28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9" name="Google Shape;12539;p28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0" name="Google Shape;12540;p28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1" name="Google Shape;12541;p28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2" name="Google Shape;12542;p28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3" name="Google Shape;12543;p28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4" name="Google Shape;12544;p28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5" name="Google Shape;12545;p28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6" name="Google Shape;12546;p28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7" name="Google Shape;12547;p28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8" name="Google Shape;12548;p28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9" name="Google Shape;12549;p28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0" name="Google Shape;12550;p28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1" name="Google Shape;12551;p28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2" name="Google Shape;12552;p28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3" name="Google Shape;12553;p28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4" name="Google Shape;12554;p28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5" name="Google Shape;12555;p28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6" name="Google Shape;12556;p28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7" name="Google Shape;12557;p28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8" name="Google Shape;12558;p28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9" name="Google Shape;12559;p28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0" name="Google Shape;12560;p28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1" name="Google Shape;12561;p28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2" name="Google Shape;12562;p28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3" name="Google Shape;12563;p28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4" name="Google Shape;12564;p28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5" name="Google Shape;12565;p28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6" name="Google Shape;12566;p28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7" name="Google Shape;12567;p28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8" name="Google Shape;12568;p28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9" name="Google Shape;12569;p28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0" name="Google Shape;12570;p28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1" name="Google Shape;12571;p28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2" name="Google Shape;12572;p28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3" name="Google Shape;12573;p28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4" name="Google Shape;12574;p28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5" name="Google Shape;12575;p28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6" name="Google Shape;12576;p28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7" name="Google Shape;12577;p28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8" name="Google Shape;12578;p28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9" name="Google Shape;12579;p28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0" name="Google Shape;12580;p28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1" name="Google Shape;12581;p28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2" name="Google Shape;12582;p28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3" name="Google Shape;12583;p28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4" name="Google Shape;12584;p28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5" name="Google Shape;12585;p28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6" name="Google Shape;12586;p28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7" name="Google Shape;12587;p28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8" name="Google Shape;12588;p28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9" name="Google Shape;12589;p28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0" name="Google Shape;12590;p28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1" name="Google Shape;12591;p28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2" name="Google Shape;12592;p28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3" name="Google Shape;12593;p28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4" name="Google Shape;12594;p28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5" name="Google Shape;12595;p28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6" name="Google Shape;12596;p28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7" name="Google Shape;12597;p28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8" name="Google Shape;12598;p28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9" name="Google Shape;12599;p28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0" name="Google Shape;12600;p28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1" name="Google Shape;12601;p28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2" name="Google Shape;12602;p28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3" name="Google Shape;12603;p28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4" name="Google Shape;12604;p28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5" name="Google Shape;12605;p28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6" name="Google Shape;12606;p28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7" name="Google Shape;12607;p28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8" name="Google Shape;12608;p28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9" name="Google Shape;12609;p28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0" name="Google Shape;12610;p28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1" name="Google Shape;12611;p28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2" name="Google Shape;12612;p28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3" name="Google Shape;12613;p28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4" name="Google Shape;12614;p28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5" name="Google Shape;12615;p28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6" name="Google Shape;12616;p28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7" name="Google Shape;12617;p28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8" name="Google Shape;12618;p28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9" name="Google Shape;12619;p28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0" name="Google Shape;12620;p28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1" name="Google Shape;12621;p28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2" name="Google Shape;12622;p28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3" name="Google Shape;12623;p28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4" name="Google Shape;12624;p28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5" name="Google Shape;12625;p28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6" name="Google Shape;12626;p28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7" name="Google Shape;12627;p28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8" name="Google Shape;12628;p28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9" name="Google Shape;12629;p28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0" name="Google Shape;12630;p28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1" name="Google Shape;12631;p28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2" name="Google Shape;12632;p28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3" name="Google Shape;12633;p28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4" name="Google Shape;12634;p28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5" name="Google Shape;12635;p28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6" name="Google Shape;12636;p28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7" name="Google Shape;12637;p28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8" name="Google Shape;12638;p28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9" name="Google Shape;12639;p28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0" name="Google Shape;12640;p28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1" name="Google Shape;12641;p28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2" name="Google Shape;12642;p28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3" name="Google Shape;12643;p28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4" name="Google Shape;12644;p28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5" name="Google Shape;12645;p28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6" name="Google Shape;12646;p28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7" name="Google Shape;12647;p28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8" name="Google Shape;12648;p28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9" name="Google Shape;12649;p28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0" name="Google Shape;12650;p28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1" name="Google Shape;12651;p28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2" name="Google Shape;12652;p28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3" name="Google Shape;12653;p28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4" name="Google Shape;12654;p28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5" name="Google Shape;12655;p28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6" name="Google Shape;12656;p28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7" name="Google Shape;12657;p28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8" name="Google Shape;12658;p28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9" name="Google Shape;12659;p28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0" name="Google Shape;12660;p28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1" name="Google Shape;12661;p28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2" name="Google Shape;12662;p28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3" name="Google Shape;12663;p28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4" name="Google Shape;12664;p28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5" name="Google Shape;12665;p28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6" name="Google Shape;12666;p28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7" name="Google Shape;12667;p28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8" name="Google Shape;12668;p28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9" name="Google Shape;12669;p28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0" name="Google Shape;12670;p28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1" name="Google Shape;12671;p28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2" name="Google Shape;12672;p28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3" name="Google Shape;12673;p28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4" name="Google Shape;12674;p28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5" name="Google Shape;12675;p28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6" name="Google Shape;12676;p28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7" name="Google Shape;12677;p28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8" name="Google Shape;12678;p28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9" name="Google Shape;12679;p28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0" name="Google Shape;12680;p28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1" name="Google Shape;12681;p28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2" name="Google Shape;12682;p28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3" name="Google Shape;12683;p28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4" name="Google Shape;12684;p28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5" name="Google Shape;12685;p28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6" name="Google Shape;12686;p28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7" name="Google Shape;12687;p28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8" name="Google Shape;12688;p28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9" name="Google Shape;12689;p28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0" name="Google Shape;12690;p28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1" name="Google Shape;12691;p28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2" name="Google Shape;12692;p28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3" name="Google Shape;12693;p28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4" name="Google Shape;12694;p28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5" name="Google Shape;12695;p28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6" name="Google Shape;12696;p28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7" name="Google Shape;12697;p28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8" name="Google Shape;12698;p28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9" name="Google Shape;12699;p28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0" name="Google Shape;12700;p28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1" name="Google Shape;12701;p28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2" name="Google Shape;12702;p28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3" name="Google Shape;12703;p28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4" name="Google Shape;12704;p28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5" name="Google Shape;12705;p28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6" name="Google Shape;12706;p28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7" name="Google Shape;12707;p28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8" name="Google Shape;12708;p28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9" name="Google Shape;12709;p28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0" name="Google Shape;12710;p28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1" name="Google Shape;12711;p28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2" name="Google Shape;12712;p28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3" name="Google Shape;12713;p28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4" name="Google Shape;12714;p28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5" name="Google Shape;12715;p28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6" name="Google Shape;12716;p28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7" name="Google Shape;12717;p28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8" name="Google Shape;12718;p28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9" name="Google Shape;12719;p28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0" name="Google Shape;12720;p28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1" name="Google Shape;12721;p28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2" name="Google Shape;12722;p28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3" name="Google Shape;12723;p28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4" name="Google Shape;12724;p28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5" name="Google Shape;12725;p28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6" name="Google Shape;12726;p28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7" name="Google Shape;12727;p28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8" name="Google Shape;12728;p28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9" name="Google Shape;12729;p28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0" name="Google Shape;12730;p28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1" name="Google Shape;12731;p28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2" name="Google Shape;12732;p28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3" name="Google Shape;12733;p28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4" name="Google Shape;12734;p28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5" name="Google Shape;12735;p28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6" name="Google Shape;12736;p28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7" name="Google Shape;12737;p28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8" name="Google Shape;12738;p28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9" name="Google Shape;12739;p28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0" name="Google Shape;12740;p28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1" name="Google Shape;12741;p28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2" name="Google Shape;12742;p28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3" name="Google Shape;12743;p28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4" name="Google Shape;12744;p28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5" name="Google Shape;12745;p28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6" name="Google Shape;12746;p28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7" name="Google Shape;12747;p28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8" name="Google Shape;12748;p28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9" name="Google Shape;12749;p28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0" name="Google Shape;12750;p28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1" name="Google Shape;12751;p28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2" name="Google Shape;12752;p28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3" name="Google Shape;12753;p28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4" name="Google Shape;12754;p28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5" name="Google Shape;12755;p28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6" name="Google Shape;12756;p28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7" name="Google Shape;12757;p28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8" name="Google Shape;12758;p28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9" name="Google Shape;12759;p28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0" name="Google Shape;12760;p28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1" name="Google Shape;12761;p28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2" name="Google Shape;12762;p28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3" name="Google Shape;12763;p28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4" name="Google Shape;12764;p28"/>
          <p:cNvSpPr/>
          <p:nvPr/>
        </p:nvSpPr>
        <p:spPr>
          <a:xfrm>
            <a:off x="1067250" y="822950"/>
            <a:ext cx="7006800" cy="349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three">
  <p:cSld name="CUSTOM_20">
    <p:spTree>
      <p:nvGrpSpPr>
        <p:cNvPr id="1" name="Shape 13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72" name="Google Shape;13272;p30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3273" name="Google Shape;13273;p30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30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30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30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30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30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30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30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30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30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30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30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30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30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30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8" name="Google Shape;13288;p30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9" name="Google Shape;13289;p30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0" name="Google Shape;13290;p30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1" name="Google Shape;13291;p30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2" name="Google Shape;13292;p30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3" name="Google Shape;13293;p30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4" name="Google Shape;13294;p30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5" name="Google Shape;13295;p30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6" name="Google Shape;13296;p30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7" name="Google Shape;13297;p30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8" name="Google Shape;13298;p30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9" name="Google Shape;13299;p30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0" name="Google Shape;13300;p30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1" name="Google Shape;13301;p30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2" name="Google Shape;13302;p30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3" name="Google Shape;13303;p30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4" name="Google Shape;13304;p30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5" name="Google Shape;13305;p30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6" name="Google Shape;13306;p30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7" name="Google Shape;13307;p30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8" name="Google Shape;13308;p30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9" name="Google Shape;13309;p30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0" name="Google Shape;13310;p30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1" name="Google Shape;13311;p30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2" name="Google Shape;13312;p30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3" name="Google Shape;13313;p30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4" name="Google Shape;13314;p30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5" name="Google Shape;13315;p30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6" name="Google Shape;13316;p30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7" name="Google Shape;13317;p30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8" name="Google Shape;13318;p30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9" name="Google Shape;13319;p30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0" name="Google Shape;13320;p30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1" name="Google Shape;13321;p30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2" name="Google Shape;13322;p30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3" name="Google Shape;13323;p30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4" name="Google Shape;13324;p30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5" name="Google Shape;13325;p30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6" name="Google Shape;13326;p30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7" name="Google Shape;13327;p30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8" name="Google Shape;13328;p30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9" name="Google Shape;13329;p30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0" name="Google Shape;13330;p30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1" name="Google Shape;13331;p30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2" name="Google Shape;13332;p30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3" name="Google Shape;13333;p30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4" name="Google Shape;13334;p30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5" name="Google Shape;13335;p30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6" name="Google Shape;13336;p30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7" name="Google Shape;13337;p30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8" name="Google Shape;13338;p30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9" name="Google Shape;13339;p30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0" name="Google Shape;13340;p30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1" name="Google Shape;13341;p30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2" name="Google Shape;13342;p30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3" name="Google Shape;13343;p30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4" name="Google Shape;13344;p30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5" name="Google Shape;13345;p30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6" name="Google Shape;13346;p30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7" name="Google Shape;13347;p30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8" name="Google Shape;13348;p30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9" name="Google Shape;13349;p30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0" name="Google Shape;13350;p30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1" name="Google Shape;13351;p30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2" name="Google Shape;13352;p30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3" name="Google Shape;13353;p30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4" name="Google Shape;13354;p30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5" name="Google Shape;13355;p30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6" name="Google Shape;13356;p30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7" name="Google Shape;13357;p30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8" name="Google Shape;13358;p30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9" name="Google Shape;13359;p30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0" name="Google Shape;13360;p30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1" name="Google Shape;13361;p30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2" name="Google Shape;13362;p30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3" name="Google Shape;13363;p30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4" name="Google Shape;13364;p30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5" name="Google Shape;13365;p30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6" name="Google Shape;13366;p30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7" name="Google Shape;13367;p30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8" name="Google Shape;13368;p30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9" name="Google Shape;13369;p30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0" name="Google Shape;13370;p30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1" name="Google Shape;13371;p30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2" name="Google Shape;13372;p30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3" name="Google Shape;13373;p30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4" name="Google Shape;13374;p30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5" name="Google Shape;13375;p30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6" name="Google Shape;13376;p30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7" name="Google Shape;13377;p30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8" name="Google Shape;13378;p30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9" name="Google Shape;13379;p30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0" name="Google Shape;13380;p30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1" name="Google Shape;13381;p30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2" name="Google Shape;13382;p30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3" name="Google Shape;13383;p30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4" name="Google Shape;13384;p30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5" name="Google Shape;13385;p30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6" name="Google Shape;13386;p30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7" name="Google Shape;13387;p30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8" name="Google Shape;13388;p30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9" name="Google Shape;13389;p30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0" name="Google Shape;13390;p30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1" name="Google Shape;13391;p30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2" name="Google Shape;13392;p30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3" name="Google Shape;13393;p30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4" name="Google Shape;13394;p30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5" name="Google Shape;13395;p30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6" name="Google Shape;13396;p30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7" name="Google Shape;13397;p30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8" name="Google Shape;13398;p30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9" name="Google Shape;13399;p30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0" name="Google Shape;13400;p30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1" name="Google Shape;13401;p30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2" name="Google Shape;13402;p30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3" name="Google Shape;13403;p30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4" name="Google Shape;13404;p30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5" name="Google Shape;13405;p30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6" name="Google Shape;13406;p30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7" name="Google Shape;13407;p30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8" name="Google Shape;13408;p30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9" name="Google Shape;13409;p30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0" name="Google Shape;13410;p30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1" name="Google Shape;13411;p30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2" name="Google Shape;13412;p30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3" name="Google Shape;13413;p30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4" name="Google Shape;13414;p30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5" name="Google Shape;13415;p30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6" name="Google Shape;13416;p30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7" name="Google Shape;13417;p30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8" name="Google Shape;13418;p30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9" name="Google Shape;13419;p30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0" name="Google Shape;13420;p30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1" name="Google Shape;13421;p30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2" name="Google Shape;13422;p30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3" name="Google Shape;13423;p30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4" name="Google Shape;13424;p30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5" name="Google Shape;13425;p30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6" name="Google Shape;13426;p30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7" name="Google Shape;13427;p30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8" name="Google Shape;13428;p30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9" name="Google Shape;13429;p30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0" name="Google Shape;13430;p30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1" name="Google Shape;13431;p30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2" name="Google Shape;13432;p30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3" name="Google Shape;13433;p30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4" name="Google Shape;13434;p30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5" name="Google Shape;13435;p30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6" name="Google Shape;13436;p30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7" name="Google Shape;13437;p30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8" name="Google Shape;13438;p30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9" name="Google Shape;13439;p30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0" name="Google Shape;13440;p30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1" name="Google Shape;13441;p30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2" name="Google Shape;13442;p30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3" name="Google Shape;13443;p30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4" name="Google Shape;13444;p30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5" name="Google Shape;13445;p30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6" name="Google Shape;13446;p30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7" name="Google Shape;13447;p30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8" name="Google Shape;13448;p30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9" name="Google Shape;13449;p30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0" name="Google Shape;13450;p30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1" name="Google Shape;13451;p30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2" name="Google Shape;13452;p30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3" name="Google Shape;13453;p30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4" name="Google Shape;13454;p30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5" name="Google Shape;13455;p30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6" name="Google Shape;13456;p30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7" name="Google Shape;13457;p30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8" name="Google Shape;13458;p30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9" name="Google Shape;13459;p30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0" name="Google Shape;13460;p30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1" name="Google Shape;13461;p30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2" name="Google Shape;13462;p30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3" name="Google Shape;13463;p30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4" name="Google Shape;13464;p30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5" name="Google Shape;13465;p30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6" name="Google Shape;13466;p30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7" name="Google Shape;13467;p30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8" name="Google Shape;13468;p30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9" name="Google Shape;13469;p30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0" name="Google Shape;13470;p30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1" name="Google Shape;13471;p30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2" name="Google Shape;13472;p30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3" name="Google Shape;13473;p30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4" name="Google Shape;13474;p30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5" name="Google Shape;13475;p30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6" name="Google Shape;13476;p30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7" name="Google Shape;13477;p30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8" name="Google Shape;13478;p30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9" name="Google Shape;13479;p30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0" name="Google Shape;13480;p30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1" name="Google Shape;13481;p30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2" name="Google Shape;13482;p30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3" name="Google Shape;13483;p30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4" name="Google Shape;13484;p30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5" name="Google Shape;13485;p30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6" name="Google Shape;13486;p30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7" name="Google Shape;13487;p30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8" name="Google Shape;13488;p30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9" name="Google Shape;13489;p30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0" name="Google Shape;13490;p30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1" name="Google Shape;13491;p30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2" name="Google Shape;13492;p30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3" name="Google Shape;13493;p30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4" name="Google Shape;13494;p30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5" name="Google Shape;13495;p30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6" name="Google Shape;13496;p30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7" name="Google Shape;13497;p30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8" name="Google Shape;13498;p30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9" name="Google Shape;13499;p30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0" name="Google Shape;13500;p30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1" name="Google Shape;13501;p30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2" name="Google Shape;13502;p30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3" name="Google Shape;13503;p30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4" name="Google Shape;13504;p30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5" name="Google Shape;13505;p30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6" name="Google Shape;13506;p30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7" name="Google Shape;13507;p30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8" name="Google Shape;13508;p30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9" name="Google Shape;13509;p30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0" name="Google Shape;13510;p30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1" name="Google Shape;13511;p30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2" name="Google Shape;13512;p30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3" name="Google Shape;13513;p30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4" name="Google Shape;13514;p30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5" name="Google Shape;13515;p30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6" name="Google Shape;13516;p30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7" name="Google Shape;13517;p30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8" name="Google Shape;13518;p30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9" name="Google Shape;13519;p30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0" name="Google Shape;13520;p30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1" name="Google Shape;13521;p30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2" name="Google Shape;13522;p30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3" name="Google Shape;13523;p30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4" name="Google Shape;13524;p30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5" name="Google Shape;13525;p30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6" name="Google Shape;13526;p30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7" name="Google Shape;13527;p30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8" name="Google Shape;13528;p30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9" name="Google Shape;13529;p30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0" name="Google Shape;13530;p30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1" name="Google Shape;13531;p30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2" name="Google Shape;13532;p30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3" name="Google Shape;13533;p30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4" name="Google Shape;13534;p30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5" name="Google Shape;13535;p30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6" name="Google Shape;13536;p30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7" name="Google Shape;13537;p30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8" name="Google Shape;13538;p30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9" name="Google Shape;13539;p30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0" name="Google Shape;13540;p30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1" name="Google Shape;13541;p30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2" name="Google Shape;13542;p30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3" name="Google Shape;13543;p30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4" name="Google Shape;13544;p30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5" name="Google Shape;13545;p30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6" name="Google Shape;13546;p30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7" name="Google Shape;13547;p30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8" name="Google Shape;13548;p30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9" name="Google Shape;13549;p30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0" name="Google Shape;13550;p30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1" name="Google Shape;13551;p30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2" name="Google Shape;13552;p30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3" name="Google Shape;13553;p30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4" name="Google Shape;13554;p30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5" name="Google Shape;13555;p30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6" name="Google Shape;13556;p30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7" name="Google Shape;13557;p30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8" name="Google Shape;13558;p30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9" name="Google Shape;13559;p30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0" name="Google Shape;13560;p30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1" name="Google Shape;13561;p30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2" name="Google Shape;13562;p30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3" name="Google Shape;13563;p30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4" name="Google Shape;13564;p30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5" name="Google Shape;13565;p30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6" name="Google Shape;13566;p30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7" name="Google Shape;13567;p30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8" name="Google Shape;13568;p30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9" name="Google Shape;13569;p30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0" name="Google Shape;13570;p30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1" name="Google Shape;13571;p30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2" name="Google Shape;13572;p30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3" name="Google Shape;13573;p30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4" name="Google Shape;13574;p30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5" name="Google Shape;13575;p30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6" name="Google Shape;13576;p30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7" name="Google Shape;13577;p30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8" name="Google Shape;13578;p30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9" name="Google Shape;13579;p30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0" name="Google Shape;13580;p30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1" name="Google Shape;13581;p30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2" name="Google Shape;13582;p30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3" name="Google Shape;13583;p30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4" name="Google Shape;13584;p30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5" name="Google Shape;13585;p30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6" name="Google Shape;13586;p30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7" name="Google Shape;13587;p30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8" name="Google Shape;13588;p30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9" name="Google Shape;13589;p30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0" name="Google Shape;13590;p30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1" name="Google Shape;13591;p30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2" name="Google Shape;13592;p30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3" name="Google Shape;13593;p30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4" name="Google Shape;13594;p30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5" name="Google Shape;13595;p30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6" name="Google Shape;13596;p30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7" name="Google Shape;13597;p30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8" name="Google Shape;13598;p30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9" name="Google Shape;13599;p30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0" name="Google Shape;13600;p30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1" name="Google Shape;13601;p30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2" name="Google Shape;13602;p30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3" name="Google Shape;13603;p30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4" name="Google Shape;13604;p30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5" name="Google Shape;13605;p30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6" name="Google Shape;13606;p30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7" name="Google Shape;13607;p30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8" name="Google Shape;13608;p30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9" name="Google Shape;13609;p30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0" name="Google Shape;13610;p30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1" name="Google Shape;13611;p30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2" name="Google Shape;13612;p30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3" name="Google Shape;13613;p30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4" name="Google Shape;13614;p30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5" name="Google Shape;13615;p30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6" name="Google Shape;13616;p30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7" name="Google Shape;13617;p30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8" name="Google Shape;13618;p30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9" name="Google Shape;13619;p30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0" name="Google Shape;13620;p30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1" name="Google Shape;13621;p30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2" name="Google Shape;13622;p30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3" name="Google Shape;13623;p30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4" name="Google Shape;13624;p30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5" name="Google Shape;13625;p30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6" name="Google Shape;13626;p30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7" name="Google Shape;13627;p30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8" name="Google Shape;13628;p30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9" name="Google Shape;13629;p30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0" name="Google Shape;13630;p30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1" name="Google Shape;13631;p30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2" name="Google Shape;13632;p30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3" name="Google Shape;13633;p30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4" name="Google Shape;13634;p30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5" name="Google Shape;13635;p30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6" name="Google Shape;13636;p30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7" name="Google Shape;13637;p30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8" name="Google Shape;13638;p30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9" name="Google Shape;13639;p30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0" name="Google Shape;13640;p30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1" name="Google Shape;13641;p30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2" name="Google Shape;13642;p30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3" name="Google Shape;13643;p30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4" name="Google Shape;13644;p30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5" name="Google Shape;13645;p30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6" name="Google Shape;13646;p30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7" name="Google Shape;13647;p30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8" name="Google Shape;13648;p30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9" name="Google Shape;13649;p30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0" name="Google Shape;13650;p30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1" name="Google Shape;13651;p30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2" name="Google Shape;13652;p30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3" name="Google Shape;13653;p30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4" name="Google Shape;13654;p30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5" name="Google Shape;13655;p30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6" name="Google Shape;13656;p30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7" name="Google Shape;13657;p30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8" name="Google Shape;13658;p30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9" name="Google Shape;13659;p30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0" name="Google Shape;13660;p30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1" name="Google Shape;13661;p30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2" name="Google Shape;13662;p30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3" name="Google Shape;13663;p30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4" name="Google Shape;13664;p30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5" name="Google Shape;13665;p30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6" name="Google Shape;13666;p30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7" name="Google Shape;13667;p30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8" name="Google Shape;13668;p30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9" name="Google Shape;13669;p30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0" name="Google Shape;13670;p30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1" name="Google Shape;13671;p30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2" name="Google Shape;13672;p30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3" name="Google Shape;13673;p30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4" name="Google Shape;13674;p30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5" name="Google Shape;13675;p30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6" name="Google Shape;13676;p30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7" name="Google Shape;13677;p30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8" name="Google Shape;13678;p30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9" name="Google Shape;13679;p30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0" name="Google Shape;13680;p30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1" name="Google Shape;13681;p30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2" name="Google Shape;13682;p30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3" name="Google Shape;13683;p30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4" name="Google Shape;13684;p30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5" name="Google Shape;13685;p30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6" name="Google Shape;13686;p30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7" name="Google Shape;13687;p30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8" name="Google Shape;13688;p30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9" name="Google Shape;13689;p30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0" name="Google Shape;13690;p30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1" name="Google Shape;13691;p30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2" name="Google Shape;13692;p30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3" name="Google Shape;13693;p30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4" name="Google Shape;13694;p30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5" name="Google Shape;13695;p30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6" name="Google Shape;13696;p30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7" name="Google Shape;13697;p30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8" name="Google Shape;13698;p30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9" name="Google Shape;13699;p30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0" name="Google Shape;13700;p30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1" name="Google Shape;13701;p30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2" name="Google Shape;13702;p30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3" name="Google Shape;13703;p30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4" name="Google Shape;13704;p30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5" name="Google Shape;13705;p30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6" name="Google Shape;13706;p30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7" name="Google Shape;13707;p30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8" name="Google Shape;13708;p30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9" name="Google Shape;13709;p30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0" name="Google Shape;13710;p30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1" name="Google Shape;13711;p30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2" name="Google Shape;13712;p30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3" name="Google Shape;13713;p30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4" name="Google Shape;13714;p30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5" name="Google Shape;13715;p30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6" name="Google Shape;13716;p30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7" name="Google Shape;13717;p30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8" name="Google Shape;13718;p30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9" name="Google Shape;13719;p30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0" name="Google Shape;13720;p30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1" name="Google Shape;13721;p30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2" name="Google Shape;13722;p30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3" name="Google Shape;13723;p30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30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5" name="Google Shape;13725;p30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6" name="Google Shape;13726;p30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30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8" name="Google Shape;13728;p30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9" name="Google Shape;13729;p30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30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30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30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30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30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30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30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30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30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30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30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1" name="Google Shape;13741;p30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2" name="Google Shape;13742;p30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30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30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30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30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30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30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30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30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30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30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30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30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30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30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30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30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30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0" name="Google Shape;13760;p30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1" name="Google Shape;13761;p30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30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3" name="Google Shape;13763;p30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4" name="Google Shape;13764;p30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5" name="Google Shape;13765;p30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6" name="Google Shape;13766;p30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7" name="Google Shape;13767;p30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8" name="Google Shape;13768;p30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9" name="Google Shape;13769;p30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0" name="Google Shape;13770;p30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1" name="Google Shape;13771;p30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2" name="Google Shape;13772;p30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3" name="Google Shape;13773;p30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4" name="Google Shape;13774;p30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5" name="Google Shape;13775;p30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76" name="Google Shape;13776;p30"/>
          <p:cNvSpPr/>
          <p:nvPr/>
        </p:nvSpPr>
        <p:spPr>
          <a:xfrm>
            <a:off x="0" y="-96400"/>
            <a:ext cx="7188600" cy="533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67665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4" r:id="rId5"/>
    <p:sldLayoutId id="2147483666" r:id="rId6"/>
    <p:sldLayoutId id="2147483674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19">
          <p15:clr>
            <a:srgbClr val="EA4335"/>
          </p15:clr>
        </p15:guide>
        <p15:guide id="2" orient="horz">
          <p15:clr>
            <a:srgbClr val="EA4335"/>
          </p15:clr>
        </p15:guide>
        <p15:guide id="3" orient="horz" pos="2897">
          <p15:clr>
            <a:srgbClr val="EA4335"/>
          </p15:clr>
        </p15:guide>
        <p15:guide id="4" orient="horz" pos="3237">
          <p15:clr>
            <a:srgbClr val="EA4335"/>
          </p15:clr>
        </p15:guide>
        <p15:guide id="5" orient="horz" pos="518">
          <p15:clr>
            <a:srgbClr val="EA4335"/>
          </p15:clr>
        </p15:guide>
        <p15:guide id="6" orient="horz" pos="2713">
          <p15:clr>
            <a:srgbClr val="EA4335"/>
          </p15:clr>
        </p15:guide>
        <p15:guide id="7" pos="2880">
          <p15:clr>
            <a:srgbClr val="EA4335"/>
          </p15:clr>
        </p15:guide>
        <p15:guide id="8">
          <p15:clr>
            <a:srgbClr val="EA4335"/>
          </p15:clr>
        </p15:guide>
        <p15:guide id="9" pos="5760">
          <p15:clr>
            <a:srgbClr val="EA4335"/>
          </p15:clr>
        </p15:guide>
        <p15:guide id="10" pos="449">
          <p15:clr>
            <a:srgbClr val="EA4335"/>
          </p15:clr>
        </p15:guide>
        <p15:guide id="11" pos="5311">
          <p15:clr>
            <a:srgbClr val="EA4335"/>
          </p15:clr>
        </p15:guide>
        <p15:guide id="12" pos="5086">
          <p15:clr>
            <a:srgbClr val="EA4335"/>
          </p15:clr>
        </p15:guide>
        <p15:guide id="13" pos="674">
          <p15:clr>
            <a:srgbClr val="EA4335"/>
          </p15:clr>
        </p15:guide>
        <p15:guide id="14" orient="horz" pos="3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5" name="Google Shape;13785;p33"/>
          <p:cNvSpPr/>
          <p:nvPr/>
        </p:nvSpPr>
        <p:spPr>
          <a:xfrm>
            <a:off x="1067250" y="1075800"/>
            <a:ext cx="7006800" cy="349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7" name="Google Shape;13787;p33"/>
          <p:cNvSpPr txBox="1">
            <a:spLocks noGrp="1"/>
          </p:cNvSpPr>
          <p:nvPr>
            <p:ph type="ctrTitle"/>
          </p:nvPr>
        </p:nvSpPr>
        <p:spPr>
          <a:xfrm>
            <a:off x="1571440" y="1286374"/>
            <a:ext cx="3285090" cy="1112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u="sng" dirty="0"/>
              <a:t>P</a:t>
            </a:r>
            <a:r>
              <a:rPr lang="es-ES" sz="3200" u="sng" dirty="0"/>
              <a:t>RACTICA CALIFICADA 1</a:t>
            </a:r>
            <a:endParaRPr sz="3200" u="sng" dirty="0"/>
          </a:p>
        </p:txBody>
      </p:sp>
      <p:pic>
        <p:nvPicPr>
          <p:cNvPr id="1026" name="Picture 2" descr="America Logistica">
            <a:extLst>
              <a:ext uri="{FF2B5EF4-FFF2-40B4-BE49-F238E27FC236}">
                <a16:creationId xmlns:a16="http://schemas.microsoft.com/office/drawing/2014/main" id="{C605AFF8-02F1-4F73-B0F8-952DCF0A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998" y="2842261"/>
            <a:ext cx="6427303" cy="122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787;p33">
            <a:extLst>
              <a:ext uri="{FF2B5EF4-FFF2-40B4-BE49-F238E27FC236}">
                <a16:creationId xmlns:a16="http://schemas.microsoft.com/office/drawing/2014/main" id="{2A9C2713-F325-4C84-857E-5C5539749D45}"/>
              </a:ext>
            </a:extLst>
          </p:cNvPr>
          <p:cNvSpPr txBox="1">
            <a:spLocks/>
          </p:cNvSpPr>
          <p:nvPr/>
        </p:nvSpPr>
        <p:spPr>
          <a:xfrm>
            <a:off x="4856531" y="1075800"/>
            <a:ext cx="2927770" cy="165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layfair Display"/>
              <a:buNone/>
              <a:defRPr sz="55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s-MX" sz="2400" b="0" dirty="0"/>
              <a:t>Flores Choque, Francesca</a:t>
            </a:r>
          </a:p>
          <a:p>
            <a:r>
              <a:rPr lang="es-MX" sz="2400" b="0" dirty="0"/>
              <a:t>Gutarra Ricse, </a:t>
            </a:r>
          </a:p>
          <a:p>
            <a:r>
              <a:rPr lang="es-MX" sz="2400" b="0" dirty="0"/>
              <a:t>Rodrigo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7135A-B16C-4C67-8084-9697EF2D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559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2" name="Google Shape;13792;p34"/>
          <p:cNvSpPr txBox="1">
            <a:spLocks noGrp="1"/>
          </p:cNvSpPr>
          <p:nvPr>
            <p:ph type="title"/>
          </p:nvPr>
        </p:nvSpPr>
        <p:spPr>
          <a:xfrm>
            <a:off x="713225" y="6766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DESCRIPCIÓN DE LA EMPRESA</a:t>
            </a:r>
            <a:endParaRPr dirty="0"/>
          </a:p>
        </p:txBody>
      </p:sp>
      <p:graphicFrame>
        <p:nvGraphicFramePr>
          <p:cNvPr id="6" name="Marcador de contenido 4">
            <a:extLst>
              <a:ext uri="{FF2B5EF4-FFF2-40B4-BE49-F238E27FC236}">
                <a16:creationId xmlns:a16="http://schemas.microsoft.com/office/drawing/2014/main" id="{16574827-74D6-4BC0-BE49-05D5A2D4D1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36361"/>
              </p:ext>
            </p:extLst>
          </p:nvPr>
        </p:nvGraphicFramePr>
        <p:xfrm>
          <a:off x="167641" y="1463041"/>
          <a:ext cx="4175760" cy="31848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74519">
                  <a:extLst>
                    <a:ext uri="{9D8B030D-6E8A-4147-A177-3AD203B41FA5}">
                      <a16:colId xmlns:a16="http://schemas.microsoft.com/office/drawing/2014/main" val="1582223735"/>
                    </a:ext>
                  </a:extLst>
                </a:gridCol>
                <a:gridCol w="2301241">
                  <a:extLst>
                    <a:ext uri="{9D8B030D-6E8A-4147-A177-3AD203B41FA5}">
                      <a16:colId xmlns:a16="http://schemas.microsoft.com/office/drawing/2014/main" val="114375735"/>
                    </a:ext>
                  </a:extLst>
                </a:gridCol>
              </a:tblGrid>
              <a:tr h="67821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rtl="0" fontAlgn="base"/>
                      <a:r>
                        <a:rPr lang="es-PE" sz="1600" dirty="0">
                          <a:effectLst/>
                        </a:rPr>
                        <a:t>Razón Social </a:t>
                      </a:r>
                      <a:endParaRPr lang="es-PE" sz="2400" b="1" i="0" dirty="0"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rtl="0" fontAlgn="base"/>
                      <a:r>
                        <a:rPr lang="es-PE" sz="1600" dirty="0">
                          <a:effectLst/>
                        </a:rPr>
                        <a:t>America Logística Group </a:t>
                      </a:r>
                      <a:endParaRPr lang="es-PE" sz="2400" b="1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298917"/>
                  </a:ext>
                </a:extLst>
              </a:tr>
              <a:tr h="124934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rtl="0" fontAlgn="base"/>
                      <a:r>
                        <a:rPr lang="es-PE" sz="1600" dirty="0">
                          <a:effectLst/>
                        </a:rPr>
                        <a:t>Actividad Económica </a:t>
                      </a:r>
                      <a:endParaRPr lang="es-PE" sz="2400" b="1" i="0" dirty="0"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rtl="0" fontAlgn="base"/>
                      <a:r>
                        <a:rPr lang="es-PE" sz="1600" dirty="0">
                          <a:effectLst/>
                        </a:rPr>
                        <a:t>Almacenamiento y deposito </a:t>
                      </a:r>
                      <a:endParaRPr lang="es-PE" sz="2400" dirty="0">
                        <a:effectLst/>
                      </a:endParaRPr>
                    </a:p>
                    <a:p>
                      <a:pPr algn="ctr" rtl="0" fontAlgn="base"/>
                      <a:r>
                        <a:rPr lang="es-PE" sz="1600" dirty="0">
                          <a:effectLst/>
                        </a:rPr>
                        <a:t>Transporte de carga por carretera </a:t>
                      </a:r>
                      <a:endParaRPr lang="es-PE" sz="2400" b="0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596291"/>
                  </a:ext>
                </a:extLst>
              </a:tr>
              <a:tr h="67821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rtl="0" fontAlgn="base"/>
                      <a:r>
                        <a:rPr lang="es-PE" sz="1600" dirty="0">
                          <a:effectLst/>
                        </a:rPr>
                        <a:t>Tipo de Contribuyente </a:t>
                      </a:r>
                      <a:endParaRPr lang="es-PE" sz="2400" b="1" i="0" dirty="0"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rtl="0" fontAlgn="base"/>
                      <a:r>
                        <a:rPr lang="es-PE" sz="1600" dirty="0">
                          <a:effectLst/>
                        </a:rPr>
                        <a:t>Sociedad Anónima </a:t>
                      </a:r>
                      <a:endParaRPr lang="es-PE" sz="2400" b="0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296238"/>
                  </a:ext>
                </a:extLst>
              </a:tr>
              <a:tr h="52332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rtl="0" fontAlgn="base"/>
                      <a:r>
                        <a:rPr lang="es-PE" sz="1600" dirty="0">
                          <a:effectLst/>
                        </a:rPr>
                        <a:t>Fecha de Inscripción </a:t>
                      </a:r>
                      <a:endParaRPr lang="es-PE" sz="2400" b="1" i="0" dirty="0"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rtl="0" fontAlgn="base"/>
                      <a:r>
                        <a:rPr lang="es-PE" sz="1600" dirty="0">
                          <a:effectLst/>
                        </a:rPr>
                        <a:t>16/06/2013 </a:t>
                      </a:r>
                      <a:endParaRPr lang="es-PE" sz="2400" b="0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7785"/>
                  </a:ext>
                </a:extLst>
              </a:tr>
            </a:tbl>
          </a:graphicData>
        </a:graphic>
      </p:graphicFrame>
      <p:sp>
        <p:nvSpPr>
          <p:cNvPr id="8" name="Rectángulo redondeado 5">
            <a:extLst>
              <a:ext uri="{FF2B5EF4-FFF2-40B4-BE49-F238E27FC236}">
                <a16:creationId xmlns:a16="http://schemas.microsoft.com/office/drawing/2014/main" id="{22614B61-554E-439F-B27D-82ADC6DCDED7}"/>
              </a:ext>
            </a:extLst>
          </p:cNvPr>
          <p:cNvSpPr/>
          <p:nvPr/>
        </p:nvSpPr>
        <p:spPr>
          <a:xfrm>
            <a:off x="4572000" y="1463041"/>
            <a:ext cx="4404360" cy="1295399"/>
          </a:xfrm>
          <a:prstGeom prst="round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“Ser socio estratégico de nuestros clientes en la cadena logística, otorgando valor a los procesos y servicios que desarrollamos” </a:t>
            </a:r>
          </a:p>
        </p:txBody>
      </p:sp>
      <p:sp>
        <p:nvSpPr>
          <p:cNvPr id="10" name="Rectángulo redondeado 6">
            <a:extLst>
              <a:ext uri="{FF2B5EF4-FFF2-40B4-BE49-F238E27FC236}">
                <a16:creationId xmlns:a16="http://schemas.microsoft.com/office/drawing/2014/main" id="{EC8E06AE-8A08-46E0-8BDC-DFC6F4F6B3E0}"/>
              </a:ext>
            </a:extLst>
          </p:cNvPr>
          <p:cNvSpPr/>
          <p:nvPr/>
        </p:nvSpPr>
        <p:spPr>
          <a:xfrm>
            <a:off x="4572000" y="3160899"/>
            <a:ext cx="4404360" cy="1316898"/>
          </a:xfrm>
          <a:prstGeom prst="round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“Ser reconocido por nuestros clientes como un operador integral que presta servicios de calidad para cada sector”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0" name="Google Shape;13810;p37"/>
          <p:cNvSpPr txBox="1">
            <a:spLocks noGrp="1"/>
          </p:cNvSpPr>
          <p:nvPr>
            <p:ph type="title"/>
          </p:nvPr>
        </p:nvSpPr>
        <p:spPr>
          <a:xfrm>
            <a:off x="1053468" y="551816"/>
            <a:ext cx="70044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SERVICIOS QUE BRINDA!</a:t>
            </a:r>
            <a:endParaRPr dirty="0"/>
          </a:p>
        </p:txBody>
      </p:sp>
      <p:sp>
        <p:nvSpPr>
          <p:cNvPr id="13811" name="Google Shape;13811;p37"/>
          <p:cNvSpPr txBox="1">
            <a:spLocks noGrp="1"/>
          </p:cNvSpPr>
          <p:nvPr>
            <p:ph type="subTitle" idx="5"/>
          </p:nvPr>
        </p:nvSpPr>
        <p:spPr>
          <a:xfrm>
            <a:off x="4931400" y="1725168"/>
            <a:ext cx="239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>
                <a:latin typeface="Playfair Display"/>
                <a:ea typeface="Playfair Display"/>
                <a:cs typeface="Playfair Display"/>
                <a:sym typeface="Playfair Display"/>
              </a:rPr>
              <a:t>Cadena de frío</a:t>
            </a: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812" name="Google Shape;13812;p37"/>
          <p:cNvSpPr txBox="1">
            <a:spLocks noGrp="1"/>
          </p:cNvSpPr>
          <p:nvPr>
            <p:ph type="title" idx="6"/>
          </p:nvPr>
        </p:nvSpPr>
        <p:spPr>
          <a:xfrm>
            <a:off x="7488936" y="1835350"/>
            <a:ext cx="8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03.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813" name="Google Shape;13813;p37"/>
          <p:cNvSpPr txBox="1">
            <a:spLocks noGrp="1"/>
          </p:cNvSpPr>
          <p:nvPr>
            <p:ph type="subTitle" idx="7"/>
          </p:nvPr>
        </p:nvSpPr>
        <p:spPr>
          <a:xfrm>
            <a:off x="4931400" y="3136068"/>
            <a:ext cx="239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>
                <a:latin typeface="Playfair Display"/>
                <a:ea typeface="Playfair Display"/>
                <a:cs typeface="Playfair Display"/>
                <a:sym typeface="Playfair Display"/>
              </a:rPr>
              <a:t>Almacén</a:t>
            </a: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814" name="Google Shape;13814;p37"/>
          <p:cNvSpPr txBox="1">
            <a:spLocks noGrp="1"/>
          </p:cNvSpPr>
          <p:nvPr>
            <p:ph type="title" idx="8"/>
          </p:nvPr>
        </p:nvSpPr>
        <p:spPr>
          <a:xfrm>
            <a:off x="7488936" y="3246627"/>
            <a:ext cx="8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04.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815" name="Google Shape;13815;p37"/>
          <p:cNvSpPr txBox="1">
            <a:spLocks noGrp="1"/>
          </p:cNvSpPr>
          <p:nvPr>
            <p:ph type="subTitle" idx="1"/>
          </p:nvPr>
        </p:nvSpPr>
        <p:spPr>
          <a:xfrm>
            <a:off x="1801368" y="1725168"/>
            <a:ext cx="239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>
                <a:latin typeface="Playfair Display"/>
                <a:ea typeface="Playfair Display"/>
                <a:cs typeface="Playfair Display"/>
                <a:sym typeface="Playfair Display"/>
              </a:rPr>
              <a:t>Freight Forwarding</a:t>
            </a: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816" name="Google Shape;13816;p37"/>
          <p:cNvSpPr txBox="1">
            <a:spLocks noGrp="1"/>
          </p:cNvSpPr>
          <p:nvPr>
            <p:ph type="title" idx="2"/>
          </p:nvPr>
        </p:nvSpPr>
        <p:spPr>
          <a:xfrm>
            <a:off x="832104" y="1850936"/>
            <a:ext cx="80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01.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817" name="Google Shape;13817;p37"/>
          <p:cNvSpPr txBox="1">
            <a:spLocks noGrp="1"/>
          </p:cNvSpPr>
          <p:nvPr>
            <p:ph type="subTitle" idx="3"/>
          </p:nvPr>
        </p:nvSpPr>
        <p:spPr>
          <a:xfrm>
            <a:off x="1801368" y="3136068"/>
            <a:ext cx="239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>
                <a:latin typeface="Playfair Display"/>
                <a:ea typeface="Playfair Display"/>
                <a:cs typeface="Playfair Display"/>
                <a:sym typeface="Playfair Display"/>
              </a:rPr>
              <a:t>Transporte</a:t>
            </a: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818" name="Google Shape;13818;p37"/>
          <p:cNvSpPr txBox="1">
            <a:spLocks noGrp="1"/>
          </p:cNvSpPr>
          <p:nvPr>
            <p:ph type="title" idx="4"/>
          </p:nvPr>
        </p:nvSpPr>
        <p:spPr>
          <a:xfrm>
            <a:off x="832104" y="3272605"/>
            <a:ext cx="80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02.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819" name="Google Shape;13819;p37"/>
          <p:cNvSpPr txBox="1">
            <a:spLocks noGrp="1"/>
          </p:cNvSpPr>
          <p:nvPr>
            <p:ph type="subTitle" idx="9"/>
          </p:nvPr>
        </p:nvSpPr>
        <p:spPr>
          <a:xfrm>
            <a:off x="1801368" y="2063496"/>
            <a:ext cx="27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Servicios de cama baja, cama cuna a nivel local y nacional</a:t>
            </a:r>
            <a:endParaRPr dirty="0"/>
          </a:p>
        </p:txBody>
      </p:sp>
      <p:sp>
        <p:nvSpPr>
          <p:cNvPr id="13820" name="Google Shape;13820;p37"/>
          <p:cNvSpPr txBox="1">
            <a:spLocks noGrp="1"/>
          </p:cNvSpPr>
          <p:nvPr>
            <p:ph type="subTitle" idx="13"/>
          </p:nvPr>
        </p:nvSpPr>
        <p:spPr>
          <a:xfrm>
            <a:off x="1801368" y="3471672"/>
            <a:ext cx="27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Carga suelta, contenedores y carga en general(Multimodal)</a:t>
            </a:r>
            <a:endParaRPr dirty="0"/>
          </a:p>
        </p:txBody>
      </p:sp>
      <p:sp>
        <p:nvSpPr>
          <p:cNvPr id="13821" name="Google Shape;13821;p37"/>
          <p:cNvSpPr txBox="1">
            <a:spLocks noGrp="1"/>
          </p:cNvSpPr>
          <p:nvPr>
            <p:ph type="subTitle" idx="14"/>
          </p:nvPr>
        </p:nvSpPr>
        <p:spPr>
          <a:xfrm>
            <a:off x="4572000" y="2063496"/>
            <a:ext cx="275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Monitoreo y control de la cadena de frío con tecnología GSM/GPRS en tiempo real</a:t>
            </a:r>
            <a:endParaRPr dirty="0"/>
          </a:p>
        </p:txBody>
      </p:sp>
      <p:sp>
        <p:nvSpPr>
          <p:cNvPr id="13822" name="Google Shape;13822;p37"/>
          <p:cNvSpPr txBox="1">
            <a:spLocks noGrp="1"/>
          </p:cNvSpPr>
          <p:nvPr>
            <p:ph type="subTitle" idx="15"/>
          </p:nvPr>
        </p:nvSpPr>
        <p:spPr>
          <a:xfrm>
            <a:off x="4572000" y="3471672"/>
            <a:ext cx="275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Tercerización de los procesos y manejo de inventarios</a:t>
            </a:r>
            <a:endParaRPr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564019A-FF59-48CE-B4C6-50057193E9E3}"/>
              </a:ext>
            </a:extLst>
          </p:cNvPr>
          <p:cNvPicPr/>
          <p:nvPr/>
        </p:nvPicPr>
        <p:blipFill rotWithShape="1">
          <a:blip r:embed="rId3"/>
          <a:srcRect l="13608" t="3508" r="17456" b="2936"/>
          <a:stretch/>
        </p:blipFill>
        <p:spPr bwMode="auto">
          <a:xfrm>
            <a:off x="7324198" y="1602552"/>
            <a:ext cx="1743065" cy="1070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74DB5AC-83B6-44CD-816E-C13360FB5770}"/>
              </a:ext>
            </a:extLst>
          </p:cNvPr>
          <p:cNvPicPr/>
          <p:nvPr/>
        </p:nvPicPr>
        <p:blipFill rotWithShape="1">
          <a:blip r:embed="rId4"/>
          <a:srcRect l="1702" t="3259" r="1702" b="3257"/>
          <a:stretch/>
        </p:blipFill>
        <p:spPr bwMode="auto">
          <a:xfrm>
            <a:off x="7324198" y="3173671"/>
            <a:ext cx="1743065" cy="1070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763869F-679D-4C46-A9E9-180B83E96322}"/>
              </a:ext>
            </a:extLst>
          </p:cNvPr>
          <p:cNvPicPr/>
          <p:nvPr/>
        </p:nvPicPr>
        <p:blipFill rotWithShape="1">
          <a:blip r:embed="rId5"/>
          <a:srcRect l="5011" t="5607" r="3966" b="6231"/>
          <a:stretch/>
        </p:blipFill>
        <p:spPr bwMode="auto">
          <a:xfrm>
            <a:off x="0" y="3154796"/>
            <a:ext cx="1754654" cy="104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687C2ED-92B2-4291-89F7-E9B513EC998B}"/>
              </a:ext>
            </a:extLst>
          </p:cNvPr>
          <p:cNvPicPr/>
          <p:nvPr/>
        </p:nvPicPr>
        <p:blipFill rotWithShape="1">
          <a:blip r:embed="rId6"/>
          <a:srcRect l="2459" t="6207" r="52253" b="35007"/>
          <a:stretch/>
        </p:blipFill>
        <p:spPr bwMode="auto">
          <a:xfrm>
            <a:off x="0" y="1609455"/>
            <a:ext cx="1754654" cy="104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0" name="Google Shape;13810;p37"/>
          <p:cNvSpPr txBox="1">
            <a:spLocks noGrp="1"/>
          </p:cNvSpPr>
          <p:nvPr>
            <p:ph type="title"/>
          </p:nvPr>
        </p:nvSpPr>
        <p:spPr>
          <a:xfrm>
            <a:off x="401411" y="600618"/>
            <a:ext cx="35022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</a:t>
            </a:r>
            <a:r>
              <a:rPr lang="es-ES" dirty="0"/>
              <a:t>EDES</a:t>
            </a:r>
            <a:endParaRPr dirty="0"/>
          </a:p>
        </p:txBody>
      </p:sp>
      <p:sp>
        <p:nvSpPr>
          <p:cNvPr id="13811" name="Google Shape;13811;p37"/>
          <p:cNvSpPr txBox="1">
            <a:spLocks noGrp="1"/>
          </p:cNvSpPr>
          <p:nvPr>
            <p:ph type="subTitle" idx="5"/>
          </p:nvPr>
        </p:nvSpPr>
        <p:spPr>
          <a:xfrm>
            <a:off x="6024785" y="1873480"/>
            <a:ext cx="1594244" cy="459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>
                <a:latin typeface="Playfair Display"/>
                <a:ea typeface="Playfair Display"/>
                <a:cs typeface="Playfair Display"/>
                <a:sym typeface="Playfair Display"/>
              </a:rPr>
              <a:t>SURQUILLO</a:t>
            </a: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812" name="Google Shape;13812;p37"/>
          <p:cNvSpPr txBox="1">
            <a:spLocks noGrp="1"/>
          </p:cNvSpPr>
          <p:nvPr>
            <p:ph type="title" idx="6"/>
          </p:nvPr>
        </p:nvSpPr>
        <p:spPr>
          <a:xfrm>
            <a:off x="7488936" y="1835350"/>
            <a:ext cx="8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03.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813" name="Google Shape;13813;p37"/>
          <p:cNvSpPr txBox="1">
            <a:spLocks noGrp="1"/>
          </p:cNvSpPr>
          <p:nvPr>
            <p:ph type="subTitle" idx="7"/>
          </p:nvPr>
        </p:nvSpPr>
        <p:spPr>
          <a:xfrm>
            <a:off x="5845322" y="3370905"/>
            <a:ext cx="1752343" cy="448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>
                <a:latin typeface="Playfair Display"/>
                <a:ea typeface="Playfair Display"/>
                <a:cs typeface="Playfair Display"/>
                <a:sym typeface="Playfair Display"/>
              </a:rPr>
              <a:t>LA VICTORIA</a:t>
            </a: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814" name="Google Shape;13814;p37"/>
          <p:cNvSpPr txBox="1">
            <a:spLocks noGrp="1"/>
          </p:cNvSpPr>
          <p:nvPr>
            <p:ph type="title" idx="8"/>
          </p:nvPr>
        </p:nvSpPr>
        <p:spPr>
          <a:xfrm>
            <a:off x="7488936" y="3246627"/>
            <a:ext cx="8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04.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815" name="Google Shape;13815;p37"/>
          <p:cNvSpPr txBox="1">
            <a:spLocks noGrp="1"/>
          </p:cNvSpPr>
          <p:nvPr>
            <p:ph type="subTitle" idx="1"/>
          </p:nvPr>
        </p:nvSpPr>
        <p:spPr>
          <a:xfrm>
            <a:off x="1510811" y="1971253"/>
            <a:ext cx="1514400" cy="436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dirty="0">
                <a:latin typeface="Playfair Display"/>
                <a:ea typeface="Playfair Display"/>
                <a:cs typeface="Playfair Display"/>
                <a:sym typeface="Playfair Display"/>
              </a:rPr>
              <a:t>SAN BORJA</a:t>
            </a: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816" name="Google Shape;13816;p37"/>
          <p:cNvSpPr txBox="1">
            <a:spLocks noGrp="1"/>
          </p:cNvSpPr>
          <p:nvPr>
            <p:ph type="title" idx="2"/>
          </p:nvPr>
        </p:nvSpPr>
        <p:spPr>
          <a:xfrm>
            <a:off x="832104" y="1850936"/>
            <a:ext cx="80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01.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817" name="Google Shape;13817;p37"/>
          <p:cNvSpPr txBox="1">
            <a:spLocks noGrp="1"/>
          </p:cNvSpPr>
          <p:nvPr>
            <p:ph type="subTitle" idx="3"/>
          </p:nvPr>
        </p:nvSpPr>
        <p:spPr>
          <a:xfrm>
            <a:off x="1640904" y="3370905"/>
            <a:ext cx="1298849" cy="4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>
                <a:latin typeface="Playfair Display"/>
                <a:ea typeface="Playfair Display"/>
                <a:cs typeface="Playfair Display"/>
                <a:sym typeface="Playfair Display"/>
              </a:rPr>
              <a:t>ATE</a:t>
            </a: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818" name="Google Shape;13818;p37"/>
          <p:cNvSpPr txBox="1">
            <a:spLocks noGrp="1"/>
          </p:cNvSpPr>
          <p:nvPr>
            <p:ph type="title" idx="4"/>
          </p:nvPr>
        </p:nvSpPr>
        <p:spPr>
          <a:xfrm>
            <a:off x="832104" y="3272605"/>
            <a:ext cx="80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02.</a:t>
            </a:r>
            <a:endParaRPr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96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Mapa Geométrico Y Colorido De Perú Ilustración del Vector - Ilustración de  colorido, geométrico: 162307770">
            <a:extLst>
              <a:ext uri="{FF2B5EF4-FFF2-40B4-BE49-F238E27FC236}">
                <a16:creationId xmlns:a16="http://schemas.microsoft.com/office/drawing/2014/main" id="{4CC3873B-F4AF-4524-AB40-7229111AB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90" y="613030"/>
            <a:ext cx="1694010" cy="169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3810;p37">
            <a:extLst>
              <a:ext uri="{FF2B5EF4-FFF2-40B4-BE49-F238E27FC236}">
                <a16:creationId xmlns:a16="http://schemas.microsoft.com/office/drawing/2014/main" id="{15A230C8-F3F6-4DFE-BC80-6FE441FD7EB8}"/>
              </a:ext>
            </a:extLst>
          </p:cNvPr>
          <p:cNvSpPr txBox="1">
            <a:spLocks/>
          </p:cNvSpPr>
          <p:nvPr/>
        </p:nvSpPr>
        <p:spPr>
          <a:xfrm>
            <a:off x="-47566" y="1168032"/>
            <a:ext cx="1009777" cy="395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s-MX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SEDES</a:t>
            </a:r>
          </a:p>
        </p:txBody>
      </p:sp>
      <p:sp>
        <p:nvSpPr>
          <p:cNvPr id="8" name="Google Shape;13815;p37">
            <a:extLst>
              <a:ext uri="{FF2B5EF4-FFF2-40B4-BE49-F238E27FC236}">
                <a16:creationId xmlns:a16="http://schemas.microsoft.com/office/drawing/2014/main" id="{603A6AA0-CBB9-4CF8-B62C-838E1B46ECC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94338" y="613030"/>
            <a:ext cx="1769575" cy="1727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Playfair Display"/>
                <a:ea typeface="Playfair Display"/>
                <a:cs typeface="Playfair Display"/>
                <a:sym typeface="Playfair Display"/>
              </a:rPr>
              <a:t>SAN BORJA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Playfair Display"/>
                <a:ea typeface="Playfair Display"/>
                <a:cs typeface="Playfair Display"/>
                <a:sym typeface="Playfair Display"/>
              </a:rPr>
              <a:t>SURQUILLO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Playfair Display"/>
                <a:ea typeface="Playfair Display"/>
                <a:cs typeface="Playfair Display"/>
                <a:sym typeface="Playfair Display"/>
              </a:rPr>
              <a:t>ATE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Playfair Display"/>
                <a:ea typeface="Playfair Display"/>
                <a:cs typeface="Playfair Display"/>
                <a:sym typeface="Playfair Display"/>
              </a:rPr>
              <a:t>LA VICTORIA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s-ES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s-ES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050" name="Picture 2" descr="▷ Tipos de productos [ 2021 ]">
            <a:extLst>
              <a:ext uri="{FF2B5EF4-FFF2-40B4-BE49-F238E27FC236}">
                <a16:creationId xmlns:a16="http://schemas.microsoft.com/office/drawing/2014/main" id="{BA457E1E-7EFF-499C-A896-48BF1CC63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844" y="707619"/>
            <a:ext cx="2700227" cy="153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odo tipo de cométicos ;) | Beauty products gifts, Beauty kit, Bh cosmetics">
            <a:extLst>
              <a:ext uri="{FF2B5EF4-FFF2-40B4-BE49-F238E27FC236}">
                <a16:creationId xmlns:a16="http://schemas.microsoft.com/office/drawing/2014/main" id="{17F14513-F1EA-4988-8B0B-B5D7E6446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52" y="2092054"/>
            <a:ext cx="1358482" cy="115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tuff Serigrafía · Estampamos todo tipo de productos">
            <a:extLst>
              <a:ext uri="{FF2B5EF4-FFF2-40B4-BE49-F238E27FC236}">
                <a16:creationId xmlns:a16="http://schemas.microsoft.com/office/drawing/2014/main" id="{2B4D40BC-FA64-4874-8EFC-C42F202B8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370" y="1988471"/>
            <a:ext cx="1358482" cy="135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IENDA - BeSHOPco">
            <a:extLst>
              <a:ext uri="{FF2B5EF4-FFF2-40B4-BE49-F238E27FC236}">
                <a16:creationId xmlns:a16="http://schemas.microsoft.com/office/drawing/2014/main" id="{B4388E9A-9D0C-4E99-8499-9D957531C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370" y="3068538"/>
            <a:ext cx="2700227" cy="179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3810;p37">
            <a:extLst>
              <a:ext uri="{FF2B5EF4-FFF2-40B4-BE49-F238E27FC236}">
                <a16:creationId xmlns:a16="http://schemas.microsoft.com/office/drawing/2014/main" id="{11BB113C-582E-4BB3-979F-5F468E65C135}"/>
              </a:ext>
            </a:extLst>
          </p:cNvPr>
          <p:cNvSpPr txBox="1">
            <a:spLocks/>
          </p:cNvSpPr>
          <p:nvPr/>
        </p:nvSpPr>
        <p:spPr>
          <a:xfrm>
            <a:off x="3874251" y="2366439"/>
            <a:ext cx="2263247" cy="459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s-MX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ALMACEN</a:t>
            </a:r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556AE9CC-2BAF-4C77-8A91-07DDD7BAAAF4}"/>
              </a:ext>
            </a:extLst>
          </p:cNvPr>
          <p:cNvSpPr/>
          <p:nvPr/>
        </p:nvSpPr>
        <p:spPr>
          <a:xfrm>
            <a:off x="5725682" y="707619"/>
            <a:ext cx="460994" cy="381310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8" name="Picture 10" descr="Trabajador masculino detrás de un escritorio | Icono Gratis">
            <a:extLst>
              <a:ext uri="{FF2B5EF4-FFF2-40B4-BE49-F238E27FC236}">
                <a16:creationId xmlns:a16="http://schemas.microsoft.com/office/drawing/2014/main" id="{C9EACE2F-565D-4BE8-B93E-72877AAEC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22" y="3170582"/>
            <a:ext cx="1327378" cy="132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13810;p37">
            <a:extLst>
              <a:ext uri="{FF2B5EF4-FFF2-40B4-BE49-F238E27FC236}">
                <a16:creationId xmlns:a16="http://schemas.microsoft.com/office/drawing/2014/main" id="{5016B520-11CD-446A-958B-089D8F904BD1}"/>
              </a:ext>
            </a:extLst>
          </p:cNvPr>
          <p:cNvSpPr txBox="1">
            <a:spLocks/>
          </p:cNvSpPr>
          <p:nvPr/>
        </p:nvSpPr>
        <p:spPr>
          <a:xfrm>
            <a:off x="248410" y="2846096"/>
            <a:ext cx="1327379" cy="459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fair Display"/>
              <a:buNone/>
              <a:defRPr sz="8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s-MX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Agentes</a:t>
            </a: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8BDB9160-AF48-47DD-8EB1-11052F4C7A67}"/>
              </a:ext>
            </a:extLst>
          </p:cNvPr>
          <p:cNvSpPr/>
          <p:nvPr/>
        </p:nvSpPr>
        <p:spPr>
          <a:xfrm>
            <a:off x="950974" y="665197"/>
            <a:ext cx="460994" cy="158066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Google Shape;13815;p37">
            <a:extLst>
              <a:ext uri="{FF2B5EF4-FFF2-40B4-BE49-F238E27FC236}">
                <a16:creationId xmlns:a16="http://schemas.microsoft.com/office/drawing/2014/main" id="{395C00F5-8B3B-45D7-8663-A07D018879BA}"/>
              </a:ext>
            </a:extLst>
          </p:cNvPr>
          <p:cNvSpPr txBox="1">
            <a:spLocks/>
          </p:cNvSpPr>
          <p:nvPr/>
        </p:nvSpPr>
        <p:spPr>
          <a:xfrm>
            <a:off x="1924422" y="2721324"/>
            <a:ext cx="2263247" cy="172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ygen"/>
              <a:buNone/>
              <a:defRPr sz="16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Playfair Display"/>
                <a:ea typeface="Playfair Display"/>
                <a:cs typeface="Playfair Display"/>
                <a:sym typeface="Playfair Display"/>
              </a:rPr>
              <a:t>Conductores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Playfair Display"/>
                <a:ea typeface="Playfair Display"/>
                <a:cs typeface="Playfair Display"/>
                <a:sym typeface="Playfair Display"/>
              </a:rPr>
              <a:t>Almacenadores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Playfair Display"/>
                <a:ea typeface="Playfair Display"/>
                <a:cs typeface="Playfair Display"/>
                <a:sym typeface="Playfair Display"/>
              </a:rPr>
              <a:t>Jefes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Playfair Display"/>
                <a:ea typeface="Playfair Display"/>
                <a:cs typeface="Playfair Display"/>
                <a:sym typeface="Playfair Display"/>
              </a:rPr>
              <a:t>Clientes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s-MX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s-MX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s-MX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562DE777-7DAB-4D90-A1E5-8196BBC3C493}"/>
              </a:ext>
            </a:extLst>
          </p:cNvPr>
          <p:cNvSpPr/>
          <p:nvPr/>
        </p:nvSpPr>
        <p:spPr>
          <a:xfrm>
            <a:off x="1455612" y="2726764"/>
            <a:ext cx="555635" cy="1721979"/>
          </a:xfrm>
          <a:prstGeom prst="leftBrace">
            <a:avLst>
              <a:gd name="adj1" fmla="val 8333"/>
              <a:gd name="adj2" fmla="val 2121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32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5" name="Google Shape;13835;p39"/>
          <p:cNvSpPr txBox="1">
            <a:spLocks noGrp="1"/>
          </p:cNvSpPr>
          <p:nvPr>
            <p:ph type="title"/>
          </p:nvPr>
        </p:nvSpPr>
        <p:spPr>
          <a:xfrm>
            <a:off x="1120895" y="-53266"/>
            <a:ext cx="5038200" cy="388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 dirty="0"/>
              <a:t>Diseño de la Base de Datos</a:t>
            </a:r>
            <a:endParaRPr u="sng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A90124-113E-4519-AA9B-202A4AB3D8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1038" y="568170"/>
            <a:ext cx="6878953" cy="44959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7" name="Google Shape;13917;p47"/>
          <p:cNvSpPr txBox="1">
            <a:spLocks noGrp="1"/>
          </p:cNvSpPr>
          <p:nvPr>
            <p:ph type="title"/>
          </p:nvPr>
        </p:nvSpPr>
        <p:spPr>
          <a:xfrm>
            <a:off x="713232" y="1472184"/>
            <a:ext cx="7717500" cy="15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200" dirty="0"/>
              <a:t>I</a:t>
            </a:r>
            <a:r>
              <a:rPr lang="es-ES" sz="7200" dirty="0"/>
              <a:t>mplementación</a:t>
            </a:r>
            <a:endParaRPr sz="7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2C134-459E-4BF5-A701-73FF2EFF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1" y="817686"/>
            <a:ext cx="3049877" cy="402300"/>
          </a:xfrm>
        </p:spPr>
        <p:txBody>
          <a:bodyPr/>
          <a:lstStyle/>
          <a:p>
            <a:r>
              <a:rPr lang="es-MX" sz="3200" dirty="0"/>
              <a:t>Conclusiones:</a:t>
            </a:r>
            <a:endParaRPr lang="es-ES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330530-C424-4873-ABF1-C406FFD2D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653" y="1274883"/>
            <a:ext cx="8352693" cy="3050931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PE" dirty="0"/>
              <a:t>El empleo de herramientas como Erwin y SQL server facilitaron el diseño y la implementación de la base de datos de la operadora logística, ya que por un lado han brindado una idea más clara de como se relacionan las tablas y por el otro como llevar a cabo su implementación de una manera más didáctica.</a:t>
            </a:r>
            <a:endParaRPr lang="es-E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PE" dirty="0"/>
              <a:t>Fue importante identificar el tipo de variable adecuado al momento de declarar las columnas de cada tabla para evitar posibles errores al momento de ingresar los datos de prueba.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673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2C134-459E-4BF5-A701-73FF2EFF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1" y="817686"/>
            <a:ext cx="4069784" cy="402300"/>
          </a:xfrm>
        </p:spPr>
        <p:txBody>
          <a:bodyPr/>
          <a:lstStyle/>
          <a:p>
            <a:r>
              <a:rPr lang="es-MX" sz="3200" dirty="0"/>
              <a:t>Recomendaciones:</a:t>
            </a:r>
            <a:endParaRPr lang="es-ES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330530-C424-4873-ABF1-C406FFD2D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107" y="1310051"/>
            <a:ext cx="8352693" cy="3050931"/>
          </a:xfrm>
        </p:spPr>
        <p:txBody>
          <a:bodyPr/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s-PE" dirty="0"/>
              <a:t>Se recomienda una correcta aplicación de los conocimientos básico del SQL server, para que sea más rápido y efectivo la creación de una base de datos y todo lo que implica de ello.</a:t>
            </a:r>
            <a:endParaRPr lang="es-E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s-PE" dirty="0"/>
              <a:t>Se recomienda tener un buen modelamiento de la base de datos para tener más claro de cuáles serán las tablas, atributos, llaves primarias y llaves foráneas que se empleará en el SQL server con el fin de obtener un mejor entendimiento.</a:t>
            </a:r>
            <a:endParaRPr lang="es-E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s-PE" dirty="0"/>
              <a:t>Se recomienda además tener un orden para la creación de tablas, ya que en este caso si afectará el orden en cuanto a la declaración de comandos y sentencias, y no habrá coherencia en el inserción de datos de las mismas.</a:t>
            </a:r>
            <a:endParaRPr lang="es-E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s-PE" dirty="0"/>
              <a:t>También tener cuidado en la inserción de datos, ya que si insertemos mal los valores, se pierde el código del ID.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6502653"/>
      </p:ext>
    </p:extLst>
  </p:cSld>
  <p:clrMapOvr>
    <a:masterClrMapping/>
  </p:clrMapOvr>
</p:sld>
</file>

<file path=ppt/theme/theme1.xml><?xml version="1.0" encoding="utf-8"?>
<a:theme xmlns:a="http://schemas.openxmlformats.org/drawingml/2006/main" name="Calms Presentation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3D464E"/>
      </a:accent1>
      <a:accent2>
        <a:srgbClr val="C1D4D2"/>
      </a:accent2>
      <a:accent3>
        <a:srgbClr val="D7AF85"/>
      </a:accent3>
      <a:accent4>
        <a:srgbClr val="F1F1F1"/>
      </a:accent4>
      <a:accent5>
        <a:srgbClr val="A1AC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419</Words>
  <Application>Microsoft Office PowerPoint</Application>
  <PresentationFormat>Presentación en pantalla (16:9)</PresentationFormat>
  <Paragraphs>64</Paragraphs>
  <Slides>10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Playfair Display</vt:lpstr>
      <vt:lpstr>Arial</vt:lpstr>
      <vt:lpstr>Open Sans</vt:lpstr>
      <vt:lpstr>Calibri</vt:lpstr>
      <vt:lpstr>Oxygen</vt:lpstr>
      <vt:lpstr>Calms Presentation by Slidesgo</vt:lpstr>
      <vt:lpstr>PRACTICA CALIFICADA 1</vt:lpstr>
      <vt:lpstr>DESCRIPCIÓN DE LA EMPRESA</vt:lpstr>
      <vt:lpstr>SERVICIOS QUE BRINDA!</vt:lpstr>
      <vt:lpstr>SEDES</vt:lpstr>
      <vt:lpstr>Presentación de PowerPoint</vt:lpstr>
      <vt:lpstr>Diseño de la Base de Datos</vt:lpstr>
      <vt:lpstr>Implementación</vt:lpstr>
      <vt:lpstr>Conclusiones:</vt:lpstr>
      <vt:lpstr>Recomendaciones: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CALIFICADA 1</dc:title>
  <dc:creator>Rodrigo</dc:creator>
  <cp:lastModifiedBy>Rodrigo Gutarra Ricse</cp:lastModifiedBy>
  <cp:revision>8</cp:revision>
  <dcterms:modified xsi:type="dcterms:W3CDTF">2021-02-28T19:24:37Z</dcterms:modified>
</cp:coreProperties>
</file>