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7" r:id="rId8"/>
    <p:sldId id="268" r:id="rId9"/>
    <p:sldId id="269" r:id="rId10"/>
    <p:sldId id="270" r:id="rId11"/>
    <p:sldId id="271" r:id="rId12"/>
    <p:sldId id="265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626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157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90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144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92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875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964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78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15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171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38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39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01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010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966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08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8B0D-1195-48C3-AB59-3066B773E638}" type="datetimeFigureOut">
              <a:rPr lang="es-PE" smtClean="0"/>
              <a:t>21/02/2021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BFD6DD-6B94-47B1-AE90-B1EA5CC504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976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SQL SERVER 1 IMPLEMENTACIÓN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486939" cy="170602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s-PE" b="1" dirty="0"/>
              <a:t>Integrantes:</a:t>
            </a:r>
          </a:p>
          <a:p>
            <a:pPr fontAlgn="base"/>
            <a:r>
              <a:rPr lang="es-PE" b="1" dirty="0"/>
              <a:t>Alvarado Laura, Andrea</a:t>
            </a:r>
          </a:p>
          <a:p>
            <a:pPr fontAlgn="base"/>
            <a:r>
              <a:rPr lang="es-PE" b="1" dirty="0" err="1"/>
              <a:t>Hernandez</a:t>
            </a:r>
            <a:r>
              <a:rPr lang="es-PE" b="1" dirty="0"/>
              <a:t> Novoa, Rocío</a:t>
            </a:r>
          </a:p>
          <a:p>
            <a:pPr fontAlgn="base"/>
            <a:r>
              <a:rPr lang="es-PE" b="1" dirty="0"/>
              <a:t>Izaguirre </a:t>
            </a:r>
            <a:r>
              <a:rPr lang="es-PE" b="1" dirty="0" err="1"/>
              <a:t>Malasquez</a:t>
            </a:r>
            <a:r>
              <a:rPr lang="es-PE" b="1" dirty="0"/>
              <a:t>, </a:t>
            </a:r>
            <a:r>
              <a:rPr lang="es-PE" b="1" dirty="0" err="1"/>
              <a:t>Rosysella</a:t>
            </a:r>
            <a:endParaRPr lang="es-PE" b="1" dirty="0"/>
          </a:p>
          <a:p>
            <a:pPr fontAlgn="base"/>
            <a:r>
              <a:rPr lang="es-419" b="1" dirty="0"/>
              <a:t>Docente: Coronel Castillo Eric Gustavo </a:t>
            </a:r>
            <a:endParaRPr lang="es-PE" dirty="0"/>
          </a:p>
          <a:p>
            <a:pPr fontAlgn="base"/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50783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9A8A579-07E8-4B4C-B04E-4D8F4338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s-ES" dirty="0"/>
              <a:t>Script para crear la restricción.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5F2483D-635F-4FEC-90C8-60C84606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488613"/>
            <a:ext cx="8596668" cy="3880773"/>
          </a:xfrm>
        </p:spPr>
        <p:txBody>
          <a:bodyPr/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Tabla de </a:t>
            </a:r>
            <a:r>
              <a:rPr lang="es-ES" dirty="0">
                <a:latin typeface="Times New Roman" panose="02020603050405020304" pitchFamily="18" charset="0"/>
                <a:ea typeface="Arial" panose="020B0604020202020204" pitchFamily="34" charset="0"/>
              </a:rPr>
              <a:t>Moneda</a:t>
            </a:r>
            <a:r>
              <a:rPr lang="es-E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</a:t>
            </a:r>
            <a:endParaRPr lang="es-ES" dirty="0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9C16283-8BBC-43CE-A0D0-CEF5CBA9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4" y="2202323"/>
            <a:ext cx="11090052" cy="31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9A8A579-07E8-4B4C-B04E-4D8F4338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s-ES" dirty="0"/>
              <a:t>Script para crear la restricción.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5F2483D-635F-4FEC-90C8-60C84606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488613"/>
            <a:ext cx="8596668" cy="3880773"/>
          </a:xfrm>
        </p:spPr>
        <p:txBody>
          <a:bodyPr/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Tabla de </a:t>
            </a:r>
            <a:r>
              <a:rPr lang="es-ES" dirty="0">
                <a:latin typeface="Times New Roman" panose="02020603050405020304" pitchFamily="18" charset="0"/>
                <a:ea typeface="Arial" panose="020B0604020202020204" pitchFamily="34" charset="0"/>
              </a:rPr>
              <a:t>DOC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_VENTA</a:t>
            </a:r>
            <a:endParaRPr lang="es-ES" dirty="0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6FFBA33-E706-4FCB-A48B-6F269F023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2429403"/>
            <a:ext cx="10029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6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52251"/>
            <a:ext cx="8596668" cy="3880773"/>
          </a:xfrm>
        </p:spPr>
        <p:txBody>
          <a:bodyPr/>
          <a:lstStyle/>
          <a:p>
            <a:pPr lvl="0"/>
            <a:r>
              <a:rPr lang="es-ES" dirty="0"/>
              <a:t>Con la aplicación de la integración de datos se reduce la carga sobre analizar si la data cumple con lo solicitado en la columna, se filtran de manera correcta.</a:t>
            </a:r>
          </a:p>
          <a:p>
            <a:pPr lvl="0"/>
            <a:r>
              <a:rPr lang="es-ES" dirty="0"/>
              <a:t>El entendimiento del flujo de datos es más acertado. </a:t>
            </a:r>
          </a:p>
          <a:p>
            <a:pPr lvl="0"/>
            <a:r>
              <a:rPr lang="es-ES" dirty="0"/>
              <a:t>Menos número de errores al evitar ausencia de datos importantes. </a:t>
            </a:r>
          </a:p>
          <a:p>
            <a:pPr lvl="0"/>
            <a:endParaRPr lang="es-ES" dirty="0"/>
          </a:p>
          <a:p>
            <a:pPr lvl="0"/>
            <a:endParaRPr lang="es-ES" dirty="0"/>
          </a:p>
          <a:p>
            <a:r>
              <a:rPr lang="es-ES" dirty="0"/>
              <a:t>Es recomendable determinar de forma correcta las restricciones porque son las que validaran si los datos ingresados son correctos.</a:t>
            </a:r>
          </a:p>
          <a:p>
            <a:pPr lvl="0"/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78935" y="3392637"/>
            <a:ext cx="8596668" cy="491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/>
              <a:t>RECOMENDACIONES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78935" y="388370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82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OBJETIVO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Implementar la integración datos de forma correcta garantizando la calidad de la información, para proveer las soluciones alcanzables.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6296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DESCRIPCIÓN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65001"/>
            <a:ext cx="8596668" cy="30295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Empresa evaluada y en mejora: Ferreyros S.A.</a:t>
            </a:r>
          </a:p>
          <a:p>
            <a:r>
              <a:rPr lang="es-ES" dirty="0"/>
              <a:t>RUC: 20100028698.</a:t>
            </a:r>
          </a:p>
          <a:p>
            <a:r>
              <a:rPr lang="es-ES" dirty="0"/>
              <a:t>Rubro: Importación de bienes de capital. </a:t>
            </a:r>
          </a:p>
          <a:p>
            <a:r>
              <a:rPr lang="es-ES" dirty="0"/>
              <a:t>Problemática Principal. </a:t>
            </a:r>
          </a:p>
          <a:p>
            <a:r>
              <a:rPr lang="es-ES" dirty="0"/>
              <a:t>En el área de ventas los volúmenes de devoluciones de bienes son altos y no hay un seguimiento y control. 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133" y="412413"/>
            <a:ext cx="4029574" cy="125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2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51576" y="870755"/>
            <a:ext cx="8596668" cy="3880773"/>
          </a:xfrm>
        </p:spPr>
        <p:txBody>
          <a:bodyPr/>
          <a:lstStyle/>
          <a:p>
            <a:r>
              <a:rPr lang="es-PE" dirty="0"/>
              <a:t>Modelo Físico</a:t>
            </a:r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76" y="1502443"/>
            <a:ext cx="9629977" cy="450447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9F2BF91-E53D-43A5-9FF9-EC9F4BE2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10355"/>
            <a:ext cx="8596668" cy="1320800"/>
          </a:xfrm>
        </p:spPr>
        <p:txBody>
          <a:bodyPr/>
          <a:lstStyle/>
          <a:p>
            <a:r>
              <a:rPr lang="es-PE" dirty="0"/>
              <a:t>DISEÑO DE LA BASE DE DATOS EN ERWIN</a:t>
            </a:r>
          </a:p>
        </p:txBody>
      </p:sp>
    </p:spTree>
    <p:extLst>
      <p:ext uri="{BB962C8B-B14F-4D97-AF65-F5344CB8AC3E}">
        <p14:creationId xmlns:p14="http://schemas.microsoft.com/office/powerpoint/2010/main" val="100262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SUSTENTO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35655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En búsqueda de la mejora de la solución inicial de evidenciar los errores de producto, cantidad, modelo y entregas tardías es necesario realizar la integración de los datos para determinar las restricciones de estos dentro de las columnas. </a:t>
            </a:r>
          </a:p>
          <a:p>
            <a:pPr algn="just"/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.</a:t>
            </a:r>
          </a:p>
          <a:p>
            <a:pPr algn="just"/>
            <a:r>
              <a:rPr lang="es-ES" dirty="0" err="1"/>
              <a:t>Null</a:t>
            </a:r>
            <a:r>
              <a:rPr lang="es-ES" dirty="0"/>
              <a:t> .</a:t>
            </a:r>
          </a:p>
          <a:p>
            <a:pPr algn="just"/>
            <a:r>
              <a:rPr lang="es-ES" dirty="0" err="1"/>
              <a:t>Foreign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.</a:t>
            </a:r>
          </a:p>
          <a:p>
            <a:pPr algn="just"/>
            <a:r>
              <a:rPr lang="es-ES" dirty="0" err="1"/>
              <a:t>Unique</a:t>
            </a:r>
            <a:r>
              <a:rPr lang="es-ES" dirty="0"/>
              <a:t>. </a:t>
            </a:r>
          </a:p>
          <a:p>
            <a:pPr algn="just"/>
            <a:r>
              <a:rPr lang="es-ES" dirty="0" err="1"/>
              <a:t>Check</a:t>
            </a:r>
            <a:r>
              <a:rPr lang="es-ES" dirty="0"/>
              <a:t>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310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9A8A579-07E8-4B4C-B04E-4D8F4338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s-ES" dirty="0"/>
              <a:t>Script para crear la restricción.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5F2483D-635F-4FEC-90C8-60C84606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488613"/>
            <a:ext cx="8596668" cy="3880773"/>
          </a:xfrm>
        </p:spPr>
        <p:txBody>
          <a:bodyPr/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Tabla de producto. </a:t>
            </a:r>
            <a:endParaRPr lang="es-E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2BBA23A-0FF9-424F-A3D6-9C41E678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257425"/>
            <a:ext cx="102489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9A8A579-07E8-4B4C-B04E-4D8F4338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s-ES" dirty="0"/>
              <a:t>Script para crear la restricción.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5F2483D-635F-4FEC-90C8-60C84606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488613"/>
            <a:ext cx="8596668" cy="3880773"/>
          </a:xfrm>
        </p:spPr>
        <p:txBody>
          <a:bodyPr/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Tabla de Cliente. </a:t>
            </a:r>
            <a:endParaRPr lang="es-ES" dirty="0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03BDDF1-9044-44D7-85CD-62B5C4409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2118"/>
            <a:ext cx="10360636" cy="33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9A8A579-07E8-4B4C-B04E-4D8F4338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s-ES" dirty="0"/>
              <a:t>Script para crear la restricción.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5F2483D-635F-4FEC-90C8-60C84606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488613"/>
            <a:ext cx="8596668" cy="3880773"/>
          </a:xfrm>
        </p:spPr>
        <p:txBody>
          <a:bodyPr/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Tabla de Status. </a:t>
            </a:r>
            <a:endParaRPr lang="es-ES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F924D59-F1D8-4FB9-8956-8DBF5B7A0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043112"/>
            <a:ext cx="9867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9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9A8A579-07E8-4B4C-B04E-4D8F4338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s-ES" dirty="0"/>
              <a:t>Script para crear la restricción.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5F2483D-635F-4FEC-90C8-60C84606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488613"/>
            <a:ext cx="8596668" cy="3880773"/>
          </a:xfrm>
        </p:spPr>
        <p:txBody>
          <a:bodyPr/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Tabla de Sede. </a:t>
            </a:r>
            <a:endParaRPr lang="es-ES" dirty="0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3722ADA-5356-4CE1-B6D2-D5DE4AB05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000250"/>
            <a:ext cx="9982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6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293</Words>
  <Application>Microsoft Office PowerPoint</Application>
  <PresentationFormat>Panorámica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Faceta</vt:lpstr>
      <vt:lpstr>SQL SERVER 1 IMPLEMENTACIÓN</vt:lpstr>
      <vt:lpstr>OBJETIVO</vt:lpstr>
      <vt:lpstr>DESCRIPCIÓN </vt:lpstr>
      <vt:lpstr>DISEÑO DE LA BASE DE DATOS EN ERWIN</vt:lpstr>
      <vt:lpstr>SUSTENTO</vt:lpstr>
      <vt:lpstr>Script para crear la restricción. </vt:lpstr>
      <vt:lpstr>Script para crear la restricción. </vt:lpstr>
      <vt:lpstr>Script para crear la restricción. </vt:lpstr>
      <vt:lpstr>Script para crear la restricción. </vt:lpstr>
      <vt:lpstr>Script para crear la restricción. </vt:lpstr>
      <vt:lpstr>Script para crear la restricción. </vt:lpstr>
      <vt:lpstr>CONCLUSIONES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1 IMPLEMENTACIÓN</dc:title>
  <dc:creator>ROSYSELLAPC</dc:creator>
  <cp:lastModifiedBy>Rocio Hernandez Novoa</cp:lastModifiedBy>
  <cp:revision>14</cp:revision>
  <dcterms:created xsi:type="dcterms:W3CDTF">2021-02-14T00:46:06Z</dcterms:created>
  <dcterms:modified xsi:type="dcterms:W3CDTF">2021-02-21T07:11:07Z</dcterms:modified>
</cp:coreProperties>
</file>