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479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46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09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50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86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8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5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5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5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935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96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1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31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39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80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846C-C7D1-45A8-AAC4-DF39EB9686DE}" type="datetimeFigureOut">
              <a:rPr lang="es-PE" smtClean="0"/>
              <a:t>13/02/2021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020F81-E987-494D-B89E-E8EB152B70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92DCF-CCBA-4181-8E6C-3A511E590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882" y="1507434"/>
            <a:ext cx="8915399" cy="226278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PE" sz="2800" b="1" cap="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SQL SERVER – IMPLEMENTACIÓN                      </a:t>
            </a:r>
            <a:br>
              <a:rPr lang="es-PE" sz="2800" b="1" cap="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s-PE" sz="2800" b="1" cap="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Practica 01                                          </a:t>
            </a:r>
            <a:br>
              <a:rPr lang="es-PE" sz="2800" b="1" cap="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s-PE" sz="2800" b="1" cap="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Creación de base de datos</a:t>
            </a:r>
            <a:br>
              <a:rPr lang="es-PE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s-PE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8F8662-B64F-4767-8FAF-F4EA4D9B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032156"/>
            <a:ext cx="8915399" cy="1464184"/>
          </a:xfrm>
        </p:spPr>
        <p:txBody>
          <a:bodyPr>
            <a:normAutofit/>
          </a:bodyPr>
          <a:lstStyle/>
          <a:p>
            <a:r>
              <a:rPr lang="es-US" sz="2000" dirty="0"/>
              <a:t>Ivan Guerra</a:t>
            </a:r>
          </a:p>
          <a:p>
            <a:r>
              <a:rPr lang="es-US" sz="2000" dirty="0"/>
              <a:t>Anabel Lucano</a:t>
            </a:r>
          </a:p>
          <a:p>
            <a:r>
              <a:rPr lang="es-US" sz="2000" dirty="0"/>
              <a:t>Augusto Morales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5543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DD086-4C57-4D66-BF05-2FDBCF44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0C7C9-7C53-405A-89A4-D4086963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69" y="2186609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800" dirty="0"/>
              <a:t>El objetivo de esta practica es el diseño e implementación de una base de datos del área de atención al cliente de la empresa Diagnodent SAC</a:t>
            </a:r>
          </a:p>
        </p:txBody>
      </p:sp>
    </p:spTree>
    <p:extLst>
      <p:ext uri="{BB962C8B-B14F-4D97-AF65-F5344CB8AC3E}">
        <p14:creationId xmlns:p14="http://schemas.microsoft.com/office/powerpoint/2010/main" val="76137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5F9DF-C19F-4D3E-8A2B-6995490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Datos de la empresa: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88FF04-89F7-44F3-B0E6-26C4041F34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8" y="2405685"/>
            <a:ext cx="4971154" cy="35445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5CA12E-4294-471E-9AE6-0A5923274E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67" y="2405685"/>
            <a:ext cx="4638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6741-5BD0-46B8-824C-48CD1359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Presentación del caso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1510C-0FED-4E3F-BCC1-1B4EDB3C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02294"/>
            <a:ext cx="8911686" cy="479728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PE" sz="2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 continuación, se explicará el proceso de atención al cliente que se realiza en la empresa Diagnodent: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PE" sz="2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PE" sz="2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El paciente que requiere de una placa llega al centro con una orden radiográfica, en la orden se debe especificar el tipo de placa a tomar y la fecha.</a:t>
            </a:r>
            <a:endParaRPr lang="es-PE" sz="26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2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Una vez en el módulo de atención se registra el pago, ingresando los nombres del paciente, el método de pago, fecha y el monto total. El cliente puede realizar el pago en partes. </a:t>
            </a:r>
            <a:endParaRPr lang="es-PE" sz="26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2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Tras terminar con el pago, al paciente se le asignará un técnico radiólogo el cual procede con la toma de la placa y enviará la placa al médico indicando el tipo de placa y fecha. Varias placas pueden ser asignadas a un mismo médico según demanda. </a:t>
            </a:r>
            <a:endParaRPr lang="es-PE" sz="26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PE" sz="2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El médico realizará un análisis inicial para luego realizar el diagnóstico y realizar el informe final que será entregado, el informe debe indicar el diagnostico (Normal o anormal) y la fecha. En un informe puede ir mas de una placa analizada y por ende un paciente puede recibir varios informes.</a:t>
            </a:r>
            <a:endParaRPr lang="es-PE" sz="26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992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8129-C6AD-4F6C-BB36-60BDFB94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168" y="624110"/>
            <a:ext cx="8911687" cy="1280890"/>
          </a:xfrm>
        </p:spPr>
        <p:txBody>
          <a:bodyPr/>
          <a:lstStyle/>
          <a:p>
            <a:r>
              <a:rPr lang="es-US" b="1" dirty="0"/>
              <a:t>Diseño de base de datos</a:t>
            </a:r>
            <a:endParaRPr lang="es-PE" b="1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D827C21-815C-43FC-81BD-249C67C5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90" y="1623597"/>
            <a:ext cx="6819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A4D8B-6DB7-49EB-91B4-5DF2EB29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64" y="2545675"/>
            <a:ext cx="8911687" cy="1280890"/>
          </a:xfrm>
        </p:spPr>
        <p:txBody>
          <a:bodyPr/>
          <a:lstStyle/>
          <a:p>
            <a:r>
              <a:rPr lang="es-US" b="1" dirty="0"/>
              <a:t>Implementación de base datos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65755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D5D54-616B-468F-90A5-99FE9BD8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A41E5-A92D-42CF-92F5-73F436D7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351" y="1789044"/>
            <a:ext cx="8915400" cy="3777622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Por medio del desarrollo de la presente práctica, hemos conocido las ventajas de las bases de datos que se superponen a los sistemas de archivos pasados, siendo así como el modelo relacional que implementa SQL nos brinda una excelente herramienta en la administración, seguridad y fiabilidad de los datos</a:t>
            </a:r>
            <a:endParaRPr lang="es-PE" sz="18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Entender el proceso interno, la estructura e implementación de base de datos nos muestra el gran impacto que tienen en el mundo laboral, y como cada ente que las emplea es dependiente de ellas.</a:t>
            </a:r>
            <a:endParaRPr lang="es-PE" sz="18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C0813-A962-42CC-A8BD-D3CB9B65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4EB74-9AE7-4A0A-95C5-7F005D7D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856" y="1888435"/>
            <a:ext cx="8915400" cy="3777622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Revisar cuidadosamente los códigos que se van digitando, ya que muchas veces los errores se encuentras en las puntuaciones como en las comas o la falta de las mismas.</a:t>
            </a:r>
            <a:endParaRPr lang="es-PE" sz="18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El administrador de la base es el único que debe tener acceso a la base de datos para modificaciones.</a:t>
            </a:r>
            <a:endParaRPr lang="es-PE" sz="18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Cuando se realice algún tipo cambio en la base de datos, este tiene que ser notificado a fin de tener a todo el equipo actualizado.</a:t>
            </a:r>
            <a:endParaRPr lang="es-PE" sz="1800" dirty="0">
              <a:effectLst/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0F343-D391-49FA-A3DF-31C8D500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307" y="265043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10000" b="1" dirty="0"/>
              <a:t>GRACIAS</a:t>
            </a:r>
            <a:endParaRPr lang="es-PE" sz="10000" b="1" dirty="0"/>
          </a:p>
        </p:txBody>
      </p:sp>
    </p:spTree>
    <p:extLst>
      <p:ext uri="{BB962C8B-B14F-4D97-AF65-F5344CB8AC3E}">
        <p14:creationId xmlns:p14="http://schemas.microsoft.com/office/powerpoint/2010/main" val="410070811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430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Corbel</vt:lpstr>
      <vt:lpstr>Symbol</vt:lpstr>
      <vt:lpstr>Times New Roman</vt:lpstr>
      <vt:lpstr>Wingdings 3</vt:lpstr>
      <vt:lpstr>Espiral</vt:lpstr>
      <vt:lpstr>SQL SERVER – IMPLEMENTACIÓN                        Practica 01                                           Creación de base de datos  </vt:lpstr>
      <vt:lpstr>Objetivo </vt:lpstr>
      <vt:lpstr>Datos de la empresa:</vt:lpstr>
      <vt:lpstr>Presentación del caso</vt:lpstr>
      <vt:lpstr>Diseño de base de datos</vt:lpstr>
      <vt:lpstr>Implementación de base datos</vt:lpstr>
      <vt:lpstr>Conclusiones</vt:lpstr>
      <vt:lpstr>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1</dc:title>
  <dc:creator>Rousse Anabel Del Milagro Lucano Cachay</dc:creator>
  <cp:lastModifiedBy>Rousse Anabel Del Milagro Lucano Cachay</cp:lastModifiedBy>
  <cp:revision>8</cp:revision>
  <dcterms:created xsi:type="dcterms:W3CDTF">2021-02-13T20:04:56Z</dcterms:created>
  <dcterms:modified xsi:type="dcterms:W3CDTF">2021-02-13T22:59:07Z</dcterms:modified>
</cp:coreProperties>
</file>