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3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a Vía Láctea sobre una ruta de montaña">
            <a:extLst>
              <a:ext uri="{FF2B5EF4-FFF2-40B4-BE49-F238E27FC236}">
                <a16:creationId xmlns:a16="http://schemas.microsoft.com/office/drawing/2014/main" id="{0E8B5BDF-A620-4EDD-BE48-256FFCAAD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99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23D4FC-D244-4E9C-9ABC-F793A270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928" y="1724366"/>
            <a:ext cx="10190071" cy="198782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III ADMINISTRACIÓN</a:t>
            </a:r>
            <a:br>
              <a:rPr lang="es-P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 N°2</a:t>
            </a:r>
            <a:b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E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38C2A-9F27-40C0-89F2-4E4575992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3587563"/>
            <a:ext cx="5673411" cy="2538835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PROFESOR: GUSTAVO CORONEL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CARLOS ANTHONY CACERES CARHUACUSMA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CLASE: 55576</a:t>
            </a:r>
          </a:p>
          <a:p>
            <a:pPr algn="l"/>
            <a:endParaRPr lang="es-PE" sz="2200" dirty="0">
              <a:solidFill>
                <a:srgbClr val="FFFFFF"/>
              </a:solidFill>
            </a:endParaRPr>
          </a:p>
        </p:txBody>
      </p:sp>
      <p:pic>
        <p:nvPicPr>
          <p:cNvPr id="8" name="Imagen 7" descr="Auditoría Energética: UNI busca optimizar su consumo eléctrico –  Stakeholders Sostenibilidad">
            <a:extLst>
              <a:ext uri="{FF2B5EF4-FFF2-40B4-BE49-F238E27FC236}">
                <a16:creationId xmlns:a16="http://schemas.microsoft.com/office/drawing/2014/main" id="{7BF3ABFC-9BBB-4C11-B6A0-F6C5147D759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50" y="427614"/>
            <a:ext cx="34004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SQL Server on Linux, el evento que no te puedes perder » MuyLinux">
            <a:extLst>
              <a:ext uri="{FF2B5EF4-FFF2-40B4-BE49-F238E27FC236}">
                <a16:creationId xmlns:a16="http://schemas.microsoft.com/office/drawing/2014/main" id="{81E6730D-D2B0-469D-AA42-AB8C9BCC82F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57" y="3587562"/>
            <a:ext cx="3968315" cy="253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9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5619F-47F9-4379-BC29-55771864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 verifica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626BCA-1190-491D-B8B0-799B5D5C77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541" y="2858285"/>
            <a:ext cx="7983064" cy="3448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B36609-506C-4719-915E-204BBD21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47" y="365760"/>
            <a:ext cx="5962316" cy="20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3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6B6B-B38D-4FB7-B1F6-B2092D79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96" y="445273"/>
            <a:ext cx="96310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realiza el primer </a:t>
            </a:r>
            <a:r>
              <a:rPr lang="es-PE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s-PE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diferencial de lunes y luego el del Martes</a:t>
            </a:r>
            <a:br>
              <a:rPr lang="es-PE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sz="6000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DC004E6-1142-43DF-A9CB-9D0BD7116E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686" y="1538023"/>
            <a:ext cx="10115639" cy="4468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34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6720-733A-4FDE-96DF-D4D7E25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 ponemos en la situación de que ocurre un error el miércoles a las 11 am.</a:t>
            </a:r>
            <a:br>
              <a:rPr lang="es-PE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se tiene que hacer una copia de respaldo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572607-CD00-48D4-81E9-EBA981AF6A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81" y="1797361"/>
            <a:ext cx="9530293" cy="4082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93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EA0C18-6CBA-4C8A-9408-07C718F70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466" y="980515"/>
            <a:ext cx="10087067" cy="4896970"/>
          </a:xfrm>
        </p:spPr>
      </p:pic>
    </p:spTree>
    <p:extLst>
      <p:ext uri="{BB962C8B-B14F-4D97-AF65-F5344CB8AC3E}">
        <p14:creationId xmlns:p14="http://schemas.microsoft.com/office/powerpoint/2010/main" val="32569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BB873E-8573-45E2-A317-30B21330F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582" y="249947"/>
            <a:ext cx="9869707" cy="398245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09BC70-11CF-4CD4-8006-347EDF40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04" y="4188410"/>
            <a:ext cx="4665785" cy="24196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B93359-B89B-4270-A4C4-5F2ED3C9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582" y="4188409"/>
            <a:ext cx="5501263" cy="24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5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5BBEF-DB79-4E97-AA3D-8910B311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Luego se restaura la copia de seguridad del ultimo Log creado </a:t>
            </a:r>
            <a:br>
              <a:rPr lang="es-P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FD0D9C-D7C9-4BE1-8EB9-8834F8600C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20" y="1028541"/>
            <a:ext cx="6058746" cy="2514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EDF5C9-B14D-4288-AE1E-51F76D56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28" y="3125450"/>
            <a:ext cx="6236754" cy="34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9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006C45-7E1E-48C6-8DA2-C99846872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554" y="939018"/>
            <a:ext cx="10200892" cy="4979963"/>
          </a:xfrm>
        </p:spPr>
      </p:pic>
    </p:spTree>
    <p:extLst>
      <p:ext uri="{BB962C8B-B14F-4D97-AF65-F5344CB8AC3E}">
        <p14:creationId xmlns:p14="http://schemas.microsoft.com/office/powerpoint/2010/main" val="4014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DD4D-8173-408F-8B46-363896BE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Estrategia de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C8DDD-9050-4C11-AE8D-45371DDC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197"/>
            <a:ext cx="10515599" cy="4195763"/>
          </a:xfrm>
        </p:spPr>
        <p:txBody>
          <a:bodyPr>
            <a:normAutofit fontScale="92500" lnSpcReduction="10000"/>
          </a:bodyPr>
          <a:lstStyle/>
          <a:p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empresa </a:t>
            </a:r>
            <a:r>
              <a:rPr lang="es-P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Fashion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 tiene 5 locales con proyección a crecer en los próximos meses. Actualmente realiza un promedio de 600 transacciones diarias por local, la base de datos está centralizada en su local principal y acceden a ella por medio de una VPN. La base de datos ha crecido en los últimos meses y tiene proyección a seguir creciendo, más aún con la proyección de tener más locales en los siguientes meses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Diseñar una estrategia de copia de seguridad.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Su estrategia debe estar debidamente sustentada.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Implementar la estrategia de copia de seguridad.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Debe especificar los comandos que se deben ejecutar para implementarla en el servidor.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Simular una caída de la base de datos y proceder con el proceso </a:t>
            </a:r>
            <a:r>
              <a:rPr lang="es-PE" sz="17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derestauración</a:t>
            </a:r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Esto servirá para que cualquier persona de TI pueda restaurar la base de datos en caso de desastre.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horario de atención al público en la empresa es de 9 a 22 Horas, de manera corrida de lunes a sábado.</a:t>
            </a:r>
          </a:p>
          <a:p>
            <a:r>
              <a:rPr lang="es-PE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días domingos solo atiene al público el área de ventas</a:t>
            </a:r>
          </a:p>
          <a:p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947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6BA92-C56C-4ACB-8852-8B3B18FB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D189BF-4296-4CC9-896E-1156EC108EB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7445"/>
          <a:stretch/>
        </p:blipFill>
        <p:spPr bwMode="auto">
          <a:xfrm>
            <a:off x="1071465" y="1747916"/>
            <a:ext cx="10049069" cy="4744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042B1D-26EC-4D5B-8B21-40862A1270AA}"/>
              </a:ext>
            </a:extLst>
          </p:cNvPr>
          <p:cNvSpPr/>
          <p:nvPr/>
        </p:nvSpPr>
        <p:spPr>
          <a:xfrm>
            <a:off x="1684935" y="3090056"/>
            <a:ext cx="561975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6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1D1E-FBDD-414F-A58F-905226F1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coloca la Base de datos en modo de recuperación </a:t>
            </a:r>
            <a:br>
              <a:rPr lang="es-P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28A5C6-BBD7-430D-8B8E-8ECA113230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59" y="1577009"/>
            <a:ext cx="6688691" cy="3949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503CED-0384-4FF7-939E-553F2DE8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397" y="2838866"/>
            <a:ext cx="4315427" cy="15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D0498-AEBF-4B09-A32D-A94EEDB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crea un dispositivo de almacenamiento para nuestra base de datos</a:t>
            </a:r>
            <a:br>
              <a:rPr lang="es-P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45762F1-2909-4B50-810C-79CDECDF6A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86" y="1116757"/>
            <a:ext cx="8344706" cy="3318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D320A8-B85A-40E1-B595-F7FBF73F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22" y="4790049"/>
            <a:ext cx="7301356" cy="15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B3C31-4131-489D-93B4-5C5647A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 verifica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9554BC-7F48-40E1-91F4-799714113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605" y="1960083"/>
            <a:ext cx="9118097" cy="3976483"/>
          </a:xfrm>
        </p:spPr>
      </p:pic>
    </p:spTree>
    <p:extLst>
      <p:ext uri="{BB962C8B-B14F-4D97-AF65-F5344CB8AC3E}">
        <p14:creationId xmlns:p14="http://schemas.microsoft.com/office/powerpoint/2010/main" val="246393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49D5A9-87AB-45CA-8E86-E60FA9C9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37" y="445985"/>
            <a:ext cx="8051613" cy="59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048BDA-CEAF-4B48-A53D-3C19F2158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990" y="489255"/>
            <a:ext cx="7800967" cy="5879490"/>
          </a:xfrm>
        </p:spPr>
      </p:pic>
    </p:spTree>
    <p:extLst>
      <p:ext uri="{BB962C8B-B14F-4D97-AF65-F5344CB8AC3E}">
        <p14:creationId xmlns:p14="http://schemas.microsoft.com/office/powerpoint/2010/main" val="210410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74E6C8-5BE7-41A1-9DD0-35727B92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9"/>
            <a:ext cx="5179237" cy="22595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2"/>
                </a:solidFill>
                <a:effectLst/>
              </a:rPr>
              <a:t>Se realiza el primer Backup completo el domingo por la noche</a:t>
            </a:r>
            <a:br>
              <a:rPr lang="en-US" sz="3400">
                <a:solidFill>
                  <a:schemeClr val="tx2"/>
                </a:solidFill>
                <a:effectLst/>
              </a:rPr>
            </a:br>
            <a:endParaRPr lang="en-US" sz="3400">
              <a:solidFill>
                <a:schemeClr val="tx2"/>
              </a:solidFill>
            </a:endParaRPr>
          </a:p>
        </p:txBody>
      </p:sp>
      <p:pic>
        <p:nvPicPr>
          <p:cNvPr id="38" name="Picture 3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A215E79-FD89-461A-9642-B9BA0734A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01" y="274377"/>
            <a:ext cx="9754772" cy="3250031"/>
          </a:xfrm>
          <a:prstGeom prst="rect">
            <a:avLst/>
          </a:prstGeom>
        </p:spPr>
      </p:pic>
      <p:pic>
        <p:nvPicPr>
          <p:cNvPr id="6" name="Imagen 5" descr="Interfaz de usuario gráfica, Texto, Correo electrónico&#10;&#10;Descripción generada automáticamente">
            <a:extLst>
              <a:ext uri="{FF2B5EF4-FFF2-40B4-BE49-F238E27FC236}">
                <a16:creationId xmlns:a16="http://schemas.microsoft.com/office/drawing/2014/main" id="{421229F3-FB5C-4FA8-A980-ABC714433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63" y="3809999"/>
            <a:ext cx="5179237" cy="1905257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420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C34DAB"/>
      </a:accent1>
      <a:accent2>
        <a:srgbClr val="983BB1"/>
      </a:accent2>
      <a:accent3>
        <a:srgbClr val="794DC3"/>
      </a:accent3>
      <a:accent4>
        <a:srgbClr val="4045B3"/>
      </a:accent4>
      <a:accent5>
        <a:srgbClr val="4D83C3"/>
      </a:accent5>
      <a:accent6>
        <a:srgbClr val="3BA3B1"/>
      </a:accent6>
      <a:hlink>
        <a:srgbClr val="3F65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TM00764588[[fn=Bloque de color]]</Template>
  <TotalTime>107</TotalTime>
  <Words>319</Words>
  <Application>Microsoft Office PowerPoint</Application>
  <PresentationFormat>Panorámica</PresentationFormat>
  <Paragraphs>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BlockprintVTI</vt:lpstr>
      <vt:lpstr>SQL SERVER III ADMINISTRACIÓN PRACTICA N°2 </vt:lpstr>
      <vt:lpstr>Estrategia de seguridad</vt:lpstr>
      <vt:lpstr>Creación de la Base de datos</vt:lpstr>
      <vt:lpstr>Se coloca la Base de datos en modo de recuperación  </vt:lpstr>
      <vt:lpstr>Se crea un dispositivo de almacenamiento para nuestra base de datos </vt:lpstr>
      <vt:lpstr>Se verifica</vt:lpstr>
      <vt:lpstr>Presentación de PowerPoint</vt:lpstr>
      <vt:lpstr>Presentación de PowerPoint</vt:lpstr>
      <vt:lpstr>Se realiza el primer Backup completo el domingo por la noche </vt:lpstr>
      <vt:lpstr>Se verifica</vt:lpstr>
      <vt:lpstr>Se realiza el primer backup diferencial de lunes y luego el del Martes </vt:lpstr>
      <vt:lpstr>Nos ponemos en la situación de que ocurre un error el miércoles a las 11 am. Y se tiene que hacer una copia de respaldo </vt:lpstr>
      <vt:lpstr>Presentación de PowerPoint</vt:lpstr>
      <vt:lpstr>Presentación de PowerPoint</vt:lpstr>
      <vt:lpstr>Luego se restaura la copia de seguridad del ultimo Log creado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III ADMINISTRACIÓN PRACTICA N°1 </dc:title>
  <dc:creator>Carlos Anthony Caceres Carhuacusma</dc:creator>
  <cp:lastModifiedBy>Carlos Anthony Caceres Carhuacusma</cp:lastModifiedBy>
  <cp:revision>11</cp:revision>
  <dcterms:created xsi:type="dcterms:W3CDTF">2021-04-18T03:05:19Z</dcterms:created>
  <dcterms:modified xsi:type="dcterms:W3CDTF">2021-04-25T11:39:40Z</dcterms:modified>
</cp:coreProperties>
</file>