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70" r:id="rId4"/>
    <p:sldId id="271" r:id="rId5"/>
    <p:sldId id="272" r:id="rId6"/>
    <p:sldId id="268" r:id="rId7"/>
    <p:sldId id="269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66" d="100"/>
          <a:sy n="66" d="100"/>
        </p:scale>
        <p:origin x="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34F8C9-8E49-4B87-9336-2D96F915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49" y="372738"/>
            <a:ext cx="3813754" cy="29812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37175D-AF24-43F9-8BBB-16966C2EC3BA}"/>
              </a:ext>
            </a:extLst>
          </p:cNvPr>
          <p:cNvSpPr txBox="1"/>
          <p:nvPr/>
        </p:nvSpPr>
        <p:spPr>
          <a:xfrm>
            <a:off x="2439194" y="3711697"/>
            <a:ext cx="7313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PROFESOR</a:t>
            </a:r>
            <a:r>
              <a:rPr lang="es-ES" sz="2800" dirty="0"/>
              <a:t>: ING GUSTAVO CORONEL CASTILLO</a:t>
            </a:r>
          </a:p>
          <a:p>
            <a:pPr algn="ctr"/>
            <a:endParaRPr lang="es-ES" sz="2800" dirty="0"/>
          </a:p>
          <a:p>
            <a:pPr algn="ctr"/>
            <a:r>
              <a:rPr lang="es-ES" sz="2800" b="1" dirty="0"/>
              <a:t>ALUMNOS</a:t>
            </a:r>
            <a:r>
              <a:rPr lang="es-ES" sz="2800" dirty="0"/>
              <a:t>: SERNA PUMA, XAVIER</a:t>
            </a:r>
          </a:p>
          <a:p>
            <a:pPr algn="ctr"/>
            <a:r>
              <a:rPr lang="es-ES" sz="2800" dirty="0"/>
              <a:t>					 CONDORI VILLA CLAUDIO</a:t>
            </a:r>
          </a:p>
          <a:p>
            <a:pPr algn="ctr"/>
            <a:endParaRPr lang="es-ES" sz="2800" dirty="0"/>
          </a:p>
          <a:p>
            <a:pPr algn="ctr"/>
            <a:r>
              <a:rPr lang="es-ES" sz="2800" b="1" dirty="0"/>
              <a:t>CLASE </a:t>
            </a:r>
            <a:r>
              <a:rPr lang="es-ES" sz="2800" b="1" dirty="0" err="1"/>
              <a:t>Nº</a:t>
            </a:r>
            <a:r>
              <a:rPr lang="es-ES" sz="2800" dirty="0"/>
              <a:t>: 55576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7098CE-B41E-4F3B-9235-7739B36BB59F}"/>
              </a:ext>
            </a:extLst>
          </p:cNvPr>
          <p:cNvSpPr txBox="1"/>
          <p:nvPr/>
        </p:nvSpPr>
        <p:spPr>
          <a:xfrm>
            <a:off x="6096000" y="1361790"/>
            <a:ext cx="42624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7200" dirty="0"/>
              <a:t>CEPS UNI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ED3616-5372-439B-B2A3-6DB842C05270}"/>
              </a:ext>
            </a:extLst>
          </p:cNvPr>
          <p:cNvSpPr txBox="1"/>
          <p:nvPr/>
        </p:nvSpPr>
        <p:spPr>
          <a:xfrm>
            <a:off x="5173467" y="2830735"/>
            <a:ext cx="6107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PRACTICA CALIFICADA 2</a:t>
            </a:r>
          </a:p>
        </p:txBody>
      </p:sp>
    </p:spTree>
    <p:extLst>
      <p:ext uri="{BB962C8B-B14F-4D97-AF65-F5344CB8AC3E}">
        <p14:creationId xmlns:p14="http://schemas.microsoft.com/office/powerpoint/2010/main" val="398384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DD8FBE-454E-474A-89B4-1C4F1132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92"/>
          <a:stretch/>
        </p:blipFill>
        <p:spPr>
          <a:xfrm>
            <a:off x="943342" y="1342292"/>
            <a:ext cx="4402381" cy="49211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9BDA42-A7FD-4F48-996B-4DFEBF06D0B2}"/>
              </a:ext>
            </a:extLst>
          </p:cNvPr>
          <p:cNvSpPr txBox="1"/>
          <p:nvPr/>
        </p:nvSpPr>
        <p:spPr>
          <a:xfrm>
            <a:off x="943342" y="670774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PROCEDEMOS A RESTAURAR NUESTRA BD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393B79-4873-4CEC-A861-A3725126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70" y="1342292"/>
            <a:ext cx="4845660" cy="7504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37A2EA0-AC08-4F66-B7B6-7DBA4E41E373}"/>
              </a:ext>
            </a:extLst>
          </p:cNvPr>
          <p:cNvSpPr txBox="1"/>
          <p:nvPr/>
        </p:nvSpPr>
        <p:spPr>
          <a:xfrm>
            <a:off x="6084278" y="670774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COMPROBAMOS LOS DATOS DE NUESTRA BD RESTAURADA</a:t>
            </a:r>
          </a:p>
        </p:txBody>
      </p:sp>
    </p:spTree>
    <p:extLst>
      <p:ext uri="{BB962C8B-B14F-4D97-AF65-F5344CB8AC3E}">
        <p14:creationId xmlns:p14="http://schemas.microsoft.com/office/powerpoint/2010/main" val="139682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8C5C9E-1C2E-49C4-B362-03923F35B35F}"/>
              </a:ext>
            </a:extLst>
          </p:cNvPr>
          <p:cNvSpPr txBox="1"/>
          <p:nvPr/>
        </p:nvSpPr>
        <p:spPr>
          <a:xfrm>
            <a:off x="4668157" y="3075057"/>
            <a:ext cx="3198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8646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22E103-492F-4401-9AD8-EC503F65E426}"/>
              </a:ext>
            </a:extLst>
          </p:cNvPr>
          <p:cNvSpPr txBox="1"/>
          <p:nvPr/>
        </p:nvSpPr>
        <p:spPr>
          <a:xfrm>
            <a:off x="1014046" y="441011"/>
            <a:ext cx="9958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1.	CREAREMOS LA BD, EL DISPOSITIVO DE ALMACENAMIENTO Y LA PRIMERA COPIA DE SEGURIDAD COMPLETA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DDF014-82DF-45D5-8108-F7D0763B57B6}"/>
              </a:ext>
            </a:extLst>
          </p:cNvPr>
          <p:cNvSpPr txBox="1"/>
          <p:nvPr/>
        </p:nvSpPr>
        <p:spPr>
          <a:xfrm>
            <a:off x="592016" y="2782669"/>
            <a:ext cx="2174630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dirty="0"/>
              <a:t>CREANDO LA BASE DE DATOS FASHION_STORE_X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156B19-8A72-4229-ACE3-226E49F8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36037"/>
            <a:ext cx="7983030" cy="47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177264-1F4A-470A-877D-8B788A84B8CF}"/>
              </a:ext>
            </a:extLst>
          </p:cNvPr>
          <p:cNvSpPr txBox="1"/>
          <p:nvPr/>
        </p:nvSpPr>
        <p:spPr>
          <a:xfrm>
            <a:off x="568570" y="579511"/>
            <a:ext cx="6107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CREANDO EL DISPOSITIVO DE COPIA DE SEGURIDAD PARA FASHION STORE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269795-98F4-4003-A81E-09EB06C1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0" y="1473809"/>
            <a:ext cx="5527430" cy="12473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A619B42-C318-480D-BB34-06BA8D0503F8}"/>
              </a:ext>
            </a:extLst>
          </p:cNvPr>
          <p:cNvSpPr txBox="1"/>
          <p:nvPr/>
        </p:nvSpPr>
        <p:spPr>
          <a:xfrm>
            <a:off x="6265985" y="3057610"/>
            <a:ext cx="610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CREANDO EL PRIMER BACKUP COMPLETO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5E1017-E097-432E-969F-16B9542E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85" y="3614511"/>
            <a:ext cx="4824045" cy="285154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742D62E-1C87-4E28-97DC-5ACC97FF00A9}"/>
              </a:ext>
            </a:extLst>
          </p:cNvPr>
          <p:cNvSpPr txBox="1"/>
          <p:nvPr/>
        </p:nvSpPr>
        <p:spPr>
          <a:xfrm>
            <a:off x="6676293" y="1373161"/>
            <a:ext cx="4413738" cy="96827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una copia de seguridad del registro de transacciones es importante porque asegura la coherencia de la base de datos</a:t>
            </a:r>
            <a:endParaRPr lang="es-ES" sz="18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0B6478-9B05-4C0D-8DFA-696932DBE357}"/>
              </a:ext>
            </a:extLst>
          </p:cNvPr>
          <p:cNvSpPr txBox="1"/>
          <p:nvPr/>
        </p:nvSpPr>
        <p:spPr>
          <a:xfrm>
            <a:off x="568570" y="4415913"/>
            <a:ext cx="4888521" cy="96827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backups</a:t>
            </a:r>
            <a:r>
              <a:rPr lang="es-ES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copiar simplemente los archivos que queremos guardar a otro dispositivo de almacenamiento ya sea una memoria.</a:t>
            </a:r>
          </a:p>
        </p:txBody>
      </p:sp>
    </p:spTree>
    <p:extLst>
      <p:ext uri="{BB962C8B-B14F-4D97-AF65-F5344CB8AC3E}">
        <p14:creationId xmlns:p14="http://schemas.microsoft.com/office/powerpoint/2010/main" val="16963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F659DC-6522-466B-BD93-5042571178AF}"/>
              </a:ext>
            </a:extLst>
          </p:cNvPr>
          <p:cNvSpPr txBox="1"/>
          <p:nvPr/>
        </p:nvSpPr>
        <p:spPr>
          <a:xfrm>
            <a:off x="1014046" y="441011"/>
            <a:ext cx="995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2.	IMPLEMENTACIÓN DE NUESTRA ESTRATEGIA DE COPIA DE SEGURIDAD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5DECC3-B715-4ED1-8569-C8BEFDE403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3" y="1435638"/>
            <a:ext cx="10386646" cy="35646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05B709-37B7-43F7-841B-71CF57E324B8}"/>
              </a:ext>
            </a:extLst>
          </p:cNvPr>
          <p:cNvSpPr txBox="1"/>
          <p:nvPr/>
        </p:nvSpPr>
        <p:spPr>
          <a:xfrm>
            <a:off x="2939561" y="5211347"/>
            <a:ext cx="610772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estrategia de copia de seguridad para la semana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4956CEF-6CDB-4A37-B902-CEEC17C6FF42}"/>
              </a:ext>
            </a:extLst>
          </p:cNvPr>
          <p:cNvSpPr txBox="1"/>
          <p:nvPr/>
        </p:nvSpPr>
        <p:spPr>
          <a:xfrm>
            <a:off x="592016" y="191868"/>
            <a:ext cx="6107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ESTABLECIENDO COPIAS DE DATOS ORIGINALES DB (BACKUPS)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E61A8-B4F1-4851-9C33-672B15DA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1" y="1417908"/>
            <a:ext cx="3746169" cy="40821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555AE4-3697-4327-92B6-E65AD08D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19" y="1387936"/>
            <a:ext cx="3506661" cy="40821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4B2AD2-1803-4262-953F-76B2C8C09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89" y="1387937"/>
            <a:ext cx="4097246" cy="40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D981B-A263-48D4-A56D-7CB741189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/>
          <a:stretch/>
        </p:blipFill>
        <p:spPr>
          <a:xfrm>
            <a:off x="336778" y="1349511"/>
            <a:ext cx="6268809" cy="36987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3C22CC-5348-477D-AD9C-1EDF63D61320}"/>
              </a:ext>
            </a:extLst>
          </p:cNvPr>
          <p:cNvSpPr txBox="1"/>
          <p:nvPr/>
        </p:nvSpPr>
        <p:spPr>
          <a:xfrm>
            <a:off x="500063" y="494670"/>
            <a:ext cx="61055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COMPROBACION DE DATOS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D811D3-CF02-4418-B31C-625B1AAB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18" y="1349511"/>
            <a:ext cx="4980004" cy="1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0A02103-059F-445A-B951-6CE2BC09EEE8}"/>
              </a:ext>
            </a:extLst>
          </p:cNvPr>
          <p:cNvSpPr txBox="1"/>
          <p:nvPr/>
        </p:nvSpPr>
        <p:spPr>
          <a:xfrm>
            <a:off x="905608" y="527331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PE" dirty="0"/>
              <a:t>3. SIMULACIÓN DE LA CAÍDA DE LA BASE DE DATOS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E5A93D-2F67-4F77-8108-91FCCFDBEF5A}"/>
              </a:ext>
            </a:extLst>
          </p:cNvPr>
          <p:cNvSpPr txBox="1"/>
          <p:nvPr/>
        </p:nvSpPr>
        <p:spPr>
          <a:xfrm>
            <a:off x="905608" y="1098475"/>
            <a:ext cx="1038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EL SEGUNDO SCRIPT SERÁ LA SIMULACIÓN DE LA PERDIDA DE NUESTRA BD EN UN DÍA JUEVES Y DEMOSTRAREMOS COMO RECUPERARLA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40D6B3-1982-42AE-9533-F671E7B9F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108" y="2234857"/>
            <a:ext cx="10007784" cy="30874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E1B9C5-B7E6-46BA-A437-9674B9CFAC14}"/>
              </a:ext>
            </a:extLst>
          </p:cNvPr>
          <p:cNvSpPr txBox="1"/>
          <p:nvPr/>
        </p:nvSpPr>
        <p:spPr>
          <a:xfrm>
            <a:off x="3042139" y="5563445"/>
            <a:ext cx="610772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Simulación de la caída de la base de datos.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AC0028-DBC0-4C98-87D4-3E6838A38C1D}"/>
              </a:ext>
            </a:extLst>
          </p:cNvPr>
          <p:cNvSpPr txBox="1"/>
          <p:nvPr/>
        </p:nvSpPr>
        <p:spPr>
          <a:xfrm>
            <a:off x="662355" y="949362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REHACER LA BD FASHION_STORE PARA LA SIMULACIÓN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1C2BD6-7C18-410C-A1DD-D905A56E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5" y="1941369"/>
            <a:ext cx="8381278" cy="30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6B156E-95D0-46FA-AD74-0890F6E58461}"/>
              </a:ext>
            </a:extLst>
          </p:cNvPr>
          <p:cNvSpPr txBox="1"/>
          <p:nvPr/>
        </p:nvSpPr>
        <p:spPr>
          <a:xfrm>
            <a:off x="779585" y="879023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APLICACIÓN LA ESTRATEGIA DE COPIAS DE SEGURIDAD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80946-0CF1-42DE-9D9E-697C22C7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7" y="1995946"/>
            <a:ext cx="5901733" cy="26862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6C3FC7-6100-4E16-8BCF-D3678DAD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26" y="1995946"/>
            <a:ext cx="5682007" cy="16792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DF04FA-6386-4928-A492-157FA3B20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60"/>
          <a:stretch/>
        </p:blipFill>
        <p:spPr>
          <a:xfrm>
            <a:off x="6315726" y="4853354"/>
            <a:ext cx="4750858" cy="11256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446B0F6-5BB9-44B1-A8C1-7F237EC244F9}"/>
              </a:ext>
            </a:extLst>
          </p:cNvPr>
          <p:cNvSpPr txBox="1"/>
          <p:nvPr/>
        </p:nvSpPr>
        <p:spPr>
          <a:xfrm>
            <a:off x="6315726" y="4228783"/>
            <a:ext cx="61077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SIMULAMOS LA PERDIDA DE LA BD</a:t>
            </a:r>
          </a:p>
        </p:txBody>
      </p:sp>
    </p:spTree>
    <p:extLst>
      <p:ext uri="{BB962C8B-B14F-4D97-AF65-F5344CB8AC3E}">
        <p14:creationId xmlns:p14="http://schemas.microsoft.com/office/powerpoint/2010/main" val="3658958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254</TotalTime>
  <Words>223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claduio</dc:creator>
  <cp:lastModifiedBy>claduio</cp:lastModifiedBy>
  <cp:revision>24</cp:revision>
  <dcterms:created xsi:type="dcterms:W3CDTF">2021-04-24T05:34:05Z</dcterms:created>
  <dcterms:modified xsi:type="dcterms:W3CDTF">2021-04-25T01:35:15Z</dcterms:modified>
</cp:coreProperties>
</file>