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34F8C9-8E49-4B87-9336-2D96F915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48" y="372738"/>
            <a:ext cx="4262437" cy="33319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37175D-AF24-43F9-8BBB-16966C2EC3BA}"/>
              </a:ext>
            </a:extLst>
          </p:cNvPr>
          <p:cNvSpPr txBox="1"/>
          <p:nvPr/>
        </p:nvSpPr>
        <p:spPr>
          <a:xfrm>
            <a:off x="2439194" y="4234917"/>
            <a:ext cx="73136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PROFESOR</a:t>
            </a:r>
            <a:r>
              <a:rPr lang="es-ES" sz="2800" dirty="0"/>
              <a:t>: ING GUSTAVO CORONEL CASTILLO</a:t>
            </a:r>
          </a:p>
          <a:p>
            <a:pPr algn="ctr"/>
            <a:endParaRPr lang="es-ES" sz="2800" dirty="0"/>
          </a:p>
          <a:p>
            <a:pPr algn="ctr"/>
            <a:r>
              <a:rPr lang="es-ES" sz="2800" b="1" dirty="0"/>
              <a:t>ALUMNO</a:t>
            </a:r>
            <a:r>
              <a:rPr lang="es-ES" sz="2800" dirty="0"/>
              <a:t>: CONDORI VILLA CLAUDIO</a:t>
            </a:r>
          </a:p>
          <a:p>
            <a:pPr algn="ctr"/>
            <a:endParaRPr lang="es-ES" sz="2800" dirty="0"/>
          </a:p>
          <a:p>
            <a:pPr algn="ctr"/>
            <a:r>
              <a:rPr lang="es-ES" sz="2800" b="1" dirty="0"/>
              <a:t>CLASE </a:t>
            </a:r>
            <a:r>
              <a:rPr lang="es-ES" sz="2800" b="1" dirty="0" err="1"/>
              <a:t>Nº</a:t>
            </a:r>
            <a:r>
              <a:rPr lang="es-ES" sz="2800" dirty="0"/>
              <a:t>: 55576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7098CE-B41E-4F3B-9235-7739B36BB59F}"/>
              </a:ext>
            </a:extLst>
          </p:cNvPr>
          <p:cNvSpPr txBox="1"/>
          <p:nvPr/>
        </p:nvSpPr>
        <p:spPr>
          <a:xfrm>
            <a:off x="6096000" y="1361790"/>
            <a:ext cx="42624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7200" dirty="0"/>
              <a:t>CEPS UNI</a:t>
            </a:r>
          </a:p>
        </p:txBody>
      </p:sp>
    </p:spTree>
    <p:extLst>
      <p:ext uri="{BB962C8B-B14F-4D97-AF65-F5344CB8AC3E}">
        <p14:creationId xmlns:p14="http://schemas.microsoft.com/office/powerpoint/2010/main" val="398384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8ACFFA-F5E7-44CC-831D-4443B5EBC758}"/>
              </a:ext>
            </a:extLst>
          </p:cNvPr>
          <p:cNvSpPr txBox="1"/>
          <p:nvPr/>
        </p:nvSpPr>
        <p:spPr>
          <a:xfrm>
            <a:off x="1245847" y="304987"/>
            <a:ext cx="9700303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/* </a:t>
            </a:r>
            <a:r>
              <a:rPr lang="es-ES" dirty="0">
                <a:latin typeface="Consolas" panose="020B0609020204030204" pitchFamily="49" charset="0"/>
              </a:rPr>
              <a:t>6</a:t>
            </a:r>
            <a:r>
              <a:rPr lang="es-ES" sz="1800" dirty="0">
                <a:latin typeface="Consolas" panose="020B0609020204030204" pitchFamily="49" charset="0"/>
              </a:rPr>
              <a:t>) </a:t>
            </a:r>
            <a:r>
              <a:rPr lang="es-ES" sz="1800" dirty="0" err="1">
                <a:latin typeface="Consolas" panose="020B0609020204030204" pitchFamily="49" charset="0"/>
              </a:rPr>
              <a:t>Perez</a:t>
            </a:r>
            <a:r>
              <a:rPr lang="es-ES" sz="1800" dirty="0">
                <a:latin typeface="Consolas" panose="020B0609020204030204" pitchFamily="49" charset="0"/>
              </a:rPr>
              <a:t>, Smith, </a:t>
            </a:r>
            <a:r>
              <a:rPr lang="es-ES" sz="1800" dirty="0" err="1">
                <a:latin typeface="Consolas" panose="020B0609020204030204" pitchFamily="49" charset="0"/>
              </a:rPr>
              <a:t>Vanels</a:t>
            </a:r>
            <a:r>
              <a:rPr lang="es-ES" sz="1800" dirty="0">
                <a:latin typeface="Consolas" panose="020B0609020204030204" pitchFamily="49" charset="0"/>
              </a:rPr>
              <a:t>, </a:t>
            </a:r>
            <a:r>
              <a:rPr lang="es-ES" sz="1800" dirty="0" err="1">
                <a:latin typeface="Consolas" panose="020B0609020204030204" pitchFamily="49" charset="0"/>
              </a:rPr>
              <a:t>Martinez</a:t>
            </a:r>
            <a:r>
              <a:rPr lang="es-ES" sz="1800" dirty="0">
                <a:latin typeface="Consolas" panose="020B0609020204030204" pitchFamily="49" charset="0"/>
              </a:rPr>
              <a:t>. VENTAS EN TIENDA Registran pedidos en el sistema, eliminan pedidos o corrigen los mismos. 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dirty="0">
                <a:latin typeface="Consolas" panose="020B0609020204030204" pitchFamily="49" charset="0"/>
              </a:rPr>
              <a:t>Tabla ORDENES*/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9D366D-532D-40A7-B62B-21C843C3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60" y="1172437"/>
            <a:ext cx="9903479" cy="182469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19A7E4-1464-4399-86C7-162C4EBC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17" y="3218248"/>
            <a:ext cx="7311826" cy="26432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6CEF11-47AC-48D4-8718-ABCE86DC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820" y="3218248"/>
            <a:ext cx="2397919" cy="34396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784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8C5C9E-1C2E-49C4-B362-03923F35B35F}"/>
              </a:ext>
            </a:extLst>
          </p:cNvPr>
          <p:cNvSpPr txBox="1"/>
          <p:nvPr/>
        </p:nvSpPr>
        <p:spPr>
          <a:xfrm>
            <a:off x="4668157" y="3075057"/>
            <a:ext cx="3198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8646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39A9617-E8C7-4E98-8253-5A7C03DB2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65680"/>
              </p:ext>
            </p:extLst>
          </p:nvPr>
        </p:nvGraphicFramePr>
        <p:xfrm>
          <a:off x="558800" y="478064"/>
          <a:ext cx="11163299" cy="59308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43182">
                  <a:extLst>
                    <a:ext uri="{9D8B030D-6E8A-4147-A177-3AD203B41FA5}">
                      <a16:colId xmlns:a16="http://schemas.microsoft.com/office/drawing/2014/main" val="2168266819"/>
                    </a:ext>
                  </a:extLst>
                </a:gridCol>
                <a:gridCol w="2542336">
                  <a:extLst>
                    <a:ext uri="{9D8B030D-6E8A-4147-A177-3AD203B41FA5}">
                      <a16:colId xmlns:a16="http://schemas.microsoft.com/office/drawing/2014/main" val="3530001454"/>
                    </a:ext>
                  </a:extLst>
                </a:gridCol>
                <a:gridCol w="1232386">
                  <a:extLst>
                    <a:ext uri="{9D8B030D-6E8A-4147-A177-3AD203B41FA5}">
                      <a16:colId xmlns:a16="http://schemas.microsoft.com/office/drawing/2014/main" val="3752769224"/>
                    </a:ext>
                  </a:extLst>
                </a:gridCol>
                <a:gridCol w="1321440">
                  <a:extLst>
                    <a:ext uri="{9D8B030D-6E8A-4147-A177-3AD203B41FA5}">
                      <a16:colId xmlns:a16="http://schemas.microsoft.com/office/drawing/2014/main" val="570233335"/>
                    </a:ext>
                  </a:extLst>
                </a:gridCol>
                <a:gridCol w="1585728">
                  <a:extLst>
                    <a:ext uri="{9D8B030D-6E8A-4147-A177-3AD203B41FA5}">
                      <a16:colId xmlns:a16="http://schemas.microsoft.com/office/drawing/2014/main" val="4252879875"/>
                    </a:ext>
                  </a:extLst>
                </a:gridCol>
                <a:gridCol w="2838227">
                  <a:extLst>
                    <a:ext uri="{9D8B030D-6E8A-4147-A177-3AD203B41FA5}">
                      <a16:colId xmlns:a16="http://schemas.microsoft.com/office/drawing/2014/main" val="3609839286"/>
                    </a:ext>
                  </a:extLst>
                </a:gridCol>
              </a:tblGrid>
              <a:tr h="57766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ROL DE BD</a:t>
                      </a:r>
                      <a:br>
                        <a:rPr lang="es-ES" sz="1200" u="none" strike="noStrike">
                          <a:effectLst/>
                        </a:rPr>
                      </a:br>
                      <a:r>
                        <a:rPr lang="es-ES" sz="1200" u="none" strike="noStrike">
                          <a:effectLst/>
                        </a:rPr>
                        <a:t>Rol creado para la practica.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TAREAS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MIEMBROS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USUARIO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TABLAS A LAS QUE ACCEDE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PERMISOS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Los permisos mas restrictivos tienen prioridad sobre los menos restrictivos.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179"/>
                  </a:ext>
                </a:extLst>
              </a:tr>
              <a:tr h="6342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effectLst/>
                        </a:rPr>
                        <a:t>ADMINISTRADOR</a:t>
                      </a:r>
                      <a:endParaRPr lang="es-ES" sz="12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Registrar </a:t>
                      </a:r>
                      <a:r>
                        <a:rPr lang="es-ES" sz="1200" u="none" strike="noStrike">
                          <a:effectLst/>
                        </a:rPr>
                        <a:t>nuevas ventas, Creación </a:t>
                      </a:r>
                      <a:r>
                        <a:rPr lang="es-ES" sz="1200" u="none" strike="noStrike" dirty="0">
                          <a:effectLst/>
                        </a:rPr>
                        <a:t>de objetos de la base de datos.</a:t>
                      </a:r>
                      <a:endParaRPr lang="es-ES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CCV</a:t>
                      </a:r>
                      <a:endParaRPr lang="es-ES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admi</a:t>
                      </a:r>
                      <a:endParaRPr lang="es-ES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TODAS</a:t>
                      </a:r>
                      <a:endParaRPr lang="es-ES" sz="1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Crear tablas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Modificar tablas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Eliminar tablas</a:t>
                      </a:r>
                      <a:endParaRPr lang="es-ES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78826364"/>
                  </a:ext>
                </a:extLst>
              </a:tr>
              <a:tr h="7549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effectLst/>
                        </a:rPr>
                        <a:t>ROL_VICEPRESI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Mantenimiento de empleados y obtener </a:t>
                      </a:r>
                      <a:r>
                        <a:rPr lang="es-ES" sz="1200" u="none" strike="noStrike" dirty="0" err="1">
                          <a:effectLst/>
                        </a:rPr>
                        <a:t>info</a:t>
                      </a:r>
                      <a:r>
                        <a:rPr lang="es-ES" sz="1200" u="none" strike="noStrike" dirty="0">
                          <a:effectLst/>
                        </a:rPr>
                        <a:t> de los pedidos</a:t>
                      </a:r>
                      <a:endParaRPr lang="es-ES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A. Fuller </a:t>
                      </a:r>
                      <a:endParaRPr lang="es-ES" sz="1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fuller</a:t>
                      </a:r>
                      <a:endParaRPr lang="es-ES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EMPLEADOS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ORDENES</a:t>
                      </a:r>
                      <a:endParaRPr lang="es-ES" sz="1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SELECT (x), INSERT (x), UPDATE (x), DELETE (x)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SELECT (x), INSERT (), UPDATE (), DELETE ()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2189425576"/>
                  </a:ext>
                </a:extLst>
              </a:tr>
              <a:tr h="4253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effectLst/>
                        </a:rPr>
                        <a:t>ROL_VENTAS_CORP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Registran pedidos en el sistema, eliminan pedidos o corrigen los mismos.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Leverling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 err="1">
                          <a:effectLst/>
                        </a:rPr>
                        <a:t>Peacock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lever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pea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ORDENES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SELECT (x), INSERT (x), UPDATE (x), DELETE (x)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313739049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effectLst/>
                        </a:rPr>
                        <a:t>ROL_GER_VENTAS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Mantenimineto</a:t>
                      </a:r>
                      <a:r>
                        <a:rPr lang="es-ES" sz="1200" u="none" strike="noStrike" dirty="0">
                          <a:effectLst/>
                        </a:rPr>
                        <a:t> al catalogo de </a:t>
                      </a:r>
                      <a:r>
                        <a:rPr lang="es-ES" sz="1200" u="none" strike="noStrike" dirty="0" err="1">
                          <a:effectLst/>
                        </a:rPr>
                        <a:t>porductos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Buchanan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buchanan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PRODUCTOS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SELECT (x), INSERT (x), UPDATE (x), DELETE (x)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925717622"/>
                  </a:ext>
                </a:extLst>
              </a:tr>
              <a:tr h="8432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effectLst/>
                        </a:rPr>
                        <a:t>ROL_VENTAS_LOC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Registra pedidos al sistema, corregir datos, no pueden eliminarlo. Pueden registrar a clientes nuevos y modif datos de algun cliente sin eliminarlos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Suyama</a:t>
                      </a:r>
                      <a:r>
                        <a:rPr lang="es-ES" sz="1200" u="none" strike="noStrike" dirty="0">
                          <a:effectLst/>
                        </a:rPr>
                        <a:t>,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King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 err="1">
                          <a:effectLst/>
                        </a:rPr>
                        <a:t>Dodsworth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suyama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 err="1">
                          <a:effectLst/>
                        </a:rPr>
                        <a:t>king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 err="1">
                          <a:effectLst/>
                        </a:rPr>
                        <a:t>dod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CLIENTES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ORDENES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SELECT (x), INSERT (x), UPDATE (x), DELETE ()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SELECT (x), INSERT (x), UPDATE (x), DELETE ()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3513194189"/>
                  </a:ext>
                </a:extLst>
              </a:tr>
              <a:tr h="126110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effectLst/>
                        </a:rPr>
                        <a:t>ROL_ADMI_INTERNO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Mantiene el catalogo de productos y registro de transportistas.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Callahan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calla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CLIENTES</a:t>
                      </a:r>
                      <a:br>
                        <a:rPr lang="es-ES" sz="1200" u="none" strike="noStrike">
                          <a:effectLst/>
                        </a:rPr>
                      </a:br>
                      <a:r>
                        <a:rPr lang="es-ES" sz="1200" u="none" strike="noStrike">
                          <a:effectLst/>
                        </a:rPr>
                        <a:t>ORDENES</a:t>
                      </a:r>
                      <a:br>
                        <a:rPr lang="es-ES" sz="1200" u="none" strike="noStrike">
                          <a:effectLst/>
                        </a:rPr>
                      </a:br>
                      <a:r>
                        <a:rPr lang="es-ES" sz="1200" u="none" strike="noStrike">
                          <a:effectLst/>
                        </a:rPr>
                        <a:t>ENVIOS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SELECT (x), INSERT (x), UPDATE (x), DELETE (x)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SELECT (x), INSERT (x), UPDATE (x), DELETE (x)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SELECT (x), INSERT (x), UPDATE (x), DELETE (x)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1175067535"/>
                  </a:ext>
                </a:extLst>
              </a:tr>
              <a:tr h="8587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effectLst/>
                        </a:rPr>
                        <a:t>ROL_VENTAS_TIENDA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Registran pedidos en el sistema, eliminan pedidos o corrigen los mismos.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Perez</a:t>
                      </a:r>
                      <a:br>
                        <a:rPr lang="es-ES" sz="1200" u="none" strike="noStrike">
                          <a:effectLst/>
                        </a:rPr>
                      </a:br>
                      <a:r>
                        <a:rPr lang="es-ES" sz="1200" u="none" strike="noStrike">
                          <a:effectLst/>
                        </a:rPr>
                        <a:t>Smith</a:t>
                      </a:r>
                      <a:br>
                        <a:rPr lang="es-ES" sz="1200" u="none" strike="noStrike">
                          <a:effectLst/>
                        </a:rPr>
                      </a:br>
                      <a:r>
                        <a:rPr lang="es-ES" sz="1200" u="none" strike="noStrike">
                          <a:effectLst/>
                        </a:rPr>
                        <a:t>Vanels</a:t>
                      </a:r>
                      <a:br>
                        <a:rPr lang="es-ES" sz="1200" u="none" strike="noStrike">
                          <a:effectLst/>
                        </a:rPr>
                      </a:br>
                      <a:r>
                        <a:rPr lang="es-ES" sz="1200" u="none" strike="noStrike">
                          <a:effectLst/>
                        </a:rPr>
                        <a:t>Martinez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 err="1">
                          <a:effectLst/>
                        </a:rPr>
                        <a:t>perez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 err="1">
                          <a:effectLst/>
                        </a:rPr>
                        <a:t>smith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>
                          <a:effectLst/>
                        </a:rPr>
                        <a:t>vane</a:t>
                      </a:r>
                      <a:br>
                        <a:rPr lang="es-ES" sz="1200" u="none" strike="noStrike" dirty="0">
                          <a:effectLst/>
                        </a:rPr>
                      </a:br>
                      <a:r>
                        <a:rPr lang="es-ES" sz="1200" u="none" strike="noStrike" dirty="0" err="1">
                          <a:effectLst/>
                        </a:rPr>
                        <a:t>marti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ORDENES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SELECT (x), INSERT (x), UPDATE (x), DELETE (x)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" marR="6559" marT="6559" marB="0" anchor="ctr"/>
                </a:tc>
                <a:extLst>
                  <a:ext uri="{0D108BD9-81ED-4DB2-BD59-A6C34878D82A}">
                    <a16:rowId xmlns:a16="http://schemas.microsoft.com/office/drawing/2014/main" val="403693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8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D922C20-F358-474B-9797-906569F2C4F5}"/>
              </a:ext>
            </a:extLst>
          </p:cNvPr>
          <p:cNvSpPr txBox="1"/>
          <p:nvPr/>
        </p:nvSpPr>
        <p:spPr>
          <a:xfrm>
            <a:off x="1509712" y="338138"/>
            <a:ext cx="803433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/* 1) TENGO ACCESO A LA METADATA CREAR Y DISEÑAR OBJETOS*/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EAD9CB-32FE-4119-9040-1C121FC3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55" y="985837"/>
            <a:ext cx="74104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ABA90E6-3E60-465F-AB32-03D9150B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2" y="1051852"/>
            <a:ext cx="6223188" cy="2666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E002B1B-6F40-4351-AF2A-B2F0BCCBA485}"/>
              </a:ext>
            </a:extLst>
          </p:cNvPr>
          <p:cNvSpPr txBox="1"/>
          <p:nvPr/>
        </p:nvSpPr>
        <p:spPr>
          <a:xfrm>
            <a:off x="2078831" y="207837"/>
            <a:ext cx="8034337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/* 2) CREAR A FULLER VICEPRESIDENTE ADMINISTRA VENTAS CORP, MANTENIM. DE EMPLEADOS, INFO DE PEDIDOS, NO INGRESA PEDIDOS*/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B7692C-7B1E-4BFC-B5AB-AE1C0DCED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5" b="6643"/>
          <a:stretch/>
        </p:blipFill>
        <p:spPr>
          <a:xfrm>
            <a:off x="425262" y="3981547"/>
            <a:ext cx="6223188" cy="2668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75B460-0271-4B43-93DA-8363C963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142" y="3981548"/>
            <a:ext cx="4801595" cy="2668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B1451F-5985-4B9A-B347-F8ECCC765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142" y="1051852"/>
            <a:ext cx="3148026" cy="26664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676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9AEE82-E7F4-431C-8F21-73FCD4D7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411068"/>
            <a:ext cx="5629275" cy="2977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414BB2F-9111-4CB4-A0E9-E536D1171A4D}"/>
              </a:ext>
            </a:extLst>
          </p:cNvPr>
          <p:cNvSpPr txBox="1"/>
          <p:nvPr/>
        </p:nvSpPr>
        <p:spPr>
          <a:xfrm>
            <a:off x="2078831" y="207837"/>
            <a:ext cx="8034337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/* 3) </a:t>
            </a:r>
            <a:r>
              <a:rPr lang="es-ES" sz="1800" dirty="0" err="1">
                <a:latin typeface="Consolas" panose="020B0609020204030204" pitchFamily="49" charset="0"/>
              </a:rPr>
              <a:t>Leverling</a:t>
            </a:r>
            <a:r>
              <a:rPr lang="es-ES" sz="1800" dirty="0">
                <a:latin typeface="Consolas" panose="020B0609020204030204" pitchFamily="49" charset="0"/>
              </a:rPr>
              <a:t> y </a:t>
            </a:r>
            <a:r>
              <a:rPr lang="es-ES" sz="1800" dirty="0" err="1">
                <a:latin typeface="Consolas" panose="020B0609020204030204" pitchFamily="49" charset="0"/>
              </a:rPr>
              <a:t>Peacock</a:t>
            </a:r>
            <a:r>
              <a:rPr lang="es-ES" sz="1800" dirty="0">
                <a:latin typeface="Consolas" panose="020B0609020204030204" pitchFamily="49" charset="0"/>
              </a:rPr>
              <a:t> Registran pedidos en el sistema, eliminan pedidos o corrigen los mismos 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dirty="0">
                <a:latin typeface="Consolas" panose="020B0609020204030204" pitchFamily="49" charset="0"/>
              </a:rPr>
              <a:t>Tabla ORDENES*/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04BD36-57DA-4474-A063-78EC3C8E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59" y="2137126"/>
            <a:ext cx="3657540" cy="3197320"/>
          </a:xfrm>
          <a:prstGeom prst="rect">
            <a:avLst/>
          </a:prstGeom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40FC78-2A5F-47F3-AF6A-0B346CEF2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7" y="909637"/>
            <a:ext cx="5629274" cy="56522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503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6CA47E-EE8B-4AF5-B1AF-D35A47B9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77" y="800100"/>
            <a:ext cx="7496175" cy="52578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D54D319-7465-4DCD-ADAE-F8DEC816BE88}"/>
              </a:ext>
            </a:extLst>
          </p:cNvPr>
          <p:cNvSpPr txBox="1"/>
          <p:nvPr/>
        </p:nvSpPr>
        <p:spPr>
          <a:xfrm>
            <a:off x="461963" y="2644170"/>
            <a:ext cx="3062287" cy="15696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MIEMBROS DEL ROL VENTAS CORPORATIVAS</a:t>
            </a:r>
          </a:p>
        </p:txBody>
      </p:sp>
    </p:spTree>
    <p:extLst>
      <p:ext uri="{BB962C8B-B14F-4D97-AF65-F5344CB8AC3E}">
        <p14:creationId xmlns:p14="http://schemas.microsoft.com/office/powerpoint/2010/main" val="333611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9CBE36-D752-402C-94FB-2FAE913700FB}"/>
              </a:ext>
            </a:extLst>
          </p:cNvPr>
          <p:cNvSpPr txBox="1"/>
          <p:nvPr/>
        </p:nvSpPr>
        <p:spPr>
          <a:xfrm>
            <a:off x="2078831" y="207837"/>
            <a:ext cx="8034337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/* 4) Buchanan </a:t>
            </a:r>
            <a:r>
              <a:rPr lang="es-ES" sz="1800" dirty="0" err="1">
                <a:latin typeface="Consolas" panose="020B0609020204030204" pitchFamily="49" charset="0"/>
              </a:rPr>
              <a:t>Mantenimineto</a:t>
            </a:r>
            <a:r>
              <a:rPr lang="es-ES" sz="1800" dirty="0">
                <a:latin typeface="Consolas" panose="020B0609020204030204" pitchFamily="49" charset="0"/>
              </a:rPr>
              <a:t> al catalogo de </a:t>
            </a:r>
            <a:r>
              <a:rPr lang="es-ES" sz="1800" dirty="0" err="1">
                <a:latin typeface="Consolas" panose="020B0609020204030204" pitchFamily="49" charset="0"/>
              </a:rPr>
              <a:t>porductos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dirty="0">
                <a:latin typeface="Consolas" panose="020B0609020204030204" pitchFamily="49" charset="0"/>
              </a:rPr>
              <a:t>Tabla PRODUCTOS*/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D2C631-9609-444C-94C1-CBF7515B4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44"/>
          <a:stretch/>
        </p:blipFill>
        <p:spPr>
          <a:xfrm>
            <a:off x="231367" y="1885229"/>
            <a:ext cx="5530419" cy="323705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EAAD04-AB6E-4181-AF7E-05D6012E8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"/>
          <a:stretch/>
        </p:blipFill>
        <p:spPr>
          <a:xfrm>
            <a:off x="5923711" y="1789258"/>
            <a:ext cx="5963489" cy="3429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742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D4E713-AFD6-42A6-9D40-8837F70520B8}"/>
              </a:ext>
            </a:extLst>
          </p:cNvPr>
          <p:cNvSpPr txBox="1"/>
          <p:nvPr/>
        </p:nvSpPr>
        <p:spPr>
          <a:xfrm>
            <a:off x="1460756" y="261625"/>
            <a:ext cx="9270487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/* 5) </a:t>
            </a:r>
            <a:r>
              <a:rPr lang="es-ES" sz="1800" dirty="0" err="1">
                <a:latin typeface="Consolas" panose="020B0609020204030204" pitchFamily="49" charset="0"/>
              </a:rPr>
              <a:t>Suyama</a:t>
            </a:r>
            <a:r>
              <a:rPr lang="es-ES" sz="1800" dirty="0">
                <a:latin typeface="Consolas" panose="020B0609020204030204" pitchFamily="49" charset="0"/>
              </a:rPr>
              <a:t>, King </a:t>
            </a:r>
            <a:r>
              <a:rPr lang="es-ES" sz="1800" dirty="0" err="1">
                <a:latin typeface="Consolas" panose="020B0609020204030204" pitchFamily="49" charset="0"/>
              </a:rPr>
              <a:t>Dodsworth</a:t>
            </a:r>
            <a:r>
              <a:rPr lang="es-ES" sz="1800" dirty="0">
                <a:latin typeface="Consolas" panose="020B0609020204030204" pitchFamily="49" charset="0"/>
              </a:rPr>
              <a:t> Registran pedidos al sistema, corregir datos, no pueden eliminarlo. Pueden registrar a clientes nuevos y </a:t>
            </a:r>
            <a:r>
              <a:rPr lang="es-ES" sz="1800" dirty="0" err="1">
                <a:latin typeface="Consolas" panose="020B0609020204030204" pitchFamily="49" charset="0"/>
              </a:rPr>
              <a:t>modif</a:t>
            </a:r>
            <a:r>
              <a:rPr lang="es-ES" sz="1800" dirty="0">
                <a:latin typeface="Consolas" panose="020B0609020204030204" pitchFamily="49" charset="0"/>
              </a:rPr>
              <a:t> datos de </a:t>
            </a:r>
            <a:r>
              <a:rPr lang="es-ES" sz="1800" dirty="0" err="1">
                <a:latin typeface="Consolas" panose="020B0609020204030204" pitchFamily="49" charset="0"/>
              </a:rPr>
              <a:t>algun</a:t>
            </a:r>
            <a:r>
              <a:rPr lang="es-ES" sz="1800" dirty="0">
                <a:latin typeface="Consolas" panose="020B0609020204030204" pitchFamily="49" charset="0"/>
              </a:rPr>
              <a:t> cliente sin eliminarlos 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dirty="0">
                <a:latin typeface="Consolas" panose="020B0609020204030204" pitchFamily="49" charset="0"/>
              </a:rPr>
              <a:t>Tabla CLIENTES, ORDENES*/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22C14D-E530-4D0A-8593-37EEB381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16" y="1303380"/>
            <a:ext cx="5953125" cy="5105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A9F61A-AF2E-44EB-AD76-AD2292F2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4" y="1891931"/>
            <a:ext cx="5401410" cy="39282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594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6A7F66-E365-4DC3-B36B-F1ECDB3EC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18"/>
          <a:stretch/>
        </p:blipFill>
        <p:spPr>
          <a:xfrm>
            <a:off x="2021484" y="1295119"/>
            <a:ext cx="8149025" cy="200326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49D0A4-263E-4F5D-8B74-A12AEBFE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01" y="3673917"/>
            <a:ext cx="7123793" cy="271266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AF566B-E81E-4B4E-8A28-3F00D0D7AA50}"/>
              </a:ext>
            </a:extLst>
          </p:cNvPr>
          <p:cNvSpPr txBox="1"/>
          <p:nvPr/>
        </p:nvSpPr>
        <p:spPr>
          <a:xfrm>
            <a:off x="1460756" y="261625"/>
            <a:ext cx="9270487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/* </a:t>
            </a:r>
            <a:r>
              <a:rPr lang="es-ES" dirty="0">
                <a:latin typeface="Consolas" panose="020B0609020204030204" pitchFamily="49" charset="0"/>
              </a:rPr>
              <a:t>6</a:t>
            </a:r>
            <a:r>
              <a:rPr lang="es-ES" sz="1800" dirty="0">
                <a:latin typeface="Consolas" panose="020B0609020204030204" pitchFamily="49" charset="0"/>
              </a:rPr>
              <a:t>) </a:t>
            </a:r>
            <a:r>
              <a:rPr lang="es-ES" sz="1800" dirty="0" err="1">
                <a:latin typeface="Consolas" panose="020B0609020204030204" pitchFamily="49" charset="0"/>
              </a:rPr>
              <a:t>Callahan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Admi</a:t>
            </a:r>
            <a:r>
              <a:rPr lang="es-ES" sz="1800" dirty="0">
                <a:latin typeface="Consolas" panose="020B0609020204030204" pitchFamily="49" charset="0"/>
              </a:rPr>
              <a:t> interno Mantiene el catalogo de productos y registro de transportistas. </a:t>
            </a:r>
            <a:r>
              <a:rPr lang="es-ES" sz="18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dirty="0">
                <a:latin typeface="Consolas" panose="020B0609020204030204" pitchFamily="49" charset="0"/>
              </a:rPr>
              <a:t>Tabla CLIENTES, ORDENES, ENVIOS*/</a:t>
            </a:r>
          </a:p>
        </p:txBody>
      </p:sp>
    </p:spTree>
    <p:extLst>
      <p:ext uri="{BB962C8B-B14F-4D97-AF65-F5344CB8AC3E}">
        <p14:creationId xmlns:p14="http://schemas.microsoft.com/office/powerpoint/2010/main" val="95970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159</TotalTime>
  <Words>555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claduio</dc:creator>
  <cp:lastModifiedBy>claduio</cp:lastModifiedBy>
  <cp:revision>19</cp:revision>
  <dcterms:created xsi:type="dcterms:W3CDTF">2021-04-24T05:34:05Z</dcterms:created>
  <dcterms:modified xsi:type="dcterms:W3CDTF">2021-04-24T18:18:53Z</dcterms:modified>
</cp:coreProperties>
</file>