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5a6f31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25a6f31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5375" y="1463525"/>
            <a:ext cx="8520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TEMA</a:t>
            </a:r>
            <a:r>
              <a:rPr lang="es"/>
              <a:t>: PC1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Curso</a:t>
            </a:r>
            <a:r>
              <a:rPr lang="es"/>
              <a:t>: SQL 3 - Administración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Clase </a:t>
            </a:r>
            <a:r>
              <a:rPr lang="es"/>
              <a:t>: 57022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Docente</a:t>
            </a:r>
            <a:r>
              <a:rPr lang="es"/>
              <a:t>: Ing. Eric Gustavo Coronel Castillo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Alumnos</a:t>
            </a:r>
            <a:r>
              <a:rPr lang="es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306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Pedro Pineda </a:t>
            </a:r>
            <a:endParaRPr/>
          </a:p>
          <a:p>
            <a:pPr indent="-35306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Wilson Vidal</a:t>
            </a:r>
            <a:endParaRPr/>
          </a:p>
          <a:p>
            <a:pPr indent="-35306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Gustavo Carrión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200" y="144425"/>
            <a:ext cx="3690193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25" y="112825"/>
            <a:ext cx="63563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47300" y="2265100"/>
            <a:ext cx="17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ROLES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