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3A29B-7312-D817-D551-2DA893E3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9CBF2-7997-65BC-9221-2DF9CCFEF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845E5-E170-3DF4-71F4-CA20E26D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52190-3ADD-DBBB-4FA3-8ABD4470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49473-D2D3-DB11-EC36-40CF8965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6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1532-FCB1-4B5E-EACA-7EA3E268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8E9A55-E15E-EB8D-5D93-D69FE7C0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F3BFD-C1CC-618E-09AA-E2737CD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39D6D-C81C-874C-C878-8029E220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B355A-3322-893C-DC5F-C8ADAC45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99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5BEC7-B1F0-41F9-CC40-34FDF699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80005-5263-3909-E7B8-F7121E4F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98B33-4F81-CA92-D7D8-0083843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45ABE-0F4B-834F-6CF3-ADC75351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C8102-BB9F-0014-91EA-2254E7E7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3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43E23-340E-B29D-721B-E76601AB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967A7-3860-93EB-3F5C-61749753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3E6661-6A95-DC54-4B60-F6E2A734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076BE-390C-43EB-429C-FB6C071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82EA8-D295-558D-7C8B-C7C976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0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86664-7F27-A3BD-7051-5BFB74D7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2084DE-4A57-EFFE-33BD-57DBEAED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CA287-ACE9-738D-4296-B5791336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8531-B5AE-726E-3BAD-56FDEE6C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3A443-0E84-6B2D-81B0-05B1A310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1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294CF-BFCF-1096-FBEA-845544A9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DDDCC-6295-D544-714A-2BFC8CC7B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EA7989-4DCE-5717-19EA-95878AE8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5F510-AAC7-9F01-80F5-0CF20F45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3F5FD-CFAE-6A08-DB76-D590DFC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61D702-FC8C-0AC0-0286-97E21DD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1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C7D4-E8C7-E5D8-03DE-00452522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B6B55-D357-D321-288C-5843149F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406B35-9CDB-A126-038D-72577F79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6A6F9F-FAEE-B722-6086-87763D5E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157D15-927D-A1D5-4C86-31C7129F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562DBB-97CB-9FD3-C368-6621673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A9F34-BAB1-8A2D-7D7D-F209A600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6F1390-BC72-EE57-97F6-1B71178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8A94D-A574-8209-682B-64689693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529BE6-E533-EAFC-EA63-C21A293F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9D0A5D-558E-67C6-52B5-14B6EE51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11B89-4845-D56F-B2BD-8DDABD3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4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3BA544-2665-EAEF-F002-3055FBC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F628FA-96F1-A4D5-0DCB-6386797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EF143A-82B6-0642-238C-10F8165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9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7D704-8B50-3834-E75E-62043ABD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184AE-5CB5-3B30-9EDE-AD909926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4A4307-AB64-2EB5-9093-8923AB16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D71828-B912-4DC7-8077-1819EF3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D4DBB-05C6-C1BA-626B-34997650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59236-AC4E-9C2B-CF65-91A45935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12F83-AD14-9C4F-36F2-5E0F5D4B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B24D3F-D2B0-AD3C-4E20-EE1929F1F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12A42-B274-B258-713E-25EC23F9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E3EF9-455D-AF4B-4C2B-1AB1869B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AFFE6-40B2-5C0F-D40E-4EFB5EF1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B8CDDB-3935-92F9-0BF6-F7C099B7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9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F930BF-C8DB-3571-0624-9A43D817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0DF70-6096-757F-A6A3-E8FB040F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C1816-8595-89E4-3F0B-8E268BE36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522A-525F-4A05-9955-BE5EA63E410E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A33AD-174B-5BFE-F35E-C425CB42A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C6CC2-03BE-2E1C-ED82-70FB13320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FFAE-6C43-4A11-91F4-4DE33DDE06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6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651608-20F4-82A1-CD6F-2E3C29269F17}"/>
              </a:ext>
            </a:extLst>
          </p:cNvPr>
          <p:cNvSpPr/>
          <p:nvPr/>
        </p:nvSpPr>
        <p:spPr>
          <a:xfrm>
            <a:off x="282320" y="692728"/>
            <a:ext cx="2010995" cy="193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pic>
        <p:nvPicPr>
          <p:cNvPr id="1026" name="Picture 2" descr="Base de datos png imágenes | PNGWing">
            <a:extLst>
              <a:ext uri="{FF2B5EF4-FFF2-40B4-BE49-F238E27FC236}">
                <a16:creationId xmlns:a16="http://schemas.microsoft.com/office/drawing/2014/main" id="{B8E6A4AF-991B-D342-AF54-1B108F06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14" y="563419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7F687A9-B2DC-EBA9-26BE-482A20615708}"/>
              </a:ext>
            </a:extLst>
          </p:cNvPr>
          <p:cNvCxnSpPr>
            <a:cxnSpLocks/>
          </p:cNvCxnSpPr>
          <p:nvPr/>
        </p:nvCxnSpPr>
        <p:spPr>
          <a:xfrm>
            <a:off x="2340641" y="1182255"/>
            <a:ext cx="2595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98A0E61-9EC6-CE3B-1158-D6EF263C8157}"/>
              </a:ext>
            </a:extLst>
          </p:cNvPr>
          <p:cNvSpPr txBox="1"/>
          <p:nvPr/>
        </p:nvSpPr>
        <p:spPr>
          <a:xfrm>
            <a:off x="3190387" y="812923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Conexión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B74DB0-6D6B-B3B7-4077-80D892CCCDFE}"/>
              </a:ext>
            </a:extLst>
          </p:cNvPr>
          <p:cNvSpPr txBox="1"/>
          <p:nvPr/>
        </p:nvSpPr>
        <p:spPr>
          <a:xfrm>
            <a:off x="2368350" y="1413908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Autenticación integrada o Windows </a:t>
            </a:r>
          </a:p>
          <a:p>
            <a:pPr marL="342900" indent="-342900">
              <a:buAutoNum type="arabicPeriod"/>
            </a:pPr>
            <a:r>
              <a:rPr lang="es-ES" dirty="0"/>
              <a:t>Autenticación de SQL Server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C0F10B-EB94-F5BC-67F9-6425C4D80E72}"/>
              </a:ext>
            </a:extLst>
          </p:cNvPr>
          <p:cNvSpPr txBox="1"/>
          <p:nvPr/>
        </p:nvSpPr>
        <p:spPr>
          <a:xfrm>
            <a:off x="387927" y="3602183"/>
            <a:ext cx="6871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CONFIGURACION DEL SERVIDOR</a:t>
            </a:r>
          </a:p>
          <a:p>
            <a:r>
              <a:rPr lang="es-ES" dirty="0"/>
              <a:t>A. Autenticación integrada O Windows (Solo 1)</a:t>
            </a:r>
          </a:p>
          <a:p>
            <a:r>
              <a:rPr lang="es-ES" dirty="0"/>
              <a:t>B. Autenticación mixta: Soporta ambas formas de autenticar. (1 y 2)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2BCED7-60C4-09D1-9343-C5292E11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89" y="544947"/>
            <a:ext cx="4650048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0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9B39-ADB5-46BD-748F-32FC359D0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625BB4-05C9-D331-A229-7CA6F061735B}"/>
              </a:ext>
            </a:extLst>
          </p:cNvPr>
          <p:cNvSpPr/>
          <p:nvPr/>
        </p:nvSpPr>
        <p:spPr>
          <a:xfrm>
            <a:off x="1381447" y="609723"/>
            <a:ext cx="2010995" cy="193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pic>
        <p:nvPicPr>
          <p:cNvPr id="1026" name="Picture 2" descr="Base de datos png imágenes | PNGWing">
            <a:extLst>
              <a:ext uri="{FF2B5EF4-FFF2-40B4-BE49-F238E27FC236}">
                <a16:creationId xmlns:a16="http://schemas.microsoft.com/office/drawing/2014/main" id="{0B09F679-9C62-189E-FEFD-74296768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05" y="60972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1B77EFA-D5C3-17B6-4C8F-168FF96EC722}"/>
              </a:ext>
            </a:extLst>
          </p:cNvPr>
          <p:cNvCxnSpPr>
            <a:cxnSpLocks/>
          </p:cNvCxnSpPr>
          <p:nvPr/>
        </p:nvCxnSpPr>
        <p:spPr>
          <a:xfrm>
            <a:off x="3439768" y="1099250"/>
            <a:ext cx="5316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DD84263-483D-E068-DED3-D07AEC94081B}"/>
              </a:ext>
            </a:extLst>
          </p:cNvPr>
          <p:cNvSpPr txBox="1"/>
          <p:nvPr/>
        </p:nvSpPr>
        <p:spPr>
          <a:xfrm>
            <a:off x="4708440" y="609723"/>
            <a:ext cx="27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Conexión </a:t>
            </a:r>
            <a:r>
              <a:rPr lang="es-ES" dirty="0" err="1"/>
              <a:t>Renota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AEEBED-0C08-B281-960F-465315EDD18F}"/>
              </a:ext>
            </a:extLst>
          </p:cNvPr>
          <p:cNvSpPr txBox="1"/>
          <p:nvPr/>
        </p:nvSpPr>
        <p:spPr>
          <a:xfrm>
            <a:off x="3786909" y="1404794"/>
            <a:ext cx="452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Autenticación integrada o Windows </a:t>
            </a:r>
          </a:p>
          <a:p>
            <a:pPr marL="342900" indent="-342900">
              <a:buAutoNum type="arabicPeriod"/>
            </a:pPr>
            <a:r>
              <a:rPr lang="es-ES" dirty="0"/>
              <a:t>Autenticación de SQL Server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D1227E-EBC3-5919-0F04-C070289FF3B7}"/>
              </a:ext>
            </a:extLst>
          </p:cNvPr>
          <p:cNvSpPr txBox="1"/>
          <p:nvPr/>
        </p:nvSpPr>
        <p:spPr>
          <a:xfrm>
            <a:off x="9245600" y="3059668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Windows – </a:t>
            </a:r>
            <a:r>
              <a:rPr lang="es-ES" dirty="0" err="1"/>
              <a:t>Red_X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6C7157-8659-656B-8514-37A6B71CF6F1}"/>
              </a:ext>
            </a:extLst>
          </p:cNvPr>
          <p:cNvSpPr txBox="1"/>
          <p:nvPr/>
        </p:nvSpPr>
        <p:spPr>
          <a:xfrm>
            <a:off x="1353738" y="2875002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OS_Y – </a:t>
            </a:r>
            <a:r>
              <a:rPr lang="es-ES" dirty="0" err="1"/>
              <a:t>Red_Y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56DE6-9581-DD80-2BEE-AA6843C5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2306671"/>
            <a:ext cx="3629026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004A-7266-16E5-1E6C-975C5C3A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F6CE61-C521-6DCB-E7F2-55CB37CCA405}"/>
              </a:ext>
            </a:extLst>
          </p:cNvPr>
          <p:cNvSpPr/>
          <p:nvPr/>
        </p:nvSpPr>
        <p:spPr>
          <a:xfrm>
            <a:off x="6225309" y="581891"/>
            <a:ext cx="5283200" cy="577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A3AD4CE-2F93-0DE9-1D4B-EBA01DB7F64C}"/>
              </a:ext>
            </a:extLst>
          </p:cNvPr>
          <p:cNvSpPr/>
          <p:nvPr/>
        </p:nvSpPr>
        <p:spPr>
          <a:xfrm>
            <a:off x="7305964" y="1080654"/>
            <a:ext cx="2697017" cy="21982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0175AAC4-55DE-F00C-1E03-59CBE88DAABD}"/>
              </a:ext>
            </a:extLst>
          </p:cNvPr>
          <p:cNvSpPr/>
          <p:nvPr/>
        </p:nvSpPr>
        <p:spPr>
          <a:xfrm>
            <a:off x="7518400" y="3579091"/>
            <a:ext cx="2697017" cy="21982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3ABDA6-6957-C090-2F45-A30C80D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25" y="1147325"/>
            <a:ext cx="1440000" cy="144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E372AA-29D3-7FDD-5C19-F910A202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25" y="3958218"/>
            <a:ext cx="1440000" cy="144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1CA5B4-B193-810B-1612-AE436A3628C8}"/>
              </a:ext>
            </a:extLst>
          </p:cNvPr>
          <p:cNvSpPr txBox="1"/>
          <p:nvPr/>
        </p:nvSpPr>
        <p:spPr>
          <a:xfrm>
            <a:off x="1545925" y="2669370"/>
            <a:ext cx="8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pepe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30408C-9133-CE23-A67B-0BEB8F5989F6}"/>
              </a:ext>
            </a:extLst>
          </p:cNvPr>
          <p:cNvSpPr txBox="1"/>
          <p:nvPr/>
        </p:nvSpPr>
        <p:spPr>
          <a:xfrm>
            <a:off x="1545925" y="5408014"/>
            <a:ext cx="8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68835-04CE-08AD-5359-B19CED8B94DB}"/>
              </a:ext>
            </a:extLst>
          </p:cNvPr>
          <p:cNvSpPr txBox="1"/>
          <p:nvPr/>
        </p:nvSpPr>
        <p:spPr>
          <a:xfrm>
            <a:off x="1172725" y="552305"/>
            <a:ext cx="171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LOGIN ID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0B17E0-9F19-5BA4-A38C-8B69CC0FECDC}"/>
              </a:ext>
            </a:extLst>
          </p:cNvPr>
          <p:cNvSpPr txBox="1"/>
          <p:nvPr/>
        </p:nvSpPr>
        <p:spPr>
          <a:xfrm>
            <a:off x="8303519" y="359300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Northwind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99116F-1EAE-6028-C423-B2C9E319FF18}"/>
              </a:ext>
            </a:extLst>
          </p:cNvPr>
          <p:cNvSpPr txBox="1"/>
          <p:nvPr/>
        </p:nvSpPr>
        <p:spPr>
          <a:xfrm>
            <a:off x="7904907" y="181044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Usuario: pepe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9FD6530-59BA-F771-D9E8-376851BC613A}"/>
              </a:ext>
            </a:extLst>
          </p:cNvPr>
          <p:cNvSpPr txBox="1"/>
          <p:nvPr/>
        </p:nvSpPr>
        <p:spPr>
          <a:xfrm>
            <a:off x="7904330" y="430888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Usuario: funcionario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ABD843-409F-6037-9332-C859F546BD95}"/>
              </a:ext>
            </a:extLst>
          </p:cNvPr>
          <p:cNvSpPr txBox="1"/>
          <p:nvPr/>
        </p:nvSpPr>
        <p:spPr>
          <a:xfrm>
            <a:off x="8326612" y="129972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EDUCA2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A23032D-C6D3-6147-CF51-795B3B820B8A}"/>
              </a:ext>
            </a:extLst>
          </p:cNvPr>
          <p:cNvCxnSpPr>
            <a:stCxn id="11" idx="3"/>
          </p:cNvCxnSpPr>
          <p:nvPr/>
        </p:nvCxnSpPr>
        <p:spPr>
          <a:xfrm flipV="1">
            <a:off x="2438400" y="1995115"/>
            <a:ext cx="5698836" cy="858921"/>
          </a:xfrm>
          <a:prstGeom prst="bentConnector3">
            <a:avLst>
              <a:gd name="adj1" fmla="val 31361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E8845203-5EA7-3C43-30C7-79463A305FA0}"/>
              </a:ext>
            </a:extLst>
          </p:cNvPr>
          <p:cNvCxnSpPr>
            <a:stCxn id="11" idx="3"/>
          </p:cNvCxnSpPr>
          <p:nvPr/>
        </p:nvCxnSpPr>
        <p:spPr>
          <a:xfrm>
            <a:off x="2438400" y="2854036"/>
            <a:ext cx="5606473" cy="1639516"/>
          </a:xfrm>
          <a:prstGeom prst="bentConnector3">
            <a:avLst>
              <a:gd name="adj1" fmla="val 3220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20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2</cp:revision>
  <dcterms:created xsi:type="dcterms:W3CDTF">2025-09-06T18:27:14Z</dcterms:created>
  <dcterms:modified xsi:type="dcterms:W3CDTF">2025-09-06T22:05:17Z</dcterms:modified>
</cp:coreProperties>
</file>