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C146F-4214-D646-3390-DED50086B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6FDB38-827F-6C93-DB15-4474DF536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744321-02CF-3E97-1429-03C13614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4788-6131-44B9-A0D8-E2D665879C30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67D9A-EA3E-B1D3-03C2-025139D8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B47E2-C344-2471-31FB-F70B64329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8D83-63DC-459B-BE6C-FE320FBB72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363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DC042-64F9-A5C2-6A84-AC90C662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4336D6-EB0D-C8BB-CA66-CC55119FD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90B63-4596-18A8-D287-5466C2BE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4788-6131-44B9-A0D8-E2D665879C30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89B97C-32F4-BC37-2E0C-DDEC20F2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86755F-0EEE-6412-AA83-68E8AF50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8D83-63DC-459B-BE6C-FE320FBB72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697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771D81-B8DF-94C7-D064-DCF620EF7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7C3DC9-B113-C160-4D7D-0206B58FA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23DB2-9982-2884-C779-B1AE6679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4788-6131-44B9-A0D8-E2D665879C30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E88A1B-55CA-F85B-449A-C5516F9B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203DA6-59FE-025D-E749-A383082AE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8D83-63DC-459B-BE6C-FE320FBB72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25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E1BB0-6D21-A2B0-DBC5-D223532D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311529-FAC5-4275-EBD1-7A942E567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96AF0-2DF2-6A8B-1DB8-AD9E0381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4788-6131-44B9-A0D8-E2D665879C30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C101F0-4D71-F3D7-8879-5BE03083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7506CB-9300-62BE-29CF-3CF99D3C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8D83-63DC-459B-BE6C-FE320FBB72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22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9EC32-5E9D-5EC0-90C2-0AAB0153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6F0457-E6AC-D03F-40DA-190B282F7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CD1D4B-0C02-49B5-9165-BA4986B23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4788-6131-44B9-A0D8-E2D665879C30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940C2-F471-273F-9EDF-6BC765258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F6EBF-80BA-B885-AFF9-685DBF744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8D83-63DC-459B-BE6C-FE320FBB72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79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5DE2E-8FC8-7CCC-0E3E-6D2664BBD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87E049-6DB3-901C-E3D4-F772F4785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84394BC-1449-AB8D-C1FB-D2F7273E0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3628CA-5AD0-ECFF-EA8B-9966223B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4788-6131-44B9-A0D8-E2D665879C30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A9D99F-747A-90AE-D049-DEC3C85EF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F1E0FE-84A3-038F-8C74-1FDD6171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8D83-63DC-459B-BE6C-FE320FBB72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81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C94D2B-E20C-F47F-9B9B-DA612EF9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8D0320-9058-E9ED-C03D-E99A86C80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9708332-CAB3-7C3D-310C-6C95DF3789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4595DC-D200-9FF1-E973-8457D460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C1E2786-1F52-3CD7-07E4-CDF72B412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8C1F52-D669-9B9F-FC6E-4EDF689E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4788-6131-44B9-A0D8-E2D665879C30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9FDEBC7-2937-CD9D-E4DB-6FD7B3B58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528FDB-249B-2BA0-E7AA-24988E3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8D83-63DC-459B-BE6C-FE320FBB72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77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3A8FCD-9F52-A70E-E15F-7B4C25A7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751B15-79EA-D6E1-FEDE-FFFC5082D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4788-6131-44B9-A0D8-E2D665879C30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26734A-0A27-F708-DA05-ECF2D381E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D6C076-E322-89B2-AD05-CD8D54CC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8D83-63DC-459B-BE6C-FE320FBB72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188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BCE877-44F6-7CB3-C0BC-86964A04A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4788-6131-44B9-A0D8-E2D665879C30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AA9F979-EF6F-8793-C59A-7D5FEEFB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8524D5-2C1F-BCB2-3115-3BFA1705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8D83-63DC-459B-BE6C-FE320FBB72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669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0BEB1-1A11-6CFA-13D1-25FC568C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179213-93B1-0A53-E8D4-CF1CD3E40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676D08-14CF-D955-D366-3E3B22380A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B77C28-5C58-5F75-69FA-BC80988EA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4788-6131-44B9-A0D8-E2D665879C30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F70B7F-3986-8B86-30E0-943FC189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505ECE-D3BB-2B20-15BA-DFAB20B93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8D83-63DC-459B-BE6C-FE320FBB72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379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D9319-5EEC-A3C8-C51A-C9EFCDC05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37A7351-DE2C-C013-5F19-17E8430B0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604F34-A4BA-ED9A-5274-0B0E71D44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24C7D-65EB-71D9-327C-69FE878B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4788-6131-44B9-A0D8-E2D665879C30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8D4C49-B19A-6667-C1BA-199E4C6B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E1C074-7411-67B7-3F63-68E79998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C8D83-63DC-459B-BE6C-FE320FBB72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734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28D9864-6E3A-1B1D-3093-124E5D24E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E15B0E-A2EE-8C52-914E-0782858F2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9F45CB-D0F3-54F4-37A8-1322AA125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4788-6131-44B9-A0D8-E2D665879C30}" type="datetimeFigureOut">
              <a:rPr lang="es-ES" smtClean="0"/>
              <a:t>13/09/2025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70C52-FB1D-E94B-2D99-E9A63402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0559B-86C7-DFA3-356B-E2E2A276F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C8D83-63DC-459B-BE6C-FE320FBB724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64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ilindro 3">
            <a:extLst>
              <a:ext uri="{FF2B5EF4-FFF2-40B4-BE49-F238E27FC236}">
                <a16:creationId xmlns:a16="http://schemas.microsoft.com/office/drawing/2014/main" id="{23D83BE0-A75E-8C1B-9DA0-B2405F78D537}"/>
              </a:ext>
            </a:extLst>
          </p:cNvPr>
          <p:cNvSpPr/>
          <p:nvPr/>
        </p:nvSpPr>
        <p:spPr>
          <a:xfrm>
            <a:off x="3749963" y="1191491"/>
            <a:ext cx="2715491" cy="116378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DOM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B5C5A86-568E-58A3-6015-6AE2DD9CFAD3}"/>
              </a:ext>
            </a:extLst>
          </p:cNvPr>
          <p:cNvSpPr txBox="1"/>
          <p:nvPr/>
        </p:nvSpPr>
        <p:spPr>
          <a:xfrm>
            <a:off x="2225964" y="1579480"/>
            <a:ext cx="1397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BK Completo</a:t>
            </a:r>
          </a:p>
        </p:txBody>
      </p:sp>
      <p:sp>
        <p:nvSpPr>
          <p:cNvPr id="6" name="Cilindro 5">
            <a:extLst>
              <a:ext uri="{FF2B5EF4-FFF2-40B4-BE49-F238E27FC236}">
                <a16:creationId xmlns:a16="http://schemas.microsoft.com/office/drawing/2014/main" id="{85D4CC68-0AF9-874F-CA32-9F29BA42052A}"/>
              </a:ext>
            </a:extLst>
          </p:cNvPr>
          <p:cNvSpPr/>
          <p:nvPr/>
        </p:nvSpPr>
        <p:spPr>
          <a:xfrm>
            <a:off x="3749963" y="2486891"/>
            <a:ext cx="2715491" cy="60729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LU</a:t>
            </a: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10941459-2EC5-ACBA-4574-D5697651027E}"/>
              </a:ext>
            </a:extLst>
          </p:cNvPr>
          <p:cNvSpPr/>
          <p:nvPr/>
        </p:nvSpPr>
        <p:spPr>
          <a:xfrm>
            <a:off x="3749962" y="3225800"/>
            <a:ext cx="2715491" cy="60729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8B070868-8BE3-247C-0F9C-FFEC162EB2D4}"/>
              </a:ext>
            </a:extLst>
          </p:cNvPr>
          <p:cNvSpPr/>
          <p:nvPr/>
        </p:nvSpPr>
        <p:spPr>
          <a:xfrm>
            <a:off x="3749962" y="4069772"/>
            <a:ext cx="2715491" cy="60729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MI</a:t>
            </a: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49E891AC-C096-DD71-0A96-E035EC522436}"/>
              </a:ext>
            </a:extLst>
          </p:cNvPr>
          <p:cNvSpPr/>
          <p:nvPr/>
        </p:nvSpPr>
        <p:spPr>
          <a:xfrm>
            <a:off x="3749961" y="4959927"/>
            <a:ext cx="2715491" cy="607291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JU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00D0CB3-C718-33D9-5A51-34AFA35662E0}"/>
              </a:ext>
            </a:extLst>
          </p:cNvPr>
          <p:cNvSpPr txBox="1"/>
          <p:nvPr/>
        </p:nvSpPr>
        <p:spPr>
          <a:xfrm>
            <a:off x="2225964" y="2582779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BK </a:t>
            </a:r>
            <a:r>
              <a:rPr lang="es-ES" dirty="0" err="1"/>
              <a:t>Diff</a:t>
            </a:r>
            <a:r>
              <a:rPr lang="es-ES" dirty="0"/>
              <a:t> 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55B2C71-67E0-31F5-957F-CAD682E1BE22}"/>
              </a:ext>
            </a:extLst>
          </p:cNvPr>
          <p:cNvSpPr txBox="1"/>
          <p:nvPr/>
        </p:nvSpPr>
        <p:spPr>
          <a:xfrm>
            <a:off x="2228170" y="3314822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BK </a:t>
            </a:r>
            <a:r>
              <a:rPr lang="es-ES" dirty="0" err="1"/>
              <a:t>Diff</a:t>
            </a:r>
            <a:r>
              <a:rPr lang="es-ES" dirty="0"/>
              <a:t> 2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CE73A56-8F0C-42A9-A735-C5F3E9D82F46}"/>
              </a:ext>
            </a:extLst>
          </p:cNvPr>
          <p:cNvSpPr txBox="1"/>
          <p:nvPr/>
        </p:nvSpPr>
        <p:spPr>
          <a:xfrm>
            <a:off x="2225963" y="4188751"/>
            <a:ext cx="987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BK </a:t>
            </a:r>
            <a:r>
              <a:rPr lang="es-ES" dirty="0" err="1"/>
              <a:t>Diff</a:t>
            </a:r>
            <a:r>
              <a:rPr lang="es-ES" dirty="0"/>
              <a:t> 3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808EB4-C121-5D44-4179-F59BDCD1C74D}"/>
              </a:ext>
            </a:extLst>
          </p:cNvPr>
          <p:cNvSpPr txBox="1"/>
          <p:nvPr/>
        </p:nvSpPr>
        <p:spPr>
          <a:xfrm>
            <a:off x="2225962" y="5073253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Log DB 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FC1D4D3-E66F-7700-15FA-3A8D80942AB0}"/>
              </a:ext>
            </a:extLst>
          </p:cNvPr>
          <p:cNvSpPr txBox="1"/>
          <p:nvPr/>
        </p:nvSpPr>
        <p:spPr>
          <a:xfrm>
            <a:off x="6705599" y="1450110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RESTORE WITH </a:t>
            </a:r>
            <a:r>
              <a:rPr lang="es-ES" b="1" dirty="0">
                <a:solidFill>
                  <a:srgbClr val="FF0000"/>
                </a:solidFill>
              </a:rPr>
              <a:t>NORECOVERY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0A9EB1C-6144-A818-909F-7081399CF971}"/>
              </a:ext>
            </a:extLst>
          </p:cNvPr>
          <p:cNvSpPr txBox="1"/>
          <p:nvPr/>
        </p:nvSpPr>
        <p:spPr>
          <a:xfrm>
            <a:off x="6705598" y="5073253"/>
            <a:ext cx="3380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RESTORE WITH </a:t>
            </a:r>
            <a:r>
              <a:rPr lang="es-ES" b="1" dirty="0">
                <a:solidFill>
                  <a:srgbClr val="FF0000"/>
                </a:solidFill>
              </a:rPr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val="9065622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Coronel</dc:creator>
  <cp:lastModifiedBy>Gustavo Coronel</cp:lastModifiedBy>
  <cp:revision>1</cp:revision>
  <dcterms:created xsi:type="dcterms:W3CDTF">2025-09-13T21:48:37Z</dcterms:created>
  <dcterms:modified xsi:type="dcterms:W3CDTF">2025-09-13T21:49:02Z</dcterms:modified>
</cp:coreProperties>
</file>