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505B-F201-4041-8F0D-CFE2C09B443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2B9359-5EA9-42B8-BBE9-5B61516E1540}">
      <dgm:prSet/>
      <dgm:spPr/>
      <dgm:t>
        <a:bodyPr/>
        <a:lstStyle/>
        <a:p>
          <a:r>
            <a:rPr lang="pt-BR"/>
            <a:t>Venta - Producto – cantidad</a:t>
          </a:r>
          <a:endParaRPr lang="en-US"/>
        </a:p>
      </dgm:t>
    </dgm:pt>
    <dgm:pt modelId="{CD079965-A148-4688-8F09-D9F8B8098F09}" type="parTrans" cxnId="{F4AA49F6-D877-45AC-B41A-A339896E97B5}">
      <dgm:prSet/>
      <dgm:spPr/>
      <dgm:t>
        <a:bodyPr/>
        <a:lstStyle/>
        <a:p>
          <a:endParaRPr lang="en-US"/>
        </a:p>
      </dgm:t>
    </dgm:pt>
    <dgm:pt modelId="{3FB9F01C-7D00-424B-B8E5-67EB396C98D9}" type="sibTrans" cxnId="{F4AA49F6-D877-45AC-B41A-A339896E97B5}">
      <dgm:prSet/>
      <dgm:spPr/>
      <dgm:t>
        <a:bodyPr/>
        <a:lstStyle/>
        <a:p>
          <a:endParaRPr lang="en-US"/>
        </a:p>
      </dgm:t>
    </dgm:pt>
    <dgm:pt modelId="{560CE1AC-9DAB-4350-8819-2D9035C2D7C1}">
      <dgm:prSet/>
      <dgm:spPr/>
      <dgm:t>
        <a:bodyPr/>
        <a:lstStyle/>
        <a:p>
          <a:r>
            <a:rPr lang="pt-BR"/>
            <a:t>Venta – Tiempo</a:t>
          </a:r>
          <a:endParaRPr lang="en-US"/>
        </a:p>
      </dgm:t>
    </dgm:pt>
    <dgm:pt modelId="{0C99D38C-E27A-4216-BECC-DE933A189AD9}" type="parTrans" cxnId="{469BF9F7-35B5-4358-8C18-E018BC0A8247}">
      <dgm:prSet/>
      <dgm:spPr/>
      <dgm:t>
        <a:bodyPr/>
        <a:lstStyle/>
        <a:p>
          <a:endParaRPr lang="en-US"/>
        </a:p>
      </dgm:t>
    </dgm:pt>
    <dgm:pt modelId="{71F44C3A-08CF-4BC3-89CC-B826EAB5F745}" type="sibTrans" cxnId="{469BF9F7-35B5-4358-8C18-E018BC0A8247}">
      <dgm:prSet/>
      <dgm:spPr/>
      <dgm:t>
        <a:bodyPr/>
        <a:lstStyle/>
        <a:p>
          <a:endParaRPr lang="en-US"/>
        </a:p>
      </dgm:t>
    </dgm:pt>
    <dgm:pt modelId="{4E9A3C30-46DC-4B52-8729-ABDA8839A802}">
      <dgm:prSet/>
      <dgm:spPr/>
      <dgm:t>
        <a:bodyPr/>
        <a:lstStyle/>
        <a:p>
          <a:r>
            <a:rPr lang="pt-BR"/>
            <a:t>Edad – Cliente</a:t>
          </a:r>
          <a:endParaRPr lang="en-US"/>
        </a:p>
      </dgm:t>
    </dgm:pt>
    <dgm:pt modelId="{B0475E7B-5E64-435E-A3BC-EB0B9AC35780}" type="parTrans" cxnId="{ADDCAA86-511C-423B-91C2-71C20C1F9411}">
      <dgm:prSet/>
      <dgm:spPr/>
      <dgm:t>
        <a:bodyPr/>
        <a:lstStyle/>
        <a:p>
          <a:endParaRPr lang="en-US"/>
        </a:p>
      </dgm:t>
    </dgm:pt>
    <dgm:pt modelId="{76E7B372-E7C7-467D-8967-020F0784891C}" type="sibTrans" cxnId="{ADDCAA86-511C-423B-91C2-71C20C1F9411}">
      <dgm:prSet/>
      <dgm:spPr/>
      <dgm:t>
        <a:bodyPr/>
        <a:lstStyle/>
        <a:p>
          <a:endParaRPr lang="en-US"/>
        </a:p>
      </dgm:t>
    </dgm:pt>
    <dgm:pt modelId="{F3463611-0A6F-45A8-B6D1-51651F10AD36}">
      <dgm:prSet/>
      <dgm:spPr/>
      <dgm:t>
        <a:bodyPr/>
        <a:lstStyle/>
        <a:p>
          <a:r>
            <a:rPr lang="pt-BR"/>
            <a:t>Genero - Cliente</a:t>
          </a:r>
          <a:endParaRPr lang="en-US"/>
        </a:p>
      </dgm:t>
    </dgm:pt>
    <dgm:pt modelId="{094C6AC0-CACA-431B-AE5E-E73E3AC05C1C}" type="parTrans" cxnId="{A6F37CE0-0006-4B4C-8A31-4D993C6EE738}">
      <dgm:prSet/>
      <dgm:spPr/>
      <dgm:t>
        <a:bodyPr/>
        <a:lstStyle/>
        <a:p>
          <a:endParaRPr lang="en-US"/>
        </a:p>
      </dgm:t>
    </dgm:pt>
    <dgm:pt modelId="{A54719AA-9C6A-4280-96E4-807DD12A6E53}" type="sibTrans" cxnId="{A6F37CE0-0006-4B4C-8A31-4D993C6EE738}">
      <dgm:prSet/>
      <dgm:spPr/>
      <dgm:t>
        <a:bodyPr/>
        <a:lstStyle/>
        <a:p>
          <a:endParaRPr lang="en-US"/>
        </a:p>
      </dgm:t>
    </dgm:pt>
    <dgm:pt modelId="{BAD89513-8734-4074-9301-D00F32070270}" type="pres">
      <dgm:prSet presAssocID="{3966505B-F201-4041-8F0D-CFE2C09B443F}" presName="vert0" presStyleCnt="0">
        <dgm:presLayoutVars>
          <dgm:dir/>
          <dgm:animOne val="branch"/>
          <dgm:animLvl val="lvl"/>
        </dgm:presLayoutVars>
      </dgm:prSet>
      <dgm:spPr/>
    </dgm:pt>
    <dgm:pt modelId="{95F62935-BEC9-463A-940C-743097C323F7}" type="pres">
      <dgm:prSet presAssocID="{7E2B9359-5EA9-42B8-BBE9-5B61516E1540}" presName="thickLine" presStyleLbl="alignNode1" presStyleIdx="0" presStyleCnt="4"/>
      <dgm:spPr/>
    </dgm:pt>
    <dgm:pt modelId="{F38E804E-A81D-4DDA-B2DB-F47E91AD48C3}" type="pres">
      <dgm:prSet presAssocID="{7E2B9359-5EA9-42B8-BBE9-5B61516E1540}" presName="horz1" presStyleCnt="0"/>
      <dgm:spPr/>
    </dgm:pt>
    <dgm:pt modelId="{5422F5E3-C238-49CE-9E02-2A1B8AD186B1}" type="pres">
      <dgm:prSet presAssocID="{7E2B9359-5EA9-42B8-BBE9-5B61516E1540}" presName="tx1" presStyleLbl="revTx" presStyleIdx="0" presStyleCnt="4"/>
      <dgm:spPr/>
    </dgm:pt>
    <dgm:pt modelId="{9580FD1B-3298-463E-9484-DC74B914AA44}" type="pres">
      <dgm:prSet presAssocID="{7E2B9359-5EA9-42B8-BBE9-5B61516E1540}" presName="vert1" presStyleCnt="0"/>
      <dgm:spPr/>
    </dgm:pt>
    <dgm:pt modelId="{712199E2-8A83-42F8-8398-CA42D6D0E743}" type="pres">
      <dgm:prSet presAssocID="{560CE1AC-9DAB-4350-8819-2D9035C2D7C1}" presName="thickLine" presStyleLbl="alignNode1" presStyleIdx="1" presStyleCnt="4"/>
      <dgm:spPr/>
    </dgm:pt>
    <dgm:pt modelId="{F805AEC0-1FA5-46AA-BA8B-94C7818FD053}" type="pres">
      <dgm:prSet presAssocID="{560CE1AC-9DAB-4350-8819-2D9035C2D7C1}" presName="horz1" presStyleCnt="0"/>
      <dgm:spPr/>
    </dgm:pt>
    <dgm:pt modelId="{6823DFB1-9032-4B10-818F-430292C73343}" type="pres">
      <dgm:prSet presAssocID="{560CE1AC-9DAB-4350-8819-2D9035C2D7C1}" presName="tx1" presStyleLbl="revTx" presStyleIdx="1" presStyleCnt="4"/>
      <dgm:spPr/>
    </dgm:pt>
    <dgm:pt modelId="{F52C1D0C-6804-4B89-9787-94E2FF93E987}" type="pres">
      <dgm:prSet presAssocID="{560CE1AC-9DAB-4350-8819-2D9035C2D7C1}" presName="vert1" presStyleCnt="0"/>
      <dgm:spPr/>
    </dgm:pt>
    <dgm:pt modelId="{7C78CEC6-218A-4062-A422-AA6EA50023DB}" type="pres">
      <dgm:prSet presAssocID="{4E9A3C30-46DC-4B52-8729-ABDA8839A802}" presName="thickLine" presStyleLbl="alignNode1" presStyleIdx="2" presStyleCnt="4"/>
      <dgm:spPr/>
    </dgm:pt>
    <dgm:pt modelId="{08150FE3-79D1-4B34-B478-6C0215744E80}" type="pres">
      <dgm:prSet presAssocID="{4E9A3C30-46DC-4B52-8729-ABDA8839A802}" presName="horz1" presStyleCnt="0"/>
      <dgm:spPr/>
    </dgm:pt>
    <dgm:pt modelId="{85E5F513-F0DC-4E3C-95A0-EB2D4C368246}" type="pres">
      <dgm:prSet presAssocID="{4E9A3C30-46DC-4B52-8729-ABDA8839A802}" presName="tx1" presStyleLbl="revTx" presStyleIdx="2" presStyleCnt="4"/>
      <dgm:spPr/>
    </dgm:pt>
    <dgm:pt modelId="{1A276454-06C1-40B9-9B56-B650153334BC}" type="pres">
      <dgm:prSet presAssocID="{4E9A3C30-46DC-4B52-8729-ABDA8839A802}" presName="vert1" presStyleCnt="0"/>
      <dgm:spPr/>
    </dgm:pt>
    <dgm:pt modelId="{383EDFD0-16B7-4387-9D71-E8F9C8912245}" type="pres">
      <dgm:prSet presAssocID="{F3463611-0A6F-45A8-B6D1-51651F10AD36}" presName="thickLine" presStyleLbl="alignNode1" presStyleIdx="3" presStyleCnt="4"/>
      <dgm:spPr/>
    </dgm:pt>
    <dgm:pt modelId="{A23B21F8-A656-42F4-80B9-AB1283A71AD2}" type="pres">
      <dgm:prSet presAssocID="{F3463611-0A6F-45A8-B6D1-51651F10AD36}" presName="horz1" presStyleCnt="0"/>
      <dgm:spPr/>
    </dgm:pt>
    <dgm:pt modelId="{8D75F9B9-C341-46A3-8A5C-D7CBD94B6D1E}" type="pres">
      <dgm:prSet presAssocID="{F3463611-0A6F-45A8-B6D1-51651F10AD36}" presName="tx1" presStyleLbl="revTx" presStyleIdx="3" presStyleCnt="4"/>
      <dgm:spPr/>
    </dgm:pt>
    <dgm:pt modelId="{166406BD-1A2A-414A-BE3A-6AD007F62250}" type="pres">
      <dgm:prSet presAssocID="{F3463611-0A6F-45A8-B6D1-51651F10AD36}" presName="vert1" presStyleCnt="0"/>
      <dgm:spPr/>
    </dgm:pt>
  </dgm:ptLst>
  <dgm:cxnLst>
    <dgm:cxn modelId="{D2FA2718-878B-4736-836F-F372CB3112D4}" type="presOf" srcId="{7E2B9359-5EA9-42B8-BBE9-5B61516E1540}" destId="{5422F5E3-C238-49CE-9E02-2A1B8AD186B1}" srcOrd="0" destOrd="0" presId="urn:microsoft.com/office/officeart/2008/layout/LinedList"/>
    <dgm:cxn modelId="{2ACD3A53-51EF-4962-A46D-9CC2ADB0BBBC}" type="presOf" srcId="{F3463611-0A6F-45A8-B6D1-51651F10AD36}" destId="{8D75F9B9-C341-46A3-8A5C-D7CBD94B6D1E}" srcOrd="0" destOrd="0" presId="urn:microsoft.com/office/officeart/2008/layout/LinedList"/>
    <dgm:cxn modelId="{ADDCAA86-511C-423B-91C2-71C20C1F9411}" srcId="{3966505B-F201-4041-8F0D-CFE2C09B443F}" destId="{4E9A3C30-46DC-4B52-8729-ABDA8839A802}" srcOrd="2" destOrd="0" parTransId="{B0475E7B-5E64-435E-A3BC-EB0B9AC35780}" sibTransId="{76E7B372-E7C7-467D-8967-020F0784891C}"/>
    <dgm:cxn modelId="{991751A2-B78F-43B0-8417-7CDAFBCEA77F}" type="presOf" srcId="{4E9A3C30-46DC-4B52-8729-ABDA8839A802}" destId="{85E5F513-F0DC-4E3C-95A0-EB2D4C368246}" srcOrd="0" destOrd="0" presId="urn:microsoft.com/office/officeart/2008/layout/LinedList"/>
    <dgm:cxn modelId="{CB3E4ADE-C384-45CD-87F7-FECAE8AAD7FF}" type="presOf" srcId="{3966505B-F201-4041-8F0D-CFE2C09B443F}" destId="{BAD89513-8734-4074-9301-D00F32070270}" srcOrd="0" destOrd="0" presId="urn:microsoft.com/office/officeart/2008/layout/LinedList"/>
    <dgm:cxn modelId="{A6F37CE0-0006-4B4C-8A31-4D993C6EE738}" srcId="{3966505B-F201-4041-8F0D-CFE2C09B443F}" destId="{F3463611-0A6F-45A8-B6D1-51651F10AD36}" srcOrd="3" destOrd="0" parTransId="{094C6AC0-CACA-431B-AE5E-E73E3AC05C1C}" sibTransId="{A54719AA-9C6A-4280-96E4-807DD12A6E53}"/>
    <dgm:cxn modelId="{F4AA49F6-D877-45AC-B41A-A339896E97B5}" srcId="{3966505B-F201-4041-8F0D-CFE2C09B443F}" destId="{7E2B9359-5EA9-42B8-BBE9-5B61516E1540}" srcOrd="0" destOrd="0" parTransId="{CD079965-A148-4688-8F09-D9F8B8098F09}" sibTransId="{3FB9F01C-7D00-424B-B8E5-67EB396C98D9}"/>
    <dgm:cxn modelId="{469BF9F7-35B5-4358-8C18-E018BC0A8247}" srcId="{3966505B-F201-4041-8F0D-CFE2C09B443F}" destId="{560CE1AC-9DAB-4350-8819-2D9035C2D7C1}" srcOrd="1" destOrd="0" parTransId="{0C99D38C-E27A-4216-BECC-DE933A189AD9}" sibTransId="{71F44C3A-08CF-4BC3-89CC-B826EAB5F745}"/>
    <dgm:cxn modelId="{57BD1CFD-AB5F-4175-B742-5FA7F379B424}" type="presOf" srcId="{560CE1AC-9DAB-4350-8819-2D9035C2D7C1}" destId="{6823DFB1-9032-4B10-818F-430292C73343}" srcOrd="0" destOrd="0" presId="urn:microsoft.com/office/officeart/2008/layout/LinedList"/>
    <dgm:cxn modelId="{FAC3F234-854A-4A16-8E01-DA0676655991}" type="presParOf" srcId="{BAD89513-8734-4074-9301-D00F32070270}" destId="{95F62935-BEC9-463A-940C-743097C323F7}" srcOrd="0" destOrd="0" presId="urn:microsoft.com/office/officeart/2008/layout/LinedList"/>
    <dgm:cxn modelId="{6AEE4B6E-239F-4A26-A81F-D8CF19DEF86B}" type="presParOf" srcId="{BAD89513-8734-4074-9301-D00F32070270}" destId="{F38E804E-A81D-4DDA-B2DB-F47E91AD48C3}" srcOrd="1" destOrd="0" presId="urn:microsoft.com/office/officeart/2008/layout/LinedList"/>
    <dgm:cxn modelId="{EA26413D-F9A6-4D2C-9A44-6100DA5617FB}" type="presParOf" srcId="{F38E804E-A81D-4DDA-B2DB-F47E91AD48C3}" destId="{5422F5E3-C238-49CE-9E02-2A1B8AD186B1}" srcOrd="0" destOrd="0" presId="urn:microsoft.com/office/officeart/2008/layout/LinedList"/>
    <dgm:cxn modelId="{6251E4DA-E304-4BA5-83CC-F1A9BC74090D}" type="presParOf" srcId="{F38E804E-A81D-4DDA-B2DB-F47E91AD48C3}" destId="{9580FD1B-3298-463E-9484-DC74B914AA44}" srcOrd="1" destOrd="0" presId="urn:microsoft.com/office/officeart/2008/layout/LinedList"/>
    <dgm:cxn modelId="{F4441B5D-6AF9-461F-BB7E-1023D6994385}" type="presParOf" srcId="{BAD89513-8734-4074-9301-D00F32070270}" destId="{712199E2-8A83-42F8-8398-CA42D6D0E743}" srcOrd="2" destOrd="0" presId="urn:microsoft.com/office/officeart/2008/layout/LinedList"/>
    <dgm:cxn modelId="{4579A67B-BB53-4A32-9DB6-A8D3290D01E5}" type="presParOf" srcId="{BAD89513-8734-4074-9301-D00F32070270}" destId="{F805AEC0-1FA5-46AA-BA8B-94C7818FD053}" srcOrd="3" destOrd="0" presId="urn:microsoft.com/office/officeart/2008/layout/LinedList"/>
    <dgm:cxn modelId="{0DBE1092-EF6A-464A-9CD3-193C1E295823}" type="presParOf" srcId="{F805AEC0-1FA5-46AA-BA8B-94C7818FD053}" destId="{6823DFB1-9032-4B10-818F-430292C73343}" srcOrd="0" destOrd="0" presId="urn:microsoft.com/office/officeart/2008/layout/LinedList"/>
    <dgm:cxn modelId="{80DFBE6A-E680-4B42-B0BB-F9ADE353BC0B}" type="presParOf" srcId="{F805AEC0-1FA5-46AA-BA8B-94C7818FD053}" destId="{F52C1D0C-6804-4B89-9787-94E2FF93E987}" srcOrd="1" destOrd="0" presId="urn:microsoft.com/office/officeart/2008/layout/LinedList"/>
    <dgm:cxn modelId="{30909BA8-609D-4B46-9C2F-BCD132CFCF02}" type="presParOf" srcId="{BAD89513-8734-4074-9301-D00F32070270}" destId="{7C78CEC6-218A-4062-A422-AA6EA50023DB}" srcOrd="4" destOrd="0" presId="urn:microsoft.com/office/officeart/2008/layout/LinedList"/>
    <dgm:cxn modelId="{012D75E8-5712-4C72-837A-C502652A6DB5}" type="presParOf" srcId="{BAD89513-8734-4074-9301-D00F32070270}" destId="{08150FE3-79D1-4B34-B478-6C0215744E80}" srcOrd="5" destOrd="0" presId="urn:microsoft.com/office/officeart/2008/layout/LinedList"/>
    <dgm:cxn modelId="{0499219D-8E19-47BA-B4E8-872A9ADB0EBA}" type="presParOf" srcId="{08150FE3-79D1-4B34-B478-6C0215744E80}" destId="{85E5F513-F0DC-4E3C-95A0-EB2D4C368246}" srcOrd="0" destOrd="0" presId="urn:microsoft.com/office/officeart/2008/layout/LinedList"/>
    <dgm:cxn modelId="{9E6091AA-F5FD-4192-94BD-D5407ABD0488}" type="presParOf" srcId="{08150FE3-79D1-4B34-B478-6C0215744E80}" destId="{1A276454-06C1-40B9-9B56-B650153334BC}" srcOrd="1" destOrd="0" presId="urn:microsoft.com/office/officeart/2008/layout/LinedList"/>
    <dgm:cxn modelId="{4BBB3598-0456-451E-9096-B5EBEC7ABAFA}" type="presParOf" srcId="{BAD89513-8734-4074-9301-D00F32070270}" destId="{383EDFD0-16B7-4387-9D71-E8F9C8912245}" srcOrd="6" destOrd="0" presId="urn:microsoft.com/office/officeart/2008/layout/LinedList"/>
    <dgm:cxn modelId="{0BB19963-5CA6-4D47-96D9-9378AD0EB45A}" type="presParOf" srcId="{BAD89513-8734-4074-9301-D00F32070270}" destId="{A23B21F8-A656-42F4-80B9-AB1283A71AD2}" srcOrd="7" destOrd="0" presId="urn:microsoft.com/office/officeart/2008/layout/LinedList"/>
    <dgm:cxn modelId="{CCA5F5F0-637D-48A8-995E-E9590F1D1304}" type="presParOf" srcId="{A23B21F8-A656-42F4-80B9-AB1283A71AD2}" destId="{8D75F9B9-C341-46A3-8A5C-D7CBD94B6D1E}" srcOrd="0" destOrd="0" presId="urn:microsoft.com/office/officeart/2008/layout/LinedList"/>
    <dgm:cxn modelId="{D2FD4320-CF25-412A-B402-B1CB372A2CC4}" type="presParOf" srcId="{A23B21F8-A656-42F4-80B9-AB1283A71AD2}" destId="{166406BD-1A2A-414A-BE3A-6AD007F622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62935-BEC9-463A-940C-743097C323F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2F5E3-C238-49CE-9E02-2A1B8AD186B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Venta - Producto – cantidad</a:t>
          </a:r>
          <a:endParaRPr lang="en-US" sz="4300" kern="1200"/>
        </a:p>
      </dsp:txBody>
      <dsp:txXfrm>
        <a:off x="0" y="0"/>
        <a:ext cx="6492875" cy="1276350"/>
      </dsp:txXfrm>
    </dsp:sp>
    <dsp:sp modelId="{712199E2-8A83-42F8-8398-CA42D6D0E74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3DFB1-9032-4B10-818F-430292C7334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Venta – Tiempo</a:t>
          </a:r>
          <a:endParaRPr lang="en-US" sz="4300" kern="1200"/>
        </a:p>
      </dsp:txBody>
      <dsp:txXfrm>
        <a:off x="0" y="1276350"/>
        <a:ext cx="6492875" cy="1276350"/>
      </dsp:txXfrm>
    </dsp:sp>
    <dsp:sp modelId="{7C78CEC6-218A-4062-A422-AA6EA50023D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5F513-F0DC-4E3C-95A0-EB2D4C368246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Edad – Cliente</a:t>
          </a:r>
          <a:endParaRPr lang="en-US" sz="4300" kern="1200"/>
        </a:p>
      </dsp:txBody>
      <dsp:txXfrm>
        <a:off x="0" y="2552700"/>
        <a:ext cx="6492875" cy="1276350"/>
      </dsp:txXfrm>
    </dsp:sp>
    <dsp:sp modelId="{383EDFD0-16B7-4387-9D71-E8F9C8912245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5F9B9-C341-46A3-8A5C-D7CBD94B6D1E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Genero - Cliente</a:t>
          </a:r>
          <a:endParaRPr lang="en-US" sz="43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1999-CAA8-44B2-A4CB-3CCF5CF53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7212C6-751B-4253-A970-5108F275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07B41-E244-4BF7-BF8E-1D768C3F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7671C-A8C0-42AD-826B-1181E545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FB51C-8792-4A61-B8A2-3A0B28A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7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4B417-FC7C-41F6-95D0-93074F2E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64F63D-C8F2-43BF-9973-E455B890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A64F2-CDF4-48BC-9557-129A67F5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9CE37-E761-45A6-91CC-CE2C4608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08C95-6189-4733-874D-AC68BA70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3B022A-F389-4326-87E6-3DBFC963C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394F85-D161-4184-B4D2-57915933E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51EB8-7E8E-4873-8DFB-84189384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0469A-6497-4031-A628-0074C311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D82F8-68B3-41BE-8112-F49BEB2A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8F35F-945D-42CC-8FEA-08F03D1A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76B86-9D28-402E-804B-68E1B43A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7AF9D6-9939-4B64-9D67-13603D36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ECE25C-6669-4EA6-89E4-0F92213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3F825-FFA8-405A-96C6-FD62E8F7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D0CAE-348A-4EBE-BE53-0BD5A66C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88A95-CC5D-4C2E-B5C5-D59479CD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2E174-569E-46CA-BBDB-19DA4804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5BFEE-6E8B-433D-B9FD-E7BDED8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A8078-138E-4513-8D1B-964A29D2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5C1D8-164F-416D-9A62-2E8895CD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2C827-F704-45F2-950D-05C6FD560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627F60-E73C-49E5-8BC3-4DD5EC6A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57FCB-891F-45DA-B637-1DB97757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13FD7B-4330-4021-A703-176548DC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C8B40F-7BCA-403D-A53B-D15030EE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0961-C2BD-47BC-9555-FDDDE12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5CFD7-5BC6-4DDE-BC5D-521C32D4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797A2B-9333-4DA2-AD24-28B6F6A6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6363FD-095D-40EB-A352-31D32F22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53F9D1-1722-4FF7-AF30-D4832DC74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794AD0-4B61-412E-A49C-BF010E7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6FE0A6-5867-458A-84AC-D7A9A31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D7B263-CF58-4844-B881-6D7B2746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86B64-120F-4A0A-ADD3-D4C98E28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B03E71-69EB-4FE7-9923-79099DFB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B3D79A-73D1-44D4-857C-50107A0E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936199-D7B0-4164-9116-F08D191F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9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4663C1-EA8C-4D2E-8750-8BBC1FF2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15D94C-754C-48A5-A9C4-B39570A6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7088A4-A74D-452C-8245-395CA723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1AADC-65B9-4393-9563-EECD2670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45786-F749-477A-B2D5-19755F14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5F72A-6270-4030-8E93-865705A5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703C2-4E41-4F48-B2BB-D925EC6F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F8E56C-6DB3-492F-AD24-EE398AFF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8D3AF9-2031-487D-80B3-9DDF5F93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3B5A-97E3-4FD6-BA99-FE932E63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7F422A-E94D-408D-AA71-5E00FDEA7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B0F458-734E-4E70-831F-433EFA87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30200-145E-47D6-9D44-EFC82049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1B773-6F56-4AC0-A6CB-97195296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68E06B-44AC-4845-984F-73362CC0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475026-97A2-444D-8FEA-5AD00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C6EC6-DF94-4516-B217-D3EB17BB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CE264-D22B-4C9A-8694-607D4A078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6E2B-5DE7-46FD-A2F7-ED4CF4F6E184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20560-8E3F-4104-A0EC-EA7A4E2F9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8A194-EB7B-49A6-9F74-76B45DA4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6CA8-DC79-4591-B41E-CC27B7C7D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256AB-1E74-4FFA-8B7B-4195F258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794336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s-ES" sz="4400" b="1"/>
              <a:t>SQL SERVER – NIVEL IV INTELIGENCIA DE NEGOCIOS </a:t>
            </a:r>
            <a:endParaRPr lang="pt-BR" sz="44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68901-60B7-463B-A36A-4EE649D74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271" y="2793291"/>
            <a:ext cx="5161606" cy="972180"/>
          </a:xfrm>
        </p:spPr>
        <p:txBody>
          <a:bodyPr anchor="b">
            <a:normAutofit/>
          </a:bodyPr>
          <a:lstStyle/>
          <a:p>
            <a:pPr algn="l"/>
            <a:r>
              <a:rPr lang="pt-BR" sz="1400"/>
              <a:t>Edgar Ancajima Lazo</a:t>
            </a:r>
          </a:p>
          <a:p>
            <a:pPr algn="l"/>
            <a:r>
              <a:rPr lang="pt-BR" sz="1400"/>
              <a:t>Mariam Ipanaqué Salinas</a:t>
            </a:r>
          </a:p>
          <a:p>
            <a:pPr algn="l"/>
            <a:r>
              <a:rPr lang="pt-BR" sz="1400"/>
              <a:t>Xavier Serna Puma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0ABBD73-13B1-4C68-BB2E-07ADEC39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4" r="25380" b="-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8C46381-C648-493E-AF83-FD476DA3F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24" r="-4" b="-4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654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8E93796-2C85-4969-A6FF-58206B201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35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2DFE5A6-EE77-4A02-86D2-D23D61BC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1. LA EMPRESA: Hacer una descripción general de la empresa, incluyendo el área donde desarrollará el proyecto de inteligencia de negocios.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BCD8AD-3CF3-4457-9B07-B287A2232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Presentamos la base de datos del área de ventas de uma empresa dedicada a ventas por departamento y/o bazar.</a:t>
            </a:r>
          </a:p>
          <a:p>
            <a:r>
              <a:rPr lang="en-US" sz="1800"/>
              <a:t>Em esta base de datos podemos encontrar: Fecha, Canal de venta, Datos personales del cliente, categoria de produtos, cantidad y monto de la compra, margen.</a:t>
            </a:r>
          </a:p>
        </p:txBody>
      </p:sp>
    </p:spTree>
    <p:extLst>
      <p:ext uri="{BB962C8B-B14F-4D97-AF65-F5344CB8AC3E}">
        <p14:creationId xmlns:p14="http://schemas.microsoft.com/office/powerpoint/2010/main" val="418632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7F4956-DF7E-4928-AFCC-BB498830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MODELO TRANSACCIONAL: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explicar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transaccional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área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empresa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donde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desarrollará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126C49B-C867-41DC-8E8A-56C0F203E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9723" y="2427541"/>
            <a:ext cx="91374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CD9D25-4D7D-4820-8802-BFE97F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INDICADORES Hacer un diseño de indicadores que requiere la empresa y que se obtendrán con la solución de inteligencia de negocios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4AB6978-0BB2-444B-99D4-B35D422D6A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44607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3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D929A-BF97-4C74-AB91-B597D2CC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10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DISEÑO DIMESIONAL: Realizar y explicar el diseño de la base de datos dimensional.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45B37F0-54D1-4CAC-857E-DBD3F7C773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7592" y="640080"/>
            <a:ext cx="5312892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SQL SERVER – NIVEL IV INTELIGENCIA DE NEGOCIOS </vt:lpstr>
      <vt:lpstr>1. LA EMPRESA: Hacer una descripción general de la empresa, incluyendo el área donde desarrollará el proyecto de inteligencia de negocios.</vt:lpstr>
      <vt:lpstr>2. MODELO TRANSACCIONAL: Presentar y explicar el modelo de datos transaccional del área de la empresa donde desarrollará el proyecto. </vt:lpstr>
      <vt:lpstr>3. INDICADORES Hacer un diseño de indicadores que requiere la empresa y que se obtendrán con la solución de inteligencia de negocios</vt:lpstr>
      <vt:lpstr>4. DISEÑO DIMESIONAL: Realizar y explicar el diseño de la base de datos dimensional.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– NIVEL IV INTELIGENCIA DE NEGOCIOS </dc:title>
  <dc:creator>Daniel Pedro Saux Chavez</dc:creator>
  <cp:lastModifiedBy>Daniel Pedro Saux Chavez</cp:lastModifiedBy>
  <cp:revision>4</cp:revision>
  <dcterms:created xsi:type="dcterms:W3CDTF">2021-07-03T23:36:52Z</dcterms:created>
  <dcterms:modified xsi:type="dcterms:W3CDTF">2021-07-04T00:10:21Z</dcterms:modified>
</cp:coreProperties>
</file>