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4A1A6-98C4-4ECB-AB3A-8463F3A251B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0D60AC99-DEF6-4724-80C9-14125D392C5C}">
      <dgm:prSet phldrT="[Texto]"/>
      <dgm:spPr/>
      <dgm:t>
        <a:bodyPr/>
        <a:lstStyle/>
        <a:p>
          <a:r>
            <a:rPr lang="es-PE" dirty="0" smtClean="0"/>
            <a:t>Malos choferes que no son retirados.</a:t>
          </a:r>
          <a:endParaRPr lang="es-PE" dirty="0"/>
        </a:p>
      </dgm:t>
    </dgm:pt>
    <dgm:pt modelId="{CFE88CAB-9FFB-4B0E-8CED-5646BF231DAA}" type="parTrans" cxnId="{180CD9CA-0BD7-43B9-87F9-3CDFC106A5C9}">
      <dgm:prSet/>
      <dgm:spPr/>
      <dgm:t>
        <a:bodyPr/>
        <a:lstStyle/>
        <a:p>
          <a:endParaRPr lang="es-PE"/>
        </a:p>
      </dgm:t>
    </dgm:pt>
    <dgm:pt modelId="{902DAAB3-3566-42A9-BD7E-1AA7E1F39E8F}" type="sibTrans" cxnId="{180CD9CA-0BD7-43B9-87F9-3CDFC106A5C9}">
      <dgm:prSet/>
      <dgm:spPr/>
      <dgm:t>
        <a:bodyPr/>
        <a:lstStyle/>
        <a:p>
          <a:endParaRPr lang="es-PE"/>
        </a:p>
      </dgm:t>
    </dgm:pt>
    <dgm:pt modelId="{C0743F38-9C49-40E5-9B30-4E765B5E4768}">
      <dgm:prSet phldrT="[Texto]"/>
      <dgm:spPr/>
      <dgm:t>
        <a:bodyPr/>
        <a:lstStyle/>
        <a:p>
          <a:r>
            <a:rPr lang="es-PE" dirty="0" smtClean="0"/>
            <a:t>Pistas en mal estado.</a:t>
          </a:r>
          <a:endParaRPr lang="es-PE" dirty="0"/>
        </a:p>
      </dgm:t>
    </dgm:pt>
    <dgm:pt modelId="{1446ED65-0DCA-45A6-A777-0212BA232896}" type="parTrans" cxnId="{6A6333C7-CAB1-4B7D-AAC1-06C56D95F6D8}">
      <dgm:prSet/>
      <dgm:spPr/>
      <dgm:t>
        <a:bodyPr/>
        <a:lstStyle/>
        <a:p>
          <a:endParaRPr lang="es-PE"/>
        </a:p>
      </dgm:t>
    </dgm:pt>
    <dgm:pt modelId="{D4F6E501-F989-41D5-B233-1C7988C3E2AB}" type="sibTrans" cxnId="{6A6333C7-CAB1-4B7D-AAC1-06C56D95F6D8}">
      <dgm:prSet/>
      <dgm:spPr/>
      <dgm:t>
        <a:bodyPr/>
        <a:lstStyle/>
        <a:p>
          <a:endParaRPr lang="es-PE"/>
        </a:p>
      </dgm:t>
    </dgm:pt>
    <dgm:pt modelId="{380DB19C-BEE8-40CE-9933-D28C93FD4F78}">
      <dgm:prSet phldrT="[Texto]"/>
      <dgm:spPr/>
      <dgm:t>
        <a:bodyPr/>
        <a:lstStyle/>
        <a:p>
          <a:r>
            <a:rPr lang="es-PE" dirty="0" smtClean="0"/>
            <a:t>Mala señalización.</a:t>
          </a:r>
          <a:endParaRPr lang="es-PE" dirty="0"/>
        </a:p>
      </dgm:t>
    </dgm:pt>
    <dgm:pt modelId="{F1406FFD-825C-452A-B1E9-9FC7A6990D8F}" type="parTrans" cxnId="{776AE437-8CCE-4D1E-A3C1-F3AD649A525B}">
      <dgm:prSet/>
      <dgm:spPr/>
      <dgm:t>
        <a:bodyPr/>
        <a:lstStyle/>
        <a:p>
          <a:endParaRPr lang="es-PE"/>
        </a:p>
      </dgm:t>
    </dgm:pt>
    <dgm:pt modelId="{E88524C4-7374-489F-B95E-819463CB342A}" type="sibTrans" cxnId="{776AE437-8CCE-4D1E-A3C1-F3AD649A525B}">
      <dgm:prSet/>
      <dgm:spPr/>
      <dgm:t>
        <a:bodyPr/>
        <a:lstStyle/>
        <a:p>
          <a:endParaRPr lang="es-PE"/>
        </a:p>
      </dgm:t>
    </dgm:pt>
    <dgm:pt modelId="{6BBB5442-7AA3-469E-8F06-7866D8D96A30}" type="pres">
      <dgm:prSet presAssocID="{5D14A1A6-98C4-4ECB-AB3A-8463F3A251B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65073990-4885-4AA9-B384-0B370779B302}" type="pres">
      <dgm:prSet presAssocID="{0D60AC99-DEF6-4724-80C9-14125D392C5C}" presName="parentLin" presStyleCnt="0"/>
      <dgm:spPr/>
    </dgm:pt>
    <dgm:pt modelId="{BD360C61-8A31-4F1E-9C37-F1BAA565E1F8}" type="pres">
      <dgm:prSet presAssocID="{0D60AC99-DEF6-4724-80C9-14125D392C5C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B6B6EC71-E4E0-4725-A09D-4863AE671AB1}" type="pres">
      <dgm:prSet presAssocID="{0D60AC99-DEF6-4724-80C9-14125D392C5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61C005-44BE-4E30-8FE4-87374BBA5A50}" type="pres">
      <dgm:prSet presAssocID="{0D60AC99-DEF6-4724-80C9-14125D392C5C}" presName="negativeSpace" presStyleCnt="0"/>
      <dgm:spPr/>
    </dgm:pt>
    <dgm:pt modelId="{0EDE9183-4EFF-49D2-927E-EC018D40E805}" type="pres">
      <dgm:prSet presAssocID="{0D60AC99-DEF6-4724-80C9-14125D392C5C}" presName="childText" presStyleLbl="conFgAcc1" presStyleIdx="0" presStyleCnt="3">
        <dgm:presLayoutVars>
          <dgm:bulletEnabled val="1"/>
        </dgm:presLayoutVars>
      </dgm:prSet>
      <dgm:spPr/>
    </dgm:pt>
    <dgm:pt modelId="{963B3560-D3AA-423B-B4C5-CF76577F52CE}" type="pres">
      <dgm:prSet presAssocID="{902DAAB3-3566-42A9-BD7E-1AA7E1F39E8F}" presName="spaceBetweenRectangles" presStyleCnt="0"/>
      <dgm:spPr/>
    </dgm:pt>
    <dgm:pt modelId="{F02DE699-EBD2-4BAC-96D4-5E4902558E04}" type="pres">
      <dgm:prSet presAssocID="{C0743F38-9C49-40E5-9B30-4E765B5E4768}" presName="parentLin" presStyleCnt="0"/>
      <dgm:spPr/>
    </dgm:pt>
    <dgm:pt modelId="{4A0F177B-9F7F-4526-8989-604D1A3ED447}" type="pres">
      <dgm:prSet presAssocID="{C0743F38-9C49-40E5-9B30-4E765B5E476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3F3B0DF1-6BC7-454D-96B3-CC257357982F}" type="pres">
      <dgm:prSet presAssocID="{C0743F38-9C49-40E5-9B30-4E765B5E476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4A080E8-6BE2-48F6-A998-B0DB7BA71589}" type="pres">
      <dgm:prSet presAssocID="{C0743F38-9C49-40E5-9B30-4E765B5E4768}" presName="negativeSpace" presStyleCnt="0"/>
      <dgm:spPr/>
    </dgm:pt>
    <dgm:pt modelId="{E81D0FB6-06D2-445A-AD89-F5F78FADF496}" type="pres">
      <dgm:prSet presAssocID="{C0743F38-9C49-40E5-9B30-4E765B5E4768}" presName="childText" presStyleLbl="conFgAcc1" presStyleIdx="1" presStyleCnt="3">
        <dgm:presLayoutVars>
          <dgm:bulletEnabled val="1"/>
        </dgm:presLayoutVars>
      </dgm:prSet>
      <dgm:spPr/>
    </dgm:pt>
    <dgm:pt modelId="{2496DA24-8507-40D9-975C-A25686E716C6}" type="pres">
      <dgm:prSet presAssocID="{D4F6E501-F989-41D5-B233-1C7988C3E2AB}" presName="spaceBetweenRectangles" presStyleCnt="0"/>
      <dgm:spPr/>
    </dgm:pt>
    <dgm:pt modelId="{6306B17A-6ACB-450F-98E0-98942C88C5CF}" type="pres">
      <dgm:prSet presAssocID="{380DB19C-BEE8-40CE-9933-D28C93FD4F78}" presName="parentLin" presStyleCnt="0"/>
      <dgm:spPr/>
    </dgm:pt>
    <dgm:pt modelId="{40346F42-90CC-4467-898B-0ABFC8304F4B}" type="pres">
      <dgm:prSet presAssocID="{380DB19C-BEE8-40CE-9933-D28C93FD4F78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4C2A3E89-A81E-4255-8004-0FAD5507D7FC}" type="pres">
      <dgm:prSet presAssocID="{380DB19C-BEE8-40CE-9933-D28C93FD4F7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95DFF38-C69C-44A6-9A87-48FF88FC3F81}" type="pres">
      <dgm:prSet presAssocID="{380DB19C-BEE8-40CE-9933-D28C93FD4F78}" presName="negativeSpace" presStyleCnt="0"/>
      <dgm:spPr/>
    </dgm:pt>
    <dgm:pt modelId="{F18F1AB6-414B-456C-AB25-B051AE55781C}" type="pres">
      <dgm:prSet presAssocID="{380DB19C-BEE8-40CE-9933-D28C93FD4F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CC5D3A-D989-441D-B4D5-7BEE0DC1EA53}" type="presOf" srcId="{5D14A1A6-98C4-4ECB-AB3A-8463F3A251BE}" destId="{6BBB5442-7AA3-469E-8F06-7866D8D96A30}" srcOrd="0" destOrd="0" presId="urn:microsoft.com/office/officeart/2005/8/layout/list1"/>
    <dgm:cxn modelId="{C5CFFD79-E019-4C59-B5E9-26543FF36761}" type="presOf" srcId="{380DB19C-BEE8-40CE-9933-D28C93FD4F78}" destId="{40346F42-90CC-4467-898B-0ABFC8304F4B}" srcOrd="0" destOrd="0" presId="urn:microsoft.com/office/officeart/2005/8/layout/list1"/>
    <dgm:cxn modelId="{D4A0D917-C005-4E4C-B235-6B7C9005EF1F}" type="presOf" srcId="{C0743F38-9C49-40E5-9B30-4E765B5E4768}" destId="{3F3B0DF1-6BC7-454D-96B3-CC257357982F}" srcOrd="1" destOrd="0" presId="urn:microsoft.com/office/officeart/2005/8/layout/list1"/>
    <dgm:cxn modelId="{180CD9CA-0BD7-43B9-87F9-3CDFC106A5C9}" srcId="{5D14A1A6-98C4-4ECB-AB3A-8463F3A251BE}" destId="{0D60AC99-DEF6-4724-80C9-14125D392C5C}" srcOrd="0" destOrd="0" parTransId="{CFE88CAB-9FFB-4B0E-8CED-5646BF231DAA}" sibTransId="{902DAAB3-3566-42A9-BD7E-1AA7E1F39E8F}"/>
    <dgm:cxn modelId="{6A6333C7-CAB1-4B7D-AAC1-06C56D95F6D8}" srcId="{5D14A1A6-98C4-4ECB-AB3A-8463F3A251BE}" destId="{C0743F38-9C49-40E5-9B30-4E765B5E4768}" srcOrd="1" destOrd="0" parTransId="{1446ED65-0DCA-45A6-A777-0212BA232896}" sibTransId="{D4F6E501-F989-41D5-B233-1C7988C3E2AB}"/>
    <dgm:cxn modelId="{58F65A3E-1B33-43AB-AA3D-F9F09B442FF0}" type="presOf" srcId="{C0743F38-9C49-40E5-9B30-4E765B5E4768}" destId="{4A0F177B-9F7F-4526-8989-604D1A3ED447}" srcOrd="0" destOrd="0" presId="urn:microsoft.com/office/officeart/2005/8/layout/list1"/>
    <dgm:cxn modelId="{94F6484A-A189-43CA-81B7-8869FD8AF3FF}" type="presOf" srcId="{0D60AC99-DEF6-4724-80C9-14125D392C5C}" destId="{BD360C61-8A31-4F1E-9C37-F1BAA565E1F8}" srcOrd="0" destOrd="0" presId="urn:microsoft.com/office/officeart/2005/8/layout/list1"/>
    <dgm:cxn modelId="{89560893-ECD5-4117-9F1B-C1C8DCB6BB1B}" type="presOf" srcId="{380DB19C-BEE8-40CE-9933-D28C93FD4F78}" destId="{4C2A3E89-A81E-4255-8004-0FAD5507D7FC}" srcOrd="1" destOrd="0" presId="urn:microsoft.com/office/officeart/2005/8/layout/list1"/>
    <dgm:cxn modelId="{776AE437-8CCE-4D1E-A3C1-F3AD649A525B}" srcId="{5D14A1A6-98C4-4ECB-AB3A-8463F3A251BE}" destId="{380DB19C-BEE8-40CE-9933-D28C93FD4F78}" srcOrd="2" destOrd="0" parTransId="{F1406FFD-825C-452A-B1E9-9FC7A6990D8F}" sibTransId="{E88524C4-7374-489F-B95E-819463CB342A}"/>
    <dgm:cxn modelId="{A5A81C76-ACFE-4688-AADA-BCD048EA7912}" type="presOf" srcId="{0D60AC99-DEF6-4724-80C9-14125D392C5C}" destId="{B6B6EC71-E4E0-4725-A09D-4863AE671AB1}" srcOrd="1" destOrd="0" presId="urn:microsoft.com/office/officeart/2005/8/layout/list1"/>
    <dgm:cxn modelId="{AE7BEF46-F5F4-4056-BCF1-57CECD45B104}" type="presParOf" srcId="{6BBB5442-7AA3-469E-8F06-7866D8D96A30}" destId="{65073990-4885-4AA9-B384-0B370779B302}" srcOrd="0" destOrd="0" presId="urn:microsoft.com/office/officeart/2005/8/layout/list1"/>
    <dgm:cxn modelId="{2572C220-8F82-4F06-AFB9-4C2D5D9737DB}" type="presParOf" srcId="{65073990-4885-4AA9-B384-0B370779B302}" destId="{BD360C61-8A31-4F1E-9C37-F1BAA565E1F8}" srcOrd="0" destOrd="0" presId="urn:microsoft.com/office/officeart/2005/8/layout/list1"/>
    <dgm:cxn modelId="{9204997A-9313-425C-9A67-33EA22B1F519}" type="presParOf" srcId="{65073990-4885-4AA9-B384-0B370779B302}" destId="{B6B6EC71-E4E0-4725-A09D-4863AE671AB1}" srcOrd="1" destOrd="0" presId="urn:microsoft.com/office/officeart/2005/8/layout/list1"/>
    <dgm:cxn modelId="{A3FEF1B0-2AB7-4F5C-817C-D5804EA00E50}" type="presParOf" srcId="{6BBB5442-7AA3-469E-8F06-7866D8D96A30}" destId="{DE61C005-44BE-4E30-8FE4-87374BBA5A50}" srcOrd="1" destOrd="0" presId="urn:microsoft.com/office/officeart/2005/8/layout/list1"/>
    <dgm:cxn modelId="{A27434D1-5126-44C0-8B0F-935AD067FD31}" type="presParOf" srcId="{6BBB5442-7AA3-469E-8F06-7866D8D96A30}" destId="{0EDE9183-4EFF-49D2-927E-EC018D40E805}" srcOrd="2" destOrd="0" presId="urn:microsoft.com/office/officeart/2005/8/layout/list1"/>
    <dgm:cxn modelId="{3F51BA9C-77C6-4C70-8F28-16EB7E8968DC}" type="presParOf" srcId="{6BBB5442-7AA3-469E-8F06-7866D8D96A30}" destId="{963B3560-D3AA-423B-B4C5-CF76577F52CE}" srcOrd="3" destOrd="0" presId="urn:microsoft.com/office/officeart/2005/8/layout/list1"/>
    <dgm:cxn modelId="{E2D41E7D-44DC-4DA7-A197-5B6F2A55B958}" type="presParOf" srcId="{6BBB5442-7AA3-469E-8F06-7866D8D96A30}" destId="{F02DE699-EBD2-4BAC-96D4-5E4902558E04}" srcOrd="4" destOrd="0" presId="urn:microsoft.com/office/officeart/2005/8/layout/list1"/>
    <dgm:cxn modelId="{F64180B9-6318-47D2-A68A-1B4FF62E7C3F}" type="presParOf" srcId="{F02DE699-EBD2-4BAC-96D4-5E4902558E04}" destId="{4A0F177B-9F7F-4526-8989-604D1A3ED447}" srcOrd="0" destOrd="0" presId="urn:microsoft.com/office/officeart/2005/8/layout/list1"/>
    <dgm:cxn modelId="{B6D4856E-568F-4E25-A3E4-0505501E145B}" type="presParOf" srcId="{F02DE699-EBD2-4BAC-96D4-5E4902558E04}" destId="{3F3B0DF1-6BC7-454D-96B3-CC257357982F}" srcOrd="1" destOrd="0" presId="urn:microsoft.com/office/officeart/2005/8/layout/list1"/>
    <dgm:cxn modelId="{A480064C-2D6F-4E6A-BAF7-96BDBB60679C}" type="presParOf" srcId="{6BBB5442-7AA3-469E-8F06-7866D8D96A30}" destId="{54A080E8-6BE2-48F6-A998-B0DB7BA71589}" srcOrd="5" destOrd="0" presId="urn:microsoft.com/office/officeart/2005/8/layout/list1"/>
    <dgm:cxn modelId="{A2D3010A-1F34-4000-9F47-FD9817239C28}" type="presParOf" srcId="{6BBB5442-7AA3-469E-8F06-7866D8D96A30}" destId="{E81D0FB6-06D2-445A-AD89-F5F78FADF496}" srcOrd="6" destOrd="0" presId="urn:microsoft.com/office/officeart/2005/8/layout/list1"/>
    <dgm:cxn modelId="{DA94FB6B-FE5E-44AC-8122-9BEC79845575}" type="presParOf" srcId="{6BBB5442-7AA3-469E-8F06-7866D8D96A30}" destId="{2496DA24-8507-40D9-975C-A25686E716C6}" srcOrd="7" destOrd="0" presId="urn:microsoft.com/office/officeart/2005/8/layout/list1"/>
    <dgm:cxn modelId="{8451FF08-C636-4A4E-8DCA-E1E396219D71}" type="presParOf" srcId="{6BBB5442-7AA3-469E-8F06-7866D8D96A30}" destId="{6306B17A-6ACB-450F-98E0-98942C88C5CF}" srcOrd="8" destOrd="0" presId="urn:microsoft.com/office/officeart/2005/8/layout/list1"/>
    <dgm:cxn modelId="{1DCDBB52-ADC0-40E2-9070-EB971533EB07}" type="presParOf" srcId="{6306B17A-6ACB-450F-98E0-98942C88C5CF}" destId="{40346F42-90CC-4467-898B-0ABFC8304F4B}" srcOrd="0" destOrd="0" presId="urn:microsoft.com/office/officeart/2005/8/layout/list1"/>
    <dgm:cxn modelId="{A83CE45A-D482-4387-B785-D20B00EE82C0}" type="presParOf" srcId="{6306B17A-6ACB-450F-98E0-98942C88C5CF}" destId="{4C2A3E89-A81E-4255-8004-0FAD5507D7FC}" srcOrd="1" destOrd="0" presId="urn:microsoft.com/office/officeart/2005/8/layout/list1"/>
    <dgm:cxn modelId="{1C70B12E-9B66-4C31-9A9C-23149ADEF0E5}" type="presParOf" srcId="{6BBB5442-7AA3-469E-8F06-7866D8D96A30}" destId="{195DFF38-C69C-44A6-9A87-48FF88FC3F81}" srcOrd="9" destOrd="0" presId="urn:microsoft.com/office/officeart/2005/8/layout/list1"/>
    <dgm:cxn modelId="{7278A884-6C3E-4463-B4FF-6FBFBCC283D4}" type="presParOf" srcId="{6BBB5442-7AA3-469E-8F06-7866D8D96A30}" destId="{F18F1AB6-414B-456C-AB25-B051AE55781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CA240-44FE-445F-A30D-3003A19BFF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C6A3F07-5607-4DC1-BB67-FC4C812309C4}">
      <dgm:prSet phldrT="[Texto]"/>
      <dgm:spPr/>
      <dgm:t>
        <a:bodyPr/>
        <a:lstStyle/>
        <a:p>
          <a:r>
            <a:rPr lang="es-PE" dirty="0" smtClean="0"/>
            <a:t>Multas</a:t>
          </a:r>
          <a:endParaRPr lang="es-PE" dirty="0"/>
        </a:p>
      </dgm:t>
    </dgm:pt>
    <dgm:pt modelId="{B3BE666C-4D78-48D5-9D6D-27D1B20424D6}" type="parTrans" cxnId="{AC41ABA2-C478-467F-B533-00D3C82E781F}">
      <dgm:prSet/>
      <dgm:spPr/>
      <dgm:t>
        <a:bodyPr/>
        <a:lstStyle/>
        <a:p>
          <a:endParaRPr lang="es-PE"/>
        </a:p>
      </dgm:t>
    </dgm:pt>
    <dgm:pt modelId="{2CA222C3-64E2-4897-A512-C8516B6B41E6}" type="sibTrans" cxnId="{AC41ABA2-C478-467F-B533-00D3C82E781F}">
      <dgm:prSet/>
      <dgm:spPr/>
      <dgm:t>
        <a:bodyPr/>
        <a:lstStyle/>
        <a:p>
          <a:endParaRPr lang="es-PE"/>
        </a:p>
      </dgm:t>
    </dgm:pt>
    <dgm:pt modelId="{EFC9FD03-0987-43DC-B625-8800C07F3A8C}">
      <dgm:prSet phldrT="[Texto]"/>
      <dgm:spPr/>
      <dgm:t>
        <a:bodyPr/>
        <a:lstStyle/>
        <a:p>
          <a:r>
            <a:rPr lang="es-PE" dirty="0" smtClean="0"/>
            <a:t>Encarcelamiento</a:t>
          </a:r>
          <a:endParaRPr lang="es-PE" dirty="0"/>
        </a:p>
      </dgm:t>
    </dgm:pt>
    <dgm:pt modelId="{DBD98370-1B9A-46A7-B97F-08B59412CA45}" type="parTrans" cxnId="{B29C4256-BCFD-4CDE-813B-E5A59FF179F0}">
      <dgm:prSet/>
      <dgm:spPr/>
      <dgm:t>
        <a:bodyPr/>
        <a:lstStyle/>
        <a:p>
          <a:endParaRPr lang="es-PE"/>
        </a:p>
      </dgm:t>
    </dgm:pt>
    <dgm:pt modelId="{27E2E3DB-8B8E-48EB-B486-3059301C988B}" type="sibTrans" cxnId="{B29C4256-BCFD-4CDE-813B-E5A59FF179F0}">
      <dgm:prSet/>
      <dgm:spPr/>
      <dgm:t>
        <a:bodyPr/>
        <a:lstStyle/>
        <a:p>
          <a:endParaRPr lang="es-PE"/>
        </a:p>
      </dgm:t>
    </dgm:pt>
    <dgm:pt modelId="{AF452323-B66F-4424-82ED-5D9801F6EC62}">
      <dgm:prSet phldrT="[Texto]"/>
      <dgm:spPr/>
      <dgm:t>
        <a:bodyPr/>
        <a:lstStyle/>
        <a:p>
          <a:r>
            <a:rPr lang="es-PE" dirty="0" smtClean="0"/>
            <a:t>Normas</a:t>
          </a:r>
          <a:endParaRPr lang="es-PE" dirty="0"/>
        </a:p>
      </dgm:t>
    </dgm:pt>
    <dgm:pt modelId="{7B9CFC5A-B357-40C2-8870-F310EDE7C447}" type="parTrans" cxnId="{31C86084-0BB5-4441-9D82-01327BAA98E7}">
      <dgm:prSet/>
      <dgm:spPr/>
      <dgm:t>
        <a:bodyPr/>
        <a:lstStyle/>
        <a:p>
          <a:endParaRPr lang="es-PE"/>
        </a:p>
      </dgm:t>
    </dgm:pt>
    <dgm:pt modelId="{ECF0AA9B-5B3E-4FB6-802F-AD55A47334F0}" type="sibTrans" cxnId="{31C86084-0BB5-4441-9D82-01327BAA98E7}">
      <dgm:prSet/>
      <dgm:spPr/>
      <dgm:t>
        <a:bodyPr/>
        <a:lstStyle/>
        <a:p>
          <a:endParaRPr lang="es-PE"/>
        </a:p>
      </dgm:t>
    </dgm:pt>
    <dgm:pt modelId="{7D7584DD-DDBA-4174-9B81-9BD16121AE75}">
      <dgm:prSet phldrT="[Texto]"/>
      <dgm:spPr/>
      <dgm:t>
        <a:bodyPr/>
        <a:lstStyle/>
        <a:p>
          <a:r>
            <a:rPr lang="es-PE" dirty="0" smtClean="0"/>
            <a:t>Antecedentes</a:t>
          </a:r>
          <a:endParaRPr lang="es-PE" dirty="0"/>
        </a:p>
      </dgm:t>
    </dgm:pt>
    <dgm:pt modelId="{0E327546-318B-4B31-8705-C6F4A9DCD5EC}" type="parTrans" cxnId="{0302798C-740F-4C40-93EF-CCAC5BDED08B}">
      <dgm:prSet/>
      <dgm:spPr/>
      <dgm:t>
        <a:bodyPr/>
        <a:lstStyle/>
        <a:p>
          <a:endParaRPr lang="es-PE"/>
        </a:p>
      </dgm:t>
    </dgm:pt>
    <dgm:pt modelId="{B5631716-F8E1-4A6B-8D03-A085155D86F3}" type="sibTrans" cxnId="{0302798C-740F-4C40-93EF-CCAC5BDED08B}">
      <dgm:prSet/>
      <dgm:spPr/>
      <dgm:t>
        <a:bodyPr/>
        <a:lstStyle/>
        <a:p>
          <a:endParaRPr lang="es-PE"/>
        </a:p>
      </dgm:t>
    </dgm:pt>
    <dgm:pt modelId="{390FBFC0-97BF-40AA-8AF3-F4EDFB440BFC}">
      <dgm:prSet phldrT="[Texto]"/>
      <dgm:spPr/>
      <dgm:t>
        <a:bodyPr/>
        <a:lstStyle/>
        <a:p>
          <a:r>
            <a:rPr lang="es-PE" dirty="0" err="1" smtClean="0"/>
            <a:t>Recomedaciones</a:t>
          </a:r>
          <a:endParaRPr lang="es-PE" dirty="0"/>
        </a:p>
      </dgm:t>
    </dgm:pt>
    <dgm:pt modelId="{ACEF97B3-046C-45DF-8EFE-009BB37FA279}" type="parTrans" cxnId="{93209F52-EB3B-4AEF-B602-CEFFE3FFD6FA}">
      <dgm:prSet/>
      <dgm:spPr/>
      <dgm:t>
        <a:bodyPr/>
        <a:lstStyle/>
        <a:p>
          <a:endParaRPr lang="es-PE"/>
        </a:p>
      </dgm:t>
    </dgm:pt>
    <dgm:pt modelId="{A0D76D1E-02AA-4956-83E1-F6A28DAFF6BF}" type="sibTrans" cxnId="{93209F52-EB3B-4AEF-B602-CEFFE3FFD6FA}">
      <dgm:prSet/>
      <dgm:spPr/>
      <dgm:t>
        <a:bodyPr/>
        <a:lstStyle/>
        <a:p>
          <a:endParaRPr lang="es-PE"/>
        </a:p>
      </dgm:t>
    </dgm:pt>
    <dgm:pt modelId="{8BE07E50-4C6F-4E37-BBB3-E00E53DE2A8C}" type="pres">
      <dgm:prSet presAssocID="{93BCA240-44FE-445F-A30D-3003A19BFFF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990EBD69-0EDF-4233-AF50-703FFC4C1E56}" type="pres">
      <dgm:prSet presAssocID="{CC6A3F07-5607-4DC1-BB67-FC4C812309C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8A54FB9-9AE0-4CD8-B8ED-A36F0F4A63F5}" type="pres">
      <dgm:prSet presAssocID="{2CA222C3-64E2-4897-A512-C8516B6B41E6}" presName="sibTrans" presStyleCnt="0"/>
      <dgm:spPr/>
    </dgm:pt>
    <dgm:pt modelId="{26A4BD51-B6A7-4D30-93E3-668094DAE0D2}" type="pres">
      <dgm:prSet presAssocID="{EFC9FD03-0987-43DC-B625-8800C07F3A8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2786857-DE9E-4E09-9896-4A7010D1DB4A}" type="pres">
      <dgm:prSet presAssocID="{27E2E3DB-8B8E-48EB-B486-3059301C988B}" presName="sibTrans" presStyleCnt="0"/>
      <dgm:spPr/>
    </dgm:pt>
    <dgm:pt modelId="{532F78FC-BF9E-4CB0-BE27-DCB8BFBEA7AB}" type="pres">
      <dgm:prSet presAssocID="{AF452323-B66F-4424-82ED-5D9801F6EC6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A62B94C-2F4F-4AEE-8C41-8B6F83E077EF}" type="pres">
      <dgm:prSet presAssocID="{ECF0AA9B-5B3E-4FB6-802F-AD55A47334F0}" presName="sibTrans" presStyleCnt="0"/>
      <dgm:spPr/>
    </dgm:pt>
    <dgm:pt modelId="{5E325CFB-AA4D-4023-9059-86F9F4635A89}" type="pres">
      <dgm:prSet presAssocID="{7D7584DD-DDBA-4174-9B81-9BD16121AE75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A50D40E-E058-44E3-B7F1-043E629428DD}" type="pres">
      <dgm:prSet presAssocID="{B5631716-F8E1-4A6B-8D03-A085155D86F3}" presName="sibTrans" presStyleCnt="0"/>
      <dgm:spPr/>
    </dgm:pt>
    <dgm:pt modelId="{C88B578D-5472-4A71-8EE9-E162F8C39793}" type="pres">
      <dgm:prSet presAssocID="{390FBFC0-97BF-40AA-8AF3-F4EDFB440B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EE85752-467D-42E9-82CB-CCED3C273497}" type="presOf" srcId="{AF452323-B66F-4424-82ED-5D9801F6EC62}" destId="{532F78FC-BF9E-4CB0-BE27-DCB8BFBEA7AB}" srcOrd="0" destOrd="0" presId="urn:microsoft.com/office/officeart/2005/8/layout/default"/>
    <dgm:cxn modelId="{D8527809-CDD6-414F-912F-C5156F329822}" type="presOf" srcId="{7D7584DD-DDBA-4174-9B81-9BD16121AE75}" destId="{5E325CFB-AA4D-4023-9059-86F9F4635A89}" srcOrd="0" destOrd="0" presId="urn:microsoft.com/office/officeart/2005/8/layout/default"/>
    <dgm:cxn modelId="{31C86084-0BB5-4441-9D82-01327BAA98E7}" srcId="{93BCA240-44FE-445F-A30D-3003A19BFFF4}" destId="{AF452323-B66F-4424-82ED-5D9801F6EC62}" srcOrd="2" destOrd="0" parTransId="{7B9CFC5A-B357-40C2-8870-F310EDE7C447}" sibTransId="{ECF0AA9B-5B3E-4FB6-802F-AD55A47334F0}"/>
    <dgm:cxn modelId="{93209F52-EB3B-4AEF-B602-CEFFE3FFD6FA}" srcId="{93BCA240-44FE-445F-A30D-3003A19BFFF4}" destId="{390FBFC0-97BF-40AA-8AF3-F4EDFB440BFC}" srcOrd="4" destOrd="0" parTransId="{ACEF97B3-046C-45DF-8EFE-009BB37FA279}" sibTransId="{A0D76D1E-02AA-4956-83E1-F6A28DAFF6BF}"/>
    <dgm:cxn modelId="{0302798C-740F-4C40-93EF-CCAC5BDED08B}" srcId="{93BCA240-44FE-445F-A30D-3003A19BFFF4}" destId="{7D7584DD-DDBA-4174-9B81-9BD16121AE75}" srcOrd="3" destOrd="0" parTransId="{0E327546-318B-4B31-8705-C6F4A9DCD5EC}" sibTransId="{B5631716-F8E1-4A6B-8D03-A085155D86F3}"/>
    <dgm:cxn modelId="{B29C4256-BCFD-4CDE-813B-E5A59FF179F0}" srcId="{93BCA240-44FE-445F-A30D-3003A19BFFF4}" destId="{EFC9FD03-0987-43DC-B625-8800C07F3A8C}" srcOrd="1" destOrd="0" parTransId="{DBD98370-1B9A-46A7-B97F-08B59412CA45}" sibTransId="{27E2E3DB-8B8E-48EB-B486-3059301C988B}"/>
    <dgm:cxn modelId="{6AEF39FD-B610-462E-ADD0-B94052BAFCE2}" type="presOf" srcId="{EFC9FD03-0987-43DC-B625-8800C07F3A8C}" destId="{26A4BD51-B6A7-4D30-93E3-668094DAE0D2}" srcOrd="0" destOrd="0" presId="urn:microsoft.com/office/officeart/2005/8/layout/default"/>
    <dgm:cxn modelId="{9AD1D24E-C126-4F81-8C14-1D9F81C7F701}" type="presOf" srcId="{93BCA240-44FE-445F-A30D-3003A19BFFF4}" destId="{8BE07E50-4C6F-4E37-BBB3-E00E53DE2A8C}" srcOrd="0" destOrd="0" presId="urn:microsoft.com/office/officeart/2005/8/layout/default"/>
    <dgm:cxn modelId="{AC41ABA2-C478-467F-B533-00D3C82E781F}" srcId="{93BCA240-44FE-445F-A30D-3003A19BFFF4}" destId="{CC6A3F07-5607-4DC1-BB67-FC4C812309C4}" srcOrd="0" destOrd="0" parTransId="{B3BE666C-4D78-48D5-9D6D-27D1B20424D6}" sibTransId="{2CA222C3-64E2-4897-A512-C8516B6B41E6}"/>
    <dgm:cxn modelId="{4D34F829-7C3D-4723-AEFF-BAF7E67AB0BF}" type="presOf" srcId="{CC6A3F07-5607-4DC1-BB67-FC4C812309C4}" destId="{990EBD69-0EDF-4233-AF50-703FFC4C1E56}" srcOrd="0" destOrd="0" presId="urn:microsoft.com/office/officeart/2005/8/layout/default"/>
    <dgm:cxn modelId="{34710132-95FB-4B35-AE72-56121D8D6B04}" type="presOf" srcId="{390FBFC0-97BF-40AA-8AF3-F4EDFB440BFC}" destId="{C88B578D-5472-4A71-8EE9-E162F8C39793}" srcOrd="0" destOrd="0" presId="urn:microsoft.com/office/officeart/2005/8/layout/default"/>
    <dgm:cxn modelId="{F421845F-9F54-4D80-A9FB-6E3A55736779}" type="presParOf" srcId="{8BE07E50-4C6F-4E37-BBB3-E00E53DE2A8C}" destId="{990EBD69-0EDF-4233-AF50-703FFC4C1E56}" srcOrd="0" destOrd="0" presId="urn:microsoft.com/office/officeart/2005/8/layout/default"/>
    <dgm:cxn modelId="{B78987A9-056F-4085-8323-0867E111C653}" type="presParOf" srcId="{8BE07E50-4C6F-4E37-BBB3-E00E53DE2A8C}" destId="{78A54FB9-9AE0-4CD8-B8ED-A36F0F4A63F5}" srcOrd="1" destOrd="0" presId="urn:microsoft.com/office/officeart/2005/8/layout/default"/>
    <dgm:cxn modelId="{6580699B-4511-46DC-B99B-CB0058D35D64}" type="presParOf" srcId="{8BE07E50-4C6F-4E37-BBB3-E00E53DE2A8C}" destId="{26A4BD51-B6A7-4D30-93E3-668094DAE0D2}" srcOrd="2" destOrd="0" presId="urn:microsoft.com/office/officeart/2005/8/layout/default"/>
    <dgm:cxn modelId="{B96DDA39-F07E-45F2-9214-61CA76A30F0D}" type="presParOf" srcId="{8BE07E50-4C6F-4E37-BBB3-E00E53DE2A8C}" destId="{72786857-DE9E-4E09-9896-4A7010D1DB4A}" srcOrd="3" destOrd="0" presId="urn:microsoft.com/office/officeart/2005/8/layout/default"/>
    <dgm:cxn modelId="{05FE6D02-02C5-4DB4-9920-D8611933679F}" type="presParOf" srcId="{8BE07E50-4C6F-4E37-BBB3-E00E53DE2A8C}" destId="{532F78FC-BF9E-4CB0-BE27-DCB8BFBEA7AB}" srcOrd="4" destOrd="0" presId="urn:microsoft.com/office/officeart/2005/8/layout/default"/>
    <dgm:cxn modelId="{3180E796-04BC-44E7-AA18-88DC793DB971}" type="presParOf" srcId="{8BE07E50-4C6F-4E37-BBB3-E00E53DE2A8C}" destId="{CA62B94C-2F4F-4AEE-8C41-8B6F83E077EF}" srcOrd="5" destOrd="0" presId="urn:microsoft.com/office/officeart/2005/8/layout/default"/>
    <dgm:cxn modelId="{92EF97C6-B1D5-4757-A220-DD7268E933EE}" type="presParOf" srcId="{8BE07E50-4C6F-4E37-BBB3-E00E53DE2A8C}" destId="{5E325CFB-AA4D-4023-9059-86F9F4635A89}" srcOrd="6" destOrd="0" presId="urn:microsoft.com/office/officeart/2005/8/layout/default"/>
    <dgm:cxn modelId="{EE582982-972D-479D-A8FF-7603621EC1EC}" type="presParOf" srcId="{8BE07E50-4C6F-4E37-BBB3-E00E53DE2A8C}" destId="{EA50D40E-E058-44E3-B7F1-043E629428DD}" srcOrd="7" destOrd="0" presId="urn:microsoft.com/office/officeart/2005/8/layout/default"/>
    <dgm:cxn modelId="{194AD4B2-C5E4-4BCA-AA80-89F84F2FF5D2}" type="presParOf" srcId="{8BE07E50-4C6F-4E37-BBB3-E00E53DE2A8C}" destId="{C88B578D-5472-4A71-8EE9-E162F8C3979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DE9183-4EFF-49D2-927E-EC018D40E805}">
      <dsp:nvSpPr>
        <dsp:cNvPr id="0" name=""/>
        <dsp:cNvSpPr/>
      </dsp:nvSpPr>
      <dsp:spPr>
        <a:xfrm>
          <a:off x="0" y="466881"/>
          <a:ext cx="1088264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6EC71-E4E0-4725-A09D-4863AE671AB1}">
      <dsp:nvSpPr>
        <dsp:cNvPr id="0" name=""/>
        <dsp:cNvSpPr/>
      </dsp:nvSpPr>
      <dsp:spPr>
        <a:xfrm>
          <a:off x="544132" y="9321"/>
          <a:ext cx="7617853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937" tIns="0" rIns="287937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Malos choferes que no son retirados.</a:t>
          </a:r>
          <a:endParaRPr lang="es-PE" sz="3100" kern="1200" dirty="0"/>
        </a:p>
      </dsp:txBody>
      <dsp:txXfrm>
        <a:off x="588804" y="53993"/>
        <a:ext cx="7528509" cy="825776"/>
      </dsp:txXfrm>
    </dsp:sp>
    <dsp:sp modelId="{E81D0FB6-06D2-445A-AD89-F5F78FADF496}">
      <dsp:nvSpPr>
        <dsp:cNvPr id="0" name=""/>
        <dsp:cNvSpPr/>
      </dsp:nvSpPr>
      <dsp:spPr>
        <a:xfrm>
          <a:off x="0" y="1873042"/>
          <a:ext cx="1088264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B0DF1-6BC7-454D-96B3-CC257357982F}">
      <dsp:nvSpPr>
        <dsp:cNvPr id="0" name=""/>
        <dsp:cNvSpPr/>
      </dsp:nvSpPr>
      <dsp:spPr>
        <a:xfrm>
          <a:off x="544132" y="1415481"/>
          <a:ext cx="7617853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937" tIns="0" rIns="287937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Pistas en mal estado.</a:t>
          </a:r>
          <a:endParaRPr lang="es-PE" sz="3100" kern="1200" dirty="0"/>
        </a:p>
      </dsp:txBody>
      <dsp:txXfrm>
        <a:off x="588804" y="1460153"/>
        <a:ext cx="7528509" cy="825776"/>
      </dsp:txXfrm>
    </dsp:sp>
    <dsp:sp modelId="{F18F1AB6-414B-456C-AB25-B051AE55781C}">
      <dsp:nvSpPr>
        <dsp:cNvPr id="0" name=""/>
        <dsp:cNvSpPr/>
      </dsp:nvSpPr>
      <dsp:spPr>
        <a:xfrm>
          <a:off x="0" y="3279202"/>
          <a:ext cx="10882648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A3E89-A81E-4255-8004-0FAD5507D7FC}">
      <dsp:nvSpPr>
        <dsp:cNvPr id="0" name=""/>
        <dsp:cNvSpPr/>
      </dsp:nvSpPr>
      <dsp:spPr>
        <a:xfrm>
          <a:off x="544132" y="2821642"/>
          <a:ext cx="7617853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937" tIns="0" rIns="287937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Mala señalización.</a:t>
          </a:r>
          <a:endParaRPr lang="es-PE" sz="3100" kern="1200" dirty="0"/>
        </a:p>
      </dsp:txBody>
      <dsp:txXfrm>
        <a:off x="588804" y="2866314"/>
        <a:ext cx="7528509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EBD69-0EDF-4233-AF50-703FFC4C1E56}">
      <dsp:nvSpPr>
        <dsp:cNvPr id="0" name=""/>
        <dsp:cNvSpPr/>
      </dsp:nvSpPr>
      <dsp:spPr>
        <a:xfrm>
          <a:off x="0" y="129794"/>
          <a:ext cx="3505468" cy="2103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600" kern="1200" dirty="0" smtClean="0"/>
            <a:t>Multas</a:t>
          </a:r>
          <a:endParaRPr lang="es-PE" sz="3600" kern="1200" dirty="0"/>
        </a:p>
      </dsp:txBody>
      <dsp:txXfrm>
        <a:off x="0" y="129794"/>
        <a:ext cx="3505468" cy="2103281"/>
      </dsp:txXfrm>
    </dsp:sp>
    <dsp:sp modelId="{26A4BD51-B6A7-4D30-93E3-668094DAE0D2}">
      <dsp:nvSpPr>
        <dsp:cNvPr id="0" name=""/>
        <dsp:cNvSpPr/>
      </dsp:nvSpPr>
      <dsp:spPr>
        <a:xfrm>
          <a:off x="3856015" y="129794"/>
          <a:ext cx="3505468" cy="2103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600" kern="1200" dirty="0" smtClean="0"/>
            <a:t>Encarcelamiento</a:t>
          </a:r>
          <a:endParaRPr lang="es-PE" sz="3600" kern="1200" dirty="0"/>
        </a:p>
      </dsp:txBody>
      <dsp:txXfrm>
        <a:off x="3856015" y="129794"/>
        <a:ext cx="3505468" cy="2103281"/>
      </dsp:txXfrm>
    </dsp:sp>
    <dsp:sp modelId="{532F78FC-BF9E-4CB0-BE27-DCB8BFBEA7AB}">
      <dsp:nvSpPr>
        <dsp:cNvPr id="0" name=""/>
        <dsp:cNvSpPr/>
      </dsp:nvSpPr>
      <dsp:spPr>
        <a:xfrm>
          <a:off x="7712030" y="129794"/>
          <a:ext cx="3505468" cy="2103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600" kern="1200" dirty="0" smtClean="0"/>
            <a:t>Normas</a:t>
          </a:r>
          <a:endParaRPr lang="es-PE" sz="3600" kern="1200" dirty="0"/>
        </a:p>
      </dsp:txBody>
      <dsp:txXfrm>
        <a:off x="7712030" y="129794"/>
        <a:ext cx="3505468" cy="2103281"/>
      </dsp:txXfrm>
    </dsp:sp>
    <dsp:sp modelId="{5E325CFB-AA4D-4023-9059-86F9F4635A89}">
      <dsp:nvSpPr>
        <dsp:cNvPr id="0" name=""/>
        <dsp:cNvSpPr/>
      </dsp:nvSpPr>
      <dsp:spPr>
        <a:xfrm>
          <a:off x="1928007" y="2583621"/>
          <a:ext cx="3505468" cy="2103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600" kern="1200" dirty="0" smtClean="0"/>
            <a:t>Antecedentes</a:t>
          </a:r>
          <a:endParaRPr lang="es-PE" sz="3600" kern="1200" dirty="0"/>
        </a:p>
      </dsp:txBody>
      <dsp:txXfrm>
        <a:off x="1928007" y="2583621"/>
        <a:ext cx="3505468" cy="2103281"/>
      </dsp:txXfrm>
    </dsp:sp>
    <dsp:sp modelId="{C88B578D-5472-4A71-8EE9-E162F8C39793}">
      <dsp:nvSpPr>
        <dsp:cNvPr id="0" name=""/>
        <dsp:cNvSpPr/>
      </dsp:nvSpPr>
      <dsp:spPr>
        <a:xfrm>
          <a:off x="5784022" y="2583621"/>
          <a:ext cx="3505468" cy="2103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600" kern="1200" dirty="0" err="1" smtClean="0"/>
            <a:t>Recomedaciones</a:t>
          </a:r>
          <a:endParaRPr lang="es-PE" sz="3600" kern="1200" dirty="0"/>
        </a:p>
      </dsp:txBody>
      <dsp:txXfrm>
        <a:off x="5784022" y="2583621"/>
        <a:ext cx="3505468" cy="2103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7793" y="1264159"/>
            <a:ext cx="8574622" cy="2616199"/>
          </a:xfrm>
        </p:spPr>
        <p:txBody>
          <a:bodyPr>
            <a:normAutofit fontScale="90000"/>
          </a:bodyPr>
          <a:lstStyle/>
          <a:p>
            <a:pPr algn="l"/>
            <a:r>
              <a:rPr lang="es-PE" dirty="0" smtClean="0"/>
              <a:t>Factibilidad</a:t>
            </a:r>
            <a:r>
              <a:rPr lang="pt-BR" dirty="0" smtClean="0"/>
              <a:t> de </a:t>
            </a:r>
            <a:r>
              <a:rPr lang="pt-BR" dirty="0" smtClean="0"/>
              <a:t>una </a:t>
            </a:r>
            <a:r>
              <a:rPr lang="pt-BR" dirty="0" smtClean="0"/>
              <a:t>central de </a:t>
            </a:r>
            <a:r>
              <a:rPr lang="es-PE" dirty="0" smtClean="0"/>
              <a:t>riesgo</a:t>
            </a:r>
            <a:r>
              <a:rPr lang="pt-BR" dirty="0" smtClean="0"/>
              <a:t> para transporte público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63861" y="4807636"/>
            <a:ext cx="6987645" cy="1388534"/>
          </a:xfrm>
        </p:spPr>
        <p:txBody>
          <a:bodyPr/>
          <a:lstStyle/>
          <a:p>
            <a:r>
              <a:rPr lang="pt-BR" dirty="0" smtClean="0"/>
              <a:t>Andres Bueno Rossel</a:t>
            </a:r>
          </a:p>
          <a:p>
            <a:r>
              <a:rPr lang="pt-BR" dirty="0" smtClean="0"/>
              <a:t>Lima, 20 de </a:t>
            </a:r>
            <a:r>
              <a:rPr lang="es-PE" dirty="0" smtClean="0"/>
              <a:t>Enero</a:t>
            </a:r>
            <a:r>
              <a:rPr lang="pt-BR" dirty="0" smtClean="0"/>
              <a:t> del 2016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3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13854" y="1198807"/>
            <a:ext cx="10415769" cy="4983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8000" dirty="0" smtClean="0"/>
              <a:t>ESQUEMA DE PROYECTO</a:t>
            </a:r>
            <a:endParaRPr lang="es-PE" sz="8000" dirty="0"/>
          </a:p>
        </p:txBody>
      </p:sp>
    </p:spTree>
    <p:extLst>
      <p:ext uri="{BB962C8B-B14F-4D97-AF65-F5344CB8AC3E}">
        <p14:creationId xmlns:p14="http://schemas.microsoft.com/office/powerpoint/2010/main" val="28317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1128" y="144887"/>
            <a:ext cx="10018713" cy="1752599"/>
          </a:xfrm>
        </p:spPr>
        <p:txBody>
          <a:bodyPr/>
          <a:lstStyle/>
          <a:p>
            <a:r>
              <a:rPr lang="es-PE" dirty="0" smtClean="0"/>
              <a:t>Datos generales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8643" y="1726841"/>
            <a:ext cx="10099226" cy="4455018"/>
          </a:xfrm>
        </p:spPr>
        <p:txBody>
          <a:bodyPr/>
          <a:lstStyle/>
          <a:p>
            <a:r>
              <a:rPr lang="es-PE" dirty="0" smtClean="0"/>
              <a:t>La tesis comenzara el 19 de enero del 2016 y culminara el 27 de abril del mismo año.</a:t>
            </a:r>
          </a:p>
          <a:p>
            <a:r>
              <a:rPr lang="es-PE" dirty="0" smtClean="0"/>
              <a:t>La duración de la tesis será de 72 días hábiles.</a:t>
            </a:r>
          </a:p>
          <a:p>
            <a:r>
              <a:rPr lang="es-PE" dirty="0" smtClean="0"/>
              <a:t>El costo sin contar el pago de derecho de tesis será de S/.562.</a:t>
            </a:r>
          </a:p>
          <a:p>
            <a:r>
              <a:rPr lang="es-PE" dirty="0" smtClean="0"/>
              <a:t>El plan de tesis esta conformada por  6 fases.</a:t>
            </a:r>
          </a:p>
          <a:p>
            <a:r>
              <a:rPr lang="es-PE" dirty="0" smtClean="0"/>
              <a:t>La principal dificultad del proyecto son las fuentes bibliográficas dada la escases de información del tema. 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49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9460" y="0"/>
            <a:ext cx="10018713" cy="885423"/>
          </a:xfrm>
        </p:spPr>
        <p:txBody>
          <a:bodyPr/>
          <a:lstStyle/>
          <a:p>
            <a:r>
              <a:rPr lang="es-PE" dirty="0" smtClean="0"/>
              <a:t>Fases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8" y="1411442"/>
            <a:ext cx="11995072" cy="34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732" y="450761"/>
            <a:ext cx="10730291" cy="53404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9600" dirty="0" smtClean="0"/>
              <a:t>TAREAS POR FASE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5921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5218" y="170645"/>
            <a:ext cx="10018713" cy="1752599"/>
          </a:xfrm>
        </p:spPr>
        <p:txBody>
          <a:bodyPr/>
          <a:lstStyle/>
          <a:p>
            <a:r>
              <a:rPr lang="es-PE" u="sng" dirty="0" smtClean="0"/>
              <a:t>Definir plan de tesis</a:t>
            </a:r>
            <a:endParaRPr lang="es-PE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53" y="2717540"/>
            <a:ext cx="8789309" cy="208637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53" y="1896512"/>
            <a:ext cx="8789309" cy="5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4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9765" y="209282"/>
            <a:ext cx="10018713" cy="1752599"/>
          </a:xfrm>
        </p:spPr>
        <p:txBody>
          <a:bodyPr/>
          <a:lstStyle/>
          <a:p>
            <a:r>
              <a:rPr lang="es-PE" u="sng" dirty="0" smtClean="0"/>
              <a:t>Marco teórico</a:t>
            </a:r>
            <a:endParaRPr lang="es-PE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53" y="2810911"/>
            <a:ext cx="8779338" cy="177396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53" y="1896512"/>
            <a:ext cx="8789309" cy="5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u="sng" dirty="0"/>
              <a:t>Benchmarking de Centrales</a:t>
            </a:r>
            <a:r>
              <a:rPr lang="es-PE" dirty="0"/>
              <a:t/>
            </a:r>
            <a:br>
              <a:rPr lang="es-PE" dirty="0"/>
            </a:b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3116687"/>
            <a:ext cx="9538661" cy="191895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169601"/>
            <a:ext cx="9538661" cy="5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26092"/>
            <a:ext cx="10018713" cy="1752599"/>
          </a:xfrm>
        </p:spPr>
        <p:txBody>
          <a:bodyPr/>
          <a:lstStyle/>
          <a:p>
            <a:r>
              <a:rPr lang="es-PE" b="1" u="sng" dirty="0" smtClean="0"/>
              <a:t>Investigación cualitativa y cuantitativa.</a:t>
            </a:r>
            <a:endParaRPr lang="es-PE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685982"/>
            <a:ext cx="9582300" cy="362466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1778691"/>
            <a:ext cx="9538661" cy="5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6733" y="0"/>
            <a:ext cx="10018713" cy="1752599"/>
          </a:xfrm>
        </p:spPr>
        <p:txBody>
          <a:bodyPr/>
          <a:lstStyle/>
          <a:p>
            <a:r>
              <a:rPr lang="es-PE" b="1" u="sng" dirty="0" smtClean="0"/>
              <a:t>Caso de estudio</a:t>
            </a:r>
            <a:endParaRPr lang="es-PE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744674"/>
            <a:ext cx="9532937" cy="28061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1778691"/>
            <a:ext cx="9538661" cy="5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5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3703" y="144887"/>
            <a:ext cx="10018713" cy="1752599"/>
          </a:xfrm>
        </p:spPr>
        <p:txBody>
          <a:bodyPr/>
          <a:lstStyle/>
          <a:p>
            <a:r>
              <a:rPr lang="es-PE" b="1" u="sng" dirty="0" smtClean="0"/>
              <a:t>Presentación de tesis </a:t>
            </a:r>
            <a:endParaRPr lang="es-PE" b="1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27" y="2948524"/>
            <a:ext cx="9526539" cy="185529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28" y="1897486"/>
            <a:ext cx="9538661" cy="5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94538"/>
          </a:xfrm>
        </p:spPr>
        <p:txBody>
          <a:bodyPr>
            <a:normAutofit/>
          </a:bodyPr>
          <a:lstStyle/>
          <a:p>
            <a:r>
              <a:rPr lang="es-PE" sz="7200" dirty="0" smtClean="0"/>
              <a:t>¿Es seguro el transporte publico en el Perú?</a:t>
            </a:r>
            <a:endParaRPr lang="es-PE" sz="7200" dirty="0"/>
          </a:p>
        </p:txBody>
      </p:sp>
    </p:spTree>
    <p:extLst>
      <p:ext uri="{BB962C8B-B14F-4D97-AF65-F5344CB8AC3E}">
        <p14:creationId xmlns:p14="http://schemas.microsoft.com/office/powerpoint/2010/main" val="32041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2490" y="1610931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9600" dirty="0" smtClean="0"/>
              <a:t>RECURSOS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305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14" y="1661710"/>
            <a:ext cx="9801349" cy="35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4005" y="1816994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9600" dirty="0" smtClean="0"/>
              <a:t>ESTADISTICAS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10126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s-PE" dirty="0" smtClean="0"/>
              <a:t>Escala de tiempo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7" y="2751920"/>
            <a:ext cx="11486357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1233"/>
          </a:xfrm>
        </p:spPr>
      </p:pic>
    </p:spTree>
    <p:extLst>
      <p:ext uri="{BB962C8B-B14F-4D97-AF65-F5344CB8AC3E}">
        <p14:creationId xmlns:p14="http://schemas.microsoft.com/office/powerpoint/2010/main" val="24417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randespymes.com.ar/wp-content/uploads/2015/10/no.99990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3702" y="260797"/>
            <a:ext cx="10018713" cy="1752599"/>
          </a:xfrm>
        </p:spPr>
        <p:txBody>
          <a:bodyPr/>
          <a:lstStyle/>
          <a:p>
            <a:r>
              <a:rPr lang="es-PE" dirty="0" smtClean="0"/>
              <a:t>¿Por qué no es seguro el transporte?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745619"/>
              </p:ext>
            </p:extLst>
          </p:nvPr>
        </p:nvGraphicFramePr>
        <p:xfrm>
          <a:off x="991673" y="2189408"/>
          <a:ext cx="10882648" cy="406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2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516" y="286555"/>
            <a:ext cx="10018713" cy="1752599"/>
          </a:xfrm>
        </p:spPr>
        <p:txBody>
          <a:bodyPr/>
          <a:lstStyle/>
          <a:p>
            <a:r>
              <a:rPr lang="es-P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Hipótesis.</a:t>
            </a:r>
            <a:endParaRPr lang="es-P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91674" y="1944711"/>
            <a:ext cx="10511350" cy="3846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800" dirty="0" smtClean="0"/>
              <a:t>El factor humano produce el 82% de los accidentes de transito, de los cuales 74% es por imprudencia del chofer.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217152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0975" y="0"/>
            <a:ext cx="10018713" cy="1752599"/>
          </a:xfrm>
        </p:spPr>
        <p:txBody>
          <a:bodyPr/>
          <a:lstStyle/>
          <a:p>
            <a:r>
              <a:rPr lang="es-PE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Soluciones actuales</a:t>
            </a:r>
            <a:endParaRPr lang="es-PE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794733"/>
              </p:ext>
            </p:extLst>
          </p:nvPr>
        </p:nvGraphicFramePr>
        <p:xfrm>
          <a:off x="682580" y="1661375"/>
          <a:ext cx="11217499" cy="4816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9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791" y="144888"/>
            <a:ext cx="10018713" cy="1752599"/>
          </a:xfrm>
        </p:spPr>
        <p:txBody>
          <a:bodyPr/>
          <a:lstStyle/>
          <a:p>
            <a:r>
              <a:rPr lang="es-PE" u="sng" dirty="0" smtClean="0"/>
              <a:t>Propuesta</a:t>
            </a:r>
            <a:endParaRPr lang="es-PE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16676" y="1468192"/>
            <a:ext cx="10380372" cy="4752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PE" sz="4000" dirty="0" smtClean="0"/>
              <a:t>Crear una central de riesgo para choferes de transporte publico ( como </a:t>
            </a:r>
            <a:r>
              <a:rPr lang="es-PE" sz="4000" dirty="0" err="1" smtClean="0"/>
              <a:t>Infocorp</a:t>
            </a:r>
            <a:r>
              <a:rPr lang="es-PE" sz="4000" dirty="0" smtClean="0"/>
              <a:t>) que tenga un registro histórico en base a determinados parámetros que son establecidos por las empresas de transporte publico. 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7396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9854" y="579550"/>
            <a:ext cx="11103778" cy="5366197"/>
          </a:xfrm>
        </p:spPr>
        <p:txBody>
          <a:bodyPr/>
          <a:lstStyle/>
          <a:p>
            <a:pPr marL="0" indent="0" algn="ctr">
              <a:buNone/>
            </a:pPr>
            <a:r>
              <a:rPr lang="es-PE" sz="8800" dirty="0" smtClean="0"/>
              <a:t>FUNCIONAMIENTO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464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</TotalTime>
  <Words>229</Words>
  <Application>Microsoft Office PowerPoint</Application>
  <PresentationFormat>Panorámica</PresentationFormat>
  <Paragraphs>37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Corbel</vt:lpstr>
      <vt:lpstr>Parallax</vt:lpstr>
      <vt:lpstr>Factibilidad de una central de riesgo para transporte público</vt:lpstr>
      <vt:lpstr>¿Es seguro el transporte publico en el Perú?</vt:lpstr>
      <vt:lpstr>Presentación de PowerPoint</vt:lpstr>
      <vt:lpstr>¿Por qué no es seguro el transporte?</vt:lpstr>
      <vt:lpstr>Hipótesis.</vt:lpstr>
      <vt:lpstr>Soluciones actuales</vt:lpstr>
      <vt:lpstr>Propuesta</vt:lpstr>
      <vt:lpstr>Presentación de PowerPoint</vt:lpstr>
      <vt:lpstr>Presentación de PowerPoint</vt:lpstr>
      <vt:lpstr>Presentación de PowerPoint</vt:lpstr>
      <vt:lpstr>Datos generales</vt:lpstr>
      <vt:lpstr>Fases</vt:lpstr>
      <vt:lpstr>Presentación de PowerPoint</vt:lpstr>
      <vt:lpstr>Definir plan de tesis</vt:lpstr>
      <vt:lpstr>Marco teórico</vt:lpstr>
      <vt:lpstr>Benchmarking de Centrales </vt:lpstr>
      <vt:lpstr>Investigación cualitativa y cuantitativa.</vt:lpstr>
      <vt:lpstr>Caso de estudio</vt:lpstr>
      <vt:lpstr>Presentación de tesis </vt:lpstr>
      <vt:lpstr>Presentación de PowerPoint</vt:lpstr>
      <vt:lpstr>Presentación de PowerPoint</vt:lpstr>
      <vt:lpstr>Presentación de PowerPoint</vt:lpstr>
      <vt:lpstr>Escala de tiempo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Factibilidad de uma central de riesgo para transporte publico</dc:title>
  <dc:creator>andres</dc:creator>
  <cp:lastModifiedBy>Master</cp:lastModifiedBy>
  <cp:revision>14</cp:revision>
  <dcterms:created xsi:type="dcterms:W3CDTF">2016-01-19T14:46:51Z</dcterms:created>
  <dcterms:modified xsi:type="dcterms:W3CDTF">2016-01-21T00:34:04Z</dcterms:modified>
</cp:coreProperties>
</file>