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69" r:id="rId3"/>
    <p:sldId id="281" r:id="rId4"/>
    <p:sldId id="270" r:id="rId5"/>
    <p:sldId id="284" r:id="rId6"/>
    <p:sldId id="285" r:id="rId7"/>
    <p:sldId id="282" r:id="rId8"/>
    <p:sldId id="283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6A6-7910-4912-AB78-D64643187A21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A06148E-0D16-4BBC-9C12-C1A59C3C2C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261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6A6-7910-4912-AB78-D64643187A21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06148E-0D16-4BBC-9C12-C1A59C3C2C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872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6A6-7910-4912-AB78-D64643187A21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06148E-0D16-4BBC-9C12-C1A59C3C2CD0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738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6A6-7910-4912-AB78-D64643187A21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06148E-0D16-4BBC-9C12-C1A59C3C2C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467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6A6-7910-4912-AB78-D64643187A21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06148E-0D16-4BBC-9C12-C1A59C3C2CD0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923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6A6-7910-4912-AB78-D64643187A21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06148E-0D16-4BBC-9C12-C1A59C3C2C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5856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6A6-7910-4912-AB78-D64643187A21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148E-0D16-4BBC-9C12-C1A59C3C2C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558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6A6-7910-4912-AB78-D64643187A21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148E-0D16-4BBC-9C12-C1A59C3C2C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608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6A6-7910-4912-AB78-D64643187A21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148E-0D16-4BBC-9C12-C1A59C3C2C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669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6A6-7910-4912-AB78-D64643187A21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06148E-0D16-4BBC-9C12-C1A59C3C2C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854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6A6-7910-4912-AB78-D64643187A21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06148E-0D16-4BBC-9C12-C1A59C3C2C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60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6A6-7910-4912-AB78-D64643187A21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06148E-0D16-4BBC-9C12-C1A59C3C2C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659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6A6-7910-4912-AB78-D64643187A21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148E-0D16-4BBC-9C12-C1A59C3C2C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360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6A6-7910-4912-AB78-D64643187A21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148E-0D16-4BBC-9C12-C1A59C3C2C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558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6A6-7910-4912-AB78-D64643187A21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6148E-0D16-4BBC-9C12-C1A59C3C2C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064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A6A6-7910-4912-AB78-D64643187A21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06148E-0D16-4BBC-9C12-C1A59C3C2C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189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2A6A6-7910-4912-AB78-D64643187A21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A06148E-0D16-4BBC-9C12-C1A59C3C2C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855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PROYECTO “LA BODA”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GIANCARLO GARCÍA ESCALANTE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3524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15922" y="1594378"/>
            <a:ext cx="96849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c.1</a:t>
            </a:r>
            <a:r>
              <a:rPr lang="es-P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PE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 </a:t>
            </a:r>
            <a:r>
              <a:rPr lang="es-P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 :</a:t>
            </a:r>
          </a:p>
          <a:p>
            <a:pPr algn="just">
              <a:lnSpc>
                <a:spcPct val="150000"/>
              </a:lnSpc>
            </a:pPr>
            <a:r>
              <a:rPr lang="es-PE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Lograr  </a:t>
            </a: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s-PE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realización </a:t>
            </a: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exitosa  de la Boda </a:t>
            </a:r>
            <a:r>
              <a:rPr lang="es-PE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cumpliendo </a:t>
            </a: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las expectativas de la pareja  familiares y amigos  en un lapso de seis meses mediante la planificación,  </a:t>
            </a:r>
            <a:r>
              <a:rPr lang="es-PE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gestión </a:t>
            </a: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PE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asignación </a:t>
            </a: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eficiente de recursos para  cada actividad  bajo el intervalo de tiempo y presupuesto fijado .</a:t>
            </a:r>
          </a:p>
          <a:p>
            <a:pPr algn="just">
              <a:lnSpc>
                <a:spcPct val="150000"/>
              </a:lnSpc>
            </a:pPr>
            <a:endParaRPr lang="es-PE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P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c.2. Objetivos específicos:</a:t>
            </a:r>
          </a:p>
          <a:p>
            <a:pPr algn="just">
              <a:lnSpc>
                <a:spcPct val="150000"/>
              </a:lnSpc>
            </a:pPr>
            <a:r>
              <a:rPr lang="es-PE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Alinear </a:t>
            </a: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necesidades y expectativas de </a:t>
            </a:r>
            <a:r>
              <a:rPr lang="es-PE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familias de los novios. </a:t>
            </a:r>
            <a:endParaRPr lang="es-PE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PE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Presupuestar  </a:t>
            </a: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boda en un intervalo promedio que cubra los gastos del evento </a:t>
            </a:r>
          </a:p>
          <a:p>
            <a:pPr algn="just">
              <a:lnSpc>
                <a:spcPct val="150000"/>
              </a:lnSpc>
            </a:pPr>
            <a:r>
              <a:rPr lang="es-PE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Ejecutar </a:t>
            </a:r>
            <a:r>
              <a:rPr lang="es-P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boda (ceremonia religiosa y evento de celebración).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598907" y="546107"/>
            <a:ext cx="49856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OBJETIVOS PRINCIPALES Y ESPECÍFICOS</a:t>
            </a:r>
            <a:endParaRPr lang="es-ES" sz="2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463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336565" y="546107"/>
            <a:ext cx="15103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SUPUESTOS</a:t>
            </a:r>
            <a:endParaRPr lang="es-ES" sz="2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95375" y="1284476"/>
            <a:ext cx="108775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600" dirty="0" smtClean="0"/>
              <a:t>• El </a:t>
            </a:r>
            <a:r>
              <a:rPr lang="es-PE" sz="1600" dirty="0"/>
              <a:t>contrato de reserva de la iglesia, el local de fiesta y la movilidad no sufrirán ninguna modificación o cancelación.</a:t>
            </a:r>
          </a:p>
          <a:p>
            <a:pPr algn="just"/>
            <a:r>
              <a:rPr lang="es-PE" sz="1600" dirty="0" smtClean="0"/>
              <a:t>• El </a:t>
            </a:r>
            <a:r>
              <a:rPr lang="es-PE" sz="1600" dirty="0"/>
              <a:t>contrato de invitaciones, recuerdos, detalles u otros entregables serán cumplidos con las condiciones pactadas.</a:t>
            </a:r>
          </a:p>
          <a:p>
            <a:pPr algn="just"/>
            <a:r>
              <a:rPr lang="es-PE" sz="1600" dirty="0" smtClean="0"/>
              <a:t>• Los </a:t>
            </a:r>
            <a:r>
              <a:rPr lang="es-PE" sz="1600" dirty="0"/>
              <a:t>novios  tienen un ingreso promedio respecto a su profesión y región.</a:t>
            </a:r>
          </a:p>
          <a:p>
            <a:pPr algn="just"/>
            <a:r>
              <a:rPr lang="es-PE" sz="1600" dirty="0" smtClean="0"/>
              <a:t>• Los </a:t>
            </a:r>
            <a:r>
              <a:rPr lang="es-PE" sz="1600" dirty="0"/>
              <a:t>novios a la fecha no presentan deudas relevantes.</a:t>
            </a:r>
          </a:p>
          <a:p>
            <a:pPr algn="just"/>
            <a:r>
              <a:rPr lang="es-PE" sz="1600" dirty="0" smtClean="0"/>
              <a:t>• Ninguno </a:t>
            </a:r>
            <a:r>
              <a:rPr lang="es-PE" sz="1600" dirty="0"/>
              <a:t>de los novios desistirá de su decisión de casarse.</a:t>
            </a:r>
          </a:p>
          <a:p>
            <a:pPr algn="just"/>
            <a:r>
              <a:rPr lang="es-PE" sz="1600" dirty="0" smtClean="0"/>
              <a:t>• Ambos </a:t>
            </a:r>
            <a:r>
              <a:rPr lang="es-PE" sz="1600" dirty="0"/>
              <a:t>novios son católicos fervorosos.</a:t>
            </a:r>
          </a:p>
          <a:p>
            <a:pPr algn="just"/>
            <a:r>
              <a:rPr lang="es-PE" sz="1600" dirty="0" smtClean="0"/>
              <a:t>• Todos </a:t>
            </a:r>
            <a:r>
              <a:rPr lang="es-PE" sz="1600" dirty="0"/>
              <a:t>los invitados están de acuerdo con la decisión de casarse de Tony y </a:t>
            </a:r>
            <a:r>
              <a:rPr lang="es-PE" sz="1600" dirty="0" err="1"/>
              <a:t>Peggy</a:t>
            </a:r>
            <a:r>
              <a:rPr lang="es-PE" sz="1600" dirty="0"/>
              <a:t>.</a:t>
            </a:r>
          </a:p>
          <a:p>
            <a:pPr algn="just"/>
            <a:r>
              <a:rPr lang="es-PE" sz="1600" dirty="0" smtClean="0"/>
              <a:t>• Las </a:t>
            </a:r>
            <a:r>
              <a:rPr lang="es-PE" sz="1600" dirty="0"/>
              <a:t>familias aceptarán la decisión final de los novios con respecto a la planificación, organización y ejecución de la boda.</a:t>
            </a:r>
          </a:p>
          <a:p>
            <a:pPr algn="just"/>
            <a:r>
              <a:rPr lang="es-PE" sz="1600" dirty="0" smtClean="0"/>
              <a:t>• No </a:t>
            </a:r>
            <a:r>
              <a:rPr lang="es-PE" sz="1600" dirty="0"/>
              <a:t>habrán desastres naturales,  ni cortes en  los servicios básicos durante la realización de la boda.</a:t>
            </a:r>
          </a:p>
          <a:p>
            <a:pPr algn="just"/>
            <a:r>
              <a:rPr lang="es-PE" sz="1600" dirty="0" smtClean="0"/>
              <a:t>• No </a:t>
            </a:r>
            <a:r>
              <a:rPr lang="es-PE" sz="1600" dirty="0"/>
              <a:t>habrá ninguna falla técnica  durante la ceremonia y fiesta de los novios</a:t>
            </a:r>
          </a:p>
          <a:p>
            <a:pPr algn="just"/>
            <a:r>
              <a:rPr lang="es-PE" sz="1600" dirty="0" smtClean="0"/>
              <a:t>• El </a:t>
            </a:r>
            <a:r>
              <a:rPr lang="es-PE" sz="1600" dirty="0"/>
              <a:t>aforo de los locales de boda contará con la capacidad suficiente para los invitados asistentes.</a:t>
            </a:r>
          </a:p>
          <a:p>
            <a:pPr algn="just"/>
            <a:r>
              <a:rPr lang="es-PE" sz="1600" dirty="0" smtClean="0"/>
              <a:t>• No </a:t>
            </a:r>
            <a:r>
              <a:rPr lang="es-PE" sz="1600" dirty="0"/>
              <a:t>habrá ningún acto delictivo o antimoral durante la boda </a:t>
            </a:r>
          </a:p>
          <a:p>
            <a:pPr algn="just"/>
            <a:r>
              <a:rPr lang="es-PE" sz="1600" dirty="0" smtClean="0"/>
              <a:t>• No </a:t>
            </a:r>
            <a:r>
              <a:rPr lang="es-PE" sz="1600" dirty="0"/>
              <a:t>habrá oposición  de ningún miembro cercano o lejano.</a:t>
            </a:r>
          </a:p>
          <a:p>
            <a:pPr algn="just"/>
            <a:r>
              <a:rPr lang="es-PE" sz="1600" dirty="0" smtClean="0"/>
              <a:t>• No </a:t>
            </a:r>
            <a:r>
              <a:rPr lang="es-PE" sz="1600" dirty="0"/>
              <a:t>habrá ninguna enfermedad, deceso u otra complicación por parte de los novios o invitados que impida la realización normal de la boda. </a:t>
            </a:r>
          </a:p>
        </p:txBody>
      </p:sp>
    </p:spTree>
    <p:extLst>
      <p:ext uri="{BB962C8B-B14F-4D97-AF65-F5344CB8AC3E}">
        <p14:creationId xmlns:p14="http://schemas.microsoft.com/office/powerpoint/2010/main" val="222039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97553" y="546107"/>
            <a:ext cx="55883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ESTRUCTURA  DE DIVISIÓN DE TRABAJO (EDT)</a:t>
            </a:r>
            <a:endParaRPr lang="es-ES" sz="2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1" y="-244699"/>
            <a:ext cx="12088970" cy="702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3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737" y="2265218"/>
            <a:ext cx="2648189" cy="25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5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00" y="2054369"/>
            <a:ext cx="6287733" cy="30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5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45301" y="978795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HACIENDO UN CONTROL EN LA SEMANA 12</a:t>
            </a:r>
            <a:endParaRPr lang="es-PE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169" y="2004432"/>
            <a:ext cx="4815601" cy="386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4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69" y="976699"/>
            <a:ext cx="8225808" cy="478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9172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629</TotalTime>
  <Words>347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Espiral</vt:lpstr>
      <vt:lpstr>PROYECTO “LA BODA”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 VALDIVIA VILLANUEVA</dc:creator>
  <cp:lastModifiedBy>Ceps</cp:lastModifiedBy>
  <cp:revision>46</cp:revision>
  <dcterms:created xsi:type="dcterms:W3CDTF">2015-08-25T00:20:56Z</dcterms:created>
  <dcterms:modified xsi:type="dcterms:W3CDTF">2016-01-21T01:08:57Z</dcterms:modified>
</cp:coreProperties>
</file>