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>
        <p:scale>
          <a:sx n="75" d="100"/>
          <a:sy n="75" d="100"/>
        </p:scale>
        <p:origin x="172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78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68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3075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616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83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647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8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383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446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082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98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93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207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65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11CC-7148-423F-B3FB-4597F6FAFAEE}" type="datetimeFigureOut">
              <a:rPr lang="es-PE" smtClean="0"/>
              <a:t>20/01/2016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B50EA0-C898-4EAF-8B03-2893BF4D980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84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31" y="943434"/>
            <a:ext cx="5114539" cy="50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pic>
        <p:nvPicPr>
          <p:cNvPr id="4" name="Imagen 3" descr="U:\MAYKOL DIAZ\10.Octubre.2015\fotos Hualcará (vie.16.10.2015)\20151016_15044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1571731"/>
            <a:ext cx="7514754" cy="434303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2808416" y="5966901"/>
            <a:ext cx="366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Urbanización </a:t>
            </a:r>
            <a:r>
              <a:rPr lang="es-PE" sz="1600" dirty="0" err="1" smtClean="0"/>
              <a:t>Hualcará</a:t>
            </a:r>
            <a:r>
              <a:rPr lang="es-PE" sz="1600" dirty="0" smtClean="0"/>
              <a:t> - Cañete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8037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:\JCHIANG\09.SETIEMBRE.2015\El Pino - Obra - Hualcará\Ejecucion de obra\Fotos\prisco\IMG_33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2" y="1797685"/>
            <a:ext cx="4483735" cy="336423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CuadroTexto 8"/>
          <p:cNvSpPr txBox="1"/>
          <p:nvPr/>
        </p:nvSpPr>
        <p:spPr>
          <a:xfrm>
            <a:off x="2955668" y="5197270"/>
            <a:ext cx="303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Excavación de zanja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0946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:\MAYKOL DIAZ\10.Octubre.2015\fotos Hualcará (vie.16.10.2015)\20151016_15065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94780" y="2469041"/>
            <a:ext cx="4742182" cy="294354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CuadroTexto 7"/>
          <p:cNvSpPr txBox="1"/>
          <p:nvPr/>
        </p:nvSpPr>
        <p:spPr>
          <a:xfrm>
            <a:off x="6699421" y="3602258"/>
            <a:ext cx="303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Instalación de postes </a:t>
            </a:r>
          </a:p>
          <a:p>
            <a:r>
              <a:rPr lang="es-PE" sz="1600" dirty="0" smtClean="0"/>
              <a:t>de alumbrado público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3690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415" y="1728920"/>
            <a:ext cx="3246735" cy="432898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CuadroTexto 6"/>
          <p:cNvSpPr txBox="1"/>
          <p:nvPr/>
        </p:nvSpPr>
        <p:spPr>
          <a:xfrm>
            <a:off x="6496221" y="3475258"/>
            <a:ext cx="303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Equipamiento de subestaciones</a:t>
            </a:r>
          </a:p>
        </p:txBody>
      </p:sp>
    </p:spTree>
    <p:extLst>
      <p:ext uri="{BB962C8B-B14F-4D97-AF65-F5344CB8AC3E}">
        <p14:creationId xmlns:p14="http://schemas.microsoft.com/office/powerpoint/2010/main" val="295522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242" y="2171700"/>
            <a:ext cx="5604181" cy="3152352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CuadroTexto 6"/>
          <p:cNvSpPr txBox="1"/>
          <p:nvPr/>
        </p:nvSpPr>
        <p:spPr>
          <a:xfrm>
            <a:off x="3323242" y="5324052"/>
            <a:ext cx="3038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Pruebas eléctricas</a:t>
            </a:r>
          </a:p>
        </p:txBody>
      </p:sp>
    </p:spTree>
    <p:extLst>
      <p:ext uri="{BB962C8B-B14F-4D97-AF65-F5344CB8AC3E}">
        <p14:creationId xmlns:p14="http://schemas.microsoft.com/office/powerpoint/2010/main" val="33357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72968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Actividades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U:\JCHIANG\09.SETIEMBRE.2015\El Pino - Obra - Hualcará\Ejecucion de obra\Fotos\Pruebas de alumbrado\IMG_2667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1772920"/>
            <a:ext cx="5940425" cy="445516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CuadroTexto 7"/>
          <p:cNvSpPr txBox="1"/>
          <p:nvPr/>
        </p:nvSpPr>
        <p:spPr>
          <a:xfrm>
            <a:off x="8655221" y="3415725"/>
            <a:ext cx="3038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Pruebas de alumbrado público</a:t>
            </a:r>
          </a:p>
        </p:txBody>
      </p:sp>
    </p:spTree>
    <p:extLst>
      <p:ext uri="{BB962C8B-B14F-4D97-AF65-F5344CB8AC3E}">
        <p14:creationId xmlns:p14="http://schemas.microsoft.com/office/powerpoint/2010/main" val="32950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86970" y="980989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MS Project</a:t>
            </a:r>
            <a:endParaRPr lang="es-PE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2086500"/>
            <a:ext cx="10294257" cy="8308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0" y="3157679"/>
            <a:ext cx="10294257" cy="9916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70" y="4454158"/>
            <a:ext cx="10294257" cy="9916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0" y="5686137"/>
            <a:ext cx="10294257" cy="11524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86970" y="1564752"/>
            <a:ext cx="2232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smtClean="0"/>
              <a:t>Recursos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1070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108567" y="334658"/>
            <a:ext cx="5259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002060"/>
                </a:solidFill>
              </a:rPr>
              <a:t>Proyecto:</a:t>
            </a:r>
          </a:p>
          <a:p>
            <a:r>
              <a:rPr lang="es-PE" b="1" dirty="0" smtClean="0">
                <a:solidFill>
                  <a:srgbClr val="002060"/>
                </a:solidFill>
              </a:rPr>
              <a:t> Subsistema de Distribución Secundaria</a:t>
            </a:r>
            <a:endParaRPr lang="es-PE" b="1" dirty="0">
              <a:solidFill>
                <a:srgbClr val="002060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6870700" y="980989"/>
            <a:ext cx="5130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3400"/>
            <a:ext cx="10976585" cy="366874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50470" y="657823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MS Project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301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89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Maykol Diaz Aburto</dc:creator>
  <cp:lastModifiedBy>Maykol Diaz Aburto</cp:lastModifiedBy>
  <cp:revision>4</cp:revision>
  <dcterms:created xsi:type="dcterms:W3CDTF">2016-01-20T22:56:28Z</dcterms:created>
  <dcterms:modified xsi:type="dcterms:W3CDTF">2016-01-20T23:16:09Z</dcterms:modified>
</cp:coreProperties>
</file>