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8"/>
  </p:normalViewPr>
  <p:slideViewPr>
    <p:cSldViewPr snapToGrid="0" snapToObjects="1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C3A8-4DEC-C044-A9D7-81D48CC0A277}" type="datetimeFigureOut">
              <a:rPr lang="es-PE" smtClean="0"/>
              <a:t>7/01/2020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A55-314D-AB43-8F34-A31FAFF846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595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C3A8-4DEC-C044-A9D7-81D48CC0A277}" type="datetimeFigureOut">
              <a:rPr lang="es-PE" smtClean="0"/>
              <a:t>7/01/2020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A55-314D-AB43-8F34-A31FAFF846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913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C3A8-4DEC-C044-A9D7-81D48CC0A277}" type="datetimeFigureOut">
              <a:rPr lang="es-PE" smtClean="0"/>
              <a:t>7/01/2020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A55-314D-AB43-8F34-A31FAFF846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868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C3A8-4DEC-C044-A9D7-81D48CC0A277}" type="datetimeFigureOut">
              <a:rPr lang="es-PE" smtClean="0"/>
              <a:t>7/01/2020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A55-314D-AB43-8F34-A31FAFF846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728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C3A8-4DEC-C044-A9D7-81D48CC0A277}" type="datetimeFigureOut">
              <a:rPr lang="es-PE" smtClean="0"/>
              <a:t>7/01/2020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A55-314D-AB43-8F34-A31FAFF846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022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C3A8-4DEC-C044-A9D7-81D48CC0A277}" type="datetimeFigureOut">
              <a:rPr lang="es-PE" smtClean="0"/>
              <a:t>7/01/2020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A55-314D-AB43-8F34-A31FAFF846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698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C3A8-4DEC-C044-A9D7-81D48CC0A277}" type="datetimeFigureOut">
              <a:rPr lang="es-PE" smtClean="0"/>
              <a:t>7/01/2020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A55-314D-AB43-8F34-A31FAFF8468F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5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C3A8-4DEC-C044-A9D7-81D48CC0A277}" type="datetimeFigureOut">
              <a:rPr lang="es-PE" smtClean="0"/>
              <a:t>7/01/2020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A55-314D-AB43-8F34-A31FAFF846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960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C3A8-4DEC-C044-A9D7-81D48CC0A277}" type="datetimeFigureOut">
              <a:rPr lang="es-PE" smtClean="0"/>
              <a:t>7/01/2020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A55-314D-AB43-8F34-A31FAFF846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087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C3A8-4DEC-C044-A9D7-81D48CC0A277}" type="datetimeFigureOut">
              <a:rPr lang="es-PE" smtClean="0"/>
              <a:t>7/01/2020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P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A55-314D-AB43-8F34-A31FAFF846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0772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283C3A8-4DEC-C044-A9D7-81D48CC0A277}" type="datetimeFigureOut">
              <a:rPr lang="es-PE" smtClean="0"/>
              <a:t>7/01/2020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A55-314D-AB43-8F34-A31FAFF846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6400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283C3A8-4DEC-C044-A9D7-81D48CC0A277}" type="datetimeFigureOut">
              <a:rPr lang="es-PE" smtClean="0"/>
              <a:t>7/01/2020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022FA55-314D-AB43-8F34-A31FAFF846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3940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4F8D4B5-7F7C-E64F-9E72-B4C66514A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0544F82-29E2-4A4E-9808-FFB603BB5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7549" y="57152"/>
            <a:ext cx="8466565" cy="4457696"/>
          </a:xfrm>
        </p:spPr>
        <p:txBody>
          <a:bodyPr anchor="ctr">
            <a:normAutofit/>
          </a:bodyPr>
          <a:lstStyle/>
          <a:p>
            <a:pPr algn="r"/>
            <a:r>
              <a:rPr lang="es-ES" sz="2800" b="1" dirty="0">
                <a:solidFill>
                  <a:srgbClr val="FFFFFF"/>
                </a:solidFill>
              </a:rPr>
              <a:t>PROYECTO: MEJORAMIENTO DE LA RED DE AGUA POTABLE DE LA CALLE SUECIA-CUSCO</a:t>
            </a:r>
            <a:endParaRPr lang="es-PE" sz="2800" b="1" dirty="0">
              <a:solidFill>
                <a:srgbClr val="FFFFFF"/>
              </a:solidFill>
            </a:endParaRPr>
          </a:p>
          <a:p>
            <a:pPr algn="r"/>
            <a:endParaRPr lang="es-PE" sz="2800" dirty="0">
              <a:solidFill>
                <a:srgbClr val="FFFFFF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4AB4C2-4E99-574D-99D0-00627E769CD6}"/>
              </a:ext>
            </a:extLst>
          </p:cNvPr>
          <p:cNvSpPr txBox="1"/>
          <p:nvPr/>
        </p:nvSpPr>
        <p:spPr>
          <a:xfrm>
            <a:off x="420913" y="3113895"/>
            <a:ext cx="38462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PE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CURSO: </a:t>
            </a:r>
            <a:r>
              <a:rPr lang="es-PE" dirty="0"/>
              <a:t>MS PROJECT</a:t>
            </a:r>
          </a:p>
          <a:p>
            <a:pPr>
              <a:spcAft>
                <a:spcPts val="600"/>
              </a:spcAft>
            </a:pPr>
            <a:endParaRPr lang="es-PE" dirty="0"/>
          </a:p>
          <a:p>
            <a:pPr marL="1338263" indent="-1338263">
              <a:spcAft>
                <a:spcPts val="600"/>
              </a:spcAft>
            </a:pPr>
            <a:r>
              <a:rPr lang="es-PE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PROFESOR: </a:t>
            </a:r>
            <a:r>
              <a:rPr lang="es-PE" dirty="0"/>
              <a:t>ERIC GUSTAVO CORONEL CASTILLO</a:t>
            </a:r>
          </a:p>
          <a:p>
            <a:pPr>
              <a:spcAft>
                <a:spcPts val="600"/>
              </a:spcAft>
            </a:pPr>
            <a:r>
              <a:rPr lang="es-PE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INTEGRANTES:</a:t>
            </a:r>
          </a:p>
          <a:p>
            <a:pPr>
              <a:spcAft>
                <a:spcPts val="600"/>
              </a:spcAft>
            </a:pPr>
            <a:endParaRPr lang="es-PE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s-PE" dirty="0"/>
              <a:t>ALARCON RAMIREZ, STEPHANY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s-PE" dirty="0"/>
              <a:t>PAPA HERMOZA, VICENTE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s-PE" dirty="0"/>
          </a:p>
          <a:p>
            <a:pPr algn="ctr">
              <a:spcAft>
                <a:spcPts val="600"/>
              </a:spcAft>
            </a:pPr>
            <a:r>
              <a:rPr lang="es-PE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ENERO 2020</a:t>
            </a:r>
          </a:p>
        </p:txBody>
      </p:sp>
    </p:spTree>
    <p:extLst>
      <p:ext uri="{BB962C8B-B14F-4D97-AF65-F5344CB8AC3E}">
        <p14:creationId xmlns:p14="http://schemas.microsoft.com/office/powerpoint/2010/main" val="2502693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12BD4A-04F2-4D8F-B37B-6A4D7BAE88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85A161-AF55-F345-A163-CB5C88B6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s-PE" dirty="0">
                <a:solidFill>
                  <a:srgbClr val="262626"/>
                </a:solidFill>
              </a:rPr>
              <a:t>RESUMEN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8FD6EE-B282-0245-8900-37390EF37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152055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1500" dirty="0">
                <a:solidFill>
                  <a:schemeClr val="accent4">
                    <a:lumMod val="50000"/>
                  </a:schemeClr>
                </a:solidFill>
              </a:rPr>
              <a:t>Alcance del proyecto: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500" dirty="0">
                <a:solidFill>
                  <a:srgbClr val="FFFFFF"/>
                </a:solidFill>
              </a:rPr>
              <a:t>Se proyecta el mejoramiento de la red de agua potable de la Calle Suecia-Cusco, con fines de mejorar la eficiencia del servicio y facilitar el mantenimiento del mismo</a:t>
            </a:r>
            <a:r>
              <a:rPr lang="es-PE" sz="1500" dirty="0">
                <a:solidFill>
                  <a:srgbClr val="FFFFFF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PE" sz="1500" dirty="0">
                <a:solidFill>
                  <a:schemeClr val="accent4">
                    <a:lumMod val="50000"/>
                  </a:schemeClr>
                </a:solidFill>
              </a:rPr>
              <a:t>Duración del proyecto:  </a:t>
            </a:r>
            <a:r>
              <a:rPr lang="es-PE" sz="1500" dirty="0" smtClean="0">
                <a:solidFill>
                  <a:srgbClr val="FFFFFF"/>
                </a:solidFill>
              </a:rPr>
              <a:t>27 </a:t>
            </a:r>
            <a:r>
              <a:rPr lang="es-PE" sz="1500" dirty="0">
                <a:solidFill>
                  <a:srgbClr val="FFFFFF"/>
                </a:solidFill>
              </a:rPr>
              <a:t>días calendario</a:t>
            </a:r>
          </a:p>
          <a:p>
            <a:pPr marL="0" indent="0">
              <a:lnSpc>
                <a:spcPct val="90000"/>
              </a:lnSpc>
              <a:buNone/>
            </a:pPr>
            <a:endParaRPr lang="es-PE" sz="15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s-PE" sz="15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s-PE" sz="15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s-PE" sz="15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s-PE" sz="1500" dirty="0">
              <a:solidFill>
                <a:srgbClr val="FFFFFF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6BED3AB-0BA0-144B-8D0B-1D0E2EC139DD}"/>
              </a:ext>
            </a:extLst>
          </p:cNvPr>
          <p:cNvSpPr/>
          <p:nvPr/>
        </p:nvSpPr>
        <p:spPr>
          <a:xfrm>
            <a:off x="207822" y="4040508"/>
            <a:ext cx="262886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s-P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Presupuesto del proyecto: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3350DAB-8582-C146-BC5C-84EFA5E3005E}"/>
              </a:ext>
            </a:extLst>
          </p:cNvPr>
          <p:cNvSpPr/>
          <p:nvPr/>
        </p:nvSpPr>
        <p:spPr>
          <a:xfrm>
            <a:off x="321732" y="185214"/>
            <a:ext cx="240104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s-P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Ubicación del proyecto:</a:t>
            </a:r>
          </a:p>
        </p:txBody>
      </p:sp>
      <p:pic>
        <p:nvPicPr>
          <p:cNvPr id="9" name="Imagen 8" descr="cusco">
            <a:extLst>
              <a:ext uri="{FF2B5EF4-FFF2-40B4-BE49-F238E27FC236}">
                <a16:creationId xmlns:a16="http://schemas.microsoft.com/office/drawing/2014/main" id="{EA70315D-32D9-8D45-B299-6608B970EB9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4" y="540698"/>
            <a:ext cx="4223892" cy="268737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6FEF7A3-31DB-E14D-937D-E360CFFC2FCB}"/>
              </a:ext>
            </a:extLst>
          </p:cNvPr>
          <p:cNvSpPr/>
          <p:nvPr/>
        </p:nvSpPr>
        <p:spPr>
          <a:xfrm>
            <a:off x="1681055" y="3322622"/>
            <a:ext cx="166277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6525" lvl="0" indent="-136525" algn="just">
              <a:spcAft>
                <a:spcPts val="0"/>
              </a:spcAft>
              <a:buFont typeface="Symbol" pitchFamily="2" charset="2"/>
              <a:buChar char=""/>
            </a:pPr>
            <a:r>
              <a:rPr lang="es-ES" sz="1000" dirty="0">
                <a:latin typeface="Arial" panose="020B0604020202020204" pitchFamily="34" charset="0"/>
                <a:ea typeface="Times New Roman" panose="02020603050405020304" pitchFamily="18" charset="0"/>
              </a:rPr>
              <a:t>Departamento: Cusco</a:t>
            </a:r>
            <a:endParaRPr lang="es-PE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6525" lvl="0" indent="-136525" algn="just">
              <a:spcAft>
                <a:spcPts val="0"/>
              </a:spcAft>
              <a:buFont typeface="Symbol" pitchFamily="2" charset="2"/>
              <a:buChar char=""/>
            </a:pPr>
            <a:r>
              <a:rPr lang="es-ES" sz="1000" dirty="0">
                <a:latin typeface="Arial" panose="020B0604020202020204" pitchFamily="34" charset="0"/>
                <a:ea typeface="Times New Roman" panose="02020603050405020304" pitchFamily="18" charset="0"/>
              </a:rPr>
              <a:t>Provincia:	Cusco</a:t>
            </a:r>
            <a:endParaRPr lang="es-PE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6525" lvl="0" indent="-136525" algn="just">
              <a:spcAft>
                <a:spcPts val="0"/>
              </a:spcAft>
              <a:buFont typeface="Symbol" pitchFamily="2" charset="2"/>
              <a:buChar char=""/>
            </a:pPr>
            <a:r>
              <a:rPr lang="es-ES" sz="1000" dirty="0">
                <a:latin typeface="Arial" panose="020B0604020202020204" pitchFamily="34" charset="0"/>
                <a:ea typeface="Times New Roman" panose="02020603050405020304" pitchFamily="18" charset="0"/>
              </a:rPr>
              <a:t>Distrito:	Cusco</a:t>
            </a:r>
            <a:endParaRPr lang="es-PE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7B60C53-7CE8-D546-A8E1-0E718173106C}"/>
              </a:ext>
            </a:extLst>
          </p:cNvPr>
          <p:cNvSpPr/>
          <p:nvPr/>
        </p:nvSpPr>
        <p:spPr>
          <a:xfrm>
            <a:off x="6119732" y="4382140"/>
            <a:ext cx="339227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s-PE" sz="1500" dirty="0">
                <a:solidFill>
                  <a:schemeClr val="accent4">
                    <a:lumMod val="50000"/>
                  </a:schemeClr>
                </a:solidFill>
              </a:rPr>
              <a:t>Vías de acceso: </a:t>
            </a:r>
            <a:r>
              <a:rPr lang="es-PE" sz="1500" dirty="0">
                <a:solidFill>
                  <a:srgbClr val="FFFFFF"/>
                </a:solidFill>
              </a:rPr>
              <a:t>Plaza de Armas del Cusco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45" y="4525256"/>
            <a:ext cx="5012969" cy="17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9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8058" y="2693480"/>
            <a:ext cx="3922017" cy="1135570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chemeClr val="tx1"/>
                </a:solidFill>
              </a:rPr>
              <a:t/>
            </a:r>
            <a:br>
              <a:rPr lang="es-PE" dirty="0" smtClean="0">
                <a:solidFill>
                  <a:schemeClr val="tx1"/>
                </a:solidFill>
              </a:rPr>
            </a:br>
            <a:r>
              <a:rPr lang="es-PE" dirty="0" smtClean="0">
                <a:solidFill>
                  <a:schemeClr val="tx1"/>
                </a:solidFill>
              </a:rPr>
              <a:t>Actividades </a:t>
            </a:r>
            <a:r>
              <a:rPr lang="es-PE" dirty="0">
                <a:solidFill>
                  <a:schemeClr val="tx1"/>
                </a:solidFill>
              </a:rPr>
              <a:t>a realizar:</a:t>
            </a:r>
            <a:r>
              <a:rPr lang="es-PE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s-PE" dirty="0">
                <a:solidFill>
                  <a:schemeClr val="accent4">
                    <a:lumMod val="50000"/>
                  </a:schemeClr>
                </a:solidFill>
              </a:rPr>
            </a:b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05"/>
          <a:stretch/>
        </p:blipFill>
        <p:spPr>
          <a:xfrm>
            <a:off x="187001" y="167268"/>
            <a:ext cx="7578426" cy="647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13065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101</Words>
  <Application>Microsoft Office PowerPoint</Application>
  <PresentationFormat>Panorámica</PresentationFormat>
  <Paragraphs>24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Gill Sans MT</vt:lpstr>
      <vt:lpstr>Symbol</vt:lpstr>
      <vt:lpstr>Times New Roman</vt:lpstr>
      <vt:lpstr>Paquete</vt:lpstr>
      <vt:lpstr>Presentación de PowerPoint</vt:lpstr>
      <vt:lpstr>RESUMEN DEL PROYECTO</vt:lpstr>
      <vt:lpstr> Actividades a realizar: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manciela karina ramirez garcia</dc:creator>
  <cp:lastModifiedBy>Master</cp:lastModifiedBy>
  <cp:revision>6</cp:revision>
  <dcterms:created xsi:type="dcterms:W3CDTF">2020-01-07T03:47:28Z</dcterms:created>
  <dcterms:modified xsi:type="dcterms:W3CDTF">2020-01-07T14:28:36Z</dcterms:modified>
</cp:coreProperties>
</file>