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6A32-001C-45EA-9BD9-9F37C9006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6CF40-A489-426C-88C2-12AD1E94E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9EB79-8E51-4B25-A3D5-5FF0E85E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69A05-5033-4319-AE53-88C34C6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1F38B-6387-4396-8BD5-701E2086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6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9E76A-5E5D-44F1-A452-74C00BED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27403A-4966-42D6-8270-8E7668EC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7BF3A-FD78-439E-93D4-1509DAE8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37F03-4AD1-4F90-86EA-AFD1E192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8893C-11FC-48CE-9030-E9950DEE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BC4719-2602-4514-A1A5-B313F1832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19E4CE-2137-42FA-9797-91341111B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8998A-E15A-45A4-93CA-E345E108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46AA6-C902-48FF-9F5A-2241A833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AED92-841D-43C1-AC62-358348A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6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37BCF-D1E8-47D5-BF92-A4204802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B86E4-D94C-4A5D-8F9A-B007CBC9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4F483-2BDD-4A36-BD2A-5694E204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CB950-D6E6-4A80-BEE5-BE11A3FD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A3CE9-85A6-4C86-9958-EB766FF7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592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8C4F-5E03-4190-A832-3967AFFB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99D69-A4CA-4E52-940C-AB20E79F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D9E9C6-CA80-4133-BE15-61B9345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44FB2-9185-40A4-B237-9129B7AB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962B1-E182-45D0-BBFD-41B075A6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3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7A13-5AF8-42B3-A164-83D52260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1DE9B-A87E-4A4A-A48F-9D6C2A754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FDD06D-140F-4406-A5ED-D56F3D6D1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5235E9-3149-410C-B83A-3D62996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E1A8B-F4E8-40C6-80E5-B80C264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030EFE-F63D-455B-8508-56FA4D6D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5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3C27-4E42-43CE-87DD-A805B27B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F45CE-F55F-4C43-BF4E-6528E5F3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509DC-5BD0-4C80-84A8-421220BB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9731EC-25D5-45EB-9148-74C82DB3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7C97B3-797D-4581-877A-841AD02D8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0519-D435-4E3E-8DCA-D4CFA6F0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96545-785F-447D-AB4D-3FB55025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B1C11-3E25-4EF1-9785-F24AF626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58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751CE-E7F0-45A2-9CD7-67762B2C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A64086-46A5-4607-AB2A-4988DD0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850C7E-E894-46C3-A102-013CB35F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842225-2253-4E2D-8D9A-0DB04BA7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1C0382-57D7-405B-B4C5-27487FA6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C1CF98-BE48-4B90-9408-936D819D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F3E1E-B88B-4396-816F-DCA83DDD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6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2CB2D-E12C-4099-82B1-0089DB8B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9972F-C350-4FC5-9FBA-CEF742D5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EC7ED4-85D1-4279-A9C6-0675D292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AE4D33-7180-45AF-ABF3-FF155B3C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6D641-9CFB-4DC5-8B38-9E811DD0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BADC8E-C3A4-45E9-A749-04FF1673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70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E0EB4-1883-488B-8381-87FACD01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62FB43-B6AE-4E73-8605-523738D42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79615-B35C-408A-AD8F-5E3018489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C8FB9-F911-4DAD-B662-04F06B1F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7ECD8-672B-4852-B6A2-25D4D207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F0C96D-A598-427E-B207-0605D646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7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8217DE-4817-49A8-8648-64004649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78D6F-DB8A-499A-A315-3CD9A16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4141C-91A0-4BB3-A35E-CB078354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288D-E438-46B1-8264-3A8EC149BA02}" type="datetimeFigureOut">
              <a:rPr lang="es-PE" smtClean="0"/>
              <a:t>19/02/2021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2AFC7-9FE5-4F62-B018-5BF2D086D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F25F7-E6FC-4F98-AA46-6139D6DEF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0F7C-67C1-4C63-9DAB-99C9F7ABA6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5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E0784F-A9E4-4E6F-B2BB-9A7E52EBFB62}"/>
              </a:ext>
            </a:extLst>
          </p:cNvPr>
          <p:cNvSpPr txBox="1"/>
          <p:nvPr/>
        </p:nvSpPr>
        <p:spPr>
          <a:xfrm>
            <a:off x="1210573" y="1338712"/>
            <a:ext cx="709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REGISTRAR DEPOSITO</a:t>
            </a:r>
            <a:endParaRPr lang="es-P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E2CDDC6-EF23-435C-9423-61BEF179F536}"/>
              </a:ext>
            </a:extLst>
          </p:cNvPr>
          <p:cNvCxnSpPr/>
          <p:nvPr/>
        </p:nvCxnSpPr>
        <p:spPr>
          <a:xfrm>
            <a:off x="324748" y="1944545"/>
            <a:ext cx="11334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F976D34-FC8E-4BD5-9265-65835C8A7868}"/>
              </a:ext>
            </a:extLst>
          </p:cNvPr>
          <p:cNvSpPr txBox="1"/>
          <p:nvPr/>
        </p:nvSpPr>
        <p:spPr>
          <a:xfrm>
            <a:off x="1293962" y="2298289"/>
            <a:ext cx="100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CUENTA: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566862-5839-47E2-9894-D7E60902D9E9}"/>
              </a:ext>
            </a:extLst>
          </p:cNvPr>
          <p:cNvSpPr/>
          <p:nvPr/>
        </p:nvSpPr>
        <p:spPr>
          <a:xfrm>
            <a:off x="2734573" y="2220652"/>
            <a:ext cx="5650302" cy="508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36702B-4862-4A3C-8179-6164D86AF0E6}"/>
              </a:ext>
            </a:extLst>
          </p:cNvPr>
          <p:cNvSpPr/>
          <p:nvPr/>
        </p:nvSpPr>
        <p:spPr>
          <a:xfrm>
            <a:off x="2734573" y="2779900"/>
            <a:ext cx="5650302" cy="508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Moneda: </a:t>
            </a:r>
            <a:endPara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C68FA8-729F-4CB5-AC4C-A19AF921F96C}"/>
              </a:ext>
            </a:extLst>
          </p:cNvPr>
          <p:cNvSpPr/>
          <p:nvPr/>
        </p:nvSpPr>
        <p:spPr>
          <a:xfrm>
            <a:off x="2734573" y="3347578"/>
            <a:ext cx="5650302" cy="508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Saldo: </a:t>
            </a:r>
            <a:endPara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096D24-CEF6-4C57-A682-FAFC122A104F}"/>
              </a:ext>
            </a:extLst>
          </p:cNvPr>
          <p:cNvSpPr txBox="1"/>
          <p:nvPr/>
        </p:nvSpPr>
        <p:spPr>
          <a:xfrm>
            <a:off x="1293962" y="4055973"/>
            <a:ext cx="11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IMPORTE:</a:t>
            </a:r>
            <a:endParaRPr lang="es-PE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A6F1B3-50CE-4F95-8054-B6CD0F10F741}"/>
              </a:ext>
            </a:extLst>
          </p:cNvPr>
          <p:cNvSpPr/>
          <p:nvPr/>
        </p:nvSpPr>
        <p:spPr>
          <a:xfrm>
            <a:off x="2734573" y="3986191"/>
            <a:ext cx="5650302" cy="508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F3C5C9F-D368-4110-A43F-60C64AA16D8E}"/>
              </a:ext>
            </a:extLst>
          </p:cNvPr>
          <p:cNvSpPr/>
          <p:nvPr/>
        </p:nvSpPr>
        <p:spPr>
          <a:xfrm>
            <a:off x="2734573" y="4993951"/>
            <a:ext cx="2475781" cy="72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Procesar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10708E4-A131-4F38-8F1D-22C92EAF9DEE}"/>
              </a:ext>
            </a:extLst>
          </p:cNvPr>
          <p:cNvCxnSpPr/>
          <p:nvPr/>
        </p:nvCxnSpPr>
        <p:spPr>
          <a:xfrm>
            <a:off x="577789" y="4797013"/>
            <a:ext cx="113347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40049F-0388-4363-99B1-F91675874B50}"/>
              </a:ext>
            </a:extLst>
          </p:cNvPr>
          <p:cNvSpPr txBox="1"/>
          <p:nvPr/>
        </p:nvSpPr>
        <p:spPr>
          <a:xfrm>
            <a:off x="1354394" y="519659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endParaRPr lang="es-PE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13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1</cp:revision>
  <dcterms:created xsi:type="dcterms:W3CDTF">2021-02-19T15:19:34Z</dcterms:created>
  <dcterms:modified xsi:type="dcterms:W3CDTF">2021-02-19T15:25:25Z</dcterms:modified>
</cp:coreProperties>
</file>