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301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026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749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4295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96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745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0161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810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968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249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701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08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143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36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393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000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58AF9-1B00-4532-9E86-555A96D4DADC}" type="datetimeFigureOut">
              <a:rPr lang="es-PE" smtClean="0"/>
              <a:t>5/06/2022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784DE3-B368-4576-BFE2-C3ECE914F4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717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E8237-2B9C-F533-4E56-342DC51BB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012" y="887117"/>
            <a:ext cx="7766936" cy="1646302"/>
          </a:xfrm>
        </p:spPr>
        <p:txBody>
          <a:bodyPr/>
          <a:lstStyle/>
          <a:p>
            <a:r>
              <a:rPr lang="es-MX" dirty="0"/>
              <a:t>Expresiones regulares 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8BA936-754C-81CD-ABEA-CDAC52C8D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011" y="2797791"/>
            <a:ext cx="7729991" cy="2349941"/>
          </a:xfrm>
        </p:spPr>
        <p:txBody>
          <a:bodyPr>
            <a:normAutofit lnSpcReduction="10000"/>
          </a:bodyPr>
          <a:lstStyle/>
          <a:p>
            <a:pPr algn="l"/>
            <a:r>
              <a:rPr lang="es-MX" dirty="0"/>
              <a:t>Integrantes</a:t>
            </a:r>
          </a:p>
          <a:p>
            <a:pPr algn="l"/>
            <a:r>
              <a:rPr lang="es-MX" dirty="0"/>
              <a:t>-</a:t>
            </a:r>
            <a:r>
              <a:rPr lang="es-MX" dirty="0" err="1"/>
              <a:t>Anton</a:t>
            </a:r>
            <a:r>
              <a:rPr lang="es-MX" dirty="0"/>
              <a:t> Dueñas Bryan Enrique</a:t>
            </a:r>
          </a:p>
          <a:p>
            <a:pPr algn="l"/>
            <a:r>
              <a:rPr lang="es-MX" dirty="0"/>
              <a:t>-Tuesta muñoz Jahir Esnayder</a:t>
            </a:r>
          </a:p>
          <a:p>
            <a:pPr algn="l"/>
            <a:r>
              <a:rPr lang="es-MX" dirty="0"/>
              <a:t>-Valverde Alva Kevin Marlon</a:t>
            </a:r>
          </a:p>
          <a:p>
            <a:pPr algn="l"/>
            <a:r>
              <a:rPr lang="es-MX" dirty="0"/>
              <a:t>-Flores Serrano Ronaldo </a:t>
            </a:r>
          </a:p>
          <a:p>
            <a:pPr algn="l"/>
            <a:r>
              <a:rPr lang="es-MX" dirty="0"/>
              <a:t>-</a:t>
            </a:r>
            <a:r>
              <a:rPr lang="es-MX" dirty="0" err="1"/>
              <a:t>Quiquia</a:t>
            </a:r>
            <a:r>
              <a:rPr lang="es-MX" dirty="0"/>
              <a:t> Ventocilla Lesly </a:t>
            </a:r>
            <a:r>
              <a:rPr lang="es-MX" dirty="0" err="1"/>
              <a:t>Theinna</a:t>
            </a:r>
            <a:r>
              <a:rPr lang="es-MX" dirty="0"/>
              <a:t>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2028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986A18-84CD-4170-DCE1-511B8C34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s-MX" dirty="0"/>
              <a:t>¿Que es una expresión regular ?</a:t>
            </a:r>
            <a:endParaRPr lang="es-PE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5F9958-9E09-F3CE-80AB-A23243DCE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088" y="809874"/>
            <a:ext cx="6844126" cy="5432664"/>
          </a:xfrm>
        </p:spPr>
        <p:txBody>
          <a:bodyPr anchor="ctr">
            <a:normAutofit/>
          </a:bodyPr>
          <a:lstStyle/>
          <a:p>
            <a:r>
              <a:rPr lang="es-MX" dirty="0"/>
              <a:t>Una expresión regular es un modelo con el que el motor de expresiones  regulares intenta buscar una coincidencia en el texto de entrada .</a:t>
            </a:r>
          </a:p>
          <a:p>
            <a:r>
              <a:rPr lang="es-MX" dirty="0"/>
              <a:t>Un modelo conta de uno o más literales de carácter, operadores o estructuras .</a:t>
            </a:r>
          </a:p>
          <a:p>
            <a:r>
              <a:rPr lang="es-MX" dirty="0"/>
              <a:t>Implementado en el paquete </a:t>
            </a:r>
            <a:r>
              <a:rPr lang="es-MX" dirty="0" err="1"/>
              <a:t>java.util.regex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     Compuesto básicamente por tres clases </a:t>
            </a:r>
          </a:p>
          <a:p>
            <a:pPr marL="0" indent="0" algn="just">
              <a:buNone/>
            </a:pPr>
            <a:r>
              <a:rPr lang="es-MX" dirty="0"/>
              <a:t>     _Pattern:Representación compilada de una expresión    regular. Patrón que define una expresión regular</a:t>
            </a:r>
          </a:p>
          <a:p>
            <a:pPr marL="0" indent="0" algn="just">
              <a:buNone/>
            </a:pPr>
            <a:r>
              <a:rPr lang="es-MX" dirty="0"/>
              <a:t>_ Matcher: Objeto que interpreta el patrón validando y buscando que se cumpla con el patrón establecido .</a:t>
            </a:r>
          </a:p>
          <a:p>
            <a:pPr marL="0" indent="0" algn="just">
              <a:buNone/>
            </a:pPr>
            <a:r>
              <a:rPr lang="es-MX" dirty="0"/>
              <a:t>_ PatternSyntaxException: Excepción lanzada cuando existe    error de sintaxis de la expresión regular .</a:t>
            </a:r>
          </a:p>
          <a:p>
            <a:r>
              <a:rPr lang="es-MX" dirty="0"/>
              <a:t>Son utilizadas  para realizar búsquedas dentro de cadenas de caracteres y identificar si un patrón se encuentra en una cadena de caracteres .</a:t>
            </a:r>
            <a:endParaRPr lang="es-PE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507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446A17-2F47-7D4D-3750-A610AF26C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496" y="106363"/>
            <a:ext cx="6447446" cy="388143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794DED-91B1-0CE1-C0CB-C4E54CDBF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496" y="4084493"/>
            <a:ext cx="66294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5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E03126F-3ED9-1077-DB77-F367EF83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9" y="1844748"/>
            <a:ext cx="98298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9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4162E68-1C8C-2EEC-9654-E72FD942E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85" y="645381"/>
            <a:ext cx="7341893" cy="3881437"/>
          </a:xfrm>
        </p:spPr>
      </p:pic>
    </p:spTree>
    <p:extLst>
      <p:ext uri="{BB962C8B-B14F-4D97-AF65-F5344CB8AC3E}">
        <p14:creationId xmlns:p14="http://schemas.microsoft.com/office/powerpoint/2010/main" val="138289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A7826D-B674-6823-837B-63C8D71A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71" y="136733"/>
            <a:ext cx="6046194" cy="653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61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163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Expresiones regulares </vt:lpstr>
      <vt:lpstr>¿Que es una expresión regular ?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Expresiones regulares </dc:title>
  <dc:creator>Jahir Esnayder Tuesta Muñoz</dc:creator>
  <cp:lastModifiedBy>Jahir Esnayder Tuesta Muñoz</cp:lastModifiedBy>
  <cp:revision>2</cp:revision>
  <dcterms:created xsi:type="dcterms:W3CDTF">2022-06-05T19:27:12Z</dcterms:created>
  <dcterms:modified xsi:type="dcterms:W3CDTF">2022-06-05T21:47:48Z</dcterms:modified>
</cp:coreProperties>
</file>