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3f5e4fe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3f5e4fe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fcd6c9f50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fcd6c9f50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42b6aeb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42b6aeb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4e92d4bf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4e92d4bf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204400"/>
            <a:ext cx="85206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Patrón</a:t>
            </a:r>
            <a:r>
              <a:rPr lang="es-419"/>
              <a:t> DAO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52200" y="1787350"/>
            <a:ext cx="8520600" cy="31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Integrantes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* Joaquin Rodolfo Bernabe Polo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* Marcio José Begazo Molleda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* Campoverde Pozo Neptali Yorvin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* Limas Bayona Alberto Vladimir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531175" y="385425"/>
            <a:ext cx="4046700" cy="4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24">
                <a:latin typeface="Times New Roman"/>
                <a:ea typeface="Times New Roman"/>
                <a:cs typeface="Times New Roman"/>
                <a:sym typeface="Times New Roman"/>
              </a:rPr>
              <a:t>Problemática</a:t>
            </a:r>
            <a:endParaRPr sz="162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Una de las grandes problemáticas al momento de acceder a los datos, es que la implementación y formato de la información puede variar según la fuente de los datos, además, implementar la lógica de acceso a datos en la capa de lógica de negocio puedes ser un gran problema, pues tendríamos que lidiar con la lógica de negocio en sí, más la implementación para acceder a los datos, adicional, si tenemos múltiples fuentes de datos o estas pueden variar, tendríamos que implementar las diferentes lógicas para acceder las diferentes fuentes de datos, como podrían ser: bases de datos relacionales, No SQL, XML, archivos planos, servicios web o REST, etc).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00" y="1401875"/>
            <a:ext cx="3784825" cy="22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49825" y="627550"/>
            <a:ext cx="3813300" cy="3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¿Qué es el patrón DAO en Java?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</a:t>
            </a:r>
            <a:r>
              <a:rPr lang="es-419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Patrón</a:t>
            </a:r>
            <a:r>
              <a:rPr lang="es-419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objeto de acceso a datos (en inglés, data access object, abreviado DAO) es un componente de software que suministra una interfaz común entre la aplicación y uno o más dispositivos de almacenamiento de datos, tales como una Base de datos o un archivo.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latin typeface="Times New Roman"/>
                <a:ea typeface="Times New Roman"/>
                <a:cs typeface="Times New Roman"/>
                <a:sym typeface="Times New Roman"/>
              </a:rPr>
              <a:t>¿Cuál es la función de DAO?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Solución. Utilizar un Data Access Object (DAO) para abstraer y encapsular todos los accesos a la fuente de datos. El DAO maneja la conexión con la fuente de datos para obtener y almacenar datos. El DAO implementa el mecanismo de acceso requerido para trabajar con la fuente de datos.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650" y="544888"/>
            <a:ext cx="7651975" cy="40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163" y="322475"/>
            <a:ext cx="7205676" cy="44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