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60" r:id="rId3"/>
    <p:sldId id="258" r:id="rId4"/>
    <p:sldId id="314" r:id="rId5"/>
    <p:sldId id="262" r:id="rId6"/>
    <p:sldId id="313" r:id="rId7"/>
    <p:sldId id="320" r:id="rId8"/>
    <p:sldId id="316" r:id="rId9"/>
    <p:sldId id="319" r:id="rId10"/>
    <p:sldId id="263" r:id="rId11"/>
    <p:sldId id="277" r:id="rId12"/>
    <p:sldId id="327" r:id="rId13"/>
    <p:sldId id="326" r:id="rId14"/>
    <p:sldId id="322" r:id="rId15"/>
    <p:sldId id="273" r:id="rId16"/>
  </p:sldIdLst>
  <p:sldSz cx="9144000" cy="5143500" type="screen16x9"/>
  <p:notesSz cx="6858000" cy="9144000"/>
  <p:embeddedFontLst>
    <p:embeddedFont>
      <p:font typeface="Jua" panose="020B0604020202020204" charset="-127"/>
      <p:regular r:id="rId18"/>
    </p:embeddedFont>
    <p:embeddedFont>
      <p:font typeface="Bahnschrift" panose="020B0502040204020203" pitchFamily="34" charset="0"/>
      <p:regular r:id="rId19"/>
      <p:bold r:id="rId20"/>
    </p:embeddedFont>
    <p:embeddedFont>
      <p:font typeface="Overpass" panose="020B0604020202020204" charset="0"/>
      <p:regular r:id="rId21"/>
      <p:bold r:id="rId22"/>
      <p:italic r:id="rId23"/>
      <p:boldItalic r:id="rId24"/>
    </p:embeddedFont>
    <p:embeddedFont>
      <p:font typeface="Oxanium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C60D66-2966-4ED6-9C34-DED2502E0197}">
  <a:tblStyle styleId="{92C60D66-2966-4ED6-9C34-DED2502E01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>
        <p:scale>
          <a:sx n="80" d="100"/>
          <a:sy n="80" d="100"/>
        </p:scale>
        <p:origin x="117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f0710f2cc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f0710f2cc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18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f0710f2cc8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f0710f2cc8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f0710f2cc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f0710f2cc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f08a788ee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f08a788ee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f0710f2cc8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f0710f2cc8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756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e21fa792a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e21fa792a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f0710f2cc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f0710f2cc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872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f08a788ee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f08a788ee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965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f0710f2cc8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f0710f2cc8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f0710f2cc8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f0710f2cc8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83525" y="-233775"/>
            <a:ext cx="9339050" cy="5417100"/>
            <a:chOff x="-83525" y="-233775"/>
            <a:chExt cx="9339050" cy="5417100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-83525" y="4026525"/>
              <a:ext cx="4902900" cy="61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3297225" y="4026550"/>
              <a:ext cx="1927800" cy="1105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6053925" y="3975"/>
              <a:ext cx="2345400" cy="12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338225" y="-28150"/>
              <a:ext cx="4917300" cy="931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173650" y="-233775"/>
              <a:ext cx="173400" cy="5417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8;p2"/>
            <p:cNvGrpSpPr/>
            <p:nvPr/>
          </p:nvGrpSpPr>
          <p:grpSpPr>
            <a:xfrm>
              <a:off x="-83525" y="4333650"/>
              <a:ext cx="539700" cy="539700"/>
              <a:chOff x="-83525" y="4333650"/>
              <a:chExt cx="539700" cy="539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297225" y="3935250"/>
              <a:ext cx="539700" cy="539700"/>
              <a:chOff x="-83525" y="4333650"/>
              <a:chExt cx="539700" cy="539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6542926" y="112425"/>
              <a:ext cx="718341" cy="718341"/>
              <a:chOff x="-83525" y="4333650"/>
              <a:chExt cx="539700" cy="5397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7165201" y="112422"/>
              <a:ext cx="265640" cy="265640"/>
              <a:chOff x="-83525" y="4333650"/>
              <a:chExt cx="539700" cy="5397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814201" y="1436147"/>
              <a:ext cx="265640" cy="265640"/>
              <a:chOff x="-83525" y="4333650"/>
              <a:chExt cx="539700" cy="5397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2718476" y="4603497"/>
              <a:ext cx="265640" cy="265640"/>
              <a:chOff x="-83525" y="4333650"/>
              <a:chExt cx="539700" cy="53970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46526" y="112422"/>
              <a:ext cx="265640" cy="265640"/>
              <a:chOff x="-83525" y="4333650"/>
              <a:chExt cx="539700" cy="5397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308751" y="767847"/>
              <a:ext cx="265640" cy="265640"/>
              <a:chOff x="-83525" y="4333650"/>
              <a:chExt cx="539700" cy="5397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 rot="-615">
            <a:off x="719999" y="299385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6378600" cy="255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2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3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57" name="Google Shape;1057;p3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3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3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36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3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2" name="Google Shape;1062;p3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63" name="Google Shape;106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66" name="Google Shape;106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69" name="Google Shape;1069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3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3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3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3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81" name="Google Shape;108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AND_TWO_COLUMNS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85" name="Google Shape;1085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7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088" name="Google Shape;1088;p37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37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37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37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37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7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94" name="Google Shape;1094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7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97" name="Google Shape;1097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7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03" name="Google Shape;110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7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06" name="Google Shape;1106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6" name="Google Shape;136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6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6"/>
            <p:cNvCxnSpPr/>
            <p:nvPr/>
          </p:nvCxnSpPr>
          <p:spPr>
            <a:xfrm rot="10800000" flipH="1">
              <a:off x="8604325" y="2561350"/>
              <a:ext cx="552600" cy="262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143;p6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28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27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757" name="Google Shape;757;p2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2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2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27"/>
            <p:cNvCxnSpPr/>
            <p:nvPr/>
          </p:nvCxnSpPr>
          <p:spPr>
            <a:xfrm rot="10800000" flipH="1">
              <a:off x="8314475" y="3590475"/>
              <a:ext cx="848400" cy="1634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2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2" name="Google Shape;762;p2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63" name="Google Shape;76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5" name="Google Shape;765;p2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766" name="Google Shape;76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8" name="Google Shape;768;p2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1" name="Google Shape;771;p2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75" name="Google Shape;775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2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78" name="Google Shape;778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2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3" name="Google Shape;783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7"/>
          <p:cNvSpPr txBox="1">
            <a:spLocks noGrp="1"/>
          </p:cNvSpPr>
          <p:nvPr>
            <p:ph type="title" idx="2"/>
          </p:nvPr>
        </p:nvSpPr>
        <p:spPr>
          <a:xfrm>
            <a:off x="1845637" y="18524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5" name="Google Shape;785;p27"/>
          <p:cNvSpPr txBox="1">
            <a:spLocks noGrp="1"/>
          </p:cNvSpPr>
          <p:nvPr>
            <p:ph type="subTitle" idx="1"/>
          </p:nvPr>
        </p:nvSpPr>
        <p:spPr>
          <a:xfrm>
            <a:off x="1845649" y="2210400"/>
            <a:ext cx="2710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27"/>
          <p:cNvSpPr txBox="1">
            <a:spLocks noGrp="1"/>
          </p:cNvSpPr>
          <p:nvPr>
            <p:ph type="title" idx="3"/>
          </p:nvPr>
        </p:nvSpPr>
        <p:spPr>
          <a:xfrm>
            <a:off x="5713462" y="18524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7" name="Google Shape;787;p27"/>
          <p:cNvSpPr txBox="1">
            <a:spLocks noGrp="1"/>
          </p:cNvSpPr>
          <p:nvPr>
            <p:ph type="subTitle" idx="4"/>
          </p:nvPr>
        </p:nvSpPr>
        <p:spPr>
          <a:xfrm>
            <a:off x="5713471" y="2210400"/>
            <a:ext cx="2710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27"/>
          <p:cNvSpPr txBox="1">
            <a:spLocks noGrp="1"/>
          </p:cNvSpPr>
          <p:nvPr>
            <p:ph type="title" idx="5"/>
          </p:nvPr>
        </p:nvSpPr>
        <p:spPr>
          <a:xfrm>
            <a:off x="1845625" y="34526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9" name="Google Shape;789;p27"/>
          <p:cNvSpPr txBox="1">
            <a:spLocks noGrp="1"/>
          </p:cNvSpPr>
          <p:nvPr>
            <p:ph type="subTitle" idx="6"/>
          </p:nvPr>
        </p:nvSpPr>
        <p:spPr>
          <a:xfrm>
            <a:off x="1845637" y="3810600"/>
            <a:ext cx="2710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7"/>
          <p:cNvSpPr txBox="1">
            <a:spLocks noGrp="1"/>
          </p:cNvSpPr>
          <p:nvPr>
            <p:ph type="title" idx="7"/>
          </p:nvPr>
        </p:nvSpPr>
        <p:spPr>
          <a:xfrm>
            <a:off x="5713450" y="34526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subTitle" idx="8"/>
          </p:nvPr>
        </p:nvSpPr>
        <p:spPr>
          <a:xfrm>
            <a:off x="5713459" y="3810600"/>
            <a:ext cx="2710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712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49" name="Google Shape;49;p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" name="Google Shape;54;p3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4063800" y="26773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 rot="462">
            <a:off x="51273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-12825" y="-92425"/>
            <a:ext cx="9277475" cy="5339875"/>
            <a:chOff x="-12825" y="-92425"/>
            <a:chExt cx="9277475" cy="5339875"/>
          </a:xfrm>
        </p:grpSpPr>
        <p:cxnSp>
          <p:nvCxnSpPr>
            <p:cNvPr id="108" name="Google Shape;108;p5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5"/>
            <p:cNvCxnSpPr/>
            <p:nvPr/>
          </p:nvCxnSpPr>
          <p:spPr>
            <a:xfrm rot="10800000" flipH="1">
              <a:off x="3442850" y="4604900"/>
              <a:ext cx="5821800" cy="55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5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5"/>
            <p:cNvCxnSpPr/>
            <p:nvPr/>
          </p:nvCxnSpPr>
          <p:spPr>
            <a:xfrm rot="10800000" flipH="1">
              <a:off x="147875" y="3962200"/>
              <a:ext cx="2750400" cy="1266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5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5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subTitle" idx="1"/>
          </p:nvPr>
        </p:nvSpPr>
        <p:spPr>
          <a:xfrm>
            <a:off x="720000" y="1692750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2"/>
          </p:nvPr>
        </p:nvSpPr>
        <p:spPr>
          <a:xfrm>
            <a:off x="5516400" y="3158775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sz="2000" b="1"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3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4"/>
          </p:nvPr>
        </p:nvSpPr>
        <p:spPr>
          <a:xfrm>
            <a:off x="5516400" y="3539875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4"/>
          <p:cNvSpPr txBox="1">
            <a:spLocks noGrp="1"/>
          </p:cNvSpPr>
          <p:nvPr>
            <p:ph type="subTitle" idx="1"/>
          </p:nvPr>
        </p:nvSpPr>
        <p:spPr>
          <a:xfrm>
            <a:off x="720125" y="1409013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4"/>
          <p:cNvGrpSpPr/>
          <p:nvPr/>
        </p:nvGrpSpPr>
        <p:grpSpPr>
          <a:xfrm>
            <a:off x="-38475" y="-149400"/>
            <a:ext cx="9236700" cy="5454600"/>
            <a:chOff x="-38475" y="-149400"/>
            <a:chExt cx="9236700" cy="5454600"/>
          </a:xfrm>
        </p:grpSpPr>
        <p:cxnSp>
          <p:nvCxnSpPr>
            <p:cNvPr id="338" name="Google Shape;338;p14"/>
            <p:cNvCxnSpPr/>
            <p:nvPr/>
          </p:nvCxnSpPr>
          <p:spPr>
            <a:xfrm rot="10800000" flipH="1">
              <a:off x="8103025" y="935750"/>
              <a:ext cx="1073100" cy="4228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4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4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4"/>
            <p:cNvCxnSpPr/>
            <p:nvPr/>
          </p:nvCxnSpPr>
          <p:spPr>
            <a:xfrm rot="10800000" flipH="1">
              <a:off x="-27775" y="-47550"/>
              <a:ext cx="3485100" cy="95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4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4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4" name="Google Shape;344;p14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14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14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53" name="Google Shape;353;p14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4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5" name="Google Shape;355;p14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56" name="Google Shape;35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" name="Google Shape;358;p14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359" name="Google Shape;359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14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362" name="Google Shape;362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 rot="-594">
            <a:off x="720000" y="3175576"/>
            <a:ext cx="3472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MAIN_POINT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44" name="Google Shape;644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24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647" name="Google Shape;647;p24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24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649" name="Google Shape;649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24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54" name="Google Shape;654;p24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4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4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24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658" name="Google Shape;658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24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661" name="Google Shape;661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3" name="Google Shape;663;p24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24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670" name="Google Shape;670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8" name="Google Shape;678;p24"/>
          <p:cNvSpPr txBox="1">
            <a:spLocks noGrp="1"/>
          </p:cNvSpPr>
          <p:nvPr>
            <p:ph type="subTitle" idx="1"/>
          </p:nvPr>
        </p:nvSpPr>
        <p:spPr>
          <a:xfrm>
            <a:off x="2638550" y="3294450"/>
            <a:ext cx="3867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title"/>
          </p:nvPr>
        </p:nvSpPr>
        <p:spPr>
          <a:xfrm>
            <a:off x="1178850" y="1246350"/>
            <a:ext cx="6786300" cy="22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2_1_1_2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96" name="Google Shape;996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999" name="Google Shape;999;p34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0" name="Google Shape;1000;p34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001" name="Google Shape;1001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03" name="Google Shape;1003;p34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34"/>
            <p:cNvCxnSpPr/>
            <p:nvPr/>
          </p:nvCxnSpPr>
          <p:spPr>
            <a:xfrm rot="10800000" flipH="1">
              <a:off x="7921650" y="2826975"/>
              <a:ext cx="1384800" cy="2445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34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34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7" name="Google Shape;1007;p34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34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011" name="Google Shape;1011;p3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3" name="Google Shape;1013;p34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014" name="Google Shape;1014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34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4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020" name="Google Shape;102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2_1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5"/>
          <p:cNvGrpSpPr/>
          <p:nvPr/>
        </p:nvGrpSpPr>
        <p:grpSpPr>
          <a:xfrm rot="10800000" flipH="1">
            <a:off x="0" y="0"/>
            <a:ext cx="9144000" cy="5143500"/>
            <a:chOff x="0" y="0"/>
            <a:chExt cx="9144000" cy="5143500"/>
          </a:xfrm>
        </p:grpSpPr>
        <p:sp>
          <p:nvSpPr>
            <p:cNvPr id="1024" name="Google Shape;1024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5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027" name="Google Shape;1027;p35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8" name="Google Shape;1028;p35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029" name="Google Shape;102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1" name="Google Shape;1031;p35"/>
            <p:cNvCxnSpPr/>
            <p:nvPr/>
          </p:nvCxnSpPr>
          <p:spPr>
            <a:xfrm rot="10800000" flipH="1">
              <a:off x="4341400" y="4174325"/>
              <a:ext cx="4952700" cy="11226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35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35"/>
            <p:cNvCxnSpPr/>
            <p:nvPr/>
          </p:nvCxnSpPr>
          <p:spPr>
            <a:xfrm rot="10800000" flipH="1">
              <a:off x="-49725" y="-92250"/>
              <a:ext cx="835800" cy="47280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35"/>
            <p:cNvCxnSpPr/>
            <p:nvPr/>
          </p:nvCxnSpPr>
          <p:spPr>
            <a:xfrm rot="10800000" flipH="1">
              <a:off x="-124575" y="-104750"/>
              <a:ext cx="3729900" cy="12351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35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6" name="Google Shape;1036;p35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35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040" name="Google Shape;1040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5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043" name="Google Shape;1043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35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046" name="Google Shape;1046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5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049" name="Google Shape;104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5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052" name="Google Shape;1052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sz="3100" b="1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  <p:sldLayoutId id="2147483670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7" r:id="rId12"/>
    <p:sldLayoutId id="214748368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webp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1"/>
          <p:cNvSpPr txBox="1">
            <a:spLocks noGrp="1"/>
          </p:cNvSpPr>
          <p:nvPr>
            <p:ph type="ctrTitle"/>
          </p:nvPr>
        </p:nvSpPr>
        <p:spPr>
          <a:xfrm>
            <a:off x="1032298" y="175546"/>
            <a:ext cx="6906542" cy="2196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accent4"/>
                </a:solidFill>
              </a:rPr>
              <a:t>PRUEBAS UNITARIAS </a:t>
            </a:r>
            <a:r>
              <a:rPr lang="en-US" sz="4400" dirty="0"/>
              <a:t>Y </a:t>
            </a:r>
            <a:br>
              <a:rPr lang="en-US" sz="4400" dirty="0"/>
            </a:br>
            <a:r>
              <a:rPr lang="en-US" sz="4400" dirty="0"/>
              <a:t>PRUEBAS DE </a:t>
            </a:r>
            <a:br>
              <a:rPr lang="en-US" sz="4400" dirty="0"/>
            </a:br>
            <a:r>
              <a:rPr lang="en-US" sz="4400" dirty="0"/>
              <a:t>COBERTURA</a:t>
            </a:r>
            <a:endParaRPr lang="en-US" sz="4400" dirty="0">
              <a:latin typeface="Oxanium"/>
              <a:ea typeface="Oxanium"/>
              <a:cs typeface="Oxanium"/>
              <a:sym typeface="Oxanium"/>
            </a:endParaRPr>
          </a:p>
        </p:txBody>
      </p:sp>
      <p:grpSp>
        <p:nvGrpSpPr>
          <p:cNvPr id="1120" name="Google Shape;1120;p41"/>
          <p:cNvGrpSpPr/>
          <p:nvPr/>
        </p:nvGrpSpPr>
        <p:grpSpPr>
          <a:xfrm flipH="1">
            <a:off x="361035" y="2152044"/>
            <a:ext cx="3056331" cy="2813745"/>
            <a:chOff x="2074963" y="3797512"/>
            <a:chExt cx="1497688" cy="1378813"/>
          </a:xfrm>
        </p:grpSpPr>
        <p:grpSp>
          <p:nvGrpSpPr>
            <p:cNvPr id="1121" name="Google Shape;1121;p41"/>
            <p:cNvGrpSpPr/>
            <p:nvPr/>
          </p:nvGrpSpPr>
          <p:grpSpPr>
            <a:xfrm>
              <a:off x="2420109" y="3797512"/>
              <a:ext cx="467350" cy="626668"/>
              <a:chOff x="1484150" y="3776550"/>
              <a:chExt cx="417500" cy="559825"/>
            </a:xfrm>
          </p:grpSpPr>
          <p:sp>
            <p:nvSpPr>
              <p:cNvPr id="1122" name="Google Shape;1122;p41"/>
              <p:cNvSpPr/>
              <p:nvPr/>
            </p:nvSpPr>
            <p:spPr>
              <a:xfrm>
                <a:off x="1484400" y="3900525"/>
                <a:ext cx="103225" cy="43585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5"/>
                      <a:pt x="0" y="105"/>
                      <a:pt x="19" y="189"/>
                    </a:cubicBezTo>
                    <a:cubicBezTo>
                      <a:pt x="35" y="265"/>
                      <a:pt x="102" y="314"/>
                      <a:pt x="173" y="314"/>
                    </a:cubicBezTo>
                    <a:cubicBezTo>
                      <a:pt x="184" y="314"/>
                      <a:pt x="195" y="312"/>
                      <a:pt x="207" y="308"/>
                    </a:cubicBezTo>
                    <a:cubicBezTo>
                      <a:pt x="292" y="289"/>
                      <a:pt x="345" y="209"/>
                      <a:pt x="326" y="124"/>
                    </a:cubicBezTo>
                    <a:cubicBezTo>
                      <a:pt x="310" y="51"/>
                      <a:pt x="245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4"/>
                      <a:pt x="273" y="1328"/>
                      <a:pt x="289" y="1414"/>
                    </a:cubicBezTo>
                    <a:cubicBezTo>
                      <a:pt x="308" y="1487"/>
                      <a:pt x="371" y="1535"/>
                      <a:pt x="442" y="1535"/>
                    </a:cubicBezTo>
                    <a:cubicBezTo>
                      <a:pt x="454" y="1535"/>
                      <a:pt x="464" y="1535"/>
                      <a:pt x="476" y="1533"/>
                    </a:cubicBezTo>
                    <a:cubicBezTo>
                      <a:pt x="562" y="1515"/>
                      <a:pt x="615" y="1431"/>
                      <a:pt x="595" y="1345"/>
                    </a:cubicBezTo>
                    <a:cubicBezTo>
                      <a:pt x="580" y="1272"/>
                      <a:pt x="515" y="1222"/>
                      <a:pt x="442" y="1222"/>
                    </a:cubicBezTo>
                    <a:close/>
                    <a:moveTo>
                      <a:pt x="715" y="2446"/>
                    </a:moveTo>
                    <a:cubicBezTo>
                      <a:pt x="704" y="2446"/>
                      <a:pt x="692" y="2448"/>
                      <a:pt x="681" y="2450"/>
                    </a:cubicBezTo>
                    <a:cubicBezTo>
                      <a:pt x="596" y="2468"/>
                      <a:pt x="542" y="2553"/>
                      <a:pt x="562" y="2637"/>
                    </a:cubicBezTo>
                    <a:cubicBezTo>
                      <a:pt x="578" y="2710"/>
                      <a:pt x="642" y="2760"/>
                      <a:pt x="713" y="2760"/>
                    </a:cubicBezTo>
                    <a:cubicBezTo>
                      <a:pt x="714" y="2760"/>
                      <a:pt x="714" y="2760"/>
                      <a:pt x="715" y="2760"/>
                    </a:cubicBezTo>
                    <a:cubicBezTo>
                      <a:pt x="724" y="2760"/>
                      <a:pt x="737" y="2757"/>
                      <a:pt x="746" y="2757"/>
                    </a:cubicBezTo>
                    <a:cubicBezTo>
                      <a:pt x="831" y="2735"/>
                      <a:pt x="884" y="2654"/>
                      <a:pt x="865" y="2570"/>
                    </a:cubicBezTo>
                    <a:cubicBezTo>
                      <a:pt x="849" y="2496"/>
                      <a:pt x="787" y="2446"/>
                      <a:pt x="715" y="2446"/>
                    </a:cubicBezTo>
                    <a:close/>
                    <a:moveTo>
                      <a:pt x="985" y="3668"/>
                    </a:moveTo>
                    <a:cubicBezTo>
                      <a:pt x="973" y="3668"/>
                      <a:pt x="962" y="3669"/>
                      <a:pt x="950" y="3672"/>
                    </a:cubicBezTo>
                    <a:cubicBezTo>
                      <a:pt x="865" y="3689"/>
                      <a:pt x="812" y="3774"/>
                      <a:pt x="831" y="3859"/>
                    </a:cubicBezTo>
                    <a:cubicBezTo>
                      <a:pt x="846" y="3932"/>
                      <a:pt x="912" y="3981"/>
                      <a:pt x="984" y="3981"/>
                    </a:cubicBezTo>
                    <a:cubicBezTo>
                      <a:pt x="993" y="3981"/>
                      <a:pt x="1007" y="3981"/>
                      <a:pt x="1018" y="3978"/>
                    </a:cubicBezTo>
                    <a:cubicBezTo>
                      <a:pt x="1104" y="3960"/>
                      <a:pt x="1157" y="3875"/>
                      <a:pt x="1137" y="3791"/>
                    </a:cubicBezTo>
                    <a:cubicBezTo>
                      <a:pt x="1123" y="3717"/>
                      <a:pt x="1057" y="3668"/>
                      <a:pt x="985" y="3668"/>
                    </a:cubicBezTo>
                    <a:close/>
                    <a:moveTo>
                      <a:pt x="1256" y="4893"/>
                    </a:moveTo>
                    <a:cubicBezTo>
                      <a:pt x="1244" y="4893"/>
                      <a:pt x="1231" y="4895"/>
                      <a:pt x="1219" y="4897"/>
                    </a:cubicBezTo>
                    <a:cubicBezTo>
                      <a:pt x="1135" y="4915"/>
                      <a:pt x="1081" y="5000"/>
                      <a:pt x="1100" y="5085"/>
                    </a:cubicBezTo>
                    <a:cubicBezTo>
                      <a:pt x="1118" y="5156"/>
                      <a:pt x="1181" y="5205"/>
                      <a:pt x="1254" y="5207"/>
                    </a:cubicBezTo>
                    <a:cubicBezTo>
                      <a:pt x="1262" y="5207"/>
                      <a:pt x="1276" y="5204"/>
                      <a:pt x="1288" y="5204"/>
                    </a:cubicBezTo>
                    <a:cubicBezTo>
                      <a:pt x="1373" y="5185"/>
                      <a:pt x="1426" y="5101"/>
                      <a:pt x="1407" y="5017"/>
                    </a:cubicBezTo>
                    <a:cubicBezTo>
                      <a:pt x="1392" y="4943"/>
                      <a:pt x="1328" y="4893"/>
                      <a:pt x="1256" y="4893"/>
                    </a:cubicBezTo>
                    <a:close/>
                    <a:moveTo>
                      <a:pt x="1526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7" y="6139"/>
                      <a:pt x="1354" y="6220"/>
                      <a:pt x="1373" y="6305"/>
                    </a:cubicBezTo>
                    <a:cubicBezTo>
                      <a:pt x="1388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9" y="6426"/>
                      <a:pt x="1558" y="6424"/>
                    </a:cubicBezTo>
                    <a:cubicBezTo>
                      <a:pt x="1642" y="6405"/>
                      <a:pt x="1696" y="6324"/>
                      <a:pt x="1677" y="6239"/>
                    </a:cubicBezTo>
                    <a:cubicBezTo>
                      <a:pt x="1660" y="6166"/>
                      <a:pt x="1598" y="6116"/>
                      <a:pt x="1526" y="6116"/>
                    </a:cubicBezTo>
                    <a:close/>
                    <a:moveTo>
                      <a:pt x="1795" y="7338"/>
                    </a:moveTo>
                    <a:cubicBezTo>
                      <a:pt x="1783" y="7338"/>
                      <a:pt x="1772" y="7340"/>
                      <a:pt x="1760" y="7342"/>
                    </a:cubicBezTo>
                    <a:cubicBezTo>
                      <a:pt x="1675" y="7360"/>
                      <a:pt x="1622" y="7445"/>
                      <a:pt x="1641" y="7530"/>
                    </a:cubicBezTo>
                    <a:cubicBezTo>
                      <a:pt x="1658" y="7602"/>
                      <a:pt x="1723" y="7652"/>
                      <a:pt x="1795" y="7652"/>
                    </a:cubicBezTo>
                    <a:cubicBezTo>
                      <a:pt x="1803" y="7652"/>
                      <a:pt x="1817" y="7652"/>
                      <a:pt x="1829" y="7650"/>
                    </a:cubicBezTo>
                    <a:cubicBezTo>
                      <a:pt x="1914" y="7632"/>
                      <a:pt x="1967" y="7546"/>
                      <a:pt x="1948" y="7461"/>
                    </a:cubicBezTo>
                    <a:cubicBezTo>
                      <a:pt x="1933" y="7388"/>
                      <a:pt x="1867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29" y="8567"/>
                    </a:cubicBezTo>
                    <a:cubicBezTo>
                      <a:pt x="1945" y="8586"/>
                      <a:pt x="1891" y="8666"/>
                      <a:pt x="1910" y="8752"/>
                    </a:cubicBezTo>
                    <a:cubicBezTo>
                      <a:pt x="1927" y="8826"/>
                      <a:pt x="1992" y="8873"/>
                      <a:pt x="2064" y="8873"/>
                    </a:cubicBezTo>
                    <a:cubicBezTo>
                      <a:pt x="2076" y="8873"/>
                      <a:pt x="2087" y="8873"/>
                      <a:pt x="2098" y="8871"/>
                    </a:cubicBezTo>
                    <a:cubicBezTo>
                      <a:pt x="2183" y="8851"/>
                      <a:pt x="2237" y="8771"/>
                      <a:pt x="2218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8" y="9784"/>
                    </a:moveTo>
                    <a:cubicBezTo>
                      <a:pt x="2326" y="9784"/>
                      <a:pt x="2314" y="9785"/>
                      <a:pt x="2302" y="9788"/>
                    </a:cubicBezTo>
                    <a:cubicBezTo>
                      <a:pt x="2218" y="9806"/>
                      <a:pt x="2165" y="9891"/>
                      <a:pt x="2179" y="9975"/>
                    </a:cubicBezTo>
                    <a:cubicBezTo>
                      <a:pt x="2200" y="10047"/>
                      <a:pt x="2262" y="10098"/>
                      <a:pt x="2333" y="10098"/>
                    </a:cubicBezTo>
                    <a:cubicBezTo>
                      <a:pt x="2345" y="10098"/>
                      <a:pt x="2359" y="10098"/>
                      <a:pt x="2368" y="10094"/>
                    </a:cubicBezTo>
                    <a:cubicBezTo>
                      <a:pt x="2452" y="10076"/>
                      <a:pt x="2506" y="9992"/>
                      <a:pt x="2487" y="9907"/>
                    </a:cubicBezTo>
                    <a:cubicBezTo>
                      <a:pt x="2470" y="9834"/>
                      <a:pt x="2409" y="9784"/>
                      <a:pt x="2338" y="9784"/>
                    </a:cubicBezTo>
                    <a:close/>
                    <a:moveTo>
                      <a:pt x="2606" y="11008"/>
                    </a:moveTo>
                    <a:cubicBezTo>
                      <a:pt x="2595" y="11008"/>
                      <a:pt x="2583" y="11009"/>
                      <a:pt x="2571" y="11012"/>
                    </a:cubicBezTo>
                    <a:cubicBezTo>
                      <a:pt x="2487" y="11031"/>
                      <a:pt x="2433" y="11114"/>
                      <a:pt x="2452" y="11196"/>
                    </a:cubicBezTo>
                    <a:cubicBezTo>
                      <a:pt x="2468" y="11271"/>
                      <a:pt x="2534" y="11321"/>
                      <a:pt x="2606" y="11321"/>
                    </a:cubicBezTo>
                    <a:cubicBezTo>
                      <a:pt x="2615" y="11321"/>
                      <a:pt x="2629" y="11319"/>
                      <a:pt x="2637" y="11316"/>
                    </a:cubicBezTo>
                    <a:cubicBezTo>
                      <a:pt x="2723" y="11301"/>
                      <a:pt x="2775" y="11215"/>
                      <a:pt x="2760" y="11131"/>
                    </a:cubicBezTo>
                    <a:cubicBezTo>
                      <a:pt x="2740" y="11058"/>
                      <a:pt x="2678" y="11008"/>
                      <a:pt x="2606" y="11008"/>
                    </a:cubicBezTo>
                    <a:close/>
                    <a:moveTo>
                      <a:pt x="2870" y="12231"/>
                    </a:moveTo>
                    <a:cubicBezTo>
                      <a:pt x="2861" y="12231"/>
                      <a:pt x="2851" y="12231"/>
                      <a:pt x="2842" y="12233"/>
                    </a:cubicBezTo>
                    <a:cubicBezTo>
                      <a:pt x="2756" y="12256"/>
                      <a:pt x="2702" y="12335"/>
                      <a:pt x="2723" y="12421"/>
                    </a:cubicBezTo>
                    <a:cubicBezTo>
                      <a:pt x="2737" y="12493"/>
                      <a:pt x="2803" y="12543"/>
                      <a:pt x="2875" y="12543"/>
                    </a:cubicBezTo>
                    <a:cubicBezTo>
                      <a:pt x="2885" y="12543"/>
                      <a:pt x="2898" y="12543"/>
                      <a:pt x="2910" y="12540"/>
                    </a:cubicBezTo>
                    <a:cubicBezTo>
                      <a:pt x="2994" y="12520"/>
                      <a:pt x="3048" y="12437"/>
                      <a:pt x="3029" y="12356"/>
                    </a:cubicBezTo>
                    <a:cubicBezTo>
                      <a:pt x="3013" y="12279"/>
                      <a:pt x="2945" y="12231"/>
                      <a:pt x="2870" y="12231"/>
                    </a:cubicBezTo>
                    <a:close/>
                    <a:moveTo>
                      <a:pt x="3147" y="13453"/>
                    </a:moveTo>
                    <a:cubicBezTo>
                      <a:pt x="3135" y="13453"/>
                      <a:pt x="3123" y="13455"/>
                      <a:pt x="3111" y="13458"/>
                    </a:cubicBezTo>
                    <a:cubicBezTo>
                      <a:pt x="3025" y="13476"/>
                      <a:pt x="2975" y="13560"/>
                      <a:pt x="2992" y="13645"/>
                    </a:cubicBezTo>
                    <a:cubicBezTo>
                      <a:pt x="3010" y="13716"/>
                      <a:pt x="3072" y="13767"/>
                      <a:pt x="3144" y="13767"/>
                    </a:cubicBezTo>
                    <a:cubicBezTo>
                      <a:pt x="3156" y="13767"/>
                      <a:pt x="3167" y="13767"/>
                      <a:pt x="3179" y="13764"/>
                    </a:cubicBezTo>
                    <a:cubicBezTo>
                      <a:pt x="3264" y="13746"/>
                      <a:pt x="3317" y="13661"/>
                      <a:pt x="3298" y="13577"/>
                    </a:cubicBezTo>
                    <a:cubicBezTo>
                      <a:pt x="3283" y="13503"/>
                      <a:pt x="3219" y="13453"/>
                      <a:pt x="3147" y="13453"/>
                    </a:cubicBezTo>
                    <a:close/>
                    <a:moveTo>
                      <a:pt x="3416" y="14677"/>
                    </a:moveTo>
                    <a:cubicBezTo>
                      <a:pt x="3405" y="14677"/>
                      <a:pt x="3393" y="14679"/>
                      <a:pt x="3382" y="14681"/>
                    </a:cubicBezTo>
                    <a:cubicBezTo>
                      <a:pt x="3297" y="14700"/>
                      <a:pt x="3243" y="14781"/>
                      <a:pt x="3262" y="14866"/>
                    </a:cubicBezTo>
                    <a:cubicBezTo>
                      <a:pt x="3279" y="14941"/>
                      <a:pt x="3341" y="14989"/>
                      <a:pt x="3414" y="14989"/>
                    </a:cubicBezTo>
                    <a:cubicBezTo>
                      <a:pt x="3426" y="14989"/>
                      <a:pt x="3439" y="14989"/>
                      <a:pt x="3447" y="14985"/>
                    </a:cubicBezTo>
                    <a:cubicBezTo>
                      <a:pt x="3533" y="14966"/>
                      <a:pt x="3586" y="14883"/>
                      <a:pt x="3566" y="14800"/>
                    </a:cubicBezTo>
                    <a:cubicBezTo>
                      <a:pt x="3550" y="14727"/>
                      <a:pt x="3488" y="14677"/>
                      <a:pt x="3416" y="14677"/>
                    </a:cubicBezTo>
                    <a:close/>
                    <a:moveTo>
                      <a:pt x="3686" y="15899"/>
                    </a:moveTo>
                    <a:cubicBezTo>
                      <a:pt x="3675" y="15899"/>
                      <a:pt x="3664" y="15900"/>
                      <a:pt x="3652" y="15902"/>
                    </a:cubicBezTo>
                    <a:cubicBezTo>
                      <a:pt x="3566" y="15920"/>
                      <a:pt x="3513" y="16005"/>
                      <a:pt x="3533" y="16091"/>
                    </a:cubicBezTo>
                    <a:cubicBezTo>
                      <a:pt x="3548" y="16162"/>
                      <a:pt x="3614" y="16212"/>
                      <a:pt x="3685" y="16212"/>
                    </a:cubicBezTo>
                    <a:cubicBezTo>
                      <a:pt x="3695" y="16212"/>
                      <a:pt x="3708" y="16212"/>
                      <a:pt x="3718" y="16210"/>
                    </a:cubicBezTo>
                    <a:cubicBezTo>
                      <a:pt x="3802" y="16191"/>
                      <a:pt x="3858" y="16106"/>
                      <a:pt x="3839" y="16022"/>
                    </a:cubicBezTo>
                    <a:cubicBezTo>
                      <a:pt x="3824" y="15948"/>
                      <a:pt x="3758" y="15899"/>
                      <a:pt x="3686" y="15899"/>
                    </a:cubicBezTo>
                    <a:close/>
                    <a:moveTo>
                      <a:pt x="3957" y="17123"/>
                    </a:moveTo>
                    <a:cubicBezTo>
                      <a:pt x="3945" y="17123"/>
                      <a:pt x="3933" y="17124"/>
                      <a:pt x="3921" y="17127"/>
                    </a:cubicBezTo>
                    <a:cubicBezTo>
                      <a:pt x="3837" y="17146"/>
                      <a:pt x="3783" y="17226"/>
                      <a:pt x="3802" y="17312"/>
                    </a:cubicBezTo>
                    <a:cubicBezTo>
                      <a:pt x="3819" y="17386"/>
                      <a:pt x="3884" y="17433"/>
                      <a:pt x="3956" y="17433"/>
                    </a:cubicBezTo>
                    <a:cubicBezTo>
                      <a:pt x="3964" y="17433"/>
                      <a:pt x="3977" y="17433"/>
                      <a:pt x="3989" y="17431"/>
                    </a:cubicBezTo>
                    <a:cubicBezTo>
                      <a:pt x="4075" y="17411"/>
                      <a:pt x="4129" y="17331"/>
                      <a:pt x="4108" y="17246"/>
                    </a:cubicBezTo>
                    <a:cubicBezTo>
                      <a:pt x="4093" y="17173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521025" y="3948775"/>
                <a:ext cx="76150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12544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39" y="5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7" y="264"/>
                      <a:pt x="102" y="314"/>
                      <a:pt x="174" y="314"/>
                    </a:cubicBezTo>
                    <a:cubicBezTo>
                      <a:pt x="185" y="314"/>
                      <a:pt x="195" y="314"/>
                      <a:pt x="207" y="312"/>
                    </a:cubicBezTo>
                    <a:cubicBezTo>
                      <a:pt x="293" y="294"/>
                      <a:pt x="346" y="209"/>
                      <a:pt x="326" y="124"/>
                    </a:cubicBezTo>
                    <a:cubicBezTo>
                      <a:pt x="311" y="51"/>
                      <a:pt x="245" y="1"/>
                      <a:pt x="173" y="1"/>
                    </a:cubicBezTo>
                    <a:close/>
                    <a:moveTo>
                      <a:pt x="448" y="1224"/>
                    </a:moveTo>
                    <a:cubicBezTo>
                      <a:pt x="436" y="1224"/>
                      <a:pt x="424" y="1225"/>
                      <a:pt x="412" y="1228"/>
                    </a:cubicBezTo>
                    <a:cubicBezTo>
                      <a:pt x="324" y="1247"/>
                      <a:pt x="275" y="1331"/>
                      <a:pt x="289" y="1412"/>
                    </a:cubicBezTo>
                    <a:cubicBezTo>
                      <a:pt x="308" y="1486"/>
                      <a:pt x="369" y="1537"/>
                      <a:pt x="438" y="1537"/>
                    </a:cubicBezTo>
                    <a:cubicBezTo>
                      <a:pt x="440" y="1537"/>
                      <a:pt x="441" y="1537"/>
                      <a:pt x="443" y="1537"/>
                    </a:cubicBezTo>
                    <a:cubicBezTo>
                      <a:pt x="455" y="1537"/>
                      <a:pt x="465" y="1534"/>
                      <a:pt x="477" y="1531"/>
                    </a:cubicBezTo>
                    <a:cubicBezTo>
                      <a:pt x="562" y="1512"/>
                      <a:pt x="616" y="1432"/>
                      <a:pt x="596" y="1347"/>
                    </a:cubicBezTo>
                    <a:cubicBezTo>
                      <a:pt x="579" y="1274"/>
                      <a:pt x="518" y="1224"/>
                      <a:pt x="448" y="1224"/>
                    </a:cubicBezTo>
                    <a:close/>
                    <a:moveTo>
                      <a:pt x="717" y="2448"/>
                    </a:moveTo>
                    <a:cubicBezTo>
                      <a:pt x="706" y="2448"/>
                      <a:pt x="693" y="2450"/>
                      <a:pt x="681" y="2453"/>
                    </a:cubicBezTo>
                    <a:cubicBezTo>
                      <a:pt x="595" y="2468"/>
                      <a:pt x="543" y="2553"/>
                      <a:pt x="562" y="2637"/>
                    </a:cubicBezTo>
                    <a:cubicBezTo>
                      <a:pt x="576" y="2709"/>
                      <a:pt x="644" y="2760"/>
                      <a:pt x="716" y="2760"/>
                    </a:cubicBezTo>
                    <a:cubicBezTo>
                      <a:pt x="724" y="2760"/>
                      <a:pt x="737" y="2760"/>
                      <a:pt x="747" y="2757"/>
                    </a:cubicBezTo>
                    <a:cubicBezTo>
                      <a:pt x="831" y="2738"/>
                      <a:pt x="885" y="2654"/>
                      <a:pt x="866" y="2572"/>
                    </a:cubicBezTo>
                    <a:cubicBezTo>
                      <a:pt x="848" y="2500"/>
                      <a:pt x="788" y="2448"/>
                      <a:pt x="717" y="2448"/>
                    </a:cubicBezTo>
                    <a:close/>
                    <a:moveTo>
                      <a:pt x="985" y="3670"/>
                    </a:moveTo>
                    <a:cubicBezTo>
                      <a:pt x="973" y="3670"/>
                      <a:pt x="962" y="3671"/>
                      <a:pt x="950" y="3674"/>
                    </a:cubicBezTo>
                    <a:cubicBezTo>
                      <a:pt x="866" y="3692"/>
                      <a:pt x="812" y="3776"/>
                      <a:pt x="831" y="3862"/>
                    </a:cubicBezTo>
                    <a:cubicBezTo>
                      <a:pt x="847" y="3934"/>
                      <a:pt x="913" y="3984"/>
                      <a:pt x="985" y="3984"/>
                    </a:cubicBezTo>
                    <a:cubicBezTo>
                      <a:pt x="993" y="3984"/>
                      <a:pt x="1008" y="3981"/>
                      <a:pt x="1019" y="3981"/>
                    </a:cubicBezTo>
                    <a:cubicBezTo>
                      <a:pt x="1104" y="3963"/>
                      <a:pt x="1154" y="3879"/>
                      <a:pt x="1139" y="3793"/>
                    </a:cubicBezTo>
                    <a:cubicBezTo>
                      <a:pt x="1123" y="3720"/>
                      <a:pt x="1057" y="3670"/>
                      <a:pt x="985" y="3670"/>
                    </a:cubicBezTo>
                    <a:close/>
                    <a:moveTo>
                      <a:pt x="1254" y="4895"/>
                    </a:moveTo>
                    <a:cubicBezTo>
                      <a:pt x="1243" y="4895"/>
                      <a:pt x="1231" y="4896"/>
                      <a:pt x="1220" y="4899"/>
                    </a:cubicBezTo>
                    <a:cubicBezTo>
                      <a:pt x="1135" y="4918"/>
                      <a:pt x="1081" y="4998"/>
                      <a:pt x="1100" y="5083"/>
                    </a:cubicBezTo>
                    <a:cubicBezTo>
                      <a:pt x="1116" y="5157"/>
                      <a:pt x="1181" y="5205"/>
                      <a:pt x="1254" y="5205"/>
                    </a:cubicBezTo>
                    <a:cubicBezTo>
                      <a:pt x="1266" y="5205"/>
                      <a:pt x="1277" y="5205"/>
                      <a:pt x="1289" y="5203"/>
                    </a:cubicBezTo>
                    <a:cubicBezTo>
                      <a:pt x="1373" y="5183"/>
                      <a:pt x="1427" y="5102"/>
                      <a:pt x="1408" y="5018"/>
                    </a:cubicBezTo>
                    <a:cubicBezTo>
                      <a:pt x="1392" y="4945"/>
                      <a:pt x="1327" y="4895"/>
                      <a:pt x="1254" y="4895"/>
                    </a:cubicBezTo>
                    <a:close/>
                    <a:moveTo>
                      <a:pt x="1527" y="6116"/>
                    </a:moveTo>
                    <a:cubicBezTo>
                      <a:pt x="1515" y="6116"/>
                      <a:pt x="1504" y="6117"/>
                      <a:pt x="1492" y="6120"/>
                    </a:cubicBezTo>
                    <a:cubicBezTo>
                      <a:pt x="1408" y="6139"/>
                      <a:pt x="1354" y="6222"/>
                      <a:pt x="1373" y="6307"/>
                    </a:cubicBezTo>
                    <a:cubicBezTo>
                      <a:pt x="1389" y="6378"/>
                      <a:pt x="1451" y="6430"/>
                      <a:pt x="1523" y="6430"/>
                    </a:cubicBezTo>
                    <a:cubicBezTo>
                      <a:pt x="1535" y="6430"/>
                      <a:pt x="1550" y="6430"/>
                      <a:pt x="1558" y="6426"/>
                    </a:cubicBezTo>
                    <a:cubicBezTo>
                      <a:pt x="1643" y="6408"/>
                      <a:pt x="1696" y="6324"/>
                      <a:pt x="1677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40"/>
                    </a:moveTo>
                    <a:cubicBezTo>
                      <a:pt x="1784" y="7340"/>
                      <a:pt x="1772" y="7341"/>
                      <a:pt x="1760" y="7343"/>
                    </a:cubicBezTo>
                    <a:cubicBezTo>
                      <a:pt x="1676" y="7364"/>
                      <a:pt x="1622" y="7444"/>
                      <a:pt x="1641" y="7528"/>
                    </a:cubicBezTo>
                    <a:cubicBezTo>
                      <a:pt x="1658" y="7603"/>
                      <a:pt x="1724" y="7651"/>
                      <a:pt x="1795" y="7651"/>
                    </a:cubicBezTo>
                    <a:cubicBezTo>
                      <a:pt x="1803" y="7651"/>
                      <a:pt x="1818" y="7651"/>
                      <a:pt x="1826" y="7647"/>
                    </a:cubicBezTo>
                    <a:cubicBezTo>
                      <a:pt x="1914" y="7628"/>
                      <a:pt x="1964" y="7548"/>
                      <a:pt x="1945" y="7463"/>
                    </a:cubicBezTo>
                    <a:cubicBezTo>
                      <a:pt x="1933" y="7390"/>
                      <a:pt x="1867" y="7340"/>
                      <a:pt x="1795" y="7340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1" y="8562"/>
                      <a:pt x="2030" y="8565"/>
                    </a:cubicBezTo>
                    <a:cubicBezTo>
                      <a:pt x="1945" y="8583"/>
                      <a:pt x="1892" y="8668"/>
                      <a:pt x="1911" y="8753"/>
                    </a:cubicBezTo>
                    <a:cubicBezTo>
                      <a:pt x="1927" y="8824"/>
                      <a:pt x="1993" y="8874"/>
                      <a:pt x="2064" y="8874"/>
                    </a:cubicBezTo>
                    <a:cubicBezTo>
                      <a:pt x="2074" y="8874"/>
                      <a:pt x="2087" y="8874"/>
                      <a:pt x="2099" y="8872"/>
                    </a:cubicBezTo>
                    <a:cubicBezTo>
                      <a:pt x="2183" y="8854"/>
                      <a:pt x="2237" y="8770"/>
                      <a:pt x="2218" y="8684"/>
                    </a:cubicBezTo>
                    <a:cubicBezTo>
                      <a:pt x="2203" y="8611"/>
                      <a:pt x="2137" y="8561"/>
                      <a:pt x="2065" y="8561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2" y="9787"/>
                      <a:pt x="2300" y="9789"/>
                    </a:cubicBezTo>
                    <a:cubicBezTo>
                      <a:pt x="2214" y="9808"/>
                      <a:pt x="2166" y="9892"/>
                      <a:pt x="2181" y="9974"/>
                    </a:cubicBezTo>
                    <a:cubicBezTo>
                      <a:pt x="2200" y="10048"/>
                      <a:pt x="2262" y="10099"/>
                      <a:pt x="2334" y="10099"/>
                    </a:cubicBezTo>
                    <a:cubicBezTo>
                      <a:pt x="2345" y="10099"/>
                      <a:pt x="2356" y="10096"/>
                      <a:pt x="2368" y="10093"/>
                    </a:cubicBezTo>
                    <a:cubicBezTo>
                      <a:pt x="2453" y="10074"/>
                      <a:pt x="2506" y="9993"/>
                      <a:pt x="2487" y="9909"/>
                    </a:cubicBezTo>
                    <a:cubicBezTo>
                      <a:pt x="2472" y="9835"/>
                      <a:pt x="2407" y="9786"/>
                      <a:pt x="2335" y="9786"/>
                    </a:cubicBezTo>
                    <a:close/>
                    <a:moveTo>
                      <a:pt x="2606" y="11009"/>
                    </a:moveTo>
                    <a:cubicBezTo>
                      <a:pt x="2595" y="11009"/>
                      <a:pt x="2584" y="11010"/>
                      <a:pt x="2572" y="11013"/>
                    </a:cubicBezTo>
                    <a:cubicBezTo>
                      <a:pt x="2487" y="11033"/>
                      <a:pt x="2434" y="11113"/>
                      <a:pt x="2453" y="11198"/>
                    </a:cubicBezTo>
                    <a:cubicBezTo>
                      <a:pt x="2468" y="11269"/>
                      <a:pt x="2535" y="11320"/>
                      <a:pt x="2604" y="11320"/>
                    </a:cubicBezTo>
                    <a:cubicBezTo>
                      <a:pt x="2616" y="11320"/>
                      <a:pt x="2629" y="11320"/>
                      <a:pt x="2637" y="11317"/>
                    </a:cubicBezTo>
                    <a:cubicBezTo>
                      <a:pt x="2723" y="11298"/>
                      <a:pt x="2777" y="11214"/>
                      <a:pt x="2756" y="11132"/>
                    </a:cubicBezTo>
                    <a:cubicBezTo>
                      <a:pt x="2740" y="11059"/>
                      <a:pt x="2678" y="11009"/>
                      <a:pt x="2606" y="11009"/>
                    </a:cubicBezTo>
                    <a:close/>
                    <a:moveTo>
                      <a:pt x="2877" y="12230"/>
                    </a:moveTo>
                    <a:cubicBezTo>
                      <a:pt x="2865" y="12230"/>
                      <a:pt x="2854" y="12232"/>
                      <a:pt x="2842" y="12234"/>
                    </a:cubicBezTo>
                    <a:cubicBezTo>
                      <a:pt x="2756" y="12252"/>
                      <a:pt x="2703" y="12338"/>
                      <a:pt x="2723" y="12422"/>
                    </a:cubicBezTo>
                    <a:cubicBezTo>
                      <a:pt x="2737" y="12494"/>
                      <a:pt x="2803" y="12544"/>
                      <a:pt x="2876" y="12544"/>
                    </a:cubicBezTo>
                    <a:cubicBezTo>
                      <a:pt x="2885" y="12544"/>
                      <a:pt x="2898" y="12542"/>
                      <a:pt x="2910" y="12542"/>
                    </a:cubicBezTo>
                    <a:cubicBezTo>
                      <a:pt x="2995" y="12524"/>
                      <a:pt x="3046" y="12439"/>
                      <a:pt x="3029" y="12353"/>
                    </a:cubicBezTo>
                    <a:cubicBezTo>
                      <a:pt x="3014" y="12280"/>
                      <a:pt x="2949" y="12230"/>
                      <a:pt x="2877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484150" y="4021575"/>
                <a:ext cx="559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8875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3"/>
                    </a:cubicBezTo>
                    <a:cubicBezTo>
                      <a:pt x="35" y="264"/>
                      <a:pt x="102" y="314"/>
                      <a:pt x="174" y="314"/>
                    </a:cubicBezTo>
                    <a:cubicBezTo>
                      <a:pt x="183" y="314"/>
                      <a:pt x="196" y="314"/>
                      <a:pt x="208" y="312"/>
                    </a:cubicBezTo>
                    <a:cubicBezTo>
                      <a:pt x="293" y="294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4" y="1247"/>
                      <a:pt x="270" y="1331"/>
                      <a:pt x="290" y="1416"/>
                    </a:cubicBezTo>
                    <a:cubicBezTo>
                      <a:pt x="308" y="1488"/>
                      <a:pt x="371" y="1539"/>
                      <a:pt x="443" y="1539"/>
                    </a:cubicBezTo>
                    <a:cubicBezTo>
                      <a:pt x="455" y="1539"/>
                      <a:pt x="466" y="1535"/>
                      <a:pt x="477" y="1533"/>
                    </a:cubicBezTo>
                    <a:cubicBezTo>
                      <a:pt x="562" y="1516"/>
                      <a:pt x="616" y="1433"/>
                      <a:pt x="597" y="1348"/>
                    </a:cubicBezTo>
                    <a:cubicBezTo>
                      <a:pt x="581" y="1275"/>
                      <a:pt x="517" y="1225"/>
                      <a:pt x="446" y="1225"/>
                    </a:cubicBezTo>
                    <a:close/>
                    <a:moveTo>
                      <a:pt x="716" y="2449"/>
                    </a:moveTo>
                    <a:cubicBezTo>
                      <a:pt x="704" y="2449"/>
                      <a:pt x="693" y="2450"/>
                      <a:pt x="681" y="2453"/>
                    </a:cubicBezTo>
                    <a:cubicBezTo>
                      <a:pt x="597" y="2472"/>
                      <a:pt x="543" y="2553"/>
                      <a:pt x="562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8" y="2760"/>
                      <a:pt x="747" y="2756"/>
                    </a:cubicBezTo>
                    <a:cubicBezTo>
                      <a:pt x="832" y="2737"/>
                      <a:pt x="886" y="2654"/>
                      <a:pt x="866" y="2572"/>
                    </a:cubicBezTo>
                    <a:cubicBezTo>
                      <a:pt x="849" y="2499"/>
                      <a:pt x="788" y="2449"/>
                      <a:pt x="716" y="2449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6" y="3692"/>
                      <a:pt x="812" y="3776"/>
                      <a:pt x="832" y="3862"/>
                    </a:cubicBezTo>
                    <a:cubicBezTo>
                      <a:pt x="847" y="3933"/>
                      <a:pt x="912" y="3984"/>
                      <a:pt x="985" y="3984"/>
                    </a:cubicBezTo>
                    <a:cubicBezTo>
                      <a:pt x="994" y="3984"/>
                      <a:pt x="1008" y="3981"/>
                      <a:pt x="1020" y="3981"/>
                    </a:cubicBezTo>
                    <a:cubicBezTo>
                      <a:pt x="1104" y="3962"/>
                      <a:pt x="1155" y="3877"/>
                      <a:pt x="1139" y="3793"/>
                    </a:cubicBezTo>
                    <a:cubicBezTo>
                      <a:pt x="1123" y="3720"/>
                      <a:pt x="1058" y="3670"/>
                      <a:pt x="986" y="3670"/>
                    </a:cubicBezTo>
                    <a:close/>
                    <a:moveTo>
                      <a:pt x="1256" y="4894"/>
                    </a:moveTo>
                    <a:cubicBezTo>
                      <a:pt x="1244" y="4894"/>
                      <a:pt x="1232" y="4896"/>
                      <a:pt x="1220" y="4898"/>
                    </a:cubicBezTo>
                    <a:cubicBezTo>
                      <a:pt x="1134" y="4918"/>
                      <a:pt x="1080" y="4997"/>
                      <a:pt x="1101" y="5083"/>
                    </a:cubicBezTo>
                    <a:cubicBezTo>
                      <a:pt x="1116" y="5158"/>
                      <a:pt x="1182" y="5205"/>
                      <a:pt x="1253" y="5205"/>
                    </a:cubicBezTo>
                    <a:cubicBezTo>
                      <a:pt x="1263" y="5205"/>
                      <a:pt x="1276" y="5205"/>
                      <a:pt x="1288" y="5202"/>
                    </a:cubicBezTo>
                    <a:cubicBezTo>
                      <a:pt x="1372" y="5182"/>
                      <a:pt x="1426" y="5102"/>
                      <a:pt x="1407" y="5018"/>
                    </a:cubicBezTo>
                    <a:cubicBezTo>
                      <a:pt x="1391" y="4944"/>
                      <a:pt x="1327" y="4894"/>
                      <a:pt x="1256" y="4894"/>
                    </a:cubicBezTo>
                    <a:close/>
                    <a:moveTo>
                      <a:pt x="1526" y="6115"/>
                    </a:moveTo>
                    <a:cubicBezTo>
                      <a:pt x="1515" y="6115"/>
                      <a:pt x="1503" y="6117"/>
                      <a:pt x="1491" y="6120"/>
                    </a:cubicBezTo>
                    <a:cubicBezTo>
                      <a:pt x="1407" y="6138"/>
                      <a:pt x="1351" y="6222"/>
                      <a:pt x="1372" y="6307"/>
                    </a:cubicBezTo>
                    <a:cubicBezTo>
                      <a:pt x="1389" y="6378"/>
                      <a:pt x="1452" y="6429"/>
                      <a:pt x="1523" y="6429"/>
                    </a:cubicBezTo>
                    <a:cubicBezTo>
                      <a:pt x="1535" y="6429"/>
                      <a:pt x="1545" y="6429"/>
                      <a:pt x="1557" y="6426"/>
                    </a:cubicBezTo>
                    <a:cubicBezTo>
                      <a:pt x="1643" y="6408"/>
                      <a:pt x="1696" y="6323"/>
                      <a:pt x="1676" y="6239"/>
                    </a:cubicBezTo>
                    <a:cubicBezTo>
                      <a:pt x="1660" y="6165"/>
                      <a:pt x="1596" y="6115"/>
                      <a:pt x="1526" y="6115"/>
                    </a:cubicBezTo>
                    <a:close/>
                    <a:moveTo>
                      <a:pt x="1796" y="7339"/>
                    </a:moveTo>
                    <a:cubicBezTo>
                      <a:pt x="1785" y="7339"/>
                      <a:pt x="1773" y="7341"/>
                      <a:pt x="1762" y="7343"/>
                    </a:cubicBezTo>
                    <a:cubicBezTo>
                      <a:pt x="1676" y="7362"/>
                      <a:pt x="1622" y="7446"/>
                      <a:pt x="1643" y="7528"/>
                    </a:cubicBezTo>
                    <a:cubicBezTo>
                      <a:pt x="1658" y="7604"/>
                      <a:pt x="1724" y="7653"/>
                      <a:pt x="1795" y="7653"/>
                    </a:cubicBezTo>
                    <a:cubicBezTo>
                      <a:pt x="1805" y="7653"/>
                      <a:pt x="1818" y="7651"/>
                      <a:pt x="1827" y="7651"/>
                    </a:cubicBezTo>
                    <a:cubicBezTo>
                      <a:pt x="1912" y="7633"/>
                      <a:pt x="1965" y="7547"/>
                      <a:pt x="1946" y="7462"/>
                    </a:cubicBezTo>
                    <a:cubicBezTo>
                      <a:pt x="1929" y="7389"/>
                      <a:pt x="1867" y="7339"/>
                      <a:pt x="1796" y="7339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3" y="8562"/>
                      <a:pt x="2031" y="8564"/>
                    </a:cubicBezTo>
                    <a:cubicBezTo>
                      <a:pt x="1946" y="8582"/>
                      <a:pt x="1893" y="8667"/>
                      <a:pt x="1912" y="8753"/>
                    </a:cubicBezTo>
                    <a:cubicBezTo>
                      <a:pt x="1926" y="8825"/>
                      <a:pt x="1994" y="8874"/>
                      <a:pt x="2066" y="8874"/>
                    </a:cubicBezTo>
                    <a:cubicBezTo>
                      <a:pt x="2077" y="8874"/>
                      <a:pt x="2087" y="8874"/>
                      <a:pt x="2099" y="8872"/>
                    </a:cubicBezTo>
                    <a:cubicBezTo>
                      <a:pt x="2185" y="8854"/>
                      <a:pt x="2238" y="8768"/>
                      <a:pt x="2218" y="8684"/>
                    </a:cubicBezTo>
                    <a:cubicBezTo>
                      <a:pt x="2203" y="8610"/>
                      <a:pt x="2137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1560550" y="3869550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4" y="1"/>
                    </a:moveTo>
                    <a:cubicBezTo>
                      <a:pt x="162" y="1"/>
                      <a:pt x="151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2"/>
                      <a:pt x="205" y="308"/>
                    </a:cubicBezTo>
                    <a:cubicBezTo>
                      <a:pt x="290" y="294"/>
                      <a:pt x="344" y="209"/>
                      <a:pt x="324" y="124"/>
                    </a:cubicBezTo>
                    <a:cubicBezTo>
                      <a:pt x="307" y="51"/>
                      <a:pt x="245" y="1"/>
                      <a:pt x="174" y="1"/>
                    </a:cubicBezTo>
                    <a:close/>
                    <a:moveTo>
                      <a:pt x="444" y="1222"/>
                    </a:moveTo>
                    <a:cubicBezTo>
                      <a:pt x="433" y="1222"/>
                      <a:pt x="421" y="1223"/>
                      <a:pt x="409" y="1226"/>
                    </a:cubicBezTo>
                    <a:cubicBezTo>
                      <a:pt x="324" y="1246"/>
                      <a:pt x="270" y="1329"/>
                      <a:pt x="290" y="1414"/>
                    </a:cubicBezTo>
                    <a:cubicBezTo>
                      <a:pt x="305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3"/>
                    </a:cubicBezTo>
                    <a:cubicBezTo>
                      <a:pt x="560" y="1515"/>
                      <a:pt x="616" y="1431"/>
                      <a:pt x="596" y="1345"/>
                    </a:cubicBezTo>
                    <a:cubicBezTo>
                      <a:pt x="581" y="1272"/>
                      <a:pt x="516" y="1222"/>
                      <a:pt x="444" y="1222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0" y="2448"/>
                      <a:pt x="679" y="2450"/>
                    </a:cubicBezTo>
                    <a:cubicBezTo>
                      <a:pt x="594" y="2468"/>
                      <a:pt x="540" y="2553"/>
                      <a:pt x="560" y="2637"/>
                    </a:cubicBezTo>
                    <a:cubicBezTo>
                      <a:pt x="577" y="2709"/>
                      <a:pt x="639" y="2760"/>
                      <a:pt x="713" y="2760"/>
                    </a:cubicBezTo>
                    <a:cubicBezTo>
                      <a:pt x="725" y="2760"/>
                      <a:pt x="735" y="2757"/>
                      <a:pt x="747" y="2757"/>
                    </a:cubicBezTo>
                    <a:cubicBezTo>
                      <a:pt x="832" y="2739"/>
                      <a:pt x="885" y="2654"/>
                      <a:pt x="866" y="2569"/>
                    </a:cubicBezTo>
                    <a:cubicBezTo>
                      <a:pt x="850" y="2496"/>
                      <a:pt x="785" y="2446"/>
                      <a:pt x="714" y="2446"/>
                    </a:cubicBezTo>
                    <a:close/>
                    <a:moveTo>
                      <a:pt x="982" y="3668"/>
                    </a:moveTo>
                    <a:cubicBezTo>
                      <a:pt x="972" y="3668"/>
                      <a:pt x="962" y="3669"/>
                      <a:pt x="952" y="3672"/>
                    </a:cubicBezTo>
                    <a:cubicBezTo>
                      <a:pt x="866" y="3693"/>
                      <a:pt x="812" y="3774"/>
                      <a:pt x="832" y="3859"/>
                    </a:cubicBezTo>
                    <a:cubicBezTo>
                      <a:pt x="847" y="3930"/>
                      <a:pt x="910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2" y="3960"/>
                      <a:pt x="1155" y="3875"/>
                      <a:pt x="1136" y="3791"/>
                    </a:cubicBezTo>
                    <a:cubicBezTo>
                      <a:pt x="1118" y="3719"/>
                      <a:pt x="1055" y="3668"/>
                      <a:pt x="982" y="3668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8"/>
                      <a:pt x="1100" y="5083"/>
                    </a:cubicBezTo>
                    <a:cubicBezTo>
                      <a:pt x="1116" y="5155"/>
                      <a:pt x="1181" y="5205"/>
                      <a:pt x="1253" y="5205"/>
                    </a:cubicBezTo>
                    <a:cubicBezTo>
                      <a:pt x="1262" y="5205"/>
                      <a:pt x="1276" y="5205"/>
                      <a:pt x="1284" y="5202"/>
                    </a:cubicBezTo>
                    <a:cubicBezTo>
                      <a:pt x="1370" y="5185"/>
                      <a:pt x="1421" y="5100"/>
                      <a:pt x="1407" y="5014"/>
                    </a:cubicBezTo>
                    <a:cubicBezTo>
                      <a:pt x="1387" y="4941"/>
                      <a:pt x="1325" y="4891"/>
                      <a:pt x="1254" y="4891"/>
                    </a:cubicBezTo>
                    <a:close/>
                    <a:moveTo>
                      <a:pt x="1523" y="6116"/>
                    </a:moveTo>
                    <a:cubicBezTo>
                      <a:pt x="1512" y="6116"/>
                      <a:pt x="1500" y="6117"/>
                      <a:pt x="1489" y="6120"/>
                    </a:cubicBezTo>
                    <a:cubicBezTo>
                      <a:pt x="1404" y="6139"/>
                      <a:pt x="1351" y="6220"/>
                      <a:pt x="1370" y="6304"/>
                    </a:cubicBezTo>
                    <a:cubicBezTo>
                      <a:pt x="1386" y="6378"/>
                      <a:pt x="1452" y="6426"/>
                      <a:pt x="1523" y="6426"/>
                    </a:cubicBezTo>
                    <a:cubicBezTo>
                      <a:pt x="1535" y="6426"/>
                      <a:pt x="1545" y="6426"/>
                      <a:pt x="1557" y="6424"/>
                    </a:cubicBezTo>
                    <a:cubicBezTo>
                      <a:pt x="1643" y="6405"/>
                      <a:pt x="1696" y="6324"/>
                      <a:pt x="1676" y="6239"/>
                    </a:cubicBezTo>
                    <a:cubicBezTo>
                      <a:pt x="1660" y="6166"/>
                      <a:pt x="1595" y="6116"/>
                      <a:pt x="1523" y="6116"/>
                    </a:cubicBezTo>
                    <a:close/>
                    <a:moveTo>
                      <a:pt x="1796" y="7337"/>
                    </a:moveTo>
                    <a:cubicBezTo>
                      <a:pt x="1785" y="7337"/>
                      <a:pt x="1773" y="7338"/>
                      <a:pt x="1762" y="7341"/>
                    </a:cubicBezTo>
                    <a:cubicBezTo>
                      <a:pt x="1673" y="7359"/>
                      <a:pt x="1620" y="7443"/>
                      <a:pt x="1643" y="7528"/>
                    </a:cubicBezTo>
                    <a:cubicBezTo>
                      <a:pt x="1658" y="7600"/>
                      <a:pt x="1721" y="7651"/>
                      <a:pt x="1793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5" y="7545"/>
                      <a:pt x="1946" y="7460"/>
                    </a:cubicBezTo>
                    <a:cubicBezTo>
                      <a:pt x="1929" y="7387"/>
                      <a:pt x="1867" y="7337"/>
                      <a:pt x="1796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1" y="8565"/>
                    </a:cubicBezTo>
                    <a:cubicBezTo>
                      <a:pt x="1946" y="8585"/>
                      <a:pt x="1893" y="8665"/>
                      <a:pt x="1912" y="8749"/>
                    </a:cubicBezTo>
                    <a:cubicBezTo>
                      <a:pt x="1928" y="8825"/>
                      <a:pt x="1989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5" y="8769"/>
                      <a:pt x="2216" y="8684"/>
                    </a:cubicBezTo>
                    <a:cubicBezTo>
                      <a:pt x="2198" y="8611"/>
                      <a:pt x="2136" y="8561"/>
                      <a:pt x="2065" y="8561"/>
                    </a:cubicBezTo>
                    <a:close/>
                    <a:moveTo>
                      <a:pt x="2339" y="9784"/>
                    </a:moveTo>
                    <a:cubicBezTo>
                      <a:pt x="2327" y="9784"/>
                      <a:pt x="2313" y="9786"/>
                      <a:pt x="2300" y="9789"/>
                    </a:cubicBezTo>
                    <a:cubicBezTo>
                      <a:pt x="2216" y="9804"/>
                      <a:pt x="2162" y="9889"/>
                      <a:pt x="2181" y="9974"/>
                    </a:cubicBezTo>
                    <a:cubicBezTo>
                      <a:pt x="2197" y="10045"/>
                      <a:pt x="2262" y="10095"/>
                      <a:pt x="2331" y="10095"/>
                    </a:cubicBezTo>
                    <a:cubicBezTo>
                      <a:pt x="2343" y="10095"/>
                      <a:pt x="2357" y="10095"/>
                      <a:pt x="2369" y="10093"/>
                    </a:cubicBezTo>
                    <a:cubicBezTo>
                      <a:pt x="2450" y="10075"/>
                      <a:pt x="2507" y="9991"/>
                      <a:pt x="2488" y="9905"/>
                    </a:cubicBezTo>
                    <a:cubicBezTo>
                      <a:pt x="2473" y="9833"/>
                      <a:pt x="2410" y="9784"/>
                      <a:pt x="2339" y="9784"/>
                    </a:cubicBezTo>
                    <a:close/>
                    <a:moveTo>
                      <a:pt x="2604" y="11007"/>
                    </a:moveTo>
                    <a:cubicBezTo>
                      <a:pt x="2593" y="11007"/>
                      <a:pt x="2581" y="11008"/>
                      <a:pt x="2569" y="11010"/>
                    </a:cubicBezTo>
                    <a:cubicBezTo>
                      <a:pt x="2485" y="11030"/>
                      <a:pt x="2431" y="11113"/>
                      <a:pt x="2450" y="11198"/>
                    </a:cubicBezTo>
                    <a:cubicBezTo>
                      <a:pt x="2468" y="11271"/>
                      <a:pt x="2531" y="11320"/>
                      <a:pt x="2604" y="11320"/>
                    </a:cubicBezTo>
                    <a:cubicBezTo>
                      <a:pt x="2612" y="11320"/>
                      <a:pt x="2627" y="11317"/>
                      <a:pt x="2639" y="11317"/>
                    </a:cubicBezTo>
                    <a:cubicBezTo>
                      <a:pt x="2723" y="11299"/>
                      <a:pt x="2777" y="11214"/>
                      <a:pt x="2758" y="11130"/>
                    </a:cubicBezTo>
                    <a:cubicBezTo>
                      <a:pt x="2742" y="11057"/>
                      <a:pt x="2677" y="11007"/>
                      <a:pt x="2604" y="11007"/>
                    </a:cubicBezTo>
                    <a:close/>
                    <a:moveTo>
                      <a:pt x="2875" y="12230"/>
                    </a:moveTo>
                    <a:cubicBezTo>
                      <a:pt x="2864" y="12230"/>
                      <a:pt x="2853" y="12231"/>
                      <a:pt x="2841" y="12234"/>
                    </a:cubicBezTo>
                    <a:cubicBezTo>
                      <a:pt x="2756" y="12254"/>
                      <a:pt x="2703" y="12334"/>
                      <a:pt x="2722" y="12419"/>
                    </a:cubicBezTo>
                    <a:cubicBezTo>
                      <a:pt x="2739" y="12493"/>
                      <a:pt x="2801" y="12541"/>
                      <a:pt x="2872" y="12541"/>
                    </a:cubicBezTo>
                    <a:cubicBezTo>
                      <a:pt x="2884" y="12541"/>
                      <a:pt x="2897" y="12541"/>
                      <a:pt x="2907" y="12538"/>
                    </a:cubicBezTo>
                    <a:cubicBezTo>
                      <a:pt x="2991" y="12519"/>
                      <a:pt x="3045" y="12439"/>
                      <a:pt x="3026" y="12353"/>
                    </a:cubicBezTo>
                    <a:cubicBezTo>
                      <a:pt x="3009" y="12280"/>
                      <a:pt x="2947" y="12230"/>
                      <a:pt x="2875" y="12230"/>
                    </a:cubicBezTo>
                    <a:close/>
                    <a:moveTo>
                      <a:pt x="3145" y="13451"/>
                    </a:moveTo>
                    <a:cubicBezTo>
                      <a:pt x="3133" y="13451"/>
                      <a:pt x="3122" y="13453"/>
                      <a:pt x="3110" y="13455"/>
                    </a:cubicBezTo>
                    <a:cubicBezTo>
                      <a:pt x="3026" y="13473"/>
                      <a:pt x="2972" y="13558"/>
                      <a:pt x="2991" y="13643"/>
                    </a:cubicBezTo>
                    <a:cubicBezTo>
                      <a:pt x="3008" y="13715"/>
                      <a:pt x="3073" y="13765"/>
                      <a:pt x="3145" y="13765"/>
                    </a:cubicBezTo>
                    <a:cubicBezTo>
                      <a:pt x="3153" y="13765"/>
                      <a:pt x="3167" y="13765"/>
                      <a:pt x="3176" y="13763"/>
                    </a:cubicBezTo>
                    <a:cubicBezTo>
                      <a:pt x="3260" y="13745"/>
                      <a:pt x="3313" y="13660"/>
                      <a:pt x="3297" y="13574"/>
                    </a:cubicBezTo>
                    <a:cubicBezTo>
                      <a:pt x="3279" y="13501"/>
                      <a:pt x="3216" y="13451"/>
                      <a:pt x="3145" y="13451"/>
                    </a:cubicBezTo>
                    <a:close/>
                    <a:moveTo>
                      <a:pt x="3414" y="14676"/>
                    </a:moveTo>
                    <a:cubicBezTo>
                      <a:pt x="3403" y="14676"/>
                      <a:pt x="3391" y="14677"/>
                      <a:pt x="3380" y="14680"/>
                    </a:cubicBezTo>
                    <a:cubicBezTo>
                      <a:pt x="3295" y="14699"/>
                      <a:pt x="3241" y="14779"/>
                      <a:pt x="3260" y="14865"/>
                    </a:cubicBezTo>
                    <a:cubicBezTo>
                      <a:pt x="3277" y="14941"/>
                      <a:pt x="3343" y="14986"/>
                      <a:pt x="3414" y="14986"/>
                    </a:cubicBezTo>
                    <a:cubicBezTo>
                      <a:pt x="3424" y="14986"/>
                      <a:pt x="3437" y="14986"/>
                      <a:pt x="3449" y="14984"/>
                    </a:cubicBezTo>
                    <a:cubicBezTo>
                      <a:pt x="3533" y="14965"/>
                      <a:pt x="3587" y="14884"/>
                      <a:pt x="3568" y="14799"/>
                    </a:cubicBezTo>
                    <a:cubicBezTo>
                      <a:pt x="3552" y="14726"/>
                      <a:pt x="3487" y="14676"/>
                      <a:pt x="3414" y="14676"/>
                    </a:cubicBezTo>
                    <a:close/>
                    <a:moveTo>
                      <a:pt x="3686" y="15897"/>
                    </a:moveTo>
                    <a:cubicBezTo>
                      <a:pt x="3675" y="15897"/>
                      <a:pt x="3664" y="15899"/>
                      <a:pt x="3652" y="15901"/>
                    </a:cubicBezTo>
                    <a:cubicBezTo>
                      <a:pt x="3564" y="15919"/>
                      <a:pt x="3511" y="16004"/>
                      <a:pt x="3533" y="16088"/>
                    </a:cubicBezTo>
                    <a:cubicBezTo>
                      <a:pt x="3550" y="16162"/>
                      <a:pt x="3612" y="16211"/>
                      <a:pt x="3683" y="16211"/>
                    </a:cubicBezTo>
                    <a:cubicBezTo>
                      <a:pt x="3695" y="16211"/>
                      <a:pt x="3706" y="16211"/>
                      <a:pt x="3718" y="16207"/>
                    </a:cubicBezTo>
                    <a:cubicBezTo>
                      <a:pt x="3802" y="16189"/>
                      <a:pt x="3856" y="16105"/>
                      <a:pt x="3837" y="16020"/>
                    </a:cubicBezTo>
                    <a:cubicBezTo>
                      <a:pt x="3821" y="15947"/>
                      <a:pt x="3756" y="15897"/>
                      <a:pt x="3686" y="15897"/>
                    </a:cubicBezTo>
                    <a:close/>
                    <a:moveTo>
                      <a:pt x="3956" y="17121"/>
                    </a:moveTo>
                    <a:cubicBezTo>
                      <a:pt x="3945" y="17121"/>
                      <a:pt x="3933" y="17122"/>
                      <a:pt x="3922" y="17125"/>
                    </a:cubicBezTo>
                    <a:cubicBezTo>
                      <a:pt x="3837" y="17145"/>
                      <a:pt x="3783" y="17225"/>
                      <a:pt x="3802" y="17309"/>
                    </a:cubicBezTo>
                    <a:cubicBezTo>
                      <a:pt x="3818" y="17386"/>
                      <a:pt x="3885" y="17434"/>
                      <a:pt x="3954" y="17434"/>
                    </a:cubicBezTo>
                    <a:cubicBezTo>
                      <a:pt x="3966" y="17434"/>
                      <a:pt x="3979" y="17432"/>
                      <a:pt x="3987" y="17428"/>
                    </a:cubicBezTo>
                    <a:cubicBezTo>
                      <a:pt x="4073" y="17414"/>
                      <a:pt x="4127" y="17330"/>
                      <a:pt x="4106" y="17244"/>
                    </a:cubicBezTo>
                    <a:cubicBezTo>
                      <a:pt x="4090" y="17171"/>
                      <a:pt x="4028" y="17121"/>
                      <a:pt x="3956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1597200" y="3917775"/>
                <a:ext cx="76125" cy="3136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4" extrusionOk="0">
                    <a:moveTo>
                      <a:pt x="172" y="1"/>
                    </a:moveTo>
                    <a:cubicBezTo>
                      <a:pt x="161" y="1"/>
                      <a:pt x="150" y="2"/>
                      <a:pt x="138" y="4"/>
                    </a:cubicBezTo>
                    <a:cubicBezTo>
                      <a:pt x="54" y="22"/>
                      <a:pt x="0" y="107"/>
                      <a:pt x="19" y="193"/>
                    </a:cubicBezTo>
                    <a:cubicBezTo>
                      <a:pt x="35" y="264"/>
                      <a:pt x="101" y="314"/>
                      <a:pt x="171" y="314"/>
                    </a:cubicBezTo>
                    <a:cubicBezTo>
                      <a:pt x="182" y="314"/>
                      <a:pt x="196" y="314"/>
                      <a:pt x="204" y="312"/>
                    </a:cubicBezTo>
                    <a:cubicBezTo>
                      <a:pt x="290" y="294"/>
                      <a:pt x="343" y="208"/>
                      <a:pt x="323" y="123"/>
                    </a:cubicBezTo>
                    <a:cubicBezTo>
                      <a:pt x="307" y="52"/>
                      <a:pt x="244" y="1"/>
                      <a:pt x="172" y="1"/>
                    </a:cubicBezTo>
                    <a:close/>
                    <a:moveTo>
                      <a:pt x="443" y="1224"/>
                    </a:moveTo>
                    <a:cubicBezTo>
                      <a:pt x="432" y="1224"/>
                      <a:pt x="420" y="1225"/>
                      <a:pt x="409" y="1228"/>
                    </a:cubicBezTo>
                    <a:cubicBezTo>
                      <a:pt x="323" y="1247"/>
                      <a:pt x="269" y="1331"/>
                      <a:pt x="290" y="1416"/>
                    </a:cubicBezTo>
                    <a:cubicBezTo>
                      <a:pt x="304" y="1488"/>
                      <a:pt x="371" y="1539"/>
                      <a:pt x="442" y="1539"/>
                    </a:cubicBezTo>
                    <a:cubicBezTo>
                      <a:pt x="452" y="1539"/>
                      <a:pt x="465" y="1535"/>
                      <a:pt x="474" y="1535"/>
                    </a:cubicBezTo>
                    <a:cubicBezTo>
                      <a:pt x="559" y="1517"/>
                      <a:pt x="613" y="1433"/>
                      <a:pt x="593" y="1347"/>
                    </a:cubicBezTo>
                    <a:cubicBezTo>
                      <a:pt x="580" y="1274"/>
                      <a:pt x="515" y="1224"/>
                      <a:pt x="443" y="1224"/>
                    </a:cubicBezTo>
                    <a:close/>
                    <a:moveTo>
                      <a:pt x="713" y="2449"/>
                    </a:moveTo>
                    <a:cubicBezTo>
                      <a:pt x="701" y="2449"/>
                      <a:pt x="690" y="2450"/>
                      <a:pt x="678" y="2453"/>
                    </a:cubicBezTo>
                    <a:cubicBezTo>
                      <a:pt x="593" y="2468"/>
                      <a:pt x="540" y="2553"/>
                      <a:pt x="559" y="2637"/>
                    </a:cubicBezTo>
                    <a:cubicBezTo>
                      <a:pt x="573" y="2711"/>
                      <a:pt x="639" y="2760"/>
                      <a:pt x="713" y="2760"/>
                    </a:cubicBezTo>
                    <a:cubicBezTo>
                      <a:pt x="721" y="2760"/>
                      <a:pt x="734" y="2760"/>
                      <a:pt x="746" y="2756"/>
                    </a:cubicBezTo>
                    <a:cubicBezTo>
                      <a:pt x="832" y="2737"/>
                      <a:pt x="885" y="2656"/>
                      <a:pt x="865" y="2572"/>
                    </a:cubicBezTo>
                    <a:cubicBezTo>
                      <a:pt x="850" y="2499"/>
                      <a:pt x="785" y="2449"/>
                      <a:pt x="713" y="2449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0" y="3671"/>
                      <a:pt x="949" y="3674"/>
                    </a:cubicBezTo>
                    <a:cubicBezTo>
                      <a:pt x="862" y="3692"/>
                      <a:pt x="810" y="3776"/>
                      <a:pt x="827" y="3862"/>
                    </a:cubicBezTo>
                    <a:cubicBezTo>
                      <a:pt x="846" y="3935"/>
                      <a:pt x="909" y="3984"/>
                      <a:pt x="981" y="3984"/>
                    </a:cubicBezTo>
                    <a:cubicBezTo>
                      <a:pt x="993" y="3984"/>
                      <a:pt x="1002" y="3981"/>
                      <a:pt x="1014" y="3981"/>
                    </a:cubicBezTo>
                    <a:cubicBezTo>
                      <a:pt x="1100" y="3963"/>
                      <a:pt x="1153" y="3877"/>
                      <a:pt x="1133" y="3793"/>
                    </a:cubicBezTo>
                    <a:cubicBezTo>
                      <a:pt x="1117" y="3720"/>
                      <a:pt x="1055" y="3670"/>
                      <a:pt x="983" y="3670"/>
                    </a:cubicBezTo>
                    <a:close/>
                    <a:moveTo>
                      <a:pt x="1255" y="4894"/>
                    </a:moveTo>
                    <a:cubicBezTo>
                      <a:pt x="1243" y="4894"/>
                      <a:pt x="1231" y="4896"/>
                      <a:pt x="1219" y="4899"/>
                    </a:cubicBezTo>
                    <a:cubicBezTo>
                      <a:pt x="1133" y="4918"/>
                      <a:pt x="1080" y="5001"/>
                      <a:pt x="1100" y="5083"/>
                    </a:cubicBezTo>
                    <a:cubicBezTo>
                      <a:pt x="1115" y="5157"/>
                      <a:pt x="1181" y="5208"/>
                      <a:pt x="1252" y="5208"/>
                    </a:cubicBezTo>
                    <a:cubicBezTo>
                      <a:pt x="1262" y="5208"/>
                      <a:pt x="1275" y="5205"/>
                      <a:pt x="1285" y="5202"/>
                    </a:cubicBezTo>
                    <a:cubicBezTo>
                      <a:pt x="1369" y="5182"/>
                      <a:pt x="1423" y="5102"/>
                      <a:pt x="1404" y="5018"/>
                    </a:cubicBezTo>
                    <a:cubicBezTo>
                      <a:pt x="1386" y="4944"/>
                      <a:pt x="1325" y="4894"/>
                      <a:pt x="1255" y="4894"/>
                    </a:cubicBezTo>
                    <a:close/>
                    <a:moveTo>
                      <a:pt x="1524" y="6115"/>
                    </a:moveTo>
                    <a:cubicBezTo>
                      <a:pt x="1512" y="6115"/>
                      <a:pt x="1500" y="6117"/>
                      <a:pt x="1488" y="6120"/>
                    </a:cubicBezTo>
                    <a:cubicBezTo>
                      <a:pt x="1404" y="6138"/>
                      <a:pt x="1350" y="6222"/>
                      <a:pt x="1369" y="6307"/>
                    </a:cubicBezTo>
                    <a:cubicBezTo>
                      <a:pt x="1386" y="6379"/>
                      <a:pt x="1451" y="6429"/>
                      <a:pt x="1523" y="6429"/>
                    </a:cubicBezTo>
                    <a:cubicBezTo>
                      <a:pt x="1531" y="6429"/>
                      <a:pt x="1544" y="6429"/>
                      <a:pt x="1556" y="6426"/>
                    </a:cubicBezTo>
                    <a:cubicBezTo>
                      <a:pt x="1642" y="6408"/>
                      <a:pt x="1694" y="6323"/>
                      <a:pt x="1675" y="6239"/>
                    </a:cubicBezTo>
                    <a:cubicBezTo>
                      <a:pt x="1660" y="6165"/>
                      <a:pt x="1596" y="6115"/>
                      <a:pt x="1524" y="6115"/>
                    </a:cubicBezTo>
                    <a:close/>
                    <a:moveTo>
                      <a:pt x="1792" y="7339"/>
                    </a:moveTo>
                    <a:cubicBezTo>
                      <a:pt x="1781" y="7339"/>
                      <a:pt x="1769" y="7341"/>
                      <a:pt x="1757" y="7343"/>
                    </a:cubicBezTo>
                    <a:cubicBezTo>
                      <a:pt x="1673" y="7362"/>
                      <a:pt x="1619" y="7443"/>
                      <a:pt x="1638" y="7528"/>
                    </a:cubicBezTo>
                    <a:cubicBezTo>
                      <a:pt x="1654" y="7604"/>
                      <a:pt x="1721" y="7653"/>
                      <a:pt x="1792" y="7653"/>
                    </a:cubicBezTo>
                    <a:cubicBezTo>
                      <a:pt x="1804" y="7653"/>
                      <a:pt x="1815" y="7651"/>
                      <a:pt x="1827" y="7647"/>
                    </a:cubicBezTo>
                    <a:cubicBezTo>
                      <a:pt x="1911" y="7633"/>
                      <a:pt x="1965" y="7547"/>
                      <a:pt x="1946" y="7462"/>
                    </a:cubicBezTo>
                    <a:cubicBezTo>
                      <a:pt x="1930" y="7389"/>
                      <a:pt x="1864" y="7339"/>
                      <a:pt x="1792" y="7339"/>
                    </a:cubicBezTo>
                    <a:close/>
                    <a:moveTo>
                      <a:pt x="2064" y="8561"/>
                    </a:moveTo>
                    <a:cubicBezTo>
                      <a:pt x="2053" y="8561"/>
                      <a:pt x="2042" y="8562"/>
                      <a:pt x="2030" y="8564"/>
                    </a:cubicBezTo>
                    <a:cubicBezTo>
                      <a:pt x="1946" y="8582"/>
                      <a:pt x="1892" y="8667"/>
                      <a:pt x="1911" y="8753"/>
                    </a:cubicBezTo>
                    <a:cubicBezTo>
                      <a:pt x="1925" y="8825"/>
                      <a:pt x="1990" y="8874"/>
                      <a:pt x="2061" y="8874"/>
                    </a:cubicBezTo>
                    <a:cubicBezTo>
                      <a:pt x="2073" y="8874"/>
                      <a:pt x="2086" y="8874"/>
                      <a:pt x="2096" y="8872"/>
                    </a:cubicBezTo>
                    <a:cubicBezTo>
                      <a:pt x="2180" y="8854"/>
                      <a:pt x="2234" y="8768"/>
                      <a:pt x="2215" y="8684"/>
                    </a:cubicBezTo>
                    <a:cubicBezTo>
                      <a:pt x="2198" y="8612"/>
                      <a:pt x="2135" y="8561"/>
                      <a:pt x="2064" y="8561"/>
                    </a:cubicBezTo>
                    <a:close/>
                    <a:moveTo>
                      <a:pt x="2336" y="9785"/>
                    </a:moveTo>
                    <a:cubicBezTo>
                      <a:pt x="2324" y="9785"/>
                      <a:pt x="2312" y="9786"/>
                      <a:pt x="2300" y="9789"/>
                    </a:cubicBezTo>
                    <a:cubicBezTo>
                      <a:pt x="2215" y="9807"/>
                      <a:pt x="2161" y="9892"/>
                      <a:pt x="2180" y="9976"/>
                    </a:cubicBezTo>
                    <a:cubicBezTo>
                      <a:pt x="2196" y="10049"/>
                      <a:pt x="2261" y="10099"/>
                      <a:pt x="2331" y="10099"/>
                    </a:cubicBezTo>
                    <a:cubicBezTo>
                      <a:pt x="2342" y="10099"/>
                      <a:pt x="2357" y="10095"/>
                      <a:pt x="2365" y="10095"/>
                    </a:cubicBezTo>
                    <a:cubicBezTo>
                      <a:pt x="2453" y="10077"/>
                      <a:pt x="2503" y="9993"/>
                      <a:pt x="2487" y="9908"/>
                    </a:cubicBezTo>
                    <a:cubicBezTo>
                      <a:pt x="2472" y="9835"/>
                      <a:pt x="2407" y="9785"/>
                      <a:pt x="2336" y="9785"/>
                    </a:cubicBezTo>
                    <a:close/>
                    <a:moveTo>
                      <a:pt x="2605" y="11009"/>
                    </a:moveTo>
                    <a:cubicBezTo>
                      <a:pt x="2593" y="11009"/>
                      <a:pt x="2581" y="11010"/>
                      <a:pt x="2569" y="11013"/>
                    </a:cubicBezTo>
                    <a:cubicBezTo>
                      <a:pt x="2484" y="11028"/>
                      <a:pt x="2431" y="11113"/>
                      <a:pt x="2450" y="11197"/>
                    </a:cubicBezTo>
                    <a:cubicBezTo>
                      <a:pt x="2465" y="11274"/>
                      <a:pt x="2531" y="11320"/>
                      <a:pt x="2603" y="11320"/>
                    </a:cubicBezTo>
                    <a:cubicBezTo>
                      <a:pt x="2615" y="11320"/>
                      <a:pt x="2626" y="11320"/>
                      <a:pt x="2638" y="11317"/>
                    </a:cubicBezTo>
                    <a:cubicBezTo>
                      <a:pt x="2723" y="11297"/>
                      <a:pt x="2776" y="11216"/>
                      <a:pt x="2757" y="11132"/>
                    </a:cubicBezTo>
                    <a:cubicBezTo>
                      <a:pt x="2742" y="11056"/>
                      <a:pt x="2677" y="11009"/>
                      <a:pt x="2605" y="11009"/>
                    </a:cubicBezTo>
                    <a:close/>
                    <a:moveTo>
                      <a:pt x="2874" y="12230"/>
                    </a:moveTo>
                    <a:cubicBezTo>
                      <a:pt x="2863" y="12230"/>
                      <a:pt x="2852" y="12231"/>
                      <a:pt x="2840" y="12234"/>
                    </a:cubicBezTo>
                    <a:cubicBezTo>
                      <a:pt x="2756" y="12252"/>
                      <a:pt x="2699" y="12336"/>
                      <a:pt x="2721" y="12422"/>
                    </a:cubicBezTo>
                    <a:cubicBezTo>
                      <a:pt x="2738" y="12495"/>
                      <a:pt x="2800" y="12544"/>
                      <a:pt x="2871" y="12544"/>
                    </a:cubicBezTo>
                    <a:cubicBezTo>
                      <a:pt x="2883" y="12544"/>
                      <a:pt x="2894" y="12544"/>
                      <a:pt x="2906" y="12541"/>
                    </a:cubicBezTo>
                    <a:cubicBezTo>
                      <a:pt x="2991" y="12522"/>
                      <a:pt x="3044" y="12438"/>
                      <a:pt x="3025" y="12353"/>
                    </a:cubicBezTo>
                    <a:cubicBezTo>
                      <a:pt x="3009" y="12280"/>
                      <a:pt x="2944" y="12230"/>
                      <a:pt x="2874" y="122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1560350" y="3990625"/>
                <a:ext cx="558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4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9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4" y="263"/>
                      <a:pt x="97" y="312"/>
                      <a:pt x="170" y="312"/>
                    </a:cubicBezTo>
                    <a:cubicBezTo>
                      <a:pt x="182" y="312"/>
                      <a:pt x="195" y="312"/>
                      <a:pt x="204" y="308"/>
                    </a:cubicBezTo>
                    <a:cubicBezTo>
                      <a:pt x="289" y="289"/>
                      <a:pt x="342" y="209"/>
                      <a:pt x="323" y="124"/>
                    </a:cubicBezTo>
                    <a:cubicBezTo>
                      <a:pt x="306" y="51"/>
                      <a:pt x="244" y="1"/>
                      <a:pt x="173" y="1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6"/>
                    </a:cubicBezTo>
                    <a:cubicBezTo>
                      <a:pt x="323" y="1243"/>
                      <a:pt x="270" y="1328"/>
                      <a:pt x="289" y="1414"/>
                    </a:cubicBezTo>
                    <a:cubicBezTo>
                      <a:pt x="303" y="1487"/>
                      <a:pt x="370" y="1535"/>
                      <a:pt x="442" y="1535"/>
                    </a:cubicBezTo>
                    <a:cubicBezTo>
                      <a:pt x="451" y="1535"/>
                      <a:pt x="464" y="1533"/>
                      <a:pt x="476" y="1533"/>
                    </a:cubicBezTo>
                    <a:cubicBezTo>
                      <a:pt x="562" y="1515"/>
                      <a:pt x="612" y="1431"/>
                      <a:pt x="595" y="1345"/>
                    </a:cubicBezTo>
                    <a:cubicBezTo>
                      <a:pt x="576" y="1272"/>
                      <a:pt x="513" y="1222"/>
                      <a:pt x="442" y="1222"/>
                    </a:cubicBezTo>
                    <a:close/>
                    <a:moveTo>
                      <a:pt x="710" y="2446"/>
                    </a:moveTo>
                    <a:cubicBezTo>
                      <a:pt x="699" y="2446"/>
                      <a:pt x="688" y="2448"/>
                      <a:pt x="676" y="2450"/>
                    </a:cubicBezTo>
                    <a:cubicBezTo>
                      <a:pt x="591" y="2469"/>
                      <a:pt x="538" y="2549"/>
                      <a:pt x="557" y="2635"/>
                    </a:cubicBezTo>
                    <a:cubicBezTo>
                      <a:pt x="573" y="2711"/>
                      <a:pt x="639" y="2757"/>
                      <a:pt x="711" y="2757"/>
                    </a:cubicBezTo>
                    <a:cubicBezTo>
                      <a:pt x="719" y="2757"/>
                      <a:pt x="733" y="2757"/>
                      <a:pt x="744" y="2754"/>
                    </a:cubicBezTo>
                    <a:cubicBezTo>
                      <a:pt x="830" y="2735"/>
                      <a:pt x="883" y="2654"/>
                      <a:pt x="863" y="2569"/>
                    </a:cubicBezTo>
                    <a:cubicBezTo>
                      <a:pt x="849" y="2496"/>
                      <a:pt x="783" y="2446"/>
                      <a:pt x="710" y="2446"/>
                    </a:cubicBezTo>
                    <a:close/>
                    <a:moveTo>
                      <a:pt x="980" y="3668"/>
                    </a:moveTo>
                    <a:cubicBezTo>
                      <a:pt x="969" y="3668"/>
                      <a:pt x="957" y="3669"/>
                      <a:pt x="945" y="3672"/>
                    </a:cubicBezTo>
                    <a:cubicBezTo>
                      <a:pt x="864" y="3689"/>
                      <a:pt x="807" y="3774"/>
                      <a:pt x="826" y="3859"/>
                    </a:cubicBezTo>
                    <a:cubicBezTo>
                      <a:pt x="846" y="3932"/>
                      <a:pt x="907" y="3981"/>
                      <a:pt x="977" y="3981"/>
                    </a:cubicBezTo>
                    <a:cubicBezTo>
                      <a:pt x="978" y="3981"/>
                      <a:pt x="979" y="3981"/>
                      <a:pt x="980" y="3981"/>
                    </a:cubicBezTo>
                    <a:cubicBezTo>
                      <a:pt x="992" y="3981"/>
                      <a:pt x="1002" y="3978"/>
                      <a:pt x="1014" y="3978"/>
                    </a:cubicBezTo>
                    <a:cubicBezTo>
                      <a:pt x="1099" y="3960"/>
                      <a:pt x="1153" y="3875"/>
                      <a:pt x="1133" y="3791"/>
                    </a:cubicBezTo>
                    <a:cubicBezTo>
                      <a:pt x="1118" y="3718"/>
                      <a:pt x="1053" y="3668"/>
                      <a:pt x="980" y="3668"/>
                    </a:cubicBezTo>
                    <a:close/>
                    <a:moveTo>
                      <a:pt x="1253" y="4891"/>
                    </a:moveTo>
                    <a:cubicBezTo>
                      <a:pt x="1241" y="4891"/>
                      <a:pt x="1230" y="4892"/>
                      <a:pt x="1218" y="4895"/>
                    </a:cubicBezTo>
                    <a:cubicBezTo>
                      <a:pt x="1133" y="4915"/>
                      <a:pt x="1080" y="4995"/>
                      <a:pt x="1099" y="5080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1" y="5205"/>
                      <a:pt x="1275" y="5202"/>
                      <a:pt x="1284" y="5199"/>
                    </a:cubicBezTo>
                    <a:cubicBezTo>
                      <a:pt x="1368" y="5180"/>
                      <a:pt x="1422" y="5100"/>
                      <a:pt x="1403" y="5014"/>
                    </a:cubicBezTo>
                    <a:cubicBezTo>
                      <a:pt x="1390" y="4941"/>
                      <a:pt x="1325" y="4891"/>
                      <a:pt x="1253" y="4891"/>
                    </a:cubicBezTo>
                    <a:close/>
                    <a:moveTo>
                      <a:pt x="1524" y="6114"/>
                    </a:moveTo>
                    <a:cubicBezTo>
                      <a:pt x="1512" y="6114"/>
                      <a:pt x="1500" y="6116"/>
                      <a:pt x="1487" y="6119"/>
                    </a:cubicBezTo>
                    <a:cubicBezTo>
                      <a:pt x="1403" y="6136"/>
                      <a:pt x="1349" y="6221"/>
                      <a:pt x="1368" y="6306"/>
                    </a:cubicBezTo>
                    <a:cubicBezTo>
                      <a:pt x="1384" y="6377"/>
                      <a:pt x="1450" y="6428"/>
                      <a:pt x="1522" y="6428"/>
                    </a:cubicBezTo>
                    <a:cubicBezTo>
                      <a:pt x="1530" y="6428"/>
                      <a:pt x="1544" y="6428"/>
                      <a:pt x="1556" y="6425"/>
                    </a:cubicBezTo>
                    <a:cubicBezTo>
                      <a:pt x="1641" y="6407"/>
                      <a:pt x="1695" y="6322"/>
                      <a:pt x="1676" y="6238"/>
                    </a:cubicBezTo>
                    <a:cubicBezTo>
                      <a:pt x="1660" y="6164"/>
                      <a:pt x="1596" y="6114"/>
                      <a:pt x="1524" y="6114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69" y="7338"/>
                      <a:pt x="1758" y="7341"/>
                    </a:cubicBezTo>
                    <a:cubicBezTo>
                      <a:pt x="1672" y="7360"/>
                      <a:pt x="1618" y="7443"/>
                      <a:pt x="1639" y="7528"/>
                    </a:cubicBezTo>
                    <a:cubicBezTo>
                      <a:pt x="1656" y="7601"/>
                      <a:pt x="1717" y="7651"/>
                      <a:pt x="1789" y="7651"/>
                    </a:cubicBezTo>
                    <a:cubicBezTo>
                      <a:pt x="1789" y="7651"/>
                      <a:pt x="1790" y="7651"/>
                      <a:pt x="1791" y="7651"/>
                    </a:cubicBezTo>
                    <a:cubicBezTo>
                      <a:pt x="1803" y="7651"/>
                      <a:pt x="1814" y="7647"/>
                      <a:pt x="1826" y="7647"/>
                    </a:cubicBezTo>
                    <a:cubicBezTo>
                      <a:pt x="1910" y="7629"/>
                      <a:pt x="1964" y="7545"/>
                      <a:pt x="1945" y="7460"/>
                    </a:cubicBezTo>
                    <a:cubicBezTo>
                      <a:pt x="1929" y="7386"/>
                      <a:pt x="1864" y="7337"/>
                      <a:pt x="1793" y="7337"/>
                    </a:cubicBezTo>
                    <a:close/>
                    <a:moveTo>
                      <a:pt x="2069" y="8562"/>
                    </a:moveTo>
                    <a:cubicBezTo>
                      <a:pt x="2056" y="8562"/>
                      <a:pt x="2043" y="8563"/>
                      <a:pt x="2029" y="8567"/>
                    </a:cubicBezTo>
                    <a:cubicBezTo>
                      <a:pt x="1942" y="8581"/>
                      <a:pt x="1891" y="8666"/>
                      <a:pt x="1910" y="8752"/>
                    </a:cubicBezTo>
                    <a:cubicBezTo>
                      <a:pt x="1926" y="8823"/>
                      <a:pt x="1988" y="8872"/>
                      <a:pt x="2062" y="8873"/>
                    </a:cubicBezTo>
                    <a:cubicBezTo>
                      <a:pt x="2073" y="8873"/>
                      <a:pt x="2083" y="8873"/>
                      <a:pt x="2095" y="8871"/>
                    </a:cubicBezTo>
                    <a:cubicBezTo>
                      <a:pt x="2181" y="8850"/>
                      <a:pt x="2234" y="8767"/>
                      <a:pt x="2214" y="8686"/>
                    </a:cubicBezTo>
                    <a:cubicBezTo>
                      <a:pt x="2198" y="8612"/>
                      <a:pt x="2138" y="8562"/>
                      <a:pt x="2069" y="85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36650" y="3838550"/>
                <a:ext cx="103225" cy="435900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436" extrusionOk="0">
                    <a:moveTo>
                      <a:pt x="174" y="0"/>
                    </a:moveTo>
                    <a:cubicBezTo>
                      <a:pt x="162" y="0"/>
                      <a:pt x="151" y="2"/>
                      <a:pt x="139" y="4"/>
                    </a:cubicBezTo>
                    <a:cubicBezTo>
                      <a:pt x="54" y="22"/>
                      <a:pt x="1" y="107"/>
                      <a:pt x="20" y="191"/>
                    </a:cubicBezTo>
                    <a:cubicBezTo>
                      <a:pt x="35" y="264"/>
                      <a:pt x="101" y="314"/>
                      <a:pt x="174" y="314"/>
                    </a:cubicBezTo>
                    <a:cubicBezTo>
                      <a:pt x="185" y="314"/>
                      <a:pt x="196" y="310"/>
                      <a:pt x="208" y="310"/>
                    </a:cubicBezTo>
                    <a:cubicBezTo>
                      <a:pt x="293" y="289"/>
                      <a:pt x="346" y="208"/>
                      <a:pt x="327" y="123"/>
                    </a:cubicBezTo>
                    <a:cubicBezTo>
                      <a:pt x="312" y="50"/>
                      <a:pt x="247" y="0"/>
                      <a:pt x="174" y="0"/>
                    </a:cubicBezTo>
                    <a:close/>
                    <a:moveTo>
                      <a:pt x="450" y="1224"/>
                    </a:moveTo>
                    <a:cubicBezTo>
                      <a:pt x="437" y="1224"/>
                      <a:pt x="425" y="1226"/>
                      <a:pt x="412" y="1229"/>
                    </a:cubicBezTo>
                    <a:cubicBezTo>
                      <a:pt x="324" y="1248"/>
                      <a:pt x="274" y="1328"/>
                      <a:pt x="293" y="1412"/>
                    </a:cubicBezTo>
                    <a:cubicBezTo>
                      <a:pt x="308" y="1486"/>
                      <a:pt x="370" y="1535"/>
                      <a:pt x="443" y="1535"/>
                    </a:cubicBezTo>
                    <a:cubicBezTo>
                      <a:pt x="455" y="1535"/>
                      <a:pt x="465" y="1535"/>
                      <a:pt x="477" y="1532"/>
                    </a:cubicBezTo>
                    <a:cubicBezTo>
                      <a:pt x="562" y="1512"/>
                      <a:pt x="616" y="1429"/>
                      <a:pt x="596" y="1348"/>
                    </a:cubicBezTo>
                    <a:cubicBezTo>
                      <a:pt x="580" y="1275"/>
                      <a:pt x="519" y="1224"/>
                      <a:pt x="450" y="1224"/>
                    </a:cubicBezTo>
                    <a:close/>
                    <a:moveTo>
                      <a:pt x="716" y="2446"/>
                    </a:moveTo>
                    <a:cubicBezTo>
                      <a:pt x="704" y="2446"/>
                      <a:pt x="692" y="2447"/>
                      <a:pt x="680" y="2450"/>
                    </a:cubicBezTo>
                    <a:cubicBezTo>
                      <a:pt x="595" y="2468"/>
                      <a:pt x="542" y="2553"/>
                      <a:pt x="561" y="2637"/>
                    </a:cubicBezTo>
                    <a:cubicBezTo>
                      <a:pt x="577" y="2710"/>
                      <a:pt x="643" y="2760"/>
                      <a:pt x="714" y="2760"/>
                    </a:cubicBezTo>
                    <a:cubicBezTo>
                      <a:pt x="723" y="2760"/>
                      <a:pt x="737" y="2756"/>
                      <a:pt x="745" y="2756"/>
                    </a:cubicBezTo>
                    <a:cubicBezTo>
                      <a:pt x="830" y="2738"/>
                      <a:pt x="884" y="2654"/>
                      <a:pt x="865" y="2569"/>
                    </a:cubicBezTo>
                    <a:cubicBezTo>
                      <a:pt x="848" y="2496"/>
                      <a:pt x="786" y="2446"/>
                      <a:pt x="716" y="2446"/>
                    </a:cubicBezTo>
                    <a:close/>
                    <a:moveTo>
                      <a:pt x="984" y="3670"/>
                    </a:moveTo>
                    <a:cubicBezTo>
                      <a:pt x="973" y="3670"/>
                      <a:pt x="961" y="3671"/>
                      <a:pt x="949" y="3674"/>
                    </a:cubicBezTo>
                    <a:cubicBezTo>
                      <a:pt x="865" y="3693"/>
                      <a:pt x="811" y="3774"/>
                      <a:pt x="830" y="3858"/>
                    </a:cubicBezTo>
                    <a:cubicBezTo>
                      <a:pt x="847" y="3935"/>
                      <a:pt x="912" y="3981"/>
                      <a:pt x="984" y="3981"/>
                    </a:cubicBezTo>
                    <a:cubicBezTo>
                      <a:pt x="993" y="3981"/>
                      <a:pt x="1006" y="3981"/>
                      <a:pt x="1018" y="3977"/>
                    </a:cubicBezTo>
                    <a:cubicBezTo>
                      <a:pt x="1103" y="3958"/>
                      <a:pt x="1156" y="3877"/>
                      <a:pt x="1137" y="3793"/>
                    </a:cubicBezTo>
                    <a:cubicBezTo>
                      <a:pt x="1122" y="3720"/>
                      <a:pt x="1057" y="3670"/>
                      <a:pt x="984" y="3670"/>
                    </a:cubicBezTo>
                    <a:close/>
                    <a:moveTo>
                      <a:pt x="1254" y="4891"/>
                    </a:moveTo>
                    <a:cubicBezTo>
                      <a:pt x="1243" y="4891"/>
                      <a:pt x="1231" y="4892"/>
                      <a:pt x="1220" y="4895"/>
                    </a:cubicBezTo>
                    <a:cubicBezTo>
                      <a:pt x="1134" y="4913"/>
                      <a:pt x="1080" y="4997"/>
                      <a:pt x="1100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5" y="5205"/>
                      <a:pt x="1276" y="5205"/>
                      <a:pt x="1287" y="5202"/>
                    </a:cubicBezTo>
                    <a:cubicBezTo>
                      <a:pt x="1372" y="5184"/>
                      <a:pt x="1426" y="5099"/>
                      <a:pt x="1407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3" y="6117"/>
                      <a:pt x="1491" y="6120"/>
                    </a:cubicBezTo>
                    <a:cubicBezTo>
                      <a:pt x="1407" y="6139"/>
                      <a:pt x="1353" y="6218"/>
                      <a:pt x="1372" y="6304"/>
                    </a:cubicBezTo>
                    <a:cubicBezTo>
                      <a:pt x="1389" y="6379"/>
                      <a:pt x="1454" y="6429"/>
                      <a:pt x="1526" y="6429"/>
                    </a:cubicBezTo>
                    <a:cubicBezTo>
                      <a:pt x="1535" y="6429"/>
                      <a:pt x="1548" y="6426"/>
                      <a:pt x="1557" y="6423"/>
                    </a:cubicBezTo>
                    <a:cubicBezTo>
                      <a:pt x="1643" y="6403"/>
                      <a:pt x="1696" y="6323"/>
                      <a:pt x="1676" y="6239"/>
                    </a:cubicBezTo>
                    <a:cubicBezTo>
                      <a:pt x="1660" y="6165"/>
                      <a:pt x="1599" y="6115"/>
                      <a:pt x="1527" y="6115"/>
                    </a:cubicBezTo>
                    <a:close/>
                    <a:moveTo>
                      <a:pt x="1798" y="7336"/>
                    </a:moveTo>
                    <a:cubicBezTo>
                      <a:pt x="1786" y="7336"/>
                      <a:pt x="1774" y="7338"/>
                      <a:pt x="1762" y="7341"/>
                    </a:cubicBezTo>
                    <a:cubicBezTo>
                      <a:pt x="1676" y="7359"/>
                      <a:pt x="1622" y="7443"/>
                      <a:pt x="1643" y="7528"/>
                    </a:cubicBezTo>
                    <a:cubicBezTo>
                      <a:pt x="1657" y="7600"/>
                      <a:pt x="1722" y="7651"/>
                      <a:pt x="1795" y="7651"/>
                    </a:cubicBezTo>
                    <a:cubicBezTo>
                      <a:pt x="1805" y="7651"/>
                      <a:pt x="1818" y="7651"/>
                      <a:pt x="1827" y="7647"/>
                    </a:cubicBezTo>
                    <a:cubicBezTo>
                      <a:pt x="1912" y="7629"/>
                      <a:pt x="1968" y="7544"/>
                      <a:pt x="1949" y="7460"/>
                    </a:cubicBezTo>
                    <a:cubicBezTo>
                      <a:pt x="1933" y="7386"/>
                      <a:pt x="1869" y="7336"/>
                      <a:pt x="1798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6" y="8583"/>
                      <a:pt x="1893" y="8664"/>
                      <a:pt x="1912" y="8749"/>
                    </a:cubicBezTo>
                    <a:cubicBezTo>
                      <a:pt x="1926" y="8825"/>
                      <a:pt x="1992" y="8874"/>
                      <a:pt x="2065" y="8874"/>
                    </a:cubicBezTo>
                    <a:cubicBezTo>
                      <a:pt x="2074" y="8874"/>
                      <a:pt x="2087" y="8872"/>
                      <a:pt x="2099" y="8868"/>
                    </a:cubicBezTo>
                    <a:cubicBezTo>
                      <a:pt x="2185" y="8854"/>
                      <a:pt x="2238" y="8768"/>
                      <a:pt x="2218" y="8683"/>
                    </a:cubicBezTo>
                    <a:cubicBezTo>
                      <a:pt x="2203" y="8610"/>
                      <a:pt x="2137" y="8560"/>
                      <a:pt x="2065" y="8560"/>
                    </a:cubicBezTo>
                    <a:close/>
                    <a:moveTo>
                      <a:pt x="2336" y="9786"/>
                    </a:moveTo>
                    <a:cubicBezTo>
                      <a:pt x="2325" y="9786"/>
                      <a:pt x="2313" y="9788"/>
                      <a:pt x="2301" y="9790"/>
                    </a:cubicBezTo>
                    <a:cubicBezTo>
                      <a:pt x="2217" y="9805"/>
                      <a:pt x="2161" y="9890"/>
                      <a:pt x="2182" y="9975"/>
                    </a:cubicBezTo>
                    <a:cubicBezTo>
                      <a:pt x="2199" y="10046"/>
                      <a:pt x="2262" y="10095"/>
                      <a:pt x="2334" y="10096"/>
                    </a:cubicBezTo>
                    <a:cubicBezTo>
                      <a:pt x="2345" y="10096"/>
                      <a:pt x="2355" y="10096"/>
                      <a:pt x="2367" y="10094"/>
                    </a:cubicBezTo>
                    <a:cubicBezTo>
                      <a:pt x="2453" y="10075"/>
                      <a:pt x="2506" y="9994"/>
                      <a:pt x="2486" y="9909"/>
                    </a:cubicBezTo>
                    <a:cubicBezTo>
                      <a:pt x="2470" y="9836"/>
                      <a:pt x="2408" y="9786"/>
                      <a:pt x="2336" y="9786"/>
                    </a:cubicBezTo>
                    <a:close/>
                    <a:moveTo>
                      <a:pt x="2608" y="11006"/>
                    </a:moveTo>
                    <a:cubicBezTo>
                      <a:pt x="2596" y="11006"/>
                      <a:pt x="2584" y="11007"/>
                      <a:pt x="2572" y="11010"/>
                    </a:cubicBezTo>
                    <a:cubicBezTo>
                      <a:pt x="2486" y="11028"/>
                      <a:pt x="2432" y="11113"/>
                      <a:pt x="2453" y="11197"/>
                    </a:cubicBezTo>
                    <a:cubicBezTo>
                      <a:pt x="2468" y="11269"/>
                      <a:pt x="2532" y="11320"/>
                      <a:pt x="2603" y="11320"/>
                    </a:cubicBezTo>
                    <a:cubicBezTo>
                      <a:pt x="2604" y="11320"/>
                      <a:pt x="2604" y="11320"/>
                      <a:pt x="2605" y="11320"/>
                    </a:cubicBezTo>
                    <a:cubicBezTo>
                      <a:pt x="2615" y="11320"/>
                      <a:pt x="2628" y="11320"/>
                      <a:pt x="2637" y="11316"/>
                    </a:cubicBezTo>
                    <a:cubicBezTo>
                      <a:pt x="2722" y="11299"/>
                      <a:pt x="2776" y="11214"/>
                      <a:pt x="2756" y="11129"/>
                    </a:cubicBezTo>
                    <a:cubicBezTo>
                      <a:pt x="2739" y="11056"/>
                      <a:pt x="2678" y="11006"/>
                      <a:pt x="2608" y="11006"/>
                    </a:cubicBezTo>
                    <a:close/>
                    <a:moveTo>
                      <a:pt x="2876" y="12231"/>
                    </a:moveTo>
                    <a:cubicBezTo>
                      <a:pt x="2864" y="12231"/>
                      <a:pt x="2853" y="12232"/>
                      <a:pt x="2841" y="12235"/>
                    </a:cubicBezTo>
                    <a:cubicBezTo>
                      <a:pt x="2756" y="12255"/>
                      <a:pt x="2703" y="12335"/>
                      <a:pt x="2722" y="12420"/>
                    </a:cubicBezTo>
                    <a:cubicBezTo>
                      <a:pt x="2739" y="12491"/>
                      <a:pt x="2804" y="12541"/>
                      <a:pt x="2876" y="12542"/>
                    </a:cubicBezTo>
                    <a:cubicBezTo>
                      <a:pt x="2884" y="12542"/>
                      <a:pt x="2897" y="12542"/>
                      <a:pt x="2909" y="12539"/>
                    </a:cubicBezTo>
                    <a:cubicBezTo>
                      <a:pt x="2995" y="12520"/>
                      <a:pt x="3048" y="12440"/>
                      <a:pt x="3028" y="12354"/>
                    </a:cubicBezTo>
                    <a:cubicBezTo>
                      <a:pt x="3013" y="12281"/>
                      <a:pt x="2947" y="12231"/>
                      <a:pt x="2876" y="12231"/>
                    </a:cubicBezTo>
                    <a:close/>
                    <a:moveTo>
                      <a:pt x="3145" y="13452"/>
                    </a:moveTo>
                    <a:cubicBezTo>
                      <a:pt x="3133" y="13452"/>
                      <a:pt x="3122" y="13454"/>
                      <a:pt x="3110" y="13456"/>
                    </a:cubicBezTo>
                    <a:cubicBezTo>
                      <a:pt x="3026" y="13474"/>
                      <a:pt x="2972" y="13560"/>
                      <a:pt x="2991" y="13644"/>
                    </a:cubicBezTo>
                    <a:cubicBezTo>
                      <a:pt x="3010" y="13716"/>
                      <a:pt x="3073" y="13766"/>
                      <a:pt x="3145" y="13766"/>
                    </a:cubicBezTo>
                    <a:cubicBezTo>
                      <a:pt x="3157" y="13766"/>
                      <a:pt x="3167" y="13766"/>
                      <a:pt x="3179" y="13764"/>
                    </a:cubicBezTo>
                    <a:cubicBezTo>
                      <a:pt x="3264" y="13746"/>
                      <a:pt x="3318" y="13661"/>
                      <a:pt x="3299" y="13575"/>
                    </a:cubicBezTo>
                    <a:cubicBezTo>
                      <a:pt x="3281" y="13502"/>
                      <a:pt x="3216" y="13452"/>
                      <a:pt x="3145" y="13452"/>
                    </a:cubicBezTo>
                    <a:close/>
                    <a:moveTo>
                      <a:pt x="3419" y="14675"/>
                    </a:moveTo>
                    <a:cubicBezTo>
                      <a:pt x="3407" y="14675"/>
                      <a:pt x="3395" y="14677"/>
                      <a:pt x="3383" y="14680"/>
                    </a:cubicBezTo>
                    <a:cubicBezTo>
                      <a:pt x="3299" y="14699"/>
                      <a:pt x="3245" y="14782"/>
                      <a:pt x="3264" y="14864"/>
                    </a:cubicBezTo>
                    <a:cubicBezTo>
                      <a:pt x="3278" y="14939"/>
                      <a:pt x="3345" y="14989"/>
                      <a:pt x="3412" y="14989"/>
                    </a:cubicBezTo>
                    <a:cubicBezTo>
                      <a:pt x="3413" y="14989"/>
                      <a:pt x="3413" y="14989"/>
                      <a:pt x="3414" y="14989"/>
                    </a:cubicBezTo>
                    <a:cubicBezTo>
                      <a:pt x="3426" y="14989"/>
                      <a:pt x="3439" y="14986"/>
                      <a:pt x="3449" y="14984"/>
                    </a:cubicBezTo>
                    <a:cubicBezTo>
                      <a:pt x="3533" y="14963"/>
                      <a:pt x="3587" y="14883"/>
                      <a:pt x="3568" y="14799"/>
                    </a:cubicBezTo>
                    <a:cubicBezTo>
                      <a:pt x="3551" y="14725"/>
                      <a:pt x="3490" y="14675"/>
                      <a:pt x="3419" y="14675"/>
                    </a:cubicBezTo>
                    <a:close/>
                    <a:moveTo>
                      <a:pt x="3690" y="15900"/>
                    </a:moveTo>
                    <a:cubicBezTo>
                      <a:pt x="3678" y="15900"/>
                      <a:pt x="3665" y="15901"/>
                      <a:pt x="3652" y="15904"/>
                    </a:cubicBezTo>
                    <a:cubicBezTo>
                      <a:pt x="3568" y="15920"/>
                      <a:pt x="3514" y="16005"/>
                      <a:pt x="3533" y="16089"/>
                    </a:cubicBezTo>
                    <a:cubicBezTo>
                      <a:pt x="3549" y="16161"/>
                      <a:pt x="3614" y="16212"/>
                      <a:pt x="3687" y="16212"/>
                    </a:cubicBezTo>
                    <a:cubicBezTo>
                      <a:pt x="3695" y="16212"/>
                      <a:pt x="3710" y="16212"/>
                      <a:pt x="3718" y="16208"/>
                    </a:cubicBezTo>
                    <a:cubicBezTo>
                      <a:pt x="3806" y="16190"/>
                      <a:pt x="3860" y="16106"/>
                      <a:pt x="3837" y="16021"/>
                    </a:cubicBezTo>
                    <a:cubicBezTo>
                      <a:pt x="3825" y="15949"/>
                      <a:pt x="3761" y="15900"/>
                      <a:pt x="3690" y="15900"/>
                    </a:cubicBezTo>
                    <a:close/>
                    <a:moveTo>
                      <a:pt x="3957" y="17122"/>
                    </a:moveTo>
                    <a:cubicBezTo>
                      <a:pt x="3945" y="17122"/>
                      <a:pt x="3933" y="17123"/>
                      <a:pt x="3922" y="17126"/>
                    </a:cubicBezTo>
                    <a:cubicBezTo>
                      <a:pt x="3837" y="17144"/>
                      <a:pt x="3783" y="17229"/>
                      <a:pt x="3802" y="17314"/>
                    </a:cubicBezTo>
                    <a:cubicBezTo>
                      <a:pt x="3818" y="17385"/>
                      <a:pt x="3884" y="17435"/>
                      <a:pt x="3956" y="17435"/>
                    </a:cubicBezTo>
                    <a:cubicBezTo>
                      <a:pt x="3966" y="17435"/>
                      <a:pt x="3979" y="17433"/>
                      <a:pt x="3991" y="17433"/>
                    </a:cubicBezTo>
                    <a:cubicBezTo>
                      <a:pt x="4075" y="17415"/>
                      <a:pt x="4129" y="17331"/>
                      <a:pt x="4110" y="17245"/>
                    </a:cubicBezTo>
                    <a:cubicBezTo>
                      <a:pt x="4094" y="17172"/>
                      <a:pt x="4029" y="17122"/>
                      <a:pt x="3957" y="171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73300" y="3886825"/>
                <a:ext cx="7617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3" extrusionOk="0">
                    <a:moveTo>
                      <a:pt x="173" y="1"/>
                    </a:moveTo>
                    <a:cubicBezTo>
                      <a:pt x="162" y="1"/>
                      <a:pt x="150" y="2"/>
                      <a:pt x="138" y="4"/>
                    </a:cubicBezTo>
                    <a:cubicBezTo>
                      <a:pt x="54" y="20"/>
                      <a:pt x="0" y="104"/>
                      <a:pt x="19" y="189"/>
                    </a:cubicBezTo>
                    <a:cubicBezTo>
                      <a:pt x="35" y="263"/>
                      <a:pt x="100" y="312"/>
                      <a:pt x="173" y="312"/>
                    </a:cubicBezTo>
                    <a:cubicBezTo>
                      <a:pt x="182" y="312"/>
                      <a:pt x="196" y="312"/>
                      <a:pt x="207" y="308"/>
                    </a:cubicBezTo>
                    <a:cubicBezTo>
                      <a:pt x="292" y="289"/>
                      <a:pt x="346" y="209"/>
                      <a:pt x="327" y="124"/>
                    </a:cubicBezTo>
                    <a:cubicBezTo>
                      <a:pt x="311" y="51"/>
                      <a:pt x="246" y="1"/>
                      <a:pt x="173" y="1"/>
                    </a:cubicBezTo>
                    <a:close/>
                    <a:moveTo>
                      <a:pt x="443" y="1224"/>
                    </a:moveTo>
                    <a:cubicBezTo>
                      <a:pt x="431" y="1224"/>
                      <a:pt x="419" y="1225"/>
                      <a:pt x="406" y="1228"/>
                    </a:cubicBezTo>
                    <a:cubicBezTo>
                      <a:pt x="322" y="1246"/>
                      <a:pt x="268" y="1330"/>
                      <a:pt x="287" y="1415"/>
                    </a:cubicBezTo>
                    <a:cubicBezTo>
                      <a:pt x="308" y="1487"/>
                      <a:pt x="370" y="1535"/>
                      <a:pt x="441" y="1538"/>
                    </a:cubicBezTo>
                    <a:cubicBezTo>
                      <a:pt x="453" y="1538"/>
                      <a:pt x="464" y="1534"/>
                      <a:pt x="476" y="1534"/>
                    </a:cubicBezTo>
                    <a:cubicBezTo>
                      <a:pt x="560" y="1516"/>
                      <a:pt x="614" y="1432"/>
                      <a:pt x="595" y="1347"/>
                    </a:cubicBezTo>
                    <a:cubicBezTo>
                      <a:pt x="579" y="1274"/>
                      <a:pt x="515" y="1224"/>
                      <a:pt x="443" y="1224"/>
                    </a:cubicBezTo>
                    <a:close/>
                    <a:moveTo>
                      <a:pt x="714" y="2446"/>
                    </a:moveTo>
                    <a:cubicBezTo>
                      <a:pt x="702" y="2446"/>
                      <a:pt x="691" y="2448"/>
                      <a:pt x="679" y="2450"/>
                    </a:cubicBezTo>
                    <a:cubicBezTo>
                      <a:pt x="595" y="2469"/>
                      <a:pt x="541" y="2549"/>
                      <a:pt x="560" y="2635"/>
                    </a:cubicBezTo>
                    <a:cubicBezTo>
                      <a:pt x="577" y="2711"/>
                      <a:pt x="639" y="2757"/>
                      <a:pt x="710" y="2757"/>
                    </a:cubicBezTo>
                    <a:cubicBezTo>
                      <a:pt x="722" y="2757"/>
                      <a:pt x="736" y="2757"/>
                      <a:pt x="745" y="2754"/>
                    </a:cubicBezTo>
                    <a:cubicBezTo>
                      <a:pt x="829" y="2735"/>
                      <a:pt x="883" y="2654"/>
                      <a:pt x="864" y="2569"/>
                    </a:cubicBezTo>
                    <a:cubicBezTo>
                      <a:pt x="847" y="2496"/>
                      <a:pt x="785" y="2446"/>
                      <a:pt x="714" y="2446"/>
                    </a:cubicBezTo>
                    <a:close/>
                    <a:moveTo>
                      <a:pt x="983" y="3669"/>
                    </a:moveTo>
                    <a:cubicBezTo>
                      <a:pt x="972" y="3669"/>
                      <a:pt x="960" y="3670"/>
                      <a:pt x="949" y="3673"/>
                    </a:cubicBezTo>
                    <a:cubicBezTo>
                      <a:pt x="864" y="3691"/>
                      <a:pt x="810" y="3775"/>
                      <a:pt x="829" y="3860"/>
                    </a:cubicBezTo>
                    <a:cubicBezTo>
                      <a:pt x="846" y="3932"/>
                      <a:pt x="912" y="3981"/>
                      <a:pt x="983" y="3982"/>
                    </a:cubicBezTo>
                    <a:cubicBezTo>
                      <a:pt x="991" y="3982"/>
                      <a:pt x="1006" y="3982"/>
                      <a:pt x="1018" y="3979"/>
                    </a:cubicBezTo>
                    <a:cubicBezTo>
                      <a:pt x="1100" y="3961"/>
                      <a:pt x="1156" y="3876"/>
                      <a:pt x="1137" y="3792"/>
                    </a:cubicBezTo>
                    <a:cubicBezTo>
                      <a:pt x="1121" y="3719"/>
                      <a:pt x="1056" y="3669"/>
                      <a:pt x="983" y="3669"/>
                    </a:cubicBezTo>
                    <a:close/>
                    <a:moveTo>
                      <a:pt x="1255" y="4893"/>
                    </a:moveTo>
                    <a:cubicBezTo>
                      <a:pt x="1243" y="4893"/>
                      <a:pt x="1231" y="4895"/>
                      <a:pt x="1219" y="4897"/>
                    </a:cubicBezTo>
                    <a:cubicBezTo>
                      <a:pt x="1133" y="4917"/>
                      <a:pt x="1080" y="4996"/>
                      <a:pt x="1100" y="5082"/>
                    </a:cubicBezTo>
                    <a:cubicBezTo>
                      <a:pt x="1114" y="5156"/>
                      <a:pt x="1181" y="5207"/>
                      <a:pt x="1252" y="5207"/>
                    </a:cubicBezTo>
                    <a:cubicBezTo>
                      <a:pt x="1264" y="5207"/>
                      <a:pt x="1275" y="5204"/>
                      <a:pt x="1287" y="5201"/>
                    </a:cubicBezTo>
                    <a:cubicBezTo>
                      <a:pt x="1371" y="5181"/>
                      <a:pt x="1425" y="5101"/>
                      <a:pt x="1406" y="5017"/>
                    </a:cubicBezTo>
                    <a:cubicBezTo>
                      <a:pt x="1391" y="4943"/>
                      <a:pt x="1326" y="4893"/>
                      <a:pt x="1255" y="4893"/>
                    </a:cubicBezTo>
                    <a:close/>
                    <a:moveTo>
                      <a:pt x="1524" y="6112"/>
                    </a:moveTo>
                    <a:cubicBezTo>
                      <a:pt x="1513" y="6112"/>
                      <a:pt x="1502" y="6114"/>
                      <a:pt x="1491" y="6116"/>
                    </a:cubicBezTo>
                    <a:cubicBezTo>
                      <a:pt x="1404" y="6134"/>
                      <a:pt x="1352" y="6220"/>
                      <a:pt x="1371" y="6304"/>
                    </a:cubicBezTo>
                    <a:cubicBezTo>
                      <a:pt x="1387" y="6376"/>
                      <a:pt x="1448" y="6426"/>
                      <a:pt x="1518" y="6426"/>
                    </a:cubicBezTo>
                    <a:cubicBezTo>
                      <a:pt x="1520" y="6426"/>
                      <a:pt x="1521" y="6426"/>
                      <a:pt x="1523" y="6426"/>
                    </a:cubicBezTo>
                    <a:cubicBezTo>
                      <a:pt x="1535" y="6426"/>
                      <a:pt x="1548" y="6426"/>
                      <a:pt x="1556" y="6424"/>
                    </a:cubicBezTo>
                    <a:cubicBezTo>
                      <a:pt x="1642" y="6406"/>
                      <a:pt x="1696" y="6321"/>
                      <a:pt x="1675" y="6235"/>
                    </a:cubicBezTo>
                    <a:cubicBezTo>
                      <a:pt x="1659" y="6162"/>
                      <a:pt x="1594" y="6112"/>
                      <a:pt x="1524" y="6112"/>
                    </a:cubicBezTo>
                    <a:close/>
                    <a:moveTo>
                      <a:pt x="1795" y="7338"/>
                    </a:moveTo>
                    <a:cubicBezTo>
                      <a:pt x="1784" y="7338"/>
                      <a:pt x="1773" y="7340"/>
                      <a:pt x="1761" y="7342"/>
                    </a:cubicBezTo>
                    <a:cubicBezTo>
                      <a:pt x="1675" y="7360"/>
                      <a:pt x="1622" y="7445"/>
                      <a:pt x="1642" y="7530"/>
                    </a:cubicBezTo>
                    <a:cubicBezTo>
                      <a:pt x="1656" y="7602"/>
                      <a:pt x="1722" y="7652"/>
                      <a:pt x="1794" y="7652"/>
                    </a:cubicBezTo>
                    <a:cubicBezTo>
                      <a:pt x="1804" y="7652"/>
                      <a:pt x="1817" y="7650"/>
                      <a:pt x="1829" y="7650"/>
                    </a:cubicBezTo>
                    <a:cubicBezTo>
                      <a:pt x="1911" y="7632"/>
                      <a:pt x="1965" y="7546"/>
                      <a:pt x="1946" y="7461"/>
                    </a:cubicBezTo>
                    <a:cubicBezTo>
                      <a:pt x="1928" y="7388"/>
                      <a:pt x="1866" y="7338"/>
                      <a:pt x="1795" y="7338"/>
                    </a:cubicBezTo>
                    <a:close/>
                    <a:moveTo>
                      <a:pt x="2066" y="8563"/>
                    </a:moveTo>
                    <a:cubicBezTo>
                      <a:pt x="2054" y="8563"/>
                      <a:pt x="2042" y="8564"/>
                      <a:pt x="2030" y="8567"/>
                    </a:cubicBezTo>
                    <a:cubicBezTo>
                      <a:pt x="1946" y="8581"/>
                      <a:pt x="1892" y="8666"/>
                      <a:pt x="1911" y="8752"/>
                    </a:cubicBezTo>
                    <a:cubicBezTo>
                      <a:pt x="1925" y="8823"/>
                      <a:pt x="1991" y="8873"/>
                      <a:pt x="2065" y="8873"/>
                    </a:cubicBezTo>
                    <a:cubicBezTo>
                      <a:pt x="2073" y="8873"/>
                      <a:pt x="2086" y="8873"/>
                      <a:pt x="2098" y="8871"/>
                    </a:cubicBezTo>
                    <a:cubicBezTo>
                      <a:pt x="2184" y="8850"/>
                      <a:pt x="2238" y="8767"/>
                      <a:pt x="2217" y="8686"/>
                    </a:cubicBezTo>
                    <a:cubicBezTo>
                      <a:pt x="2202" y="8613"/>
                      <a:pt x="2138" y="8563"/>
                      <a:pt x="2066" y="8563"/>
                    </a:cubicBezTo>
                    <a:close/>
                    <a:moveTo>
                      <a:pt x="2336" y="9784"/>
                    </a:moveTo>
                    <a:cubicBezTo>
                      <a:pt x="2324" y="9784"/>
                      <a:pt x="2312" y="9785"/>
                      <a:pt x="2301" y="9788"/>
                    </a:cubicBezTo>
                    <a:cubicBezTo>
                      <a:pt x="2214" y="9806"/>
                      <a:pt x="2163" y="9891"/>
                      <a:pt x="2179" y="9975"/>
                    </a:cubicBezTo>
                    <a:cubicBezTo>
                      <a:pt x="2198" y="10047"/>
                      <a:pt x="2261" y="10098"/>
                      <a:pt x="2333" y="10098"/>
                    </a:cubicBezTo>
                    <a:cubicBezTo>
                      <a:pt x="2345" y="10098"/>
                      <a:pt x="2354" y="10094"/>
                      <a:pt x="2366" y="10094"/>
                    </a:cubicBezTo>
                    <a:cubicBezTo>
                      <a:pt x="2452" y="10076"/>
                      <a:pt x="2506" y="9992"/>
                      <a:pt x="2485" y="9907"/>
                    </a:cubicBezTo>
                    <a:cubicBezTo>
                      <a:pt x="2469" y="9834"/>
                      <a:pt x="2405" y="9784"/>
                      <a:pt x="2336" y="9784"/>
                    </a:cubicBezTo>
                    <a:close/>
                    <a:moveTo>
                      <a:pt x="2605" y="11008"/>
                    </a:moveTo>
                    <a:cubicBezTo>
                      <a:pt x="2594" y="11008"/>
                      <a:pt x="2583" y="11009"/>
                      <a:pt x="2571" y="11012"/>
                    </a:cubicBezTo>
                    <a:cubicBezTo>
                      <a:pt x="2485" y="11031"/>
                      <a:pt x="2432" y="11112"/>
                      <a:pt x="2452" y="11196"/>
                    </a:cubicBezTo>
                    <a:cubicBezTo>
                      <a:pt x="2468" y="11271"/>
                      <a:pt x="2531" y="11319"/>
                      <a:pt x="2602" y="11319"/>
                    </a:cubicBezTo>
                    <a:cubicBezTo>
                      <a:pt x="2614" y="11319"/>
                      <a:pt x="2627" y="11319"/>
                      <a:pt x="2637" y="11315"/>
                    </a:cubicBezTo>
                    <a:cubicBezTo>
                      <a:pt x="2721" y="11296"/>
                      <a:pt x="2775" y="11215"/>
                      <a:pt x="2756" y="11131"/>
                    </a:cubicBezTo>
                    <a:cubicBezTo>
                      <a:pt x="2738" y="11058"/>
                      <a:pt x="2676" y="11008"/>
                      <a:pt x="2605" y="11008"/>
                    </a:cubicBezTo>
                    <a:close/>
                    <a:moveTo>
                      <a:pt x="2875" y="12229"/>
                    </a:moveTo>
                    <a:cubicBezTo>
                      <a:pt x="2864" y="12229"/>
                      <a:pt x="2852" y="12230"/>
                      <a:pt x="2840" y="12233"/>
                    </a:cubicBezTo>
                    <a:cubicBezTo>
                      <a:pt x="2756" y="12251"/>
                      <a:pt x="2702" y="12335"/>
                      <a:pt x="2721" y="12421"/>
                    </a:cubicBezTo>
                    <a:cubicBezTo>
                      <a:pt x="2738" y="12493"/>
                      <a:pt x="2804" y="12543"/>
                      <a:pt x="2875" y="12543"/>
                    </a:cubicBezTo>
                    <a:cubicBezTo>
                      <a:pt x="2883" y="12543"/>
                      <a:pt x="2896" y="12543"/>
                      <a:pt x="2908" y="12540"/>
                    </a:cubicBezTo>
                    <a:cubicBezTo>
                      <a:pt x="2994" y="12522"/>
                      <a:pt x="3047" y="12437"/>
                      <a:pt x="3028" y="12352"/>
                    </a:cubicBezTo>
                    <a:cubicBezTo>
                      <a:pt x="3012" y="12279"/>
                      <a:pt x="2947" y="12229"/>
                      <a:pt x="2875" y="12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1636400" y="3959650"/>
                <a:ext cx="559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8872" extrusionOk="0">
                    <a:moveTo>
                      <a:pt x="174" y="1"/>
                    </a:moveTo>
                    <a:cubicBezTo>
                      <a:pt x="163" y="1"/>
                      <a:pt x="151" y="2"/>
                      <a:pt x="139" y="4"/>
                    </a:cubicBezTo>
                    <a:cubicBezTo>
                      <a:pt x="54" y="23"/>
                      <a:pt x="0" y="104"/>
                      <a:pt x="20" y="189"/>
                    </a:cubicBezTo>
                    <a:cubicBezTo>
                      <a:pt x="36" y="264"/>
                      <a:pt x="101" y="312"/>
                      <a:pt x="173" y="312"/>
                    </a:cubicBezTo>
                    <a:cubicBezTo>
                      <a:pt x="182" y="312"/>
                      <a:pt x="195" y="312"/>
                      <a:pt x="207" y="308"/>
                    </a:cubicBezTo>
                    <a:cubicBezTo>
                      <a:pt x="292" y="289"/>
                      <a:pt x="346" y="209"/>
                      <a:pt x="326" y="124"/>
                    </a:cubicBezTo>
                    <a:cubicBezTo>
                      <a:pt x="311" y="50"/>
                      <a:pt x="246" y="1"/>
                      <a:pt x="174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0" y="1223"/>
                      <a:pt x="409" y="1226"/>
                    </a:cubicBezTo>
                    <a:cubicBezTo>
                      <a:pt x="324" y="1243"/>
                      <a:pt x="270" y="1329"/>
                      <a:pt x="290" y="1414"/>
                    </a:cubicBezTo>
                    <a:cubicBezTo>
                      <a:pt x="306" y="1485"/>
                      <a:pt x="372" y="1535"/>
                      <a:pt x="443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2" y="1515"/>
                      <a:pt x="616" y="1430"/>
                      <a:pt x="596" y="1345"/>
                    </a:cubicBezTo>
                    <a:cubicBezTo>
                      <a:pt x="580" y="1272"/>
                      <a:pt x="515" y="1222"/>
                      <a:pt x="443" y="1222"/>
                    </a:cubicBezTo>
                    <a:close/>
                    <a:moveTo>
                      <a:pt x="716" y="2446"/>
                    </a:moveTo>
                    <a:cubicBezTo>
                      <a:pt x="705" y="2446"/>
                      <a:pt x="693" y="2448"/>
                      <a:pt x="682" y="2450"/>
                    </a:cubicBezTo>
                    <a:cubicBezTo>
                      <a:pt x="596" y="2469"/>
                      <a:pt x="542" y="2550"/>
                      <a:pt x="562" y="2635"/>
                    </a:cubicBezTo>
                    <a:cubicBezTo>
                      <a:pt x="578" y="2709"/>
                      <a:pt x="641" y="2760"/>
                      <a:pt x="713" y="2760"/>
                    </a:cubicBezTo>
                    <a:cubicBezTo>
                      <a:pt x="724" y="2760"/>
                      <a:pt x="738" y="2756"/>
                      <a:pt x="747" y="2754"/>
                    </a:cubicBezTo>
                    <a:cubicBezTo>
                      <a:pt x="832" y="2735"/>
                      <a:pt x="885" y="2654"/>
                      <a:pt x="866" y="2569"/>
                    </a:cubicBezTo>
                    <a:cubicBezTo>
                      <a:pt x="849" y="2496"/>
                      <a:pt x="787" y="2446"/>
                      <a:pt x="716" y="2446"/>
                    </a:cubicBezTo>
                    <a:close/>
                    <a:moveTo>
                      <a:pt x="986" y="3668"/>
                    </a:moveTo>
                    <a:cubicBezTo>
                      <a:pt x="974" y="3668"/>
                      <a:pt x="962" y="3669"/>
                      <a:pt x="951" y="3671"/>
                    </a:cubicBezTo>
                    <a:cubicBezTo>
                      <a:pt x="866" y="3689"/>
                      <a:pt x="813" y="3774"/>
                      <a:pt x="832" y="3859"/>
                    </a:cubicBezTo>
                    <a:cubicBezTo>
                      <a:pt x="846" y="3930"/>
                      <a:pt x="914" y="3981"/>
                      <a:pt x="985" y="3981"/>
                    </a:cubicBezTo>
                    <a:cubicBezTo>
                      <a:pt x="994" y="3981"/>
                      <a:pt x="1007" y="3981"/>
                      <a:pt x="1016" y="3978"/>
                    </a:cubicBezTo>
                    <a:cubicBezTo>
                      <a:pt x="1104" y="3960"/>
                      <a:pt x="1153" y="3875"/>
                      <a:pt x="1138" y="3791"/>
                    </a:cubicBezTo>
                    <a:cubicBezTo>
                      <a:pt x="1122" y="3717"/>
                      <a:pt x="1058" y="3668"/>
                      <a:pt x="986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5" y="4913"/>
                      <a:pt x="1082" y="4999"/>
                      <a:pt x="1101" y="5083"/>
                    </a:cubicBezTo>
                    <a:cubicBezTo>
                      <a:pt x="1116" y="5155"/>
                      <a:pt x="1182" y="5205"/>
                      <a:pt x="1255" y="5205"/>
                    </a:cubicBezTo>
                    <a:cubicBezTo>
                      <a:pt x="1263" y="5205"/>
                      <a:pt x="1277" y="5202"/>
                      <a:pt x="1289" y="5202"/>
                    </a:cubicBezTo>
                    <a:cubicBezTo>
                      <a:pt x="1374" y="5185"/>
                      <a:pt x="1427" y="5100"/>
                      <a:pt x="1408" y="5014"/>
                    </a:cubicBezTo>
                    <a:cubicBezTo>
                      <a:pt x="1393" y="4941"/>
                      <a:pt x="1327" y="4891"/>
                      <a:pt x="1255" y="4891"/>
                    </a:cubicBezTo>
                    <a:close/>
                    <a:moveTo>
                      <a:pt x="1527" y="6116"/>
                    </a:moveTo>
                    <a:cubicBezTo>
                      <a:pt x="1516" y="6116"/>
                      <a:pt x="1504" y="6117"/>
                      <a:pt x="1493" y="6120"/>
                    </a:cubicBezTo>
                    <a:cubicBezTo>
                      <a:pt x="1408" y="6134"/>
                      <a:pt x="1356" y="6220"/>
                      <a:pt x="1370" y="6304"/>
                    </a:cubicBezTo>
                    <a:cubicBezTo>
                      <a:pt x="1388" y="6376"/>
                      <a:pt x="1451" y="6426"/>
                      <a:pt x="1524" y="6426"/>
                    </a:cubicBezTo>
                    <a:cubicBezTo>
                      <a:pt x="1536" y="6426"/>
                      <a:pt x="1546" y="6426"/>
                      <a:pt x="1558" y="6424"/>
                    </a:cubicBezTo>
                    <a:cubicBezTo>
                      <a:pt x="1643" y="6405"/>
                      <a:pt x="1697" y="6321"/>
                      <a:pt x="1678" y="6239"/>
                    </a:cubicBezTo>
                    <a:cubicBezTo>
                      <a:pt x="1661" y="6166"/>
                      <a:pt x="1598" y="6116"/>
                      <a:pt x="1527" y="6116"/>
                    </a:cubicBezTo>
                    <a:close/>
                    <a:moveTo>
                      <a:pt x="1795" y="7337"/>
                    </a:moveTo>
                    <a:cubicBezTo>
                      <a:pt x="1784" y="7337"/>
                      <a:pt x="1772" y="7338"/>
                      <a:pt x="1761" y="7341"/>
                    </a:cubicBezTo>
                    <a:cubicBezTo>
                      <a:pt x="1676" y="7359"/>
                      <a:pt x="1623" y="7443"/>
                      <a:pt x="1642" y="7528"/>
                    </a:cubicBezTo>
                    <a:cubicBezTo>
                      <a:pt x="1658" y="7599"/>
                      <a:pt x="1724" y="7651"/>
                      <a:pt x="1792" y="7651"/>
                    </a:cubicBezTo>
                    <a:cubicBezTo>
                      <a:pt x="1804" y="7651"/>
                      <a:pt x="1817" y="7651"/>
                      <a:pt x="1826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29" y="7387"/>
                      <a:pt x="1866" y="7337"/>
                      <a:pt x="1795" y="7337"/>
                    </a:cubicBezTo>
                    <a:close/>
                    <a:moveTo>
                      <a:pt x="2065" y="8561"/>
                    </a:moveTo>
                    <a:cubicBezTo>
                      <a:pt x="2053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1"/>
                      <a:pt x="1993" y="8872"/>
                      <a:pt x="2065" y="8872"/>
                    </a:cubicBezTo>
                    <a:cubicBezTo>
                      <a:pt x="2073" y="8872"/>
                      <a:pt x="2087" y="8872"/>
                      <a:pt x="2099" y="8868"/>
                    </a:cubicBezTo>
                    <a:cubicBezTo>
                      <a:pt x="2184" y="8849"/>
                      <a:pt x="2237" y="8769"/>
                      <a:pt x="2218" y="8684"/>
                    </a:cubicBezTo>
                    <a:cubicBezTo>
                      <a:pt x="2201" y="8611"/>
                      <a:pt x="2136" y="8561"/>
                      <a:pt x="2065" y="85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1712775" y="3807575"/>
                <a:ext cx="103175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7435" extrusionOk="0">
                    <a:moveTo>
                      <a:pt x="175" y="0"/>
                    </a:moveTo>
                    <a:cubicBezTo>
                      <a:pt x="163" y="0"/>
                      <a:pt x="152" y="2"/>
                      <a:pt x="140" y="4"/>
                    </a:cubicBezTo>
                    <a:cubicBezTo>
                      <a:pt x="55" y="22"/>
                      <a:pt x="1" y="107"/>
                      <a:pt x="21" y="192"/>
                    </a:cubicBezTo>
                    <a:cubicBezTo>
                      <a:pt x="37" y="264"/>
                      <a:pt x="100" y="314"/>
                      <a:pt x="171" y="314"/>
                    </a:cubicBezTo>
                    <a:cubicBezTo>
                      <a:pt x="183" y="314"/>
                      <a:pt x="196" y="314"/>
                      <a:pt x="206" y="312"/>
                    </a:cubicBezTo>
                    <a:cubicBezTo>
                      <a:pt x="290" y="291"/>
                      <a:pt x="344" y="208"/>
                      <a:pt x="325" y="123"/>
                    </a:cubicBezTo>
                    <a:cubicBezTo>
                      <a:pt x="308" y="50"/>
                      <a:pt x="246" y="0"/>
                      <a:pt x="175" y="0"/>
                    </a:cubicBezTo>
                    <a:close/>
                    <a:moveTo>
                      <a:pt x="446" y="1225"/>
                    </a:moveTo>
                    <a:cubicBezTo>
                      <a:pt x="434" y="1225"/>
                      <a:pt x="422" y="1226"/>
                      <a:pt x="410" y="1229"/>
                    </a:cubicBezTo>
                    <a:cubicBezTo>
                      <a:pt x="325" y="1248"/>
                      <a:pt x="271" y="1328"/>
                      <a:pt x="290" y="1414"/>
                    </a:cubicBezTo>
                    <a:cubicBezTo>
                      <a:pt x="307" y="1487"/>
                      <a:pt x="373" y="1535"/>
                      <a:pt x="444" y="1535"/>
                    </a:cubicBezTo>
                    <a:cubicBezTo>
                      <a:pt x="452" y="1535"/>
                      <a:pt x="466" y="1535"/>
                      <a:pt x="478" y="1533"/>
                    </a:cubicBezTo>
                    <a:cubicBezTo>
                      <a:pt x="563" y="1512"/>
                      <a:pt x="613" y="1433"/>
                      <a:pt x="597" y="1348"/>
                    </a:cubicBezTo>
                    <a:cubicBezTo>
                      <a:pt x="581" y="1274"/>
                      <a:pt x="517" y="1225"/>
                      <a:pt x="446" y="1225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0" y="2446"/>
                      <a:pt x="679" y="2449"/>
                    </a:cubicBezTo>
                    <a:cubicBezTo>
                      <a:pt x="594" y="2468"/>
                      <a:pt x="541" y="2553"/>
                      <a:pt x="560" y="2637"/>
                    </a:cubicBezTo>
                    <a:cubicBezTo>
                      <a:pt x="576" y="2709"/>
                      <a:pt x="642" y="2760"/>
                      <a:pt x="713" y="2760"/>
                    </a:cubicBezTo>
                    <a:cubicBezTo>
                      <a:pt x="725" y="2760"/>
                      <a:pt x="736" y="2760"/>
                      <a:pt x="748" y="2756"/>
                    </a:cubicBezTo>
                    <a:cubicBezTo>
                      <a:pt x="833" y="2738"/>
                      <a:pt x="886" y="2654"/>
                      <a:pt x="867" y="2568"/>
                    </a:cubicBezTo>
                    <a:cubicBezTo>
                      <a:pt x="852" y="2495"/>
                      <a:pt x="786" y="2445"/>
                      <a:pt x="713" y="2445"/>
                    </a:cubicBezTo>
                    <a:close/>
                    <a:moveTo>
                      <a:pt x="986" y="3670"/>
                    </a:moveTo>
                    <a:cubicBezTo>
                      <a:pt x="975" y="3670"/>
                      <a:pt x="963" y="3671"/>
                      <a:pt x="952" y="3674"/>
                    </a:cubicBezTo>
                    <a:cubicBezTo>
                      <a:pt x="867" y="3693"/>
                      <a:pt x="813" y="3774"/>
                      <a:pt x="833" y="3858"/>
                    </a:cubicBezTo>
                    <a:cubicBezTo>
                      <a:pt x="849" y="3932"/>
                      <a:pt x="911" y="3981"/>
                      <a:pt x="983" y="3981"/>
                    </a:cubicBezTo>
                    <a:cubicBezTo>
                      <a:pt x="995" y="3981"/>
                      <a:pt x="1005" y="3981"/>
                      <a:pt x="1017" y="3977"/>
                    </a:cubicBezTo>
                    <a:cubicBezTo>
                      <a:pt x="1102" y="3958"/>
                      <a:pt x="1155" y="3877"/>
                      <a:pt x="1136" y="3793"/>
                    </a:cubicBezTo>
                    <a:cubicBezTo>
                      <a:pt x="1120" y="3720"/>
                      <a:pt x="1057" y="3670"/>
                      <a:pt x="986" y="3670"/>
                    </a:cubicBezTo>
                    <a:close/>
                    <a:moveTo>
                      <a:pt x="1249" y="4892"/>
                    </a:moveTo>
                    <a:cubicBezTo>
                      <a:pt x="1240" y="4892"/>
                      <a:pt x="1230" y="4893"/>
                      <a:pt x="1221" y="4895"/>
                    </a:cubicBezTo>
                    <a:cubicBezTo>
                      <a:pt x="1136" y="4913"/>
                      <a:pt x="1083" y="4997"/>
                      <a:pt x="1102" y="5083"/>
                    </a:cubicBezTo>
                    <a:cubicBezTo>
                      <a:pt x="1117" y="5153"/>
                      <a:pt x="1179" y="5205"/>
                      <a:pt x="1252" y="5205"/>
                    </a:cubicBezTo>
                    <a:cubicBezTo>
                      <a:pt x="1264" y="5205"/>
                      <a:pt x="1278" y="5205"/>
                      <a:pt x="1286" y="5202"/>
                    </a:cubicBezTo>
                    <a:cubicBezTo>
                      <a:pt x="1371" y="5183"/>
                      <a:pt x="1425" y="5099"/>
                      <a:pt x="1406" y="5014"/>
                    </a:cubicBezTo>
                    <a:cubicBezTo>
                      <a:pt x="1389" y="4941"/>
                      <a:pt x="1323" y="4892"/>
                      <a:pt x="1249" y="4892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2" y="6117"/>
                      <a:pt x="1490" y="6120"/>
                    </a:cubicBezTo>
                    <a:cubicBezTo>
                      <a:pt x="1406" y="6137"/>
                      <a:pt x="1352" y="6222"/>
                      <a:pt x="1371" y="6307"/>
                    </a:cubicBezTo>
                    <a:cubicBezTo>
                      <a:pt x="1387" y="6378"/>
                      <a:pt x="1452" y="6429"/>
                      <a:pt x="1525" y="6429"/>
                    </a:cubicBezTo>
                    <a:cubicBezTo>
                      <a:pt x="1537" y="6429"/>
                      <a:pt x="1547" y="6426"/>
                      <a:pt x="1559" y="6426"/>
                    </a:cubicBezTo>
                    <a:cubicBezTo>
                      <a:pt x="1644" y="6408"/>
                      <a:pt x="1698" y="6323"/>
                      <a:pt x="1678" y="6239"/>
                    </a:cubicBezTo>
                    <a:cubicBezTo>
                      <a:pt x="1663" y="6165"/>
                      <a:pt x="1599" y="6115"/>
                      <a:pt x="1527" y="6115"/>
                    </a:cubicBezTo>
                    <a:close/>
                    <a:moveTo>
                      <a:pt x="1795" y="7339"/>
                    </a:moveTo>
                    <a:cubicBezTo>
                      <a:pt x="1784" y="7339"/>
                      <a:pt x="1773" y="7340"/>
                      <a:pt x="1762" y="7343"/>
                    </a:cubicBezTo>
                    <a:cubicBezTo>
                      <a:pt x="1674" y="7362"/>
                      <a:pt x="1620" y="7443"/>
                      <a:pt x="1639" y="7528"/>
                    </a:cubicBezTo>
                    <a:cubicBezTo>
                      <a:pt x="1659" y="7599"/>
                      <a:pt x="1721" y="7650"/>
                      <a:pt x="1793" y="7650"/>
                    </a:cubicBezTo>
                    <a:cubicBezTo>
                      <a:pt x="1805" y="7650"/>
                      <a:pt x="1815" y="7650"/>
                      <a:pt x="1827" y="7647"/>
                    </a:cubicBezTo>
                    <a:cubicBezTo>
                      <a:pt x="1912" y="7628"/>
                      <a:pt x="1966" y="7544"/>
                      <a:pt x="1947" y="7462"/>
                    </a:cubicBezTo>
                    <a:cubicBezTo>
                      <a:pt x="1930" y="7389"/>
                      <a:pt x="1866" y="7339"/>
                      <a:pt x="1795" y="7339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3" y="8562"/>
                      <a:pt x="2031" y="8564"/>
                    </a:cubicBezTo>
                    <a:cubicBezTo>
                      <a:pt x="1947" y="8582"/>
                      <a:pt x="1893" y="8667"/>
                      <a:pt x="1912" y="8753"/>
                    </a:cubicBezTo>
                    <a:cubicBezTo>
                      <a:pt x="1929" y="8824"/>
                      <a:pt x="1994" y="8874"/>
                      <a:pt x="2066" y="8874"/>
                    </a:cubicBezTo>
                    <a:cubicBezTo>
                      <a:pt x="2074" y="8874"/>
                      <a:pt x="2088" y="8874"/>
                      <a:pt x="2097" y="8872"/>
                    </a:cubicBezTo>
                    <a:cubicBezTo>
                      <a:pt x="2181" y="8854"/>
                      <a:pt x="2235" y="8768"/>
                      <a:pt x="2216" y="8683"/>
                    </a:cubicBezTo>
                    <a:cubicBezTo>
                      <a:pt x="2199" y="8610"/>
                      <a:pt x="2137" y="8560"/>
                      <a:pt x="2065" y="8560"/>
                    </a:cubicBezTo>
                    <a:close/>
                    <a:moveTo>
                      <a:pt x="2337" y="9785"/>
                    </a:moveTo>
                    <a:cubicBezTo>
                      <a:pt x="2325" y="9785"/>
                      <a:pt x="2313" y="9786"/>
                      <a:pt x="2300" y="9789"/>
                    </a:cubicBezTo>
                    <a:cubicBezTo>
                      <a:pt x="2216" y="9808"/>
                      <a:pt x="2162" y="9891"/>
                      <a:pt x="2181" y="9974"/>
                    </a:cubicBezTo>
                    <a:cubicBezTo>
                      <a:pt x="2198" y="10048"/>
                      <a:pt x="2263" y="10099"/>
                      <a:pt x="2335" y="10099"/>
                    </a:cubicBezTo>
                    <a:cubicBezTo>
                      <a:pt x="2344" y="10099"/>
                      <a:pt x="2358" y="10095"/>
                      <a:pt x="2366" y="10093"/>
                    </a:cubicBezTo>
                    <a:cubicBezTo>
                      <a:pt x="2454" y="10073"/>
                      <a:pt x="2508" y="9993"/>
                      <a:pt x="2485" y="9908"/>
                    </a:cubicBezTo>
                    <a:cubicBezTo>
                      <a:pt x="2473" y="9835"/>
                      <a:pt x="2409" y="9785"/>
                      <a:pt x="2337" y="9785"/>
                    </a:cubicBezTo>
                    <a:close/>
                    <a:moveTo>
                      <a:pt x="2607" y="11006"/>
                    </a:moveTo>
                    <a:cubicBezTo>
                      <a:pt x="2595" y="11006"/>
                      <a:pt x="2583" y="11007"/>
                      <a:pt x="2571" y="11010"/>
                    </a:cubicBezTo>
                    <a:cubicBezTo>
                      <a:pt x="2485" y="11028"/>
                      <a:pt x="2431" y="11113"/>
                      <a:pt x="2452" y="11197"/>
                    </a:cubicBezTo>
                    <a:cubicBezTo>
                      <a:pt x="2467" y="11269"/>
                      <a:pt x="2533" y="11320"/>
                      <a:pt x="2604" y="11320"/>
                    </a:cubicBezTo>
                    <a:cubicBezTo>
                      <a:pt x="2614" y="11320"/>
                      <a:pt x="2627" y="11320"/>
                      <a:pt x="2639" y="11316"/>
                    </a:cubicBezTo>
                    <a:cubicBezTo>
                      <a:pt x="2723" y="11299"/>
                      <a:pt x="2777" y="11214"/>
                      <a:pt x="2758" y="11129"/>
                    </a:cubicBezTo>
                    <a:cubicBezTo>
                      <a:pt x="2741" y="11056"/>
                      <a:pt x="2678" y="11006"/>
                      <a:pt x="2607" y="11006"/>
                    </a:cubicBezTo>
                    <a:close/>
                    <a:moveTo>
                      <a:pt x="2877" y="12230"/>
                    </a:moveTo>
                    <a:cubicBezTo>
                      <a:pt x="2866" y="12230"/>
                      <a:pt x="2854" y="12231"/>
                      <a:pt x="2842" y="12234"/>
                    </a:cubicBezTo>
                    <a:cubicBezTo>
                      <a:pt x="2755" y="12252"/>
                      <a:pt x="2704" y="12336"/>
                      <a:pt x="2723" y="12422"/>
                    </a:cubicBezTo>
                    <a:cubicBezTo>
                      <a:pt x="2739" y="12493"/>
                      <a:pt x="2801" y="12544"/>
                      <a:pt x="2875" y="12544"/>
                    </a:cubicBezTo>
                    <a:cubicBezTo>
                      <a:pt x="2887" y="12544"/>
                      <a:pt x="2900" y="12541"/>
                      <a:pt x="2908" y="12541"/>
                    </a:cubicBezTo>
                    <a:cubicBezTo>
                      <a:pt x="2994" y="12518"/>
                      <a:pt x="3047" y="12437"/>
                      <a:pt x="3027" y="12353"/>
                    </a:cubicBezTo>
                    <a:cubicBezTo>
                      <a:pt x="3011" y="12280"/>
                      <a:pt x="2949" y="12230"/>
                      <a:pt x="2877" y="12230"/>
                    </a:cubicBezTo>
                    <a:close/>
                    <a:moveTo>
                      <a:pt x="3141" y="13453"/>
                    </a:moveTo>
                    <a:cubicBezTo>
                      <a:pt x="3132" y="13453"/>
                      <a:pt x="3122" y="13453"/>
                      <a:pt x="3113" y="13455"/>
                    </a:cubicBezTo>
                    <a:cubicBezTo>
                      <a:pt x="3027" y="13478"/>
                      <a:pt x="2973" y="13557"/>
                      <a:pt x="2994" y="13643"/>
                    </a:cubicBezTo>
                    <a:cubicBezTo>
                      <a:pt x="3008" y="13715"/>
                      <a:pt x="3074" y="13765"/>
                      <a:pt x="3144" y="13765"/>
                    </a:cubicBezTo>
                    <a:cubicBezTo>
                      <a:pt x="3156" y="13765"/>
                      <a:pt x="3169" y="13765"/>
                      <a:pt x="3178" y="13762"/>
                    </a:cubicBezTo>
                    <a:cubicBezTo>
                      <a:pt x="3263" y="13743"/>
                      <a:pt x="3317" y="13659"/>
                      <a:pt x="3298" y="13574"/>
                    </a:cubicBezTo>
                    <a:cubicBezTo>
                      <a:pt x="3284" y="13501"/>
                      <a:pt x="3216" y="13453"/>
                      <a:pt x="3141" y="13453"/>
                    </a:cubicBezTo>
                    <a:close/>
                    <a:moveTo>
                      <a:pt x="3418" y="14675"/>
                    </a:moveTo>
                    <a:cubicBezTo>
                      <a:pt x="3406" y="14675"/>
                      <a:pt x="3394" y="14677"/>
                      <a:pt x="3382" y="14680"/>
                    </a:cubicBezTo>
                    <a:cubicBezTo>
                      <a:pt x="3298" y="14698"/>
                      <a:pt x="3244" y="14782"/>
                      <a:pt x="3263" y="14867"/>
                    </a:cubicBezTo>
                    <a:cubicBezTo>
                      <a:pt x="3277" y="14938"/>
                      <a:pt x="3343" y="14989"/>
                      <a:pt x="3417" y="14989"/>
                    </a:cubicBezTo>
                    <a:cubicBezTo>
                      <a:pt x="3425" y="14989"/>
                      <a:pt x="3438" y="14986"/>
                      <a:pt x="3450" y="14986"/>
                    </a:cubicBezTo>
                    <a:cubicBezTo>
                      <a:pt x="3536" y="14968"/>
                      <a:pt x="3589" y="14883"/>
                      <a:pt x="3569" y="14799"/>
                    </a:cubicBezTo>
                    <a:cubicBezTo>
                      <a:pt x="3554" y="14725"/>
                      <a:pt x="3490" y="14675"/>
                      <a:pt x="3418" y="14675"/>
                    </a:cubicBezTo>
                    <a:close/>
                    <a:moveTo>
                      <a:pt x="3686" y="15899"/>
                    </a:moveTo>
                    <a:cubicBezTo>
                      <a:pt x="3674" y="15899"/>
                      <a:pt x="3662" y="15901"/>
                      <a:pt x="3650" y="15903"/>
                    </a:cubicBezTo>
                    <a:cubicBezTo>
                      <a:pt x="3566" y="15922"/>
                      <a:pt x="3516" y="16003"/>
                      <a:pt x="3531" y="16088"/>
                    </a:cubicBezTo>
                    <a:cubicBezTo>
                      <a:pt x="3550" y="16164"/>
                      <a:pt x="3613" y="16211"/>
                      <a:pt x="3685" y="16211"/>
                    </a:cubicBezTo>
                    <a:cubicBezTo>
                      <a:pt x="3697" y="16211"/>
                      <a:pt x="3706" y="16211"/>
                      <a:pt x="3718" y="16207"/>
                    </a:cubicBezTo>
                    <a:cubicBezTo>
                      <a:pt x="3804" y="16188"/>
                      <a:pt x="3857" y="16107"/>
                      <a:pt x="3837" y="16022"/>
                    </a:cubicBezTo>
                    <a:cubicBezTo>
                      <a:pt x="3822" y="15949"/>
                      <a:pt x="3759" y="15899"/>
                      <a:pt x="3686" y="15899"/>
                    </a:cubicBezTo>
                    <a:close/>
                    <a:moveTo>
                      <a:pt x="3957" y="17121"/>
                    </a:moveTo>
                    <a:cubicBezTo>
                      <a:pt x="3946" y="17121"/>
                      <a:pt x="3935" y="17122"/>
                      <a:pt x="3923" y="17124"/>
                    </a:cubicBezTo>
                    <a:cubicBezTo>
                      <a:pt x="3837" y="17142"/>
                      <a:pt x="3784" y="17227"/>
                      <a:pt x="3804" y="17313"/>
                    </a:cubicBezTo>
                    <a:cubicBezTo>
                      <a:pt x="3819" y="17385"/>
                      <a:pt x="3885" y="17434"/>
                      <a:pt x="3956" y="17434"/>
                    </a:cubicBezTo>
                    <a:cubicBezTo>
                      <a:pt x="3966" y="17434"/>
                      <a:pt x="3979" y="17434"/>
                      <a:pt x="3989" y="17432"/>
                    </a:cubicBezTo>
                    <a:cubicBezTo>
                      <a:pt x="4073" y="17414"/>
                      <a:pt x="4127" y="17328"/>
                      <a:pt x="4108" y="17244"/>
                    </a:cubicBezTo>
                    <a:cubicBezTo>
                      <a:pt x="4090" y="17170"/>
                      <a:pt x="4028" y="17121"/>
                      <a:pt x="3957" y="17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1749425" y="3855850"/>
                <a:ext cx="761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2542" extrusionOk="0">
                    <a:moveTo>
                      <a:pt x="173" y="1"/>
                    </a:moveTo>
                    <a:cubicBezTo>
                      <a:pt x="162" y="1"/>
                      <a:pt x="151" y="2"/>
                      <a:pt x="140" y="4"/>
                    </a:cubicBezTo>
                    <a:cubicBezTo>
                      <a:pt x="54" y="25"/>
                      <a:pt x="0" y="104"/>
                      <a:pt x="21" y="189"/>
                    </a:cubicBezTo>
                    <a:cubicBezTo>
                      <a:pt x="36" y="264"/>
                      <a:pt x="99" y="314"/>
                      <a:pt x="171" y="314"/>
                    </a:cubicBezTo>
                    <a:cubicBezTo>
                      <a:pt x="183" y="314"/>
                      <a:pt x="193" y="312"/>
                      <a:pt x="205" y="308"/>
                    </a:cubicBezTo>
                    <a:cubicBezTo>
                      <a:pt x="290" y="289"/>
                      <a:pt x="343" y="209"/>
                      <a:pt x="324" y="124"/>
                    </a:cubicBezTo>
                    <a:cubicBezTo>
                      <a:pt x="307" y="50"/>
                      <a:pt x="242" y="1"/>
                      <a:pt x="173" y="1"/>
                    </a:cubicBezTo>
                    <a:close/>
                    <a:moveTo>
                      <a:pt x="443" y="1222"/>
                    </a:moveTo>
                    <a:cubicBezTo>
                      <a:pt x="432" y="1222"/>
                      <a:pt x="421" y="1223"/>
                      <a:pt x="409" y="1226"/>
                    </a:cubicBezTo>
                    <a:cubicBezTo>
                      <a:pt x="324" y="1246"/>
                      <a:pt x="271" y="1328"/>
                      <a:pt x="290" y="1414"/>
                    </a:cubicBezTo>
                    <a:cubicBezTo>
                      <a:pt x="307" y="1485"/>
                      <a:pt x="372" y="1535"/>
                      <a:pt x="444" y="1535"/>
                    </a:cubicBezTo>
                    <a:cubicBezTo>
                      <a:pt x="452" y="1535"/>
                      <a:pt x="465" y="1535"/>
                      <a:pt x="475" y="1533"/>
                    </a:cubicBezTo>
                    <a:cubicBezTo>
                      <a:pt x="559" y="1515"/>
                      <a:pt x="612" y="1430"/>
                      <a:pt x="596" y="1345"/>
                    </a:cubicBezTo>
                    <a:cubicBezTo>
                      <a:pt x="578" y="1272"/>
                      <a:pt x="515" y="1222"/>
                      <a:pt x="443" y="1222"/>
                    </a:cubicBezTo>
                    <a:close/>
                    <a:moveTo>
                      <a:pt x="713" y="2446"/>
                    </a:moveTo>
                    <a:cubicBezTo>
                      <a:pt x="702" y="2446"/>
                      <a:pt x="690" y="2448"/>
                      <a:pt x="678" y="2450"/>
                    </a:cubicBezTo>
                    <a:cubicBezTo>
                      <a:pt x="594" y="2469"/>
                      <a:pt x="540" y="2549"/>
                      <a:pt x="559" y="2635"/>
                    </a:cubicBezTo>
                    <a:cubicBezTo>
                      <a:pt x="576" y="2709"/>
                      <a:pt x="641" y="2760"/>
                      <a:pt x="713" y="2760"/>
                    </a:cubicBezTo>
                    <a:cubicBezTo>
                      <a:pt x="721" y="2760"/>
                      <a:pt x="735" y="2756"/>
                      <a:pt x="746" y="2754"/>
                    </a:cubicBezTo>
                    <a:cubicBezTo>
                      <a:pt x="832" y="2739"/>
                      <a:pt x="886" y="2654"/>
                      <a:pt x="865" y="2569"/>
                    </a:cubicBezTo>
                    <a:cubicBezTo>
                      <a:pt x="851" y="2496"/>
                      <a:pt x="785" y="2446"/>
                      <a:pt x="713" y="2446"/>
                    </a:cubicBezTo>
                    <a:close/>
                    <a:moveTo>
                      <a:pt x="980" y="3668"/>
                    </a:moveTo>
                    <a:cubicBezTo>
                      <a:pt x="970" y="3668"/>
                      <a:pt x="959" y="3669"/>
                      <a:pt x="948" y="3671"/>
                    </a:cubicBezTo>
                    <a:cubicBezTo>
                      <a:pt x="863" y="3689"/>
                      <a:pt x="814" y="3774"/>
                      <a:pt x="828" y="3859"/>
                    </a:cubicBezTo>
                    <a:cubicBezTo>
                      <a:pt x="846" y="3930"/>
                      <a:pt x="911" y="3981"/>
                      <a:pt x="982" y="3981"/>
                    </a:cubicBezTo>
                    <a:cubicBezTo>
                      <a:pt x="994" y="3981"/>
                      <a:pt x="1005" y="3981"/>
                      <a:pt x="1017" y="3978"/>
                    </a:cubicBezTo>
                    <a:cubicBezTo>
                      <a:pt x="1101" y="3960"/>
                      <a:pt x="1155" y="3878"/>
                      <a:pt x="1136" y="3791"/>
                    </a:cubicBezTo>
                    <a:cubicBezTo>
                      <a:pt x="1119" y="3716"/>
                      <a:pt x="1054" y="3668"/>
                      <a:pt x="980" y="3668"/>
                    </a:cubicBezTo>
                    <a:close/>
                    <a:moveTo>
                      <a:pt x="1255" y="4891"/>
                    </a:moveTo>
                    <a:cubicBezTo>
                      <a:pt x="1243" y="4891"/>
                      <a:pt x="1232" y="4892"/>
                      <a:pt x="1220" y="4895"/>
                    </a:cubicBezTo>
                    <a:cubicBezTo>
                      <a:pt x="1136" y="4913"/>
                      <a:pt x="1082" y="4999"/>
                      <a:pt x="1101" y="5083"/>
                    </a:cubicBezTo>
                    <a:cubicBezTo>
                      <a:pt x="1117" y="5155"/>
                      <a:pt x="1182" y="5205"/>
                      <a:pt x="1251" y="5205"/>
                    </a:cubicBezTo>
                    <a:cubicBezTo>
                      <a:pt x="1263" y="5205"/>
                      <a:pt x="1278" y="5202"/>
                      <a:pt x="1286" y="5202"/>
                    </a:cubicBezTo>
                    <a:cubicBezTo>
                      <a:pt x="1370" y="5185"/>
                      <a:pt x="1424" y="5100"/>
                      <a:pt x="1405" y="5014"/>
                    </a:cubicBezTo>
                    <a:cubicBezTo>
                      <a:pt x="1389" y="4941"/>
                      <a:pt x="1326" y="4891"/>
                      <a:pt x="1255" y="4891"/>
                    </a:cubicBezTo>
                    <a:close/>
                    <a:moveTo>
                      <a:pt x="1524" y="6116"/>
                    </a:moveTo>
                    <a:cubicBezTo>
                      <a:pt x="1513" y="6116"/>
                      <a:pt x="1501" y="6117"/>
                      <a:pt x="1490" y="6120"/>
                    </a:cubicBezTo>
                    <a:cubicBezTo>
                      <a:pt x="1405" y="6134"/>
                      <a:pt x="1351" y="6220"/>
                      <a:pt x="1370" y="6304"/>
                    </a:cubicBezTo>
                    <a:cubicBezTo>
                      <a:pt x="1386" y="6376"/>
                      <a:pt x="1451" y="6426"/>
                      <a:pt x="1524" y="6426"/>
                    </a:cubicBezTo>
                    <a:cubicBezTo>
                      <a:pt x="1532" y="6426"/>
                      <a:pt x="1547" y="6426"/>
                      <a:pt x="1559" y="6424"/>
                    </a:cubicBezTo>
                    <a:cubicBezTo>
                      <a:pt x="1643" y="6405"/>
                      <a:pt x="1697" y="6324"/>
                      <a:pt x="1678" y="6239"/>
                    </a:cubicBezTo>
                    <a:cubicBezTo>
                      <a:pt x="1662" y="6166"/>
                      <a:pt x="1597" y="6116"/>
                      <a:pt x="1524" y="6116"/>
                    </a:cubicBezTo>
                    <a:close/>
                    <a:moveTo>
                      <a:pt x="1793" y="7337"/>
                    </a:moveTo>
                    <a:cubicBezTo>
                      <a:pt x="1781" y="7337"/>
                      <a:pt x="1770" y="7338"/>
                      <a:pt x="1758" y="7341"/>
                    </a:cubicBezTo>
                    <a:cubicBezTo>
                      <a:pt x="1673" y="7359"/>
                      <a:pt x="1619" y="7443"/>
                      <a:pt x="1639" y="7528"/>
                    </a:cubicBezTo>
                    <a:cubicBezTo>
                      <a:pt x="1655" y="7599"/>
                      <a:pt x="1721" y="7651"/>
                      <a:pt x="1792" y="7651"/>
                    </a:cubicBezTo>
                    <a:cubicBezTo>
                      <a:pt x="1804" y="7651"/>
                      <a:pt x="1815" y="7647"/>
                      <a:pt x="1827" y="7647"/>
                    </a:cubicBezTo>
                    <a:cubicBezTo>
                      <a:pt x="1911" y="7629"/>
                      <a:pt x="1965" y="7545"/>
                      <a:pt x="1946" y="7460"/>
                    </a:cubicBezTo>
                    <a:cubicBezTo>
                      <a:pt x="1931" y="7386"/>
                      <a:pt x="1866" y="7337"/>
                      <a:pt x="1793" y="7337"/>
                    </a:cubicBezTo>
                    <a:close/>
                    <a:moveTo>
                      <a:pt x="2065" y="8561"/>
                    </a:moveTo>
                    <a:cubicBezTo>
                      <a:pt x="2054" y="8561"/>
                      <a:pt x="2042" y="8562"/>
                      <a:pt x="2030" y="8565"/>
                    </a:cubicBezTo>
                    <a:cubicBezTo>
                      <a:pt x="1946" y="8585"/>
                      <a:pt x="1892" y="8665"/>
                      <a:pt x="1911" y="8749"/>
                    </a:cubicBezTo>
                    <a:cubicBezTo>
                      <a:pt x="1928" y="8825"/>
                      <a:pt x="1994" y="8874"/>
                      <a:pt x="2061" y="8874"/>
                    </a:cubicBezTo>
                    <a:cubicBezTo>
                      <a:pt x="2073" y="8874"/>
                      <a:pt x="2088" y="8872"/>
                      <a:pt x="2096" y="8868"/>
                    </a:cubicBezTo>
                    <a:cubicBezTo>
                      <a:pt x="2181" y="8849"/>
                      <a:pt x="2234" y="8769"/>
                      <a:pt x="2215" y="8684"/>
                    </a:cubicBezTo>
                    <a:cubicBezTo>
                      <a:pt x="2199" y="8611"/>
                      <a:pt x="2136" y="8561"/>
                      <a:pt x="2065" y="8561"/>
                    </a:cubicBezTo>
                    <a:close/>
                    <a:moveTo>
                      <a:pt x="2335" y="9782"/>
                    </a:moveTo>
                    <a:cubicBezTo>
                      <a:pt x="2323" y="9782"/>
                      <a:pt x="2311" y="9783"/>
                      <a:pt x="2300" y="9786"/>
                    </a:cubicBezTo>
                    <a:cubicBezTo>
                      <a:pt x="2215" y="9804"/>
                      <a:pt x="2162" y="9889"/>
                      <a:pt x="2181" y="9974"/>
                    </a:cubicBezTo>
                    <a:cubicBezTo>
                      <a:pt x="2197" y="10045"/>
                      <a:pt x="2263" y="10095"/>
                      <a:pt x="2334" y="10095"/>
                    </a:cubicBezTo>
                    <a:cubicBezTo>
                      <a:pt x="2344" y="10095"/>
                      <a:pt x="2357" y="10095"/>
                      <a:pt x="2369" y="10093"/>
                    </a:cubicBezTo>
                    <a:cubicBezTo>
                      <a:pt x="2451" y="10075"/>
                      <a:pt x="2507" y="9991"/>
                      <a:pt x="2488" y="9905"/>
                    </a:cubicBezTo>
                    <a:cubicBezTo>
                      <a:pt x="2473" y="9832"/>
                      <a:pt x="2407" y="9782"/>
                      <a:pt x="2335" y="9782"/>
                    </a:cubicBezTo>
                    <a:close/>
                    <a:moveTo>
                      <a:pt x="2605" y="11007"/>
                    </a:moveTo>
                    <a:cubicBezTo>
                      <a:pt x="2593" y="11007"/>
                      <a:pt x="2582" y="11008"/>
                      <a:pt x="2570" y="11010"/>
                    </a:cubicBezTo>
                    <a:cubicBezTo>
                      <a:pt x="2484" y="11029"/>
                      <a:pt x="2431" y="11113"/>
                      <a:pt x="2451" y="11195"/>
                    </a:cubicBezTo>
                    <a:cubicBezTo>
                      <a:pt x="2465" y="11271"/>
                      <a:pt x="2532" y="11320"/>
                      <a:pt x="2604" y="11320"/>
                    </a:cubicBezTo>
                    <a:cubicBezTo>
                      <a:pt x="2613" y="11320"/>
                      <a:pt x="2626" y="11317"/>
                      <a:pt x="2638" y="11314"/>
                    </a:cubicBezTo>
                    <a:cubicBezTo>
                      <a:pt x="2723" y="11295"/>
                      <a:pt x="2776" y="11214"/>
                      <a:pt x="2757" y="11130"/>
                    </a:cubicBezTo>
                    <a:cubicBezTo>
                      <a:pt x="2742" y="11057"/>
                      <a:pt x="2677" y="11007"/>
                      <a:pt x="2605" y="11007"/>
                    </a:cubicBezTo>
                    <a:close/>
                    <a:moveTo>
                      <a:pt x="2874" y="12228"/>
                    </a:moveTo>
                    <a:cubicBezTo>
                      <a:pt x="2863" y="12228"/>
                      <a:pt x="2852" y="12229"/>
                      <a:pt x="2842" y="12232"/>
                    </a:cubicBezTo>
                    <a:cubicBezTo>
                      <a:pt x="2757" y="12254"/>
                      <a:pt x="2704" y="12334"/>
                      <a:pt x="2723" y="12419"/>
                    </a:cubicBezTo>
                    <a:cubicBezTo>
                      <a:pt x="2738" y="12493"/>
                      <a:pt x="2800" y="12541"/>
                      <a:pt x="2874" y="12541"/>
                    </a:cubicBezTo>
                    <a:cubicBezTo>
                      <a:pt x="2886" y="12541"/>
                      <a:pt x="2895" y="12541"/>
                      <a:pt x="2907" y="12538"/>
                    </a:cubicBezTo>
                    <a:cubicBezTo>
                      <a:pt x="2993" y="12520"/>
                      <a:pt x="3047" y="12435"/>
                      <a:pt x="3026" y="12351"/>
                    </a:cubicBezTo>
                    <a:cubicBezTo>
                      <a:pt x="3010" y="12276"/>
                      <a:pt x="2944" y="12228"/>
                      <a:pt x="2874" y="12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712575" y="3928650"/>
                <a:ext cx="55875" cy="2218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8875" extrusionOk="0">
                    <a:moveTo>
                      <a:pt x="172" y="0"/>
                    </a:moveTo>
                    <a:cubicBezTo>
                      <a:pt x="161" y="0"/>
                      <a:pt x="150" y="2"/>
                      <a:pt x="139" y="4"/>
                    </a:cubicBezTo>
                    <a:cubicBezTo>
                      <a:pt x="54" y="23"/>
                      <a:pt x="1" y="104"/>
                      <a:pt x="20" y="189"/>
                    </a:cubicBezTo>
                    <a:cubicBezTo>
                      <a:pt x="36" y="265"/>
                      <a:pt x="98" y="314"/>
                      <a:pt x="170" y="314"/>
                    </a:cubicBezTo>
                    <a:cubicBezTo>
                      <a:pt x="182" y="314"/>
                      <a:pt x="192" y="312"/>
                      <a:pt x="204" y="308"/>
                    </a:cubicBezTo>
                    <a:cubicBezTo>
                      <a:pt x="289" y="289"/>
                      <a:pt x="343" y="208"/>
                      <a:pt x="323" y="123"/>
                    </a:cubicBezTo>
                    <a:cubicBezTo>
                      <a:pt x="307" y="50"/>
                      <a:pt x="243" y="0"/>
                      <a:pt x="172" y="0"/>
                    </a:cubicBezTo>
                    <a:close/>
                    <a:moveTo>
                      <a:pt x="443" y="1221"/>
                    </a:moveTo>
                    <a:cubicBezTo>
                      <a:pt x="431" y="1221"/>
                      <a:pt x="420" y="1223"/>
                      <a:pt x="408" y="1225"/>
                    </a:cubicBezTo>
                    <a:cubicBezTo>
                      <a:pt x="323" y="1243"/>
                      <a:pt x="270" y="1328"/>
                      <a:pt x="289" y="1412"/>
                    </a:cubicBezTo>
                    <a:cubicBezTo>
                      <a:pt x="304" y="1485"/>
                      <a:pt x="371" y="1535"/>
                      <a:pt x="443" y="1535"/>
                    </a:cubicBezTo>
                    <a:cubicBezTo>
                      <a:pt x="452" y="1535"/>
                      <a:pt x="465" y="1535"/>
                      <a:pt x="474" y="1531"/>
                    </a:cubicBezTo>
                    <a:cubicBezTo>
                      <a:pt x="559" y="1514"/>
                      <a:pt x="611" y="1429"/>
                      <a:pt x="596" y="1344"/>
                    </a:cubicBezTo>
                    <a:cubicBezTo>
                      <a:pt x="577" y="1271"/>
                      <a:pt x="515" y="1221"/>
                      <a:pt x="443" y="1221"/>
                    </a:cubicBezTo>
                    <a:close/>
                    <a:moveTo>
                      <a:pt x="715" y="2446"/>
                    </a:moveTo>
                    <a:cubicBezTo>
                      <a:pt x="703" y="2446"/>
                      <a:pt x="691" y="2447"/>
                      <a:pt x="679" y="2450"/>
                    </a:cubicBezTo>
                    <a:cubicBezTo>
                      <a:pt x="593" y="2468"/>
                      <a:pt x="539" y="2553"/>
                      <a:pt x="559" y="2637"/>
                    </a:cubicBezTo>
                    <a:cubicBezTo>
                      <a:pt x="574" y="2709"/>
                      <a:pt x="638" y="2759"/>
                      <a:pt x="709" y="2759"/>
                    </a:cubicBezTo>
                    <a:cubicBezTo>
                      <a:pt x="710" y="2759"/>
                      <a:pt x="711" y="2759"/>
                      <a:pt x="712" y="2759"/>
                    </a:cubicBezTo>
                    <a:cubicBezTo>
                      <a:pt x="721" y="2759"/>
                      <a:pt x="735" y="2756"/>
                      <a:pt x="746" y="2753"/>
                    </a:cubicBezTo>
                    <a:cubicBezTo>
                      <a:pt x="831" y="2738"/>
                      <a:pt x="885" y="2654"/>
                      <a:pt x="866" y="2569"/>
                    </a:cubicBezTo>
                    <a:cubicBezTo>
                      <a:pt x="850" y="2496"/>
                      <a:pt x="786" y="2446"/>
                      <a:pt x="715" y="2446"/>
                    </a:cubicBezTo>
                    <a:close/>
                    <a:moveTo>
                      <a:pt x="979" y="3668"/>
                    </a:moveTo>
                    <a:cubicBezTo>
                      <a:pt x="969" y="3668"/>
                      <a:pt x="958" y="3669"/>
                      <a:pt x="948" y="3671"/>
                    </a:cubicBezTo>
                    <a:cubicBezTo>
                      <a:pt x="863" y="3693"/>
                      <a:pt x="813" y="3774"/>
                      <a:pt x="829" y="3858"/>
                    </a:cubicBezTo>
                    <a:cubicBezTo>
                      <a:pt x="847" y="3931"/>
                      <a:pt x="908" y="3981"/>
                      <a:pt x="982" y="3981"/>
                    </a:cubicBezTo>
                    <a:cubicBezTo>
                      <a:pt x="994" y="3981"/>
                      <a:pt x="1004" y="3981"/>
                      <a:pt x="1016" y="3977"/>
                    </a:cubicBezTo>
                    <a:cubicBezTo>
                      <a:pt x="1101" y="3960"/>
                      <a:pt x="1155" y="3875"/>
                      <a:pt x="1135" y="3790"/>
                    </a:cubicBezTo>
                    <a:cubicBezTo>
                      <a:pt x="1119" y="3715"/>
                      <a:pt x="1052" y="3668"/>
                      <a:pt x="979" y="3668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6"/>
                      <a:pt x="1181" y="5205"/>
                      <a:pt x="1253" y="5205"/>
                    </a:cubicBezTo>
                    <a:cubicBezTo>
                      <a:pt x="1262" y="5205"/>
                      <a:pt x="1275" y="5205"/>
                      <a:pt x="1284" y="5202"/>
                    </a:cubicBezTo>
                    <a:cubicBezTo>
                      <a:pt x="1370" y="5184"/>
                      <a:pt x="1423" y="5099"/>
                      <a:pt x="1403" y="5014"/>
                    </a:cubicBezTo>
                    <a:cubicBezTo>
                      <a:pt x="1386" y="4941"/>
                      <a:pt x="1325" y="4891"/>
                      <a:pt x="1253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1" y="6117"/>
                      <a:pt x="1489" y="6120"/>
                    </a:cubicBezTo>
                    <a:cubicBezTo>
                      <a:pt x="1403" y="6139"/>
                      <a:pt x="1349" y="6218"/>
                      <a:pt x="1370" y="6304"/>
                    </a:cubicBezTo>
                    <a:cubicBezTo>
                      <a:pt x="1385" y="6379"/>
                      <a:pt x="1451" y="6426"/>
                      <a:pt x="1522" y="6426"/>
                    </a:cubicBezTo>
                    <a:cubicBezTo>
                      <a:pt x="1532" y="6426"/>
                      <a:pt x="1545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6" y="6115"/>
                      <a:pt x="1525" y="6115"/>
                    </a:cubicBezTo>
                    <a:close/>
                    <a:moveTo>
                      <a:pt x="1794" y="7336"/>
                    </a:moveTo>
                    <a:cubicBezTo>
                      <a:pt x="1782" y="7336"/>
                      <a:pt x="1770" y="7338"/>
                      <a:pt x="1758" y="7341"/>
                    </a:cubicBezTo>
                    <a:cubicBezTo>
                      <a:pt x="1673" y="7359"/>
                      <a:pt x="1620" y="7443"/>
                      <a:pt x="1639" y="7528"/>
                    </a:cubicBezTo>
                    <a:cubicBezTo>
                      <a:pt x="1658" y="7600"/>
                      <a:pt x="1721" y="7650"/>
                      <a:pt x="1792" y="7650"/>
                    </a:cubicBezTo>
                    <a:cubicBezTo>
                      <a:pt x="1803" y="7650"/>
                      <a:pt x="1814" y="7650"/>
                      <a:pt x="1826" y="7647"/>
                    </a:cubicBezTo>
                    <a:cubicBezTo>
                      <a:pt x="1912" y="7629"/>
                      <a:pt x="1964" y="7544"/>
                      <a:pt x="1945" y="7460"/>
                    </a:cubicBezTo>
                    <a:cubicBezTo>
                      <a:pt x="1930" y="7386"/>
                      <a:pt x="1865" y="7336"/>
                      <a:pt x="1794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3"/>
                      <a:pt x="1891" y="8664"/>
                      <a:pt x="1912" y="8749"/>
                    </a:cubicBezTo>
                    <a:cubicBezTo>
                      <a:pt x="1927" y="8824"/>
                      <a:pt x="1989" y="8874"/>
                      <a:pt x="2059" y="8874"/>
                    </a:cubicBezTo>
                    <a:cubicBezTo>
                      <a:pt x="2060" y="8874"/>
                      <a:pt x="2061" y="8874"/>
                      <a:pt x="2062" y="8874"/>
                    </a:cubicBezTo>
                    <a:cubicBezTo>
                      <a:pt x="2074" y="8874"/>
                      <a:pt x="2087" y="8872"/>
                      <a:pt x="2096" y="8868"/>
                    </a:cubicBezTo>
                    <a:cubicBezTo>
                      <a:pt x="2181" y="8849"/>
                      <a:pt x="2234" y="8768"/>
                      <a:pt x="2215" y="8683"/>
                    </a:cubicBezTo>
                    <a:cubicBezTo>
                      <a:pt x="2198" y="8610"/>
                      <a:pt x="2136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788875" y="3776550"/>
                <a:ext cx="103250" cy="435925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17437" extrusionOk="0">
                    <a:moveTo>
                      <a:pt x="175" y="1"/>
                    </a:moveTo>
                    <a:cubicBezTo>
                      <a:pt x="164" y="1"/>
                      <a:pt x="152" y="2"/>
                      <a:pt x="140" y="5"/>
                    </a:cubicBezTo>
                    <a:cubicBezTo>
                      <a:pt x="55" y="23"/>
                      <a:pt x="1" y="107"/>
                      <a:pt x="21" y="192"/>
                    </a:cubicBezTo>
                    <a:cubicBezTo>
                      <a:pt x="37" y="263"/>
                      <a:pt x="102" y="315"/>
                      <a:pt x="174" y="315"/>
                    </a:cubicBezTo>
                    <a:cubicBezTo>
                      <a:pt x="186" y="315"/>
                      <a:pt x="196" y="315"/>
                      <a:pt x="208" y="311"/>
                    </a:cubicBezTo>
                    <a:cubicBezTo>
                      <a:pt x="293" y="293"/>
                      <a:pt x="346" y="209"/>
                      <a:pt x="327" y="124"/>
                    </a:cubicBezTo>
                    <a:cubicBezTo>
                      <a:pt x="312" y="50"/>
                      <a:pt x="247" y="1"/>
                      <a:pt x="175" y="1"/>
                    </a:cubicBezTo>
                    <a:close/>
                    <a:moveTo>
                      <a:pt x="444" y="1225"/>
                    </a:moveTo>
                    <a:cubicBezTo>
                      <a:pt x="433" y="1225"/>
                      <a:pt x="421" y="1226"/>
                      <a:pt x="410" y="1228"/>
                    </a:cubicBezTo>
                    <a:cubicBezTo>
                      <a:pt x="327" y="1248"/>
                      <a:pt x="271" y="1329"/>
                      <a:pt x="290" y="1413"/>
                    </a:cubicBezTo>
                    <a:cubicBezTo>
                      <a:pt x="310" y="1488"/>
                      <a:pt x="373" y="1538"/>
                      <a:pt x="444" y="1538"/>
                    </a:cubicBezTo>
                    <a:cubicBezTo>
                      <a:pt x="456" y="1538"/>
                      <a:pt x="466" y="1536"/>
                      <a:pt x="478" y="1532"/>
                    </a:cubicBezTo>
                    <a:cubicBezTo>
                      <a:pt x="563" y="1513"/>
                      <a:pt x="617" y="1433"/>
                      <a:pt x="597" y="1348"/>
                    </a:cubicBezTo>
                    <a:cubicBezTo>
                      <a:pt x="581" y="1275"/>
                      <a:pt x="516" y="1225"/>
                      <a:pt x="444" y="1225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4" y="2447"/>
                      <a:pt x="682" y="2450"/>
                    </a:cubicBezTo>
                    <a:cubicBezTo>
                      <a:pt x="597" y="2467"/>
                      <a:pt x="543" y="2552"/>
                      <a:pt x="563" y="2638"/>
                    </a:cubicBezTo>
                    <a:cubicBezTo>
                      <a:pt x="578" y="2709"/>
                      <a:pt x="641" y="2759"/>
                      <a:pt x="716" y="2759"/>
                    </a:cubicBezTo>
                    <a:cubicBezTo>
                      <a:pt x="725" y="2759"/>
                      <a:pt x="738" y="2759"/>
                      <a:pt x="748" y="2757"/>
                    </a:cubicBezTo>
                    <a:cubicBezTo>
                      <a:pt x="833" y="2739"/>
                      <a:pt x="886" y="2655"/>
                      <a:pt x="867" y="2569"/>
                    </a:cubicBezTo>
                    <a:cubicBezTo>
                      <a:pt x="850" y="2496"/>
                      <a:pt x="788" y="2446"/>
                      <a:pt x="717" y="2446"/>
                    </a:cubicBezTo>
                    <a:close/>
                    <a:moveTo>
                      <a:pt x="986" y="3671"/>
                    </a:moveTo>
                    <a:cubicBezTo>
                      <a:pt x="975" y="3671"/>
                      <a:pt x="963" y="3672"/>
                      <a:pt x="952" y="3674"/>
                    </a:cubicBezTo>
                    <a:cubicBezTo>
                      <a:pt x="867" y="3692"/>
                      <a:pt x="813" y="3777"/>
                      <a:pt x="833" y="3861"/>
                    </a:cubicBezTo>
                    <a:cubicBezTo>
                      <a:pt x="847" y="3935"/>
                      <a:pt x="912" y="3984"/>
                      <a:pt x="986" y="3984"/>
                    </a:cubicBezTo>
                    <a:cubicBezTo>
                      <a:pt x="995" y="3984"/>
                      <a:pt x="1008" y="3981"/>
                      <a:pt x="1020" y="3981"/>
                    </a:cubicBezTo>
                    <a:cubicBezTo>
                      <a:pt x="1102" y="3959"/>
                      <a:pt x="1159" y="3878"/>
                      <a:pt x="1139" y="3794"/>
                    </a:cubicBezTo>
                    <a:cubicBezTo>
                      <a:pt x="1123" y="3720"/>
                      <a:pt x="1058" y="3671"/>
                      <a:pt x="986" y="3671"/>
                    </a:cubicBezTo>
                    <a:close/>
                    <a:moveTo>
                      <a:pt x="1250" y="4893"/>
                    </a:moveTo>
                    <a:cubicBezTo>
                      <a:pt x="1240" y="4893"/>
                      <a:pt x="1230" y="4894"/>
                      <a:pt x="1220" y="4896"/>
                    </a:cubicBezTo>
                    <a:cubicBezTo>
                      <a:pt x="1135" y="4918"/>
                      <a:pt x="1082" y="4998"/>
                      <a:pt x="1101" y="5083"/>
                    </a:cubicBezTo>
                    <a:cubicBezTo>
                      <a:pt x="1120" y="5159"/>
                      <a:pt x="1183" y="5205"/>
                      <a:pt x="1254" y="5205"/>
                    </a:cubicBezTo>
                    <a:cubicBezTo>
                      <a:pt x="1266" y="5205"/>
                      <a:pt x="1276" y="5205"/>
                      <a:pt x="1288" y="5202"/>
                    </a:cubicBezTo>
                    <a:cubicBezTo>
                      <a:pt x="1373" y="5184"/>
                      <a:pt x="1427" y="5099"/>
                      <a:pt x="1407" y="5015"/>
                    </a:cubicBezTo>
                    <a:cubicBezTo>
                      <a:pt x="1391" y="4942"/>
                      <a:pt x="1323" y="4893"/>
                      <a:pt x="1250" y="4893"/>
                    </a:cubicBezTo>
                    <a:close/>
                    <a:moveTo>
                      <a:pt x="1527" y="6115"/>
                    </a:moveTo>
                    <a:cubicBezTo>
                      <a:pt x="1516" y="6115"/>
                      <a:pt x="1504" y="6117"/>
                      <a:pt x="1493" y="6119"/>
                    </a:cubicBezTo>
                    <a:cubicBezTo>
                      <a:pt x="1407" y="6139"/>
                      <a:pt x="1353" y="6222"/>
                      <a:pt x="1373" y="6307"/>
                    </a:cubicBezTo>
                    <a:cubicBezTo>
                      <a:pt x="1389" y="6380"/>
                      <a:pt x="1452" y="6429"/>
                      <a:pt x="1524" y="6429"/>
                    </a:cubicBezTo>
                    <a:cubicBezTo>
                      <a:pt x="1535" y="6429"/>
                      <a:pt x="1549" y="6426"/>
                      <a:pt x="1558" y="6426"/>
                    </a:cubicBezTo>
                    <a:cubicBezTo>
                      <a:pt x="1643" y="6409"/>
                      <a:pt x="1696" y="6324"/>
                      <a:pt x="1677" y="6238"/>
                    </a:cubicBezTo>
                    <a:cubicBezTo>
                      <a:pt x="1660" y="6165"/>
                      <a:pt x="1598" y="6115"/>
                      <a:pt x="1527" y="6115"/>
                    </a:cubicBezTo>
                    <a:close/>
                    <a:moveTo>
                      <a:pt x="1797" y="7340"/>
                    </a:moveTo>
                    <a:cubicBezTo>
                      <a:pt x="1785" y="7340"/>
                      <a:pt x="1774" y="7341"/>
                      <a:pt x="1762" y="7344"/>
                    </a:cubicBezTo>
                    <a:cubicBezTo>
                      <a:pt x="1677" y="7363"/>
                      <a:pt x="1624" y="7443"/>
                      <a:pt x="1643" y="7529"/>
                    </a:cubicBezTo>
                    <a:cubicBezTo>
                      <a:pt x="1659" y="7605"/>
                      <a:pt x="1725" y="7650"/>
                      <a:pt x="1793" y="7650"/>
                    </a:cubicBezTo>
                    <a:cubicBezTo>
                      <a:pt x="1805" y="7650"/>
                      <a:pt x="1818" y="7650"/>
                      <a:pt x="1827" y="7648"/>
                    </a:cubicBezTo>
                    <a:cubicBezTo>
                      <a:pt x="1912" y="7629"/>
                      <a:pt x="1964" y="7548"/>
                      <a:pt x="1949" y="7463"/>
                    </a:cubicBezTo>
                    <a:cubicBezTo>
                      <a:pt x="1930" y="7389"/>
                      <a:pt x="1868" y="7340"/>
                      <a:pt x="1797" y="7340"/>
                    </a:cubicBezTo>
                    <a:close/>
                    <a:moveTo>
                      <a:pt x="2066" y="8561"/>
                    </a:moveTo>
                    <a:cubicBezTo>
                      <a:pt x="2054" y="8561"/>
                      <a:pt x="2043" y="8562"/>
                      <a:pt x="2031" y="8565"/>
                    </a:cubicBezTo>
                    <a:cubicBezTo>
                      <a:pt x="1946" y="8583"/>
                      <a:pt x="1893" y="8667"/>
                      <a:pt x="1912" y="8752"/>
                    </a:cubicBezTo>
                    <a:cubicBezTo>
                      <a:pt x="1929" y="8826"/>
                      <a:pt x="1994" y="8875"/>
                      <a:pt x="2066" y="8875"/>
                    </a:cubicBezTo>
                    <a:cubicBezTo>
                      <a:pt x="2078" y="8875"/>
                      <a:pt x="2088" y="8875"/>
                      <a:pt x="2100" y="8871"/>
                    </a:cubicBezTo>
                    <a:cubicBezTo>
                      <a:pt x="2185" y="8853"/>
                      <a:pt x="2238" y="8769"/>
                      <a:pt x="2219" y="8684"/>
                    </a:cubicBezTo>
                    <a:cubicBezTo>
                      <a:pt x="2202" y="8610"/>
                      <a:pt x="2138" y="8561"/>
                      <a:pt x="2066" y="8561"/>
                    </a:cubicBezTo>
                    <a:close/>
                    <a:moveTo>
                      <a:pt x="2335" y="9785"/>
                    </a:moveTo>
                    <a:cubicBezTo>
                      <a:pt x="2323" y="9785"/>
                      <a:pt x="2312" y="9786"/>
                      <a:pt x="2300" y="9789"/>
                    </a:cubicBezTo>
                    <a:cubicBezTo>
                      <a:pt x="2219" y="9809"/>
                      <a:pt x="2162" y="9889"/>
                      <a:pt x="2181" y="9973"/>
                    </a:cubicBezTo>
                    <a:cubicBezTo>
                      <a:pt x="2197" y="10050"/>
                      <a:pt x="2262" y="10098"/>
                      <a:pt x="2335" y="10098"/>
                    </a:cubicBezTo>
                    <a:cubicBezTo>
                      <a:pt x="2347" y="10098"/>
                      <a:pt x="2358" y="10096"/>
                      <a:pt x="2369" y="10092"/>
                    </a:cubicBezTo>
                    <a:cubicBezTo>
                      <a:pt x="2454" y="10073"/>
                      <a:pt x="2508" y="9994"/>
                      <a:pt x="2489" y="9908"/>
                    </a:cubicBezTo>
                    <a:cubicBezTo>
                      <a:pt x="2473" y="9835"/>
                      <a:pt x="2407" y="9785"/>
                      <a:pt x="2335" y="9785"/>
                    </a:cubicBezTo>
                    <a:close/>
                    <a:moveTo>
                      <a:pt x="2611" y="11008"/>
                    </a:moveTo>
                    <a:cubicBezTo>
                      <a:pt x="2598" y="11008"/>
                      <a:pt x="2586" y="11010"/>
                      <a:pt x="2573" y="11013"/>
                    </a:cubicBezTo>
                    <a:cubicBezTo>
                      <a:pt x="2489" y="11028"/>
                      <a:pt x="2435" y="11112"/>
                      <a:pt x="2454" y="11198"/>
                    </a:cubicBezTo>
                    <a:cubicBezTo>
                      <a:pt x="2470" y="11271"/>
                      <a:pt x="2534" y="11320"/>
                      <a:pt x="2604" y="11320"/>
                    </a:cubicBezTo>
                    <a:cubicBezTo>
                      <a:pt x="2616" y="11320"/>
                      <a:pt x="2630" y="11320"/>
                      <a:pt x="2639" y="11317"/>
                    </a:cubicBezTo>
                    <a:cubicBezTo>
                      <a:pt x="2723" y="11298"/>
                      <a:pt x="2777" y="11215"/>
                      <a:pt x="2758" y="11132"/>
                    </a:cubicBezTo>
                    <a:cubicBezTo>
                      <a:pt x="2742" y="11060"/>
                      <a:pt x="2681" y="11008"/>
                      <a:pt x="2611" y="11008"/>
                    </a:cubicBezTo>
                    <a:close/>
                    <a:moveTo>
                      <a:pt x="2877" y="12231"/>
                    </a:moveTo>
                    <a:cubicBezTo>
                      <a:pt x="2866" y="12231"/>
                      <a:pt x="2854" y="12232"/>
                      <a:pt x="2842" y="12235"/>
                    </a:cubicBezTo>
                    <a:cubicBezTo>
                      <a:pt x="2758" y="12252"/>
                      <a:pt x="2704" y="12337"/>
                      <a:pt x="2723" y="12422"/>
                    </a:cubicBezTo>
                    <a:cubicBezTo>
                      <a:pt x="2739" y="12495"/>
                      <a:pt x="2803" y="12544"/>
                      <a:pt x="2874" y="12544"/>
                    </a:cubicBezTo>
                    <a:cubicBezTo>
                      <a:pt x="2875" y="12544"/>
                      <a:pt x="2876" y="12544"/>
                      <a:pt x="2877" y="12544"/>
                    </a:cubicBezTo>
                    <a:cubicBezTo>
                      <a:pt x="2887" y="12544"/>
                      <a:pt x="2900" y="12541"/>
                      <a:pt x="2912" y="12541"/>
                    </a:cubicBezTo>
                    <a:cubicBezTo>
                      <a:pt x="2996" y="12523"/>
                      <a:pt x="3050" y="12438"/>
                      <a:pt x="3031" y="12354"/>
                    </a:cubicBezTo>
                    <a:cubicBezTo>
                      <a:pt x="3015" y="12281"/>
                      <a:pt x="2950" y="12231"/>
                      <a:pt x="2877" y="12231"/>
                    </a:cubicBezTo>
                    <a:close/>
                    <a:moveTo>
                      <a:pt x="3145" y="13454"/>
                    </a:moveTo>
                    <a:cubicBezTo>
                      <a:pt x="3134" y="13454"/>
                      <a:pt x="3122" y="13455"/>
                      <a:pt x="3110" y="13458"/>
                    </a:cubicBezTo>
                    <a:cubicBezTo>
                      <a:pt x="3026" y="13478"/>
                      <a:pt x="2972" y="13558"/>
                      <a:pt x="2991" y="13643"/>
                    </a:cubicBezTo>
                    <a:cubicBezTo>
                      <a:pt x="3008" y="13717"/>
                      <a:pt x="3074" y="13765"/>
                      <a:pt x="3145" y="13765"/>
                    </a:cubicBezTo>
                    <a:cubicBezTo>
                      <a:pt x="3157" y="13765"/>
                      <a:pt x="3168" y="13765"/>
                      <a:pt x="3180" y="13762"/>
                    </a:cubicBezTo>
                    <a:cubicBezTo>
                      <a:pt x="3264" y="13743"/>
                      <a:pt x="3318" y="13663"/>
                      <a:pt x="3299" y="13577"/>
                    </a:cubicBezTo>
                    <a:cubicBezTo>
                      <a:pt x="3283" y="13504"/>
                      <a:pt x="3218" y="13454"/>
                      <a:pt x="3145" y="13454"/>
                    </a:cubicBezTo>
                    <a:close/>
                    <a:moveTo>
                      <a:pt x="3419" y="14677"/>
                    </a:moveTo>
                    <a:cubicBezTo>
                      <a:pt x="3407" y="14677"/>
                      <a:pt x="3395" y="14679"/>
                      <a:pt x="3383" y="14682"/>
                    </a:cubicBezTo>
                    <a:cubicBezTo>
                      <a:pt x="3299" y="14699"/>
                      <a:pt x="3245" y="14784"/>
                      <a:pt x="3264" y="14869"/>
                    </a:cubicBezTo>
                    <a:cubicBezTo>
                      <a:pt x="3281" y="14940"/>
                      <a:pt x="3343" y="14991"/>
                      <a:pt x="3414" y="14991"/>
                    </a:cubicBezTo>
                    <a:cubicBezTo>
                      <a:pt x="3426" y="14991"/>
                      <a:pt x="3437" y="14988"/>
                      <a:pt x="3449" y="14988"/>
                    </a:cubicBezTo>
                    <a:cubicBezTo>
                      <a:pt x="3533" y="14970"/>
                      <a:pt x="3587" y="14885"/>
                      <a:pt x="3568" y="14801"/>
                    </a:cubicBezTo>
                    <a:cubicBezTo>
                      <a:pt x="3552" y="14727"/>
                      <a:pt x="3490" y="14677"/>
                      <a:pt x="3419" y="14677"/>
                    </a:cubicBezTo>
                    <a:close/>
                    <a:moveTo>
                      <a:pt x="3687" y="15900"/>
                    </a:moveTo>
                    <a:cubicBezTo>
                      <a:pt x="3676" y="15900"/>
                      <a:pt x="3664" y="15901"/>
                      <a:pt x="3653" y="15904"/>
                    </a:cubicBezTo>
                    <a:cubicBezTo>
                      <a:pt x="3568" y="15923"/>
                      <a:pt x="3514" y="16004"/>
                      <a:pt x="3533" y="16089"/>
                    </a:cubicBezTo>
                    <a:cubicBezTo>
                      <a:pt x="3550" y="16164"/>
                      <a:pt x="3614" y="16214"/>
                      <a:pt x="3685" y="16214"/>
                    </a:cubicBezTo>
                    <a:cubicBezTo>
                      <a:pt x="3685" y="16214"/>
                      <a:pt x="3686" y="16214"/>
                      <a:pt x="3687" y="16214"/>
                    </a:cubicBezTo>
                    <a:cubicBezTo>
                      <a:pt x="3697" y="16214"/>
                      <a:pt x="3710" y="16210"/>
                      <a:pt x="3722" y="16208"/>
                    </a:cubicBezTo>
                    <a:cubicBezTo>
                      <a:pt x="3804" y="16189"/>
                      <a:pt x="3857" y="16108"/>
                      <a:pt x="3837" y="16023"/>
                    </a:cubicBezTo>
                    <a:cubicBezTo>
                      <a:pt x="3821" y="15950"/>
                      <a:pt x="3759" y="15900"/>
                      <a:pt x="3687" y="15900"/>
                    </a:cubicBezTo>
                    <a:close/>
                    <a:moveTo>
                      <a:pt x="3957" y="17123"/>
                    </a:moveTo>
                    <a:cubicBezTo>
                      <a:pt x="3946" y="17123"/>
                      <a:pt x="3935" y="17124"/>
                      <a:pt x="3923" y="17126"/>
                    </a:cubicBezTo>
                    <a:cubicBezTo>
                      <a:pt x="3837" y="17144"/>
                      <a:pt x="3784" y="17229"/>
                      <a:pt x="3804" y="17315"/>
                    </a:cubicBezTo>
                    <a:cubicBezTo>
                      <a:pt x="3818" y="17386"/>
                      <a:pt x="3885" y="17435"/>
                      <a:pt x="3956" y="17436"/>
                    </a:cubicBezTo>
                    <a:cubicBezTo>
                      <a:pt x="3966" y="17436"/>
                      <a:pt x="3979" y="17436"/>
                      <a:pt x="3991" y="17434"/>
                    </a:cubicBezTo>
                    <a:cubicBezTo>
                      <a:pt x="4076" y="17416"/>
                      <a:pt x="4129" y="17330"/>
                      <a:pt x="4110" y="17245"/>
                    </a:cubicBezTo>
                    <a:cubicBezTo>
                      <a:pt x="4095" y="17172"/>
                      <a:pt x="4029" y="17123"/>
                      <a:pt x="3957" y="171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825525" y="3824850"/>
                <a:ext cx="76125" cy="313575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2543" extrusionOk="0">
                    <a:moveTo>
                      <a:pt x="174" y="0"/>
                    </a:moveTo>
                    <a:cubicBezTo>
                      <a:pt x="163" y="0"/>
                      <a:pt x="151" y="2"/>
                      <a:pt x="140" y="4"/>
                    </a:cubicBezTo>
                    <a:cubicBezTo>
                      <a:pt x="54" y="22"/>
                      <a:pt x="0" y="104"/>
                      <a:pt x="21" y="192"/>
                    </a:cubicBezTo>
                    <a:cubicBezTo>
                      <a:pt x="36" y="265"/>
                      <a:pt x="102" y="314"/>
                      <a:pt x="173" y="314"/>
                    </a:cubicBezTo>
                    <a:cubicBezTo>
                      <a:pt x="183" y="314"/>
                      <a:pt x="196" y="312"/>
                      <a:pt x="208" y="308"/>
                    </a:cubicBezTo>
                    <a:cubicBezTo>
                      <a:pt x="292" y="289"/>
                      <a:pt x="346" y="208"/>
                      <a:pt x="327" y="123"/>
                    </a:cubicBezTo>
                    <a:cubicBezTo>
                      <a:pt x="311" y="50"/>
                      <a:pt x="246" y="0"/>
                      <a:pt x="174" y="0"/>
                    </a:cubicBezTo>
                    <a:close/>
                    <a:moveTo>
                      <a:pt x="438" y="1223"/>
                    </a:moveTo>
                    <a:cubicBezTo>
                      <a:pt x="429" y="1223"/>
                      <a:pt x="419" y="1224"/>
                      <a:pt x="409" y="1225"/>
                    </a:cubicBezTo>
                    <a:cubicBezTo>
                      <a:pt x="324" y="1243"/>
                      <a:pt x="271" y="1328"/>
                      <a:pt x="290" y="1414"/>
                    </a:cubicBezTo>
                    <a:cubicBezTo>
                      <a:pt x="304" y="1486"/>
                      <a:pt x="372" y="1535"/>
                      <a:pt x="444" y="1535"/>
                    </a:cubicBezTo>
                    <a:cubicBezTo>
                      <a:pt x="455" y="1535"/>
                      <a:pt x="465" y="1535"/>
                      <a:pt x="477" y="1533"/>
                    </a:cubicBezTo>
                    <a:cubicBezTo>
                      <a:pt x="563" y="1512"/>
                      <a:pt x="616" y="1429"/>
                      <a:pt x="596" y="1348"/>
                    </a:cubicBezTo>
                    <a:cubicBezTo>
                      <a:pt x="579" y="1270"/>
                      <a:pt x="512" y="1223"/>
                      <a:pt x="438" y="1223"/>
                    </a:cubicBezTo>
                    <a:close/>
                    <a:moveTo>
                      <a:pt x="717" y="2446"/>
                    </a:moveTo>
                    <a:cubicBezTo>
                      <a:pt x="705" y="2446"/>
                      <a:pt x="693" y="2447"/>
                      <a:pt x="682" y="2450"/>
                    </a:cubicBezTo>
                    <a:cubicBezTo>
                      <a:pt x="596" y="2468"/>
                      <a:pt x="542" y="2553"/>
                      <a:pt x="563" y="2637"/>
                    </a:cubicBezTo>
                    <a:cubicBezTo>
                      <a:pt x="577" y="2710"/>
                      <a:pt x="640" y="2760"/>
                      <a:pt x="713" y="2760"/>
                    </a:cubicBezTo>
                    <a:cubicBezTo>
                      <a:pt x="725" y="2760"/>
                      <a:pt x="735" y="2756"/>
                      <a:pt x="747" y="2756"/>
                    </a:cubicBezTo>
                    <a:cubicBezTo>
                      <a:pt x="832" y="2738"/>
                      <a:pt x="886" y="2654"/>
                      <a:pt x="867" y="2569"/>
                    </a:cubicBezTo>
                    <a:cubicBezTo>
                      <a:pt x="849" y="2496"/>
                      <a:pt x="785" y="2446"/>
                      <a:pt x="717" y="2446"/>
                    </a:cubicBezTo>
                    <a:close/>
                    <a:moveTo>
                      <a:pt x="985" y="3670"/>
                    </a:moveTo>
                    <a:cubicBezTo>
                      <a:pt x="974" y="3670"/>
                      <a:pt x="963" y="3671"/>
                      <a:pt x="951" y="3674"/>
                    </a:cubicBezTo>
                    <a:cubicBezTo>
                      <a:pt x="867" y="3693"/>
                      <a:pt x="813" y="3774"/>
                      <a:pt x="832" y="3858"/>
                    </a:cubicBezTo>
                    <a:cubicBezTo>
                      <a:pt x="846" y="3935"/>
                      <a:pt x="912" y="3981"/>
                      <a:pt x="986" y="3981"/>
                    </a:cubicBezTo>
                    <a:cubicBezTo>
                      <a:pt x="994" y="3981"/>
                      <a:pt x="1007" y="3981"/>
                      <a:pt x="1017" y="3977"/>
                    </a:cubicBezTo>
                    <a:cubicBezTo>
                      <a:pt x="1101" y="3958"/>
                      <a:pt x="1155" y="3877"/>
                      <a:pt x="1136" y="3793"/>
                    </a:cubicBezTo>
                    <a:cubicBezTo>
                      <a:pt x="1119" y="3720"/>
                      <a:pt x="1057" y="3670"/>
                      <a:pt x="985" y="3670"/>
                    </a:cubicBezTo>
                    <a:close/>
                    <a:moveTo>
                      <a:pt x="1254" y="4891"/>
                    </a:moveTo>
                    <a:cubicBezTo>
                      <a:pt x="1242" y="4891"/>
                      <a:pt x="1231" y="4892"/>
                      <a:pt x="1219" y="4895"/>
                    </a:cubicBezTo>
                    <a:cubicBezTo>
                      <a:pt x="1135" y="4913"/>
                      <a:pt x="1081" y="4997"/>
                      <a:pt x="1100" y="5083"/>
                    </a:cubicBezTo>
                    <a:cubicBezTo>
                      <a:pt x="1117" y="5156"/>
                      <a:pt x="1182" y="5205"/>
                      <a:pt x="1254" y="5205"/>
                    </a:cubicBezTo>
                    <a:cubicBezTo>
                      <a:pt x="1262" y="5205"/>
                      <a:pt x="1275" y="5205"/>
                      <a:pt x="1287" y="5202"/>
                    </a:cubicBezTo>
                    <a:cubicBezTo>
                      <a:pt x="1373" y="5183"/>
                      <a:pt x="1426" y="5099"/>
                      <a:pt x="1406" y="5014"/>
                    </a:cubicBezTo>
                    <a:cubicBezTo>
                      <a:pt x="1391" y="4941"/>
                      <a:pt x="1326" y="4891"/>
                      <a:pt x="1254" y="4891"/>
                    </a:cubicBezTo>
                    <a:close/>
                    <a:moveTo>
                      <a:pt x="1525" y="6115"/>
                    </a:moveTo>
                    <a:cubicBezTo>
                      <a:pt x="1513" y="6115"/>
                      <a:pt x="1500" y="6117"/>
                      <a:pt x="1488" y="6120"/>
                    </a:cubicBezTo>
                    <a:cubicBezTo>
                      <a:pt x="1404" y="6139"/>
                      <a:pt x="1353" y="6218"/>
                      <a:pt x="1373" y="6304"/>
                    </a:cubicBezTo>
                    <a:cubicBezTo>
                      <a:pt x="1388" y="6379"/>
                      <a:pt x="1451" y="6428"/>
                      <a:pt x="1523" y="6428"/>
                    </a:cubicBezTo>
                    <a:cubicBezTo>
                      <a:pt x="1535" y="6428"/>
                      <a:pt x="1544" y="6426"/>
                      <a:pt x="1558" y="6423"/>
                    </a:cubicBezTo>
                    <a:cubicBezTo>
                      <a:pt x="1642" y="6403"/>
                      <a:pt x="1696" y="6323"/>
                      <a:pt x="1677" y="6239"/>
                    </a:cubicBezTo>
                    <a:cubicBezTo>
                      <a:pt x="1661" y="6165"/>
                      <a:pt x="1596" y="6115"/>
                      <a:pt x="1525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1" y="7341"/>
                    </a:cubicBezTo>
                    <a:cubicBezTo>
                      <a:pt x="1677" y="7359"/>
                      <a:pt x="1622" y="7443"/>
                      <a:pt x="1642" y="7528"/>
                    </a:cubicBezTo>
                    <a:cubicBezTo>
                      <a:pt x="1659" y="7600"/>
                      <a:pt x="1722" y="7650"/>
                      <a:pt x="1793" y="7650"/>
                    </a:cubicBezTo>
                    <a:cubicBezTo>
                      <a:pt x="1794" y="7650"/>
                      <a:pt x="1795" y="7650"/>
                      <a:pt x="1796" y="7650"/>
                    </a:cubicBezTo>
                    <a:cubicBezTo>
                      <a:pt x="1804" y="7650"/>
                      <a:pt x="1817" y="7650"/>
                      <a:pt x="1827" y="7647"/>
                    </a:cubicBezTo>
                    <a:cubicBezTo>
                      <a:pt x="1911" y="7629"/>
                      <a:pt x="1965" y="7544"/>
                      <a:pt x="1946" y="7460"/>
                    </a:cubicBezTo>
                    <a:cubicBezTo>
                      <a:pt x="1929" y="7386"/>
                      <a:pt x="1867" y="7336"/>
                      <a:pt x="1797" y="7336"/>
                    </a:cubicBezTo>
                    <a:close/>
                    <a:moveTo>
                      <a:pt x="2065" y="8562"/>
                    </a:moveTo>
                    <a:cubicBezTo>
                      <a:pt x="2054" y="8562"/>
                      <a:pt x="2042" y="8563"/>
                      <a:pt x="2030" y="8565"/>
                    </a:cubicBezTo>
                    <a:cubicBezTo>
                      <a:pt x="1946" y="8583"/>
                      <a:pt x="1892" y="8666"/>
                      <a:pt x="1911" y="8754"/>
                    </a:cubicBezTo>
                    <a:cubicBezTo>
                      <a:pt x="1927" y="8825"/>
                      <a:pt x="1994" y="8874"/>
                      <a:pt x="2065" y="8875"/>
                    </a:cubicBezTo>
                    <a:cubicBezTo>
                      <a:pt x="2073" y="8875"/>
                      <a:pt x="2088" y="8873"/>
                      <a:pt x="2100" y="8873"/>
                    </a:cubicBezTo>
                    <a:cubicBezTo>
                      <a:pt x="2184" y="8850"/>
                      <a:pt x="2238" y="8770"/>
                      <a:pt x="2219" y="8685"/>
                    </a:cubicBezTo>
                    <a:cubicBezTo>
                      <a:pt x="2203" y="8612"/>
                      <a:pt x="2137" y="8562"/>
                      <a:pt x="2065" y="8562"/>
                    </a:cubicBezTo>
                    <a:close/>
                    <a:moveTo>
                      <a:pt x="2335" y="9786"/>
                    </a:moveTo>
                    <a:cubicBezTo>
                      <a:pt x="2323" y="9786"/>
                      <a:pt x="2311" y="9788"/>
                      <a:pt x="2300" y="9790"/>
                    </a:cubicBezTo>
                    <a:cubicBezTo>
                      <a:pt x="2215" y="9805"/>
                      <a:pt x="2162" y="9890"/>
                      <a:pt x="2181" y="9975"/>
                    </a:cubicBezTo>
                    <a:cubicBezTo>
                      <a:pt x="2196" y="10049"/>
                      <a:pt x="2262" y="10096"/>
                      <a:pt x="2334" y="10096"/>
                    </a:cubicBezTo>
                    <a:cubicBezTo>
                      <a:pt x="2346" y="10096"/>
                      <a:pt x="2357" y="10096"/>
                      <a:pt x="2369" y="10094"/>
                    </a:cubicBezTo>
                    <a:cubicBezTo>
                      <a:pt x="2453" y="10075"/>
                      <a:pt x="2507" y="9992"/>
                      <a:pt x="2488" y="9909"/>
                    </a:cubicBezTo>
                    <a:cubicBezTo>
                      <a:pt x="2473" y="9836"/>
                      <a:pt x="2407" y="9786"/>
                      <a:pt x="2335" y="9786"/>
                    </a:cubicBezTo>
                    <a:close/>
                    <a:moveTo>
                      <a:pt x="2607" y="11008"/>
                    </a:moveTo>
                    <a:cubicBezTo>
                      <a:pt x="2596" y="11008"/>
                      <a:pt x="2584" y="11009"/>
                      <a:pt x="2573" y="11011"/>
                    </a:cubicBezTo>
                    <a:cubicBezTo>
                      <a:pt x="2488" y="11029"/>
                      <a:pt x="2434" y="11114"/>
                      <a:pt x="2453" y="11198"/>
                    </a:cubicBezTo>
                    <a:cubicBezTo>
                      <a:pt x="2468" y="11270"/>
                      <a:pt x="2531" y="11321"/>
                      <a:pt x="2604" y="11321"/>
                    </a:cubicBezTo>
                    <a:cubicBezTo>
                      <a:pt x="2615" y="11321"/>
                      <a:pt x="2630" y="11318"/>
                      <a:pt x="2638" y="11318"/>
                    </a:cubicBezTo>
                    <a:cubicBezTo>
                      <a:pt x="2723" y="11300"/>
                      <a:pt x="2776" y="11215"/>
                      <a:pt x="2757" y="11131"/>
                    </a:cubicBezTo>
                    <a:cubicBezTo>
                      <a:pt x="2741" y="11057"/>
                      <a:pt x="2678" y="11008"/>
                      <a:pt x="2607" y="11008"/>
                    </a:cubicBezTo>
                    <a:close/>
                    <a:moveTo>
                      <a:pt x="2875" y="12231"/>
                    </a:moveTo>
                    <a:cubicBezTo>
                      <a:pt x="2864" y="12231"/>
                      <a:pt x="2852" y="12232"/>
                      <a:pt x="2841" y="12235"/>
                    </a:cubicBezTo>
                    <a:cubicBezTo>
                      <a:pt x="2756" y="12255"/>
                      <a:pt x="2702" y="12335"/>
                      <a:pt x="2722" y="12420"/>
                    </a:cubicBezTo>
                    <a:cubicBezTo>
                      <a:pt x="2738" y="12495"/>
                      <a:pt x="2804" y="12542"/>
                      <a:pt x="2875" y="12542"/>
                    </a:cubicBezTo>
                    <a:cubicBezTo>
                      <a:pt x="2884" y="12542"/>
                      <a:pt x="2898" y="12542"/>
                      <a:pt x="2906" y="12539"/>
                    </a:cubicBezTo>
                    <a:cubicBezTo>
                      <a:pt x="2991" y="12520"/>
                      <a:pt x="3044" y="12440"/>
                      <a:pt x="3025" y="12354"/>
                    </a:cubicBezTo>
                    <a:cubicBezTo>
                      <a:pt x="3011" y="12281"/>
                      <a:pt x="2947" y="12231"/>
                      <a:pt x="2875" y="122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1788675" y="3897675"/>
                <a:ext cx="5592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8874" extrusionOk="0">
                    <a:moveTo>
                      <a:pt x="173" y="0"/>
                    </a:moveTo>
                    <a:cubicBezTo>
                      <a:pt x="162" y="0"/>
                      <a:pt x="150" y="1"/>
                      <a:pt x="139" y="4"/>
                    </a:cubicBezTo>
                    <a:cubicBezTo>
                      <a:pt x="54" y="22"/>
                      <a:pt x="1" y="107"/>
                      <a:pt x="20" y="192"/>
                    </a:cubicBezTo>
                    <a:cubicBezTo>
                      <a:pt x="35" y="264"/>
                      <a:pt x="101" y="314"/>
                      <a:pt x="173" y="314"/>
                    </a:cubicBezTo>
                    <a:cubicBezTo>
                      <a:pt x="182" y="314"/>
                      <a:pt x="196" y="311"/>
                      <a:pt x="208" y="308"/>
                    </a:cubicBezTo>
                    <a:cubicBezTo>
                      <a:pt x="293" y="294"/>
                      <a:pt x="341" y="208"/>
                      <a:pt x="327" y="123"/>
                    </a:cubicBezTo>
                    <a:cubicBezTo>
                      <a:pt x="312" y="50"/>
                      <a:pt x="246" y="0"/>
                      <a:pt x="173" y="0"/>
                    </a:cubicBezTo>
                    <a:close/>
                    <a:moveTo>
                      <a:pt x="442" y="1222"/>
                    </a:moveTo>
                    <a:cubicBezTo>
                      <a:pt x="431" y="1222"/>
                      <a:pt x="419" y="1223"/>
                      <a:pt x="408" y="1225"/>
                    </a:cubicBezTo>
                    <a:cubicBezTo>
                      <a:pt x="323" y="1243"/>
                      <a:pt x="270" y="1328"/>
                      <a:pt x="289" y="1413"/>
                    </a:cubicBezTo>
                    <a:cubicBezTo>
                      <a:pt x="304" y="1485"/>
                      <a:pt x="370" y="1535"/>
                      <a:pt x="443" y="1535"/>
                    </a:cubicBezTo>
                    <a:cubicBezTo>
                      <a:pt x="452" y="1535"/>
                      <a:pt x="465" y="1535"/>
                      <a:pt x="477" y="1533"/>
                    </a:cubicBezTo>
                    <a:cubicBezTo>
                      <a:pt x="562" y="1515"/>
                      <a:pt x="615" y="1429"/>
                      <a:pt x="596" y="1344"/>
                    </a:cubicBezTo>
                    <a:cubicBezTo>
                      <a:pt x="581" y="1273"/>
                      <a:pt x="515" y="1222"/>
                      <a:pt x="442" y="1222"/>
                    </a:cubicBezTo>
                    <a:close/>
                    <a:moveTo>
                      <a:pt x="713" y="2445"/>
                    </a:moveTo>
                    <a:cubicBezTo>
                      <a:pt x="702" y="2445"/>
                      <a:pt x="691" y="2446"/>
                      <a:pt x="680" y="2449"/>
                    </a:cubicBezTo>
                    <a:cubicBezTo>
                      <a:pt x="592" y="2469"/>
                      <a:pt x="542" y="2552"/>
                      <a:pt x="561" y="2637"/>
                    </a:cubicBezTo>
                    <a:cubicBezTo>
                      <a:pt x="577" y="2709"/>
                      <a:pt x="639" y="2760"/>
                      <a:pt x="711" y="2760"/>
                    </a:cubicBezTo>
                    <a:cubicBezTo>
                      <a:pt x="723" y="2760"/>
                      <a:pt x="733" y="2756"/>
                      <a:pt x="745" y="2756"/>
                    </a:cubicBezTo>
                    <a:cubicBezTo>
                      <a:pt x="830" y="2738"/>
                      <a:pt x="883" y="2654"/>
                      <a:pt x="864" y="2568"/>
                    </a:cubicBezTo>
                    <a:cubicBezTo>
                      <a:pt x="847" y="2495"/>
                      <a:pt x="783" y="2445"/>
                      <a:pt x="713" y="2445"/>
                    </a:cubicBezTo>
                    <a:close/>
                    <a:moveTo>
                      <a:pt x="983" y="3670"/>
                    </a:moveTo>
                    <a:cubicBezTo>
                      <a:pt x="972" y="3670"/>
                      <a:pt x="961" y="3671"/>
                      <a:pt x="949" y="3674"/>
                    </a:cubicBezTo>
                    <a:cubicBezTo>
                      <a:pt x="864" y="3693"/>
                      <a:pt x="811" y="3774"/>
                      <a:pt x="830" y="3858"/>
                    </a:cubicBezTo>
                    <a:cubicBezTo>
                      <a:pt x="847" y="3930"/>
                      <a:pt x="912" y="3981"/>
                      <a:pt x="984" y="3981"/>
                    </a:cubicBezTo>
                    <a:cubicBezTo>
                      <a:pt x="992" y="3981"/>
                      <a:pt x="1006" y="3981"/>
                      <a:pt x="1018" y="3977"/>
                    </a:cubicBezTo>
                    <a:cubicBezTo>
                      <a:pt x="1099" y="3958"/>
                      <a:pt x="1156" y="3877"/>
                      <a:pt x="1134" y="3793"/>
                    </a:cubicBezTo>
                    <a:cubicBezTo>
                      <a:pt x="1119" y="3720"/>
                      <a:pt x="1055" y="3670"/>
                      <a:pt x="983" y="3670"/>
                    </a:cubicBezTo>
                    <a:close/>
                    <a:moveTo>
                      <a:pt x="1253" y="4891"/>
                    </a:moveTo>
                    <a:cubicBezTo>
                      <a:pt x="1242" y="4891"/>
                      <a:pt x="1230" y="4892"/>
                      <a:pt x="1218" y="4895"/>
                    </a:cubicBezTo>
                    <a:cubicBezTo>
                      <a:pt x="1134" y="4913"/>
                      <a:pt x="1080" y="4997"/>
                      <a:pt x="1099" y="5083"/>
                    </a:cubicBezTo>
                    <a:cubicBezTo>
                      <a:pt x="1116" y="5154"/>
                      <a:pt x="1181" y="5205"/>
                      <a:pt x="1253" y="5205"/>
                    </a:cubicBezTo>
                    <a:cubicBezTo>
                      <a:pt x="1265" y="5205"/>
                      <a:pt x="1275" y="5205"/>
                      <a:pt x="1287" y="5202"/>
                    </a:cubicBezTo>
                    <a:cubicBezTo>
                      <a:pt x="1372" y="5184"/>
                      <a:pt x="1426" y="5098"/>
                      <a:pt x="1406" y="5014"/>
                    </a:cubicBezTo>
                    <a:cubicBezTo>
                      <a:pt x="1391" y="4941"/>
                      <a:pt x="1326" y="4891"/>
                      <a:pt x="1253" y="4891"/>
                    </a:cubicBezTo>
                    <a:close/>
                    <a:moveTo>
                      <a:pt x="1527" y="6115"/>
                    </a:moveTo>
                    <a:cubicBezTo>
                      <a:pt x="1515" y="6115"/>
                      <a:pt x="1503" y="6117"/>
                      <a:pt x="1491" y="6119"/>
                    </a:cubicBezTo>
                    <a:cubicBezTo>
                      <a:pt x="1406" y="6139"/>
                      <a:pt x="1349" y="6218"/>
                      <a:pt x="1370" y="6304"/>
                    </a:cubicBezTo>
                    <a:cubicBezTo>
                      <a:pt x="1389" y="6378"/>
                      <a:pt x="1451" y="6429"/>
                      <a:pt x="1522" y="6429"/>
                    </a:cubicBezTo>
                    <a:cubicBezTo>
                      <a:pt x="1534" y="6429"/>
                      <a:pt x="1548" y="6426"/>
                      <a:pt x="1557" y="6423"/>
                    </a:cubicBezTo>
                    <a:cubicBezTo>
                      <a:pt x="1641" y="6403"/>
                      <a:pt x="1695" y="6323"/>
                      <a:pt x="1676" y="6239"/>
                    </a:cubicBezTo>
                    <a:cubicBezTo>
                      <a:pt x="1659" y="6165"/>
                      <a:pt x="1598" y="6115"/>
                      <a:pt x="1527" y="6115"/>
                    </a:cubicBezTo>
                    <a:close/>
                    <a:moveTo>
                      <a:pt x="1797" y="7336"/>
                    </a:moveTo>
                    <a:cubicBezTo>
                      <a:pt x="1785" y="7336"/>
                      <a:pt x="1773" y="7338"/>
                      <a:pt x="1760" y="7341"/>
                    </a:cubicBezTo>
                    <a:cubicBezTo>
                      <a:pt x="1676" y="7359"/>
                      <a:pt x="1622" y="7443"/>
                      <a:pt x="1641" y="7528"/>
                    </a:cubicBezTo>
                    <a:cubicBezTo>
                      <a:pt x="1657" y="7599"/>
                      <a:pt x="1723" y="7650"/>
                      <a:pt x="1792" y="7650"/>
                    </a:cubicBezTo>
                    <a:cubicBezTo>
                      <a:pt x="1804" y="7650"/>
                      <a:pt x="1817" y="7650"/>
                      <a:pt x="1826" y="7647"/>
                    </a:cubicBezTo>
                    <a:cubicBezTo>
                      <a:pt x="1912" y="7629"/>
                      <a:pt x="1965" y="7544"/>
                      <a:pt x="1945" y="7460"/>
                    </a:cubicBezTo>
                    <a:cubicBezTo>
                      <a:pt x="1929" y="7386"/>
                      <a:pt x="1868" y="7336"/>
                      <a:pt x="1797" y="7336"/>
                    </a:cubicBezTo>
                    <a:close/>
                    <a:moveTo>
                      <a:pt x="2065" y="8560"/>
                    </a:moveTo>
                    <a:cubicBezTo>
                      <a:pt x="2054" y="8560"/>
                      <a:pt x="2042" y="8562"/>
                      <a:pt x="2031" y="8564"/>
                    </a:cubicBezTo>
                    <a:cubicBezTo>
                      <a:pt x="1945" y="8582"/>
                      <a:pt x="1891" y="8664"/>
                      <a:pt x="1912" y="8752"/>
                    </a:cubicBezTo>
                    <a:cubicBezTo>
                      <a:pt x="1926" y="8824"/>
                      <a:pt x="1991" y="8874"/>
                      <a:pt x="2064" y="8874"/>
                    </a:cubicBezTo>
                    <a:cubicBezTo>
                      <a:pt x="2074" y="8874"/>
                      <a:pt x="2087" y="8872"/>
                      <a:pt x="2099" y="8872"/>
                    </a:cubicBezTo>
                    <a:cubicBezTo>
                      <a:pt x="2183" y="8849"/>
                      <a:pt x="2237" y="8768"/>
                      <a:pt x="2218" y="8683"/>
                    </a:cubicBezTo>
                    <a:cubicBezTo>
                      <a:pt x="2202" y="8610"/>
                      <a:pt x="2137" y="8560"/>
                      <a:pt x="2065" y="85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1"/>
            <p:cNvGrpSpPr/>
            <p:nvPr/>
          </p:nvGrpSpPr>
          <p:grpSpPr>
            <a:xfrm>
              <a:off x="2074963" y="4007750"/>
              <a:ext cx="1485761" cy="1168575"/>
              <a:chOff x="2074963" y="4007750"/>
              <a:chExt cx="1485761" cy="1168575"/>
            </a:xfrm>
          </p:grpSpPr>
          <p:sp>
            <p:nvSpPr>
              <p:cNvPr id="1138" name="Google Shape;1138;p41"/>
              <p:cNvSpPr/>
              <p:nvPr/>
            </p:nvSpPr>
            <p:spPr>
              <a:xfrm>
                <a:off x="2074963" y="4539725"/>
                <a:ext cx="919982" cy="606057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540125" y="4572135"/>
                <a:ext cx="1020598" cy="589224"/>
              </a:xfrm>
              <a:custGeom>
                <a:avLst/>
                <a:gdLst/>
                <a:ahLst/>
                <a:cxnLst/>
                <a:rect l="l" t="t" r="r" b="b"/>
                <a:pathLst>
                  <a:path w="28727" h="16585" extrusionOk="0">
                    <a:moveTo>
                      <a:pt x="23618" y="2951"/>
                    </a:moveTo>
                    <a:cubicBezTo>
                      <a:pt x="28726" y="5901"/>
                      <a:pt x="28726" y="10685"/>
                      <a:pt x="23618" y="13634"/>
                    </a:cubicBezTo>
                    <a:cubicBezTo>
                      <a:pt x="18507" y="16584"/>
                      <a:pt x="10222" y="16584"/>
                      <a:pt x="5111" y="13634"/>
                    </a:cubicBezTo>
                    <a:cubicBezTo>
                      <a:pt x="1" y="10685"/>
                      <a:pt x="1" y="5901"/>
                      <a:pt x="5111" y="2951"/>
                    </a:cubicBezTo>
                    <a:cubicBezTo>
                      <a:pt x="10222" y="0"/>
                      <a:pt x="18507" y="0"/>
                      <a:pt x="23618" y="29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438025" y="4512600"/>
                <a:ext cx="1108925" cy="650475"/>
              </a:xfrm>
              <a:custGeom>
                <a:avLst/>
                <a:gdLst/>
                <a:ahLst/>
                <a:cxnLst/>
                <a:rect l="l" t="t" r="r" b="b"/>
                <a:pathLst>
                  <a:path w="44357" h="26019" extrusionOk="0">
                    <a:moveTo>
                      <a:pt x="44037" y="9315"/>
                    </a:moveTo>
                    <a:lnTo>
                      <a:pt x="15255" y="25933"/>
                    </a:lnTo>
                    <a:cubicBezTo>
                      <a:pt x="15108" y="26019"/>
                      <a:pt x="14924" y="26019"/>
                      <a:pt x="14775" y="25933"/>
                    </a:cubicBezTo>
                    <a:lnTo>
                      <a:pt x="318" y="17531"/>
                    </a:lnTo>
                    <a:cubicBezTo>
                      <a:pt x="1" y="17348"/>
                      <a:pt x="1" y="16888"/>
                      <a:pt x="319" y="16703"/>
                    </a:cubicBezTo>
                    <a:lnTo>
                      <a:pt x="29102" y="87"/>
                    </a:lnTo>
                    <a:cubicBezTo>
                      <a:pt x="29251" y="1"/>
                      <a:pt x="29433" y="2"/>
                      <a:pt x="29582" y="87"/>
                    </a:cubicBezTo>
                    <a:lnTo>
                      <a:pt x="44039" y="8487"/>
                    </a:lnTo>
                    <a:cubicBezTo>
                      <a:pt x="44356" y="8672"/>
                      <a:pt x="44356" y="9131"/>
                      <a:pt x="44037" y="931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gradFill>
                <a:gsLst>
                  <a:gs pos="0">
                    <a:srgbClr val="003785"/>
                  </a:gs>
                  <a:gs pos="100000">
                    <a:srgbClr val="01010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440125" y="4735125"/>
                <a:ext cx="1104850" cy="441200"/>
              </a:xfrm>
              <a:custGeom>
                <a:avLst/>
                <a:gdLst/>
                <a:ahLst/>
                <a:cxnLst/>
                <a:rect l="l" t="t" r="r" b="b"/>
                <a:pathLst>
                  <a:path w="44194" h="17648" extrusionOk="0">
                    <a:moveTo>
                      <a:pt x="44191" y="1"/>
                    </a:moveTo>
                    <a:cubicBezTo>
                      <a:pt x="44191" y="162"/>
                      <a:pt x="44111" y="321"/>
                      <a:pt x="43953" y="413"/>
                    </a:cubicBezTo>
                    <a:lnTo>
                      <a:pt x="15171" y="17032"/>
                    </a:lnTo>
                    <a:cubicBezTo>
                      <a:pt x="15024" y="17118"/>
                      <a:pt x="14840" y="17118"/>
                      <a:pt x="14691" y="17032"/>
                    </a:cubicBezTo>
                    <a:lnTo>
                      <a:pt x="234" y="8631"/>
                    </a:lnTo>
                    <a:cubicBezTo>
                      <a:pt x="97" y="8551"/>
                      <a:pt x="24" y="8423"/>
                      <a:pt x="5" y="8286"/>
                    </a:cubicBezTo>
                    <a:lnTo>
                      <a:pt x="1" y="8283"/>
                    </a:lnTo>
                    <a:lnTo>
                      <a:pt x="1" y="8724"/>
                    </a:lnTo>
                    <a:cubicBezTo>
                      <a:pt x="0" y="8742"/>
                      <a:pt x="0" y="8760"/>
                      <a:pt x="1" y="8778"/>
                    </a:cubicBezTo>
                    <a:lnTo>
                      <a:pt x="1" y="8812"/>
                    </a:lnTo>
                    <a:lnTo>
                      <a:pt x="6" y="8816"/>
                    </a:lnTo>
                    <a:cubicBezTo>
                      <a:pt x="24" y="8953"/>
                      <a:pt x="98" y="9082"/>
                      <a:pt x="235" y="9161"/>
                    </a:cubicBezTo>
                    <a:lnTo>
                      <a:pt x="14692" y="17562"/>
                    </a:lnTo>
                    <a:cubicBezTo>
                      <a:pt x="14840" y="17648"/>
                      <a:pt x="15024" y="17648"/>
                      <a:pt x="15173" y="17563"/>
                    </a:cubicBezTo>
                    <a:lnTo>
                      <a:pt x="43955" y="947"/>
                    </a:lnTo>
                    <a:cubicBezTo>
                      <a:pt x="44089" y="869"/>
                      <a:pt x="44164" y="744"/>
                      <a:pt x="44184" y="610"/>
                    </a:cubicBezTo>
                    <a:lnTo>
                      <a:pt x="44194" y="604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544875" y="4565250"/>
                <a:ext cx="787200" cy="454125"/>
              </a:xfrm>
              <a:custGeom>
                <a:avLst/>
                <a:gdLst/>
                <a:ahLst/>
                <a:cxnLst/>
                <a:rect l="l" t="t" r="r" b="b"/>
                <a:pathLst>
                  <a:path w="31488" h="18165" extrusionOk="0">
                    <a:moveTo>
                      <a:pt x="11060" y="10604"/>
                    </a:moveTo>
                    <a:lnTo>
                      <a:pt x="11821" y="10164"/>
                    </a:lnTo>
                    <a:cubicBezTo>
                      <a:pt x="11920" y="10108"/>
                      <a:pt x="11920" y="10014"/>
                      <a:pt x="11821" y="9958"/>
                    </a:cubicBezTo>
                    <a:lnTo>
                      <a:pt x="11060" y="9518"/>
                    </a:lnTo>
                    <a:cubicBezTo>
                      <a:pt x="10960" y="9461"/>
                      <a:pt x="10799" y="9461"/>
                      <a:pt x="10700" y="9518"/>
                    </a:cubicBezTo>
                    <a:lnTo>
                      <a:pt x="9938" y="9958"/>
                    </a:lnTo>
                    <a:cubicBezTo>
                      <a:pt x="9839" y="10014"/>
                      <a:pt x="9839" y="10108"/>
                      <a:pt x="9938" y="10164"/>
                    </a:cubicBezTo>
                    <a:lnTo>
                      <a:pt x="10699" y="10604"/>
                    </a:lnTo>
                    <a:cubicBezTo>
                      <a:pt x="10799" y="10662"/>
                      <a:pt x="10960" y="10662"/>
                      <a:pt x="11060" y="10604"/>
                    </a:cubicBezTo>
                    <a:close/>
                    <a:moveTo>
                      <a:pt x="9381" y="9723"/>
                    </a:moveTo>
                    <a:lnTo>
                      <a:pt x="10300" y="9195"/>
                    </a:lnTo>
                    <a:cubicBezTo>
                      <a:pt x="10357" y="9162"/>
                      <a:pt x="10357" y="9110"/>
                      <a:pt x="10300" y="9077"/>
                    </a:cubicBezTo>
                    <a:lnTo>
                      <a:pt x="9383" y="8547"/>
                    </a:lnTo>
                    <a:cubicBezTo>
                      <a:pt x="9327" y="8514"/>
                      <a:pt x="9235" y="8514"/>
                      <a:pt x="9180" y="8547"/>
                    </a:cubicBezTo>
                    <a:lnTo>
                      <a:pt x="8263" y="9077"/>
                    </a:lnTo>
                    <a:cubicBezTo>
                      <a:pt x="8207" y="9110"/>
                      <a:pt x="8207" y="9162"/>
                      <a:pt x="8263" y="9195"/>
                    </a:cubicBezTo>
                    <a:lnTo>
                      <a:pt x="9180" y="9725"/>
                    </a:lnTo>
                    <a:cubicBezTo>
                      <a:pt x="9234" y="9756"/>
                      <a:pt x="9324" y="9756"/>
                      <a:pt x="9381" y="9723"/>
                    </a:cubicBezTo>
                    <a:close/>
                    <a:moveTo>
                      <a:pt x="12579" y="11574"/>
                    </a:moveTo>
                    <a:lnTo>
                      <a:pt x="13500" y="11043"/>
                    </a:lnTo>
                    <a:cubicBezTo>
                      <a:pt x="13556" y="11012"/>
                      <a:pt x="13556" y="10960"/>
                      <a:pt x="13500" y="10926"/>
                    </a:cubicBezTo>
                    <a:lnTo>
                      <a:pt x="12581" y="10395"/>
                    </a:lnTo>
                    <a:cubicBezTo>
                      <a:pt x="12527" y="10362"/>
                      <a:pt x="12436" y="10362"/>
                      <a:pt x="12380" y="10395"/>
                    </a:cubicBezTo>
                    <a:lnTo>
                      <a:pt x="11460" y="10925"/>
                    </a:lnTo>
                    <a:cubicBezTo>
                      <a:pt x="11406" y="10956"/>
                      <a:pt x="11406" y="11009"/>
                      <a:pt x="11460" y="11042"/>
                    </a:cubicBezTo>
                    <a:lnTo>
                      <a:pt x="12379" y="11573"/>
                    </a:lnTo>
                    <a:cubicBezTo>
                      <a:pt x="12435" y="11608"/>
                      <a:pt x="12524" y="11608"/>
                      <a:pt x="12579" y="11574"/>
                    </a:cubicBezTo>
                    <a:close/>
                    <a:moveTo>
                      <a:pt x="14264" y="12451"/>
                    </a:moveTo>
                    <a:lnTo>
                      <a:pt x="15017" y="12016"/>
                    </a:lnTo>
                    <a:cubicBezTo>
                      <a:pt x="15118" y="11959"/>
                      <a:pt x="15118" y="11864"/>
                      <a:pt x="15017" y="11804"/>
                    </a:cubicBezTo>
                    <a:lnTo>
                      <a:pt x="14265" y="11370"/>
                    </a:lnTo>
                    <a:cubicBezTo>
                      <a:pt x="14164" y="11311"/>
                      <a:pt x="13998" y="11311"/>
                      <a:pt x="13897" y="11370"/>
                    </a:cubicBezTo>
                    <a:lnTo>
                      <a:pt x="13144" y="11804"/>
                    </a:lnTo>
                    <a:cubicBezTo>
                      <a:pt x="13042" y="11862"/>
                      <a:pt x="13042" y="11957"/>
                      <a:pt x="13144" y="12016"/>
                    </a:cubicBezTo>
                    <a:lnTo>
                      <a:pt x="13896" y="12451"/>
                    </a:lnTo>
                    <a:cubicBezTo>
                      <a:pt x="13997" y="12511"/>
                      <a:pt x="14162" y="12511"/>
                      <a:pt x="14264" y="12451"/>
                    </a:cubicBezTo>
                    <a:close/>
                    <a:moveTo>
                      <a:pt x="12701" y="9658"/>
                    </a:moveTo>
                    <a:lnTo>
                      <a:pt x="13463" y="9219"/>
                    </a:lnTo>
                    <a:cubicBezTo>
                      <a:pt x="13563" y="9162"/>
                      <a:pt x="13563" y="9068"/>
                      <a:pt x="13463" y="9011"/>
                    </a:cubicBezTo>
                    <a:lnTo>
                      <a:pt x="12703" y="8571"/>
                    </a:lnTo>
                    <a:cubicBezTo>
                      <a:pt x="12603" y="8514"/>
                      <a:pt x="12442" y="8513"/>
                      <a:pt x="12342" y="8571"/>
                    </a:cubicBezTo>
                    <a:lnTo>
                      <a:pt x="11581" y="9011"/>
                    </a:lnTo>
                    <a:cubicBezTo>
                      <a:pt x="11482" y="9068"/>
                      <a:pt x="11482" y="9161"/>
                      <a:pt x="11581" y="9217"/>
                    </a:cubicBezTo>
                    <a:lnTo>
                      <a:pt x="12342" y="9656"/>
                    </a:lnTo>
                    <a:cubicBezTo>
                      <a:pt x="12441" y="9715"/>
                      <a:pt x="12600" y="9716"/>
                      <a:pt x="12701" y="9658"/>
                    </a:cubicBezTo>
                    <a:close/>
                    <a:moveTo>
                      <a:pt x="14220" y="10629"/>
                    </a:moveTo>
                    <a:lnTo>
                      <a:pt x="15142" y="10098"/>
                    </a:lnTo>
                    <a:cubicBezTo>
                      <a:pt x="15197" y="10067"/>
                      <a:pt x="15197" y="10015"/>
                      <a:pt x="15142" y="9983"/>
                    </a:cubicBezTo>
                    <a:lnTo>
                      <a:pt x="14223" y="9451"/>
                    </a:lnTo>
                    <a:cubicBezTo>
                      <a:pt x="14168" y="9419"/>
                      <a:pt x="14077" y="9418"/>
                      <a:pt x="14022" y="9451"/>
                    </a:cubicBezTo>
                    <a:lnTo>
                      <a:pt x="13102" y="9983"/>
                    </a:lnTo>
                    <a:cubicBezTo>
                      <a:pt x="13046" y="10014"/>
                      <a:pt x="13046" y="10066"/>
                      <a:pt x="13102" y="10098"/>
                    </a:cubicBezTo>
                    <a:lnTo>
                      <a:pt x="14021" y="10631"/>
                    </a:lnTo>
                    <a:cubicBezTo>
                      <a:pt x="14075" y="10662"/>
                      <a:pt x="14165" y="10662"/>
                      <a:pt x="14220" y="10629"/>
                    </a:cubicBezTo>
                    <a:close/>
                    <a:moveTo>
                      <a:pt x="15904" y="11507"/>
                    </a:moveTo>
                    <a:lnTo>
                      <a:pt x="16658" y="11072"/>
                    </a:lnTo>
                    <a:cubicBezTo>
                      <a:pt x="16760" y="11013"/>
                      <a:pt x="16760" y="10918"/>
                      <a:pt x="16658" y="10858"/>
                    </a:cubicBezTo>
                    <a:lnTo>
                      <a:pt x="15905" y="10424"/>
                    </a:lnTo>
                    <a:cubicBezTo>
                      <a:pt x="15804" y="10364"/>
                      <a:pt x="15640" y="10364"/>
                      <a:pt x="15538" y="10424"/>
                    </a:cubicBezTo>
                    <a:lnTo>
                      <a:pt x="14784" y="10858"/>
                    </a:lnTo>
                    <a:cubicBezTo>
                      <a:pt x="14683" y="10917"/>
                      <a:pt x="14683" y="11012"/>
                      <a:pt x="14784" y="11069"/>
                    </a:cubicBezTo>
                    <a:lnTo>
                      <a:pt x="15536" y="11504"/>
                    </a:lnTo>
                    <a:cubicBezTo>
                      <a:pt x="15637" y="11564"/>
                      <a:pt x="15803" y="11564"/>
                      <a:pt x="15904" y="11507"/>
                    </a:cubicBezTo>
                    <a:close/>
                    <a:moveTo>
                      <a:pt x="12622" y="13397"/>
                    </a:moveTo>
                    <a:lnTo>
                      <a:pt x="13376" y="12962"/>
                    </a:lnTo>
                    <a:cubicBezTo>
                      <a:pt x="13477" y="12904"/>
                      <a:pt x="13477" y="12809"/>
                      <a:pt x="13376" y="12750"/>
                    </a:cubicBezTo>
                    <a:lnTo>
                      <a:pt x="12623" y="12316"/>
                    </a:lnTo>
                    <a:cubicBezTo>
                      <a:pt x="12522" y="12258"/>
                      <a:pt x="12357" y="12258"/>
                      <a:pt x="12256" y="12316"/>
                    </a:cubicBezTo>
                    <a:lnTo>
                      <a:pt x="11502" y="12750"/>
                    </a:lnTo>
                    <a:cubicBezTo>
                      <a:pt x="11401" y="12809"/>
                      <a:pt x="11401" y="12904"/>
                      <a:pt x="11502" y="12964"/>
                    </a:cubicBezTo>
                    <a:lnTo>
                      <a:pt x="12254" y="13399"/>
                    </a:lnTo>
                    <a:cubicBezTo>
                      <a:pt x="12355" y="13457"/>
                      <a:pt x="12519" y="13457"/>
                      <a:pt x="12622" y="13397"/>
                    </a:cubicBezTo>
                    <a:close/>
                    <a:moveTo>
                      <a:pt x="2817" y="13509"/>
                    </a:moveTo>
                    <a:lnTo>
                      <a:pt x="3735" y="12980"/>
                    </a:lnTo>
                    <a:cubicBezTo>
                      <a:pt x="3793" y="12948"/>
                      <a:pt x="3793" y="12896"/>
                      <a:pt x="3735" y="12862"/>
                    </a:cubicBezTo>
                    <a:lnTo>
                      <a:pt x="2818" y="12332"/>
                    </a:lnTo>
                    <a:cubicBezTo>
                      <a:pt x="2762" y="12300"/>
                      <a:pt x="2670" y="12300"/>
                      <a:pt x="2614" y="12332"/>
                    </a:cubicBezTo>
                    <a:lnTo>
                      <a:pt x="1696" y="12862"/>
                    </a:lnTo>
                    <a:cubicBezTo>
                      <a:pt x="1639" y="12896"/>
                      <a:pt x="1639" y="12948"/>
                      <a:pt x="1696" y="12980"/>
                    </a:cubicBezTo>
                    <a:lnTo>
                      <a:pt x="2613" y="13510"/>
                    </a:lnTo>
                    <a:cubicBezTo>
                      <a:pt x="2669" y="13540"/>
                      <a:pt x="2761" y="13540"/>
                      <a:pt x="2817" y="13509"/>
                    </a:cubicBezTo>
                    <a:close/>
                    <a:moveTo>
                      <a:pt x="7741" y="10670"/>
                    </a:moveTo>
                    <a:lnTo>
                      <a:pt x="8659" y="10142"/>
                    </a:lnTo>
                    <a:cubicBezTo>
                      <a:pt x="8715" y="10109"/>
                      <a:pt x="8715" y="10057"/>
                      <a:pt x="8659" y="10024"/>
                    </a:cubicBezTo>
                    <a:lnTo>
                      <a:pt x="7742" y="9494"/>
                    </a:lnTo>
                    <a:cubicBezTo>
                      <a:pt x="7685" y="9461"/>
                      <a:pt x="7594" y="9461"/>
                      <a:pt x="7539" y="9494"/>
                    </a:cubicBezTo>
                    <a:lnTo>
                      <a:pt x="6622" y="10023"/>
                    </a:lnTo>
                    <a:cubicBezTo>
                      <a:pt x="6565" y="10055"/>
                      <a:pt x="6565" y="10108"/>
                      <a:pt x="6622" y="10140"/>
                    </a:cubicBezTo>
                    <a:lnTo>
                      <a:pt x="7539" y="10670"/>
                    </a:lnTo>
                    <a:cubicBezTo>
                      <a:pt x="7593" y="10702"/>
                      <a:pt x="7684" y="10704"/>
                      <a:pt x="7741" y="10670"/>
                    </a:cubicBezTo>
                    <a:close/>
                    <a:moveTo>
                      <a:pt x="7285" y="17029"/>
                    </a:moveTo>
                    <a:lnTo>
                      <a:pt x="6542" y="17455"/>
                    </a:lnTo>
                    <a:cubicBezTo>
                      <a:pt x="6439" y="17515"/>
                      <a:pt x="6439" y="17614"/>
                      <a:pt x="6542" y="17674"/>
                    </a:cubicBezTo>
                    <a:lnTo>
                      <a:pt x="7285" y="18103"/>
                    </a:lnTo>
                    <a:cubicBezTo>
                      <a:pt x="7388" y="18164"/>
                      <a:pt x="7559" y="18164"/>
                      <a:pt x="7662" y="18103"/>
                    </a:cubicBezTo>
                    <a:lnTo>
                      <a:pt x="8406" y="17676"/>
                    </a:lnTo>
                    <a:cubicBezTo>
                      <a:pt x="8510" y="17616"/>
                      <a:pt x="8510" y="17518"/>
                      <a:pt x="8406" y="17458"/>
                    </a:cubicBezTo>
                    <a:lnTo>
                      <a:pt x="7665" y="17029"/>
                    </a:lnTo>
                    <a:cubicBezTo>
                      <a:pt x="7560" y="16969"/>
                      <a:pt x="7391" y="16969"/>
                      <a:pt x="7285" y="17029"/>
                    </a:cubicBezTo>
                    <a:close/>
                    <a:moveTo>
                      <a:pt x="1176" y="14455"/>
                    </a:moveTo>
                    <a:lnTo>
                      <a:pt x="2095" y="13925"/>
                    </a:lnTo>
                    <a:cubicBezTo>
                      <a:pt x="2151" y="13892"/>
                      <a:pt x="2151" y="13839"/>
                      <a:pt x="2095" y="13807"/>
                    </a:cubicBezTo>
                    <a:lnTo>
                      <a:pt x="1177" y="13277"/>
                    </a:lnTo>
                    <a:cubicBezTo>
                      <a:pt x="1120" y="13244"/>
                      <a:pt x="1030" y="13244"/>
                      <a:pt x="975" y="13277"/>
                    </a:cubicBezTo>
                    <a:lnTo>
                      <a:pt x="58" y="13807"/>
                    </a:lnTo>
                    <a:cubicBezTo>
                      <a:pt x="0" y="13839"/>
                      <a:pt x="0" y="13892"/>
                      <a:pt x="58" y="13925"/>
                    </a:cubicBezTo>
                    <a:lnTo>
                      <a:pt x="975" y="14455"/>
                    </a:lnTo>
                    <a:cubicBezTo>
                      <a:pt x="1029" y="14487"/>
                      <a:pt x="1119" y="14487"/>
                      <a:pt x="1176" y="14455"/>
                    </a:cubicBezTo>
                    <a:close/>
                    <a:moveTo>
                      <a:pt x="9418" y="11551"/>
                    </a:moveTo>
                    <a:lnTo>
                      <a:pt x="10181" y="11111"/>
                    </a:lnTo>
                    <a:cubicBezTo>
                      <a:pt x="10281" y="11055"/>
                      <a:pt x="10281" y="10961"/>
                      <a:pt x="10181" y="10905"/>
                    </a:cubicBezTo>
                    <a:lnTo>
                      <a:pt x="9419" y="10465"/>
                    </a:lnTo>
                    <a:cubicBezTo>
                      <a:pt x="9321" y="10407"/>
                      <a:pt x="9160" y="10407"/>
                      <a:pt x="9061" y="10465"/>
                    </a:cubicBezTo>
                    <a:lnTo>
                      <a:pt x="8300" y="10905"/>
                    </a:lnTo>
                    <a:cubicBezTo>
                      <a:pt x="8201" y="10961"/>
                      <a:pt x="8201" y="11055"/>
                      <a:pt x="8300" y="11111"/>
                    </a:cubicBezTo>
                    <a:lnTo>
                      <a:pt x="9061" y="11551"/>
                    </a:lnTo>
                    <a:cubicBezTo>
                      <a:pt x="9159" y="11608"/>
                      <a:pt x="9319" y="11608"/>
                      <a:pt x="9418" y="11551"/>
                    </a:cubicBezTo>
                    <a:close/>
                    <a:moveTo>
                      <a:pt x="11022" y="8778"/>
                    </a:moveTo>
                    <a:lnTo>
                      <a:pt x="11942" y="8249"/>
                    </a:lnTo>
                    <a:cubicBezTo>
                      <a:pt x="11998" y="8216"/>
                      <a:pt x="11998" y="8165"/>
                      <a:pt x="11942" y="8131"/>
                    </a:cubicBezTo>
                    <a:lnTo>
                      <a:pt x="11025" y="7601"/>
                    </a:lnTo>
                    <a:cubicBezTo>
                      <a:pt x="10968" y="7569"/>
                      <a:pt x="10878" y="7569"/>
                      <a:pt x="10822" y="7601"/>
                    </a:cubicBezTo>
                    <a:lnTo>
                      <a:pt x="9904" y="8130"/>
                    </a:lnTo>
                    <a:cubicBezTo>
                      <a:pt x="9847" y="8162"/>
                      <a:pt x="9847" y="8215"/>
                      <a:pt x="9904" y="8248"/>
                    </a:cubicBezTo>
                    <a:lnTo>
                      <a:pt x="10822" y="8778"/>
                    </a:lnTo>
                    <a:cubicBezTo>
                      <a:pt x="10875" y="8810"/>
                      <a:pt x="10966" y="8810"/>
                      <a:pt x="11022" y="8778"/>
                    </a:cubicBezTo>
                    <a:close/>
                    <a:moveTo>
                      <a:pt x="10937" y="12522"/>
                    </a:moveTo>
                    <a:lnTo>
                      <a:pt x="11859" y="11990"/>
                    </a:lnTo>
                    <a:cubicBezTo>
                      <a:pt x="11914" y="11959"/>
                      <a:pt x="11914" y="11907"/>
                      <a:pt x="11859" y="11874"/>
                    </a:cubicBezTo>
                    <a:lnTo>
                      <a:pt x="10941" y="11342"/>
                    </a:lnTo>
                    <a:cubicBezTo>
                      <a:pt x="10886" y="11311"/>
                      <a:pt x="10797" y="11311"/>
                      <a:pt x="10740" y="11342"/>
                    </a:cubicBezTo>
                    <a:lnTo>
                      <a:pt x="9819" y="11874"/>
                    </a:lnTo>
                    <a:cubicBezTo>
                      <a:pt x="9764" y="11906"/>
                      <a:pt x="9764" y="11957"/>
                      <a:pt x="9819" y="11990"/>
                    </a:cubicBezTo>
                    <a:lnTo>
                      <a:pt x="10738" y="12522"/>
                    </a:lnTo>
                    <a:cubicBezTo>
                      <a:pt x="10793" y="12553"/>
                      <a:pt x="10882" y="12553"/>
                      <a:pt x="10937" y="12522"/>
                    </a:cubicBezTo>
                    <a:close/>
                    <a:moveTo>
                      <a:pt x="20828" y="8667"/>
                    </a:moveTo>
                    <a:lnTo>
                      <a:pt x="21581" y="8233"/>
                    </a:lnTo>
                    <a:cubicBezTo>
                      <a:pt x="21682" y="8174"/>
                      <a:pt x="21682" y="8079"/>
                      <a:pt x="21581" y="8021"/>
                    </a:cubicBezTo>
                    <a:lnTo>
                      <a:pt x="20829" y="7586"/>
                    </a:lnTo>
                    <a:cubicBezTo>
                      <a:pt x="20728" y="7529"/>
                      <a:pt x="20563" y="7529"/>
                      <a:pt x="20461" y="7586"/>
                    </a:cubicBezTo>
                    <a:lnTo>
                      <a:pt x="19708" y="8021"/>
                    </a:lnTo>
                    <a:cubicBezTo>
                      <a:pt x="19607" y="8079"/>
                      <a:pt x="19607" y="8174"/>
                      <a:pt x="19708" y="8234"/>
                    </a:cubicBezTo>
                    <a:lnTo>
                      <a:pt x="20460" y="8669"/>
                    </a:lnTo>
                    <a:cubicBezTo>
                      <a:pt x="20561" y="8726"/>
                      <a:pt x="20727" y="8726"/>
                      <a:pt x="20828" y="8667"/>
                    </a:cubicBezTo>
                    <a:close/>
                    <a:moveTo>
                      <a:pt x="17625" y="6820"/>
                    </a:moveTo>
                    <a:lnTo>
                      <a:pt x="18386" y="6380"/>
                    </a:lnTo>
                    <a:cubicBezTo>
                      <a:pt x="18485" y="6324"/>
                      <a:pt x="18485" y="6230"/>
                      <a:pt x="18386" y="6172"/>
                    </a:cubicBezTo>
                    <a:lnTo>
                      <a:pt x="17625" y="5732"/>
                    </a:lnTo>
                    <a:cubicBezTo>
                      <a:pt x="17524" y="5675"/>
                      <a:pt x="17364" y="5675"/>
                      <a:pt x="17264" y="5732"/>
                    </a:cubicBezTo>
                    <a:lnTo>
                      <a:pt x="16502" y="6172"/>
                    </a:lnTo>
                    <a:cubicBezTo>
                      <a:pt x="16403" y="6229"/>
                      <a:pt x="16403" y="6322"/>
                      <a:pt x="16502" y="6379"/>
                    </a:cubicBezTo>
                    <a:lnTo>
                      <a:pt x="17264" y="6818"/>
                    </a:lnTo>
                    <a:cubicBezTo>
                      <a:pt x="17364" y="6878"/>
                      <a:pt x="17524" y="6878"/>
                      <a:pt x="17625" y="6820"/>
                    </a:cubicBezTo>
                    <a:close/>
                    <a:moveTo>
                      <a:pt x="19145" y="7791"/>
                    </a:moveTo>
                    <a:lnTo>
                      <a:pt x="20066" y="7260"/>
                    </a:lnTo>
                    <a:cubicBezTo>
                      <a:pt x="20121" y="7229"/>
                      <a:pt x="20121" y="7177"/>
                      <a:pt x="20066" y="7144"/>
                    </a:cubicBezTo>
                    <a:lnTo>
                      <a:pt x="19146" y="6612"/>
                    </a:lnTo>
                    <a:cubicBezTo>
                      <a:pt x="19091" y="6581"/>
                      <a:pt x="19002" y="6581"/>
                      <a:pt x="18946" y="6612"/>
                    </a:cubicBezTo>
                    <a:lnTo>
                      <a:pt x="18025" y="7144"/>
                    </a:lnTo>
                    <a:cubicBezTo>
                      <a:pt x="17970" y="7176"/>
                      <a:pt x="17970" y="7227"/>
                      <a:pt x="18025" y="7259"/>
                    </a:cubicBezTo>
                    <a:lnTo>
                      <a:pt x="18943" y="7791"/>
                    </a:lnTo>
                    <a:cubicBezTo>
                      <a:pt x="18999" y="7822"/>
                      <a:pt x="19089" y="7823"/>
                      <a:pt x="19145" y="7791"/>
                    </a:cubicBezTo>
                    <a:close/>
                    <a:moveTo>
                      <a:pt x="15946" y="5939"/>
                    </a:moveTo>
                    <a:lnTo>
                      <a:pt x="16864" y="5409"/>
                    </a:lnTo>
                    <a:cubicBezTo>
                      <a:pt x="16922" y="5377"/>
                      <a:pt x="16922" y="5324"/>
                      <a:pt x="16864" y="5291"/>
                    </a:cubicBezTo>
                    <a:lnTo>
                      <a:pt x="15947" y="4761"/>
                    </a:lnTo>
                    <a:cubicBezTo>
                      <a:pt x="15892" y="4729"/>
                      <a:pt x="15801" y="4729"/>
                      <a:pt x="15745" y="4761"/>
                    </a:cubicBezTo>
                    <a:lnTo>
                      <a:pt x="14826" y="5290"/>
                    </a:lnTo>
                    <a:cubicBezTo>
                      <a:pt x="14769" y="5323"/>
                      <a:pt x="14769" y="5374"/>
                      <a:pt x="14826" y="5408"/>
                    </a:cubicBezTo>
                    <a:lnTo>
                      <a:pt x="15743" y="5938"/>
                    </a:lnTo>
                    <a:cubicBezTo>
                      <a:pt x="15798" y="5973"/>
                      <a:pt x="15890" y="5973"/>
                      <a:pt x="15946" y="5939"/>
                    </a:cubicBezTo>
                    <a:close/>
                    <a:moveTo>
                      <a:pt x="22547" y="3981"/>
                    </a:moveTo>
                    <a:lnTo>
                      <a:pt x="23309" y="3542"/>
                    </a:lnTo>
                    <a:cubicBezTo>
                      <a:pt x="23409" y="3484"/>
                      <a:pt x="23409" y="3391"/>
                      <a:pt x="23309" y="3334"/>
                    </a:cubicBezTo>
                    <a:lnTo>
                      <a:pt x="22547" y="2894"/>
                    </a:lnTo>
                    <a:cubicBezTo>
                      <a:pt x="22448" y="2836"/>
                      <a:pt x="22288" y="2836"/>
                      <a:pt x="22188" y="2894"/>
                    </a:cubicBezTo>
                    <a:lnTo>
                      <a:pt x="21426" y="3334"/>
                    </a:lnTo>
                    <a:cubicBezTo>
                      <a:pt x="21326" y="3391"/>
                      <a:pt x="21326" y="3484"/>
                      <a:pt x="21426" y="3540"/>
                    </a:cubicBezTo>
                    <a:lnTo>
                      <a:pt x="22188" y="3979"/>
                    </a:lnTo>
                    <a:cubicBezTo>
                      <a:pt x="22288" y="4039"/>
                      <a:pt x="22448" y="4039"/>
                      <a:pt x="22547" y="3981"/>
                    </a:cubicBezTo>
                    <a:close/>
                    <a:moveTo>
                      <a:pt x="24069" y="4952"/>
                    </a:moveTo>
                    <a:lnTo>
                      <a:pt x="24989" y="4421"/>
                    </a:lnTo>
                    <a:cubicBezTo>
                      <a:pt x="25043" y="4389"/>
                      <a:pt x="25043" y="4338"/>
                      <a:pt x="24989" y="4306"/>
                    </a:cubicBezTo>
                    <a:lnTo>
                      <a:pt x="24070" y="3774"/>
                    </a:lnTo>
                    <a:cubicBezTo>
                      <a:pt x="24015" y="3742"/>
                      <a:pt x="23926" y="3742"/>
                      <a:pt x="23870" y="3774"/>
                    </a:cubicBezTo>
                    <a:lnTo>
                      <a:pt x="22950" y="4305"/>
                    </a:lnTo>
                    <a:cubicBezTo>
                      <a:pt x="22895" y="4336"/>
                      <a:pt x="22895" y="4389"/>
                      <a:pt x="22950" y="4420"/>
                    </a:cubicBezTo>
                    <a:lnTo>
                      <a:pt x="23869" y="4952"/>
                    </a:lnTo>
                    <a:cubicBezTo>
                      <a:pt x="23922" y="4985"/>
                      <a:pt x="24013" y="4985"/>
                      <a:pt x="24069" y="4952"/>
                    </a:cubicBezTo>
                    <a:close/>
                    <a:moveTo>
                      <a:pt x="20870" y="3101"/>
                    </a:moveTo>
                    <a:lnTo>
                      <a:pt x="21788" y="2572"/>
                    </a:lnTo>
                    <a:cubicBezTo>
                      <a:pt x="21844" y="2539"/>
                      <a:pt x="21844" y="2488"/>
                      <a:pt x="21788" y="2454"/>
                    </a:cubicBezTo>
                    <a:lnTo>
                      <a:pt x="20871" y="1924"/>
                    </a:lnTo>
                    <a:cubicBezTo>
                      <a:pt x="20814" y="1892"/>
                      <a:pt x="20723" y="1892"/>
                      <a:pt x="20669" y="1924"/>
                    </a:cubicBezTo>
                    <a:lnTo>
                      <a:pt x="19751" y="2453"/>
                    </a:lnTo>
                    <a:cubicBezTo>
                      <a:pt x="19694" y="2485"/>
                      <a:pt x="19694" y="2538"/>
                      <a:pt x="19751" y="2571"/>
                    </a:cubicBezTo>
                    <a:lnTo>
                      <a:pt x="20669" y="3101"/>
                    </a:lnTo>
                    <a:cubicBezTo>
                      <a:pt x="20722" y="3133"/>
                      <a:pt x="20813" y="3133"/>
                      <a:pt x="20870" y="3101"/>
                    </a:cubicBezTo>
                    <a:close/>
                    <a:moveTo>
                      <a:pt x="5690" y="16101"/>
                    </a:moveTo>
                    <a:lnTo>
                      <a:pt x="4937" y="16534"/>
                    </a:lnTo>
                    <a:cubicBezTo>
                      <a:pt x="4836" y="16591"/>
                      <a:pt x="4836" y="16687"/>
                      <a:pt x="4937" y="16746"/>
                    </a:cubicBezTo>
                    <a:lnTo>
                      <a:pt x="5689" y="17181"/>
                    </a:lnTo>
                    <a:cubicBezTo>
                      <a:pt x="5791" y="17240"/>
                      <a:pt x="5956" y="17241"/>
                      <a:pt x="6057" y="17181"/>
                    </a:cubicBezTo>
                    <a:lnTo>
                      <a:pt x="6810" y="16746"/>
                    </a:lnTo>
                    <a:cubicBezTo>
                      <a:pt x="6912" y="16689"/>
                      <a:pt x="6912" y="16594"/>
                      <a:pt x="6810" y="16535"/>
                    </a:cubicBezTo>
                    <a:lnTo>
                      <a:pt x="6059" y="16101"/>
                    </a:lnTo>
                    <a:cubicBezTo>
                      <a:pt x="5956" y="16042"/>
                      <a:pt x="5793" y="16042"/>
                      <a:pt x="5690" y="16101"/>
                    </a:cubicBezTo>
                    <a:close/>
                    <a:moveTo>
                      <a:pt x="15863" y="9684"/>
                    </a:moveTo>
                    <a:lnTo>
                      <a:pt x="16783" y="9151"/>
                    </a:lnTo>
                    <a:cubicBezTo>
                      <a:pt x="16838" y="9120"/>
                      <a:pt x="16838" y="9068"/>
                      <a:pt x="16783" y="9036"/>
                    </a:cubicBezTo>
                    <a:lnTo>
                      <a:pt x="15863" y="8504"/>
                    </a:lnTo>
                    <a:cubicBezTo>
                      <a:pt x="15808" y="8472"/>
                      <a:pt x="15718" y="8471"/>
                      <a:pt x="15661" y="8504"/>
                    </a:cubicBezTo>
                    <a:lnTo>
                      <a:pt x="14741" y="9036"/>
                    </a:lnTo>
                    <a:cubicBezTo>
                      <a:pt x="14685" y="9067"/>
                      <a:pt x="14685" y="9119"/>
                      <a:pt x="14741" y="9151"/>
                    </a:cubicBezTo>
                    <a:lnTo>
                      <a:pt x="15661" y="9684"/>
                    </a:lnTo>
                    <a:cubicBezTo>
                      <a:pt x="15717" y="9715"/>
                      <a:pt x="15807" y="9715"/>
                      <a:pt x="15863" y="9684"/>
                    </a:cubicBezTo>
                    <a:close/>
                    <a:moveTo>
                      <a:pt x="14342" y="8713"/>
                    </a:moveTo>
                    <a:lnTo>
                      <a:pt x="15105" y="8273"/>
                    </a:lnTo>
                    <a:cubicBezTo>
                      <a:pt x="15205" y="8216"/>
                      <a:pt x="15205" y="8123"/>
                      <a:pt x="15105" y="8066"/>
                    </a:cubicBezTo>
                    <a:lnTo>
                      <a:pt x="14343" y="7626"/>
                    </a:lnTo>
                    <a:cubicBezTo>
                      <a:pt x="14243" y="7570"/>
                      <a:pt x="14083" y="7569"/>
                      <a:pt x="13984" y="7626"/>
                    </a:cubicBezTo>
                    <a:lnTo>
                      <a:pt x="13222" y="8066"/>
                    </a:lnTo>
                    <a:cubicBezTo>
                      <a:pt x="13122" y="8123"/>
                      <a:pt x="13122" y="8216"/>
                      <a:pt x="13222" y="8273"/>
                    </a:cubicBezTo>
                    <a:lnTo>
                      <a:pt x="13984" y="8713"/>
                    </a:lnTo>
                    <a:cubicBezTo>
                      <a:pt x="14081" y="8769"/>
                      <a:pt x="14242" y="8769"/>
                      <a:pt x="14342" y="8713"/>
                    </a:cubicBezTo>
                    <a:close/>
                    <a:moveTo>
                      <a:pt x="17546" y="10561"/>
                    </a:moveTo>
                    <a:lnTo>
                      <a:pt x="18299" y="10126"/>
                    </a:lnTo>
                    <a:cubicBezTo>
                      <a:pt x="18400" y="10067"/>
                      <a:pt x="18400" y="9972"/>
                      <a:pt x="18299" y="9912"/>
                    </a:cubicBezTo>
                    <a:lnTo>
                      <a:pt x="17547" y="9478"/>
                    </a:lnTo>
                    <a:cubicBezTo>
                      <a:pt x="17446" y="9419"/>
                      <a:pt x="17280" y="9419"/>
                      <a:pt x="17179" y="9478"/>
                    </a:cubicBezTo>
                    <a:lnTo>
                      <a:pt x="16426" y="9912"/>
                    </a:lnTo>
                    <a:cubicBezTo>
                      <a:pt x="16324" y="9971"/>
                      <a:pt x="16324" y="10066"/>
                      <a:pt x="16426" y="10125"/>
                    </a:cubicBezTo>
                    <a:lnTo>
                      <a:pt x="17178" y="10559"/>
                    </a:lnTo>
                    <a:cubicBezTo>
                      <a:pt x="17279" y="10619"/>
                      <a:pt x="17445" y="10619"/>
                      <a:pt x="17546" y="10561"/>
                    </a:cubicBezTo>
                    <a:close/>
                    <a:moveTo>
                      <a:pt x="12664" y="7832"/>
                    </a:moveTo>
                    <a:lnTo>
                      <a:pt x="13582" y="7303"/>
                    </a:lnTo>
                    <a:cubicBezTo>
                      <a:pt x="13639" y="7271"/>
                      <a:pt x="13639" y="7219"/>
                      <a:pt x="13582" y="7185"/>
                    </a:cubicBezTo>
                    <a:lnTo>
                      <a:pt x="12665" y="6655"/>
                    </a:lnTo>
                    <a:cubicBezTo>
                      <a:pt x="12609" y="6623"/>
                      <a:pt x="12518" y="6623"/>
                      <a:pt x="12462" y="6655"/>
                    </a:cubicBezTo>
                    <a:lnTo>
                      <a:pt x="11544" y="7184"/>
                    </a:lnTo>
                    <a:cubicBezTo>
                      <a:pt x="11487" y="7218"/>
                      <a:pt x="11487" y="7269"/>
                      <a:pt x="11544" y="7302"/>
                    </a:cubicBezTo>
                    <a:lnTo>
                      <a:pt x="12461" y="7832"/>
                    </a:lnTo>
                    <a:cubicBezTo>
                      <a:pt x="12516" y="7864"/>
                      <a:pt x="12608" y="7864"/>
                      <a:pt x="12664" y="7832"/>
                    </a:cubicBezTo>
                    <a:close/>
                    <a:moveTo>
                      <a:pt x="17504" y="8737"/>
                    </a:moveTo>
                    <a:lnTo>
                      <a:pt x="18424" y="8206"/>
                    </a:lnTo>
                    <a:cubicBezTo>
                      <a:pt x="18479" y="8174"/>
                      <a:pt x="18479" y="8123"/>
                      <a:pt x="18424" y="8090"/>
                    </a:cubicBezTo>
                    <a:lnTo>
                      <a:pt x="17504" y="7558"/>
                    </a:lnTo>
                    <a:cubicBezTo>
                      <a:pt x="17448" y="7527"/>
                      <a:pt x="17359" y="7527"/>
                      <a:pt x="17303" y="7558"/>
                    </a:cubicBezTo>
                    <a:lnTo>
                      <a:pt x="16382" y="8090"/>
                    </a:lnTo>
                    <a:cubicBezTo>
                      <a:pt x="16327" y="8121"/>
                      <a:pt x="16327" y="8173"/>
                      <a:pt x="16382" y="8206"/>
                    </a:cubicBezTo>
                    <a:lnTo>
                      <a:pt x="17303" y="8738"/>
                    </a:lnTo>
                    <a:cubicBezTo>
                      <a:pt x="17358" y="8769"/>
                      <a:pt x="17447" y="8769"/>
                      <a:pt x="17504" y="8737"/>
                    </a:cubicBezTo>
                    <a:close/>
                    <a:moveTo>
                      <a:pt x="19186" y="9613"/>
                    </a:moveTo>
                    <a:lnTo>
                      <a:pt x="19941" y="9179"/>
                    </a:lnTo>
                    <a:cubicBezTo>
                      <a:pt x="20042" y="9120"/>
                      <a:pt x="20042" y="9025"/>
                      <a:pt x="19941" y="8967"/>
                    </a:cubicBezTo>
                    <a:lnTo>
                      <a:pt x="19188" y="8532"/>
                    </a:lnTo>
                    <a:cubicBezTo>
                      <a:pt x="19086" y="8473"/>
                      <a:pt x="18923" y="8473"/>
                      <a:pt x="18821" y="8532"/>
                    </a:cubicBezTo>
                    <a:lnTo>
                      <a:pt x="18067" y="8967"/>
                    </a:lnTo>
                    <a:cubicBezTo>
                      <a:pt x="17965" y="9026"/>
                      <a:pt x="17965" y="9120"/>
                      <a:pt x="18067" y="9180"/>
                    </a:cubicBezTo>
                    <a:lnTo>
                      <a:pt x="18821" y="9615"/>
                    </a:lnTo>
                    <a:cubicBezTo>
                      <a:pt x="18920" y="9673"/>
                      <a:pt x="19085" y="9673"/>
                      <a:pt x="19186" y="9613"/>
                    </a:cubicBezTo>
                    <a:close/>
                    <a:moveTo>
                      <a:pt x="15983" y="7767"/>
                    </a:moveTo>
                    <a:lnTo>
                      <a:pt x="16744" y="7327"/>
                    </a:lnTo>
                    <a:cubicBezTo>
                      <a:pt x="16844" y="7269"/>
                      <a:pt x="16844" y="7177"/>
                      <a:pt x="16744" y="7119"/>
                    </a:cubicBezTo>
                    <a:lnTo>
                      <a:pt x="15983" y="6679"/>
                    </a:lnTo>
                    <a:cubicBezTo>
                      <a:pt x="15884" y="6623"/>
                      <a:pt x="15723" y="6623"/>
                      <a:pt x="15623" y="6679"/>
                    </a:cubicBezTo>
                    <a:lnTo>
                      <a:pt x="14862" y="7119"/>
                    </a:lnTo>
                    <a:cubicBezTo>
                      <a:pt x="14762" y="7175"/>
                      <a:pt x="14762" y="7269"/>
                      <a:pt x="14862" y="7326"/>
                    </a:cubicBezTo>
                    <a:lnTo>
                      <a:pt x="15623" y="7767"/>
                    </a:lnTo>
                    <a:cubicBezTo>
                      <a:pt x="15723" y="7823"/>
                      <a:pt x="15884" y="7823"/>
                      <a:pt x="15983" y="7767"/>
                    </a:cubicBezTo>
                    <a:close/>
                    <a:moveTo>
                      <a:pt x="14305" y="6886"/>
                    </a:moveTo>
                    <a:lnTo>
                      <a:pt x="15224" y="6356"/>
                    </a:lnTo>
                    <a:cubicBezTo>
                      <a:pt x="15280" y="6324"/>
                      <a:pt x="15280" y="6272"/>
                      <a:pt x="15224" y="6238"/>
                    </a:cubicBezTo>
                    <a:lnTo>
                      <a:pt x="14307" y="5708"/>
                    </a:lnTo>
                    <a:cubicBezTo>
                      <a:pt x="14249" y="5676"/>
                      <a:pt x="14159" y="5676"/>
                      <a:pt x="14103" y="5708"/>
                    </a:cubicBezTo>
                    <a:lnTo>
                      <a:pt x="13183" y="6238"/>
                    </a:lnTo>
                    <a:cubicBezTo>
                      <a:pt x="13127" y="6272"/>
                      <a:pt x="13127" y="6324"/>
                      <a:pt x="13183" y="6356"/>
                    </a:cubicBezTo>
                    <a:lnTo>
                      <a:pt x="14100" y="6886"/>
                    </a:lnTo>
                    <a:cubicBezTo>
                      <a:pt x="14158" y="6917"/>
                      <a:pt x="14248" y="6917"/>
                      <a:pt x="14305" y="6886"/>
                    </a:cubicBezTo>
                    <a:close/>
                    <a:moveTo>
                      <a:pt x="17386" y="3817"/>
                    </a:moveTo>
                    <a:lnTo>
                      <a:pt x="16468" y="4348"/>
                    </a:lnTo>
                    <a:cubicBezTo>
                      <a:pt x="16411" y="4380"/>
                      <a:pt x="16411" y="4432"/>
                      <a:pt x="16468" y="4465"/>
                    </a:cubicBezTo>
                    <a:lnTo>
                      <a:pt x="17385" y="4996"/>
                    </a:lnTo>
                    <a:cubicBezTo>
                      <a:pt x="17441" y="5028"/>
                      <a:pt x="17532" y="5028"/>
                      <a:pt x="17588" y="4996"/>
                    </a:cubicBezTo>
                    <a:lnTo>
                      <a:pt x="18506" y="4465"/>
                    </a:lnTo>
                    <a:cubicBezTo>
                      <a:pt x="18562" y="4432"/>
                      <a:pt x="18562" y="4380"/>
                      <a:pt x="18506" y="4348"/>
                    </a:cubicBezTo>
                    <a:lnTo>
                      <a:pt x="17589" y="3817"/>
                    </a:lnTo>
                    <a:cubicBezTo>
                      <a:pt x="17532" y="3784"/>
                      <a:pt x="17441" y="3784"/>
                      <a:pt x="17386" y="3817"/>
                    </a:cubicBezTo>
                    <a:close/>
                    <a:moveTo>
                      <a:pt x="22228" y="4719"/>
                    </a:moveTo>
                    <a:lnTo>
                      <a:pt x="21306" y="5249"/>
                    </a:lnTo>
                    <a:cubicBezTo>
                      <a:pt x="21251" y="5282"/>
                      <a:pt x="21251" y="5333"/>
                      <a:pt x="21306" y="5366"/>
                    </a:cubicBezTo>
                    <a:lnTo>
                      <a:pt x="22225" y="5898"/>
                    </a:lnTo>
                    <a:cubicBezTo>
                      <a:pt x="22279" y="5928"/>
                      <a:pt x="22369" y="5928"/>
                      <a:pt x="22425" y="5898"/>
                    </a:cubicBezTo>
                    <a:lnTo>
                      <a:pt x="23344" y="5367"/>
                    </a:lnTo>
                    <a:cubicBezTo>
                      <a:pt x="23399" y="5335"/>
                      <a:pt x="23399" y="5284"/>
                      <a:pt x="23344" y="5252"/>
                    </a:cubicBezTo>
                    <a:lnTo>
                      <a:pt x="22426" y="4719"/>
                    </a:lnTo>
                    <a:cubicBezTo>
                      <a:pt x="22373" y="4688"/>
                      <a:pt x="22283" y="4688"/>
                      <a:pt x="22228" y="4719"/>
                    </a:cubicBezTo>
                    <a:close/>
                    <a:moveTo>
                      <a:pt x="23744" y="5694"/>
                    </a:moveTo>
                    <a:lnTo>
                      <a:pt x="22991" y="6129"/>
                    </a:lnTo>
                    <a:cubicBezTo>
                      <a:pt x="22889" y="6187"/>
                      <a:pt x="22889" y="6282"/>
                      <a:pt x="22991" y="6340"/>
                    </a:cubicBezTo>
                    <a:lnTo>
                      <a:pt x="23742" y="6774"/>
                    </a:lnTo>
                    <a:cubicBezTo>
                      <a:pt x="23844" y="6833"/>
                      <a:pt x="24007" y="6833"/>
                      <a:pt x="24110" y="6774"/>
                    </a:cubicBezTo>
                    <a:lnTo>
                      <a:pt x="24863" y="6342"/>
                    </a:lnTo>
                    <a:cubicBezTo>
                      <a:pt x="24965" y="6282"/>
                      <a:pt x="24965" y="6188"/>
                      <a:pt x="24863" y="6129"/>
                    </a:cubicBezTo>
                    <a:lnTo>
                      <a:pt x="24112" y="5694"/>
                    </a:lnTo>
                    <a:cubicBezTo>
                      <a:pt x="24010" y="5635"/>
                      <a:pt x="23845" y="5634"/>
                      <a:pt x="23744" y="5694"/>
                    </a:cubicBezTo>
                    <a:close/>
                    <a:moveTo>
                      <a:pt x="20548" y="3841"/>
                    </a:moveTo>
                    <a:lnTo>
                      <a:pt x="19787" y="4281"/>
                    </a:lnTo>
                    <a:cubicBezTo>
                      <a:pt x="19687" y="4337"/>
                      <a:pt x="19687" y="4431"/>
                      <a:pt x="19787" y="4487"/>
                    </a:cubicBezTo>
                    <a:lnTo>
                      <a:pt x="20548" y="4927"/>
                    </a:lnTo>
                    <a:cubicBezTo>
                      <a:pt x="20647" y="4985"/>
                      <a:pt x="20808" y="4985"/>
                      <a:pt x="20907" y="4927"/>
                    </a:cubicBezTo>
                    <a:lnTo>
                      <a:pt x="21668" y="4487"/>
                    </a:lnTo>
                    <a:cubicBezTo>
                      <a:pt x="21767" y="4431"/>
                      <a:pt x="21767" y="4337"/>
                      <a:pt x="21668" y="4281"/>
                    </a:cubicBezTo>
                    <a:lnTo>
                      <a:pt x="20907" y="3841"/>
                    </a:lnTo>
                    <a:cubicBezTo>
                      <a:pt x="20808" y="3783"/>
                      <a:pt x="20647" y="3783"/>
                      <a:pt x="20548" y="3841"/>
                    </a:cubicBezTo>
                    <a:close/>
                    <a:moveTo>
                      <a:pt x="18906" y="4787"/>
                    </a:moveTo>
                    <a:lnTo>
                      <a:pt x="18145" y="5226"/>
                    </a:lnTo>
                    <a:cubicBezTo>
                      <a:pt x="18046" y="5283"/>
                      <a:pt x="18046" y="5377"/>
                      <a:pt x="18145" y="5433"/>
                    </a:cubicBezTo>
                    <a:lnTo>
                      <a:pt x="18906" y="5872"/>
                    </a:lnTo>
                    <a:cubicBezTo>
                      <a:pt x="19007" y="5928"/>
                      <a:pt x="19167" y="5928"/>
                      <a:pt x="19265" y="5872"/>
                    </a:cubicBezTo>
                    <a:lnTo>
                      <a:pt x="20026" y="5433"/>
                    </a:lnTo>
                    <a:cubicBezTo>
                      <a:pt x="20126" y="5374"/>
                      <a:pt x="20126" y="5283"/>
                      <a:pt x="20026" y="5226"/>
                    </a:cubicBezTo>
                    <a:lnTo>
                      <a:pt x="19265" y="4787"/>
                    </a:lnTo>
                    <a:cubicBezTo>
                      <a:pt x="19167" y="4730"/>
                      <a:pt x="19007" y="4730"/>
                      <a:pt x="18906" y="4787"/>
                    </a:cubicBezTo>
                    <a:close/>
                    <a:moveTo>
                      <a:pt x="25339" y="6622"/>
                    </a:moveTo>
                    <a:lnTo>
                      <a:pt x="24597" y="7051"/>
                    </a:lnTo>
                    <a:cubicBezTo>
                      <a:pt x="24493" y="7110"/>
                      <a:pt x="24493" y="7208"/>
                      <a:pt x="24597" y="7269"/>
                    </a:cubicBezTo>
                    <a:lnTo>
                      <a:pt x="25339" y="7698"/>
                    </a:lnTo>
                    <a:cubicBezTo>
                      <a:pt x="25442" y="7760"/>
                      <a:pt x="25613" y="7760"/>
                      <a:pt x="25716" y="7698"/>
                    </a:cubicBezTo>
                    <a:lnTo>
                      <a:pt x="26460" y="7270"/>
                    </a:lnTo>
                    <a:cubicBezTo>
                      <a:pt x="26564" y="7209"/>
                      <a:pt x="26564" y="7112"/>
                      <a:pt x="26460" y="7052"/>
                    </a:cubicBezTo>
                    <a:lnTo>
                      <a:pt x="25718" y="6623"/>
                    </a:lnTo>
                    <a:cubicBezTo>
                      <a:pt x="25613" y="6562"/>
                      <a:pt x="25442" y="6562"/>
                      <a:pt x="25339" y="6622"/>
                    </a:cubicBezTo>
                    <a:close/>
                    <a:moveTo>
                      <a:pt x="20586" y="5666"/>
                    </a:moveTo>
                    <a:lnTo>
                      <a:pt x="19667" y="6197"/>
                    </a:lnTo>
                    <a:cubicBezTo>
                      <a:pt x="19611" y="6229"/>
                      <a:pt x="19611" y="6280"/>
                      <a:pt x="19667" y="6313"/>
                    </a:cubicBezTo>
                    <a:lnTo>
                      <a:pt x="20585" y="6845"/>
                    </a:lnTo>
                    <a:cubicBezTo>
                      <a:pt x="20640" y="6876"/>
                      <a:pt x="20729" y="6876"/>
                      <a:pt x="20787" y="6845"/>
                    </a:cubicBezTo>
                    <a:lnTo>
                      <a:pt x="21706" y="6314"/>
                    </a:lnTo>
                    <a:cubicBezTo>
                      <a:pt x="21761" y="6284"/>
                      <a:pt x="21761" y="6231"/>
                      <a:pt x="21706" y="6199"/>
                    </a:cubicBezTo>
                    <a:lnTo>
                      <a:pt x="20788" y="5666"/>
                    </a:lnTo>
                    <a:cubicBezTo>
                      <a:pt x="20733" y="5634"/>
                      <a:pt x="20641" y="5634"/>
                      <a:pt x="20586" y="5666"/>
                    </a:cubicBezTo>
                    <a:close/>
                    <a:moveTo>
                      <a:pt x="19027" y="2870"/>
                    </a:moveTo>
                    <a:lnTo>
                      <a:pt x="18108" y="3399"/>
                    </a:lnTo>
                    <a:cubicBezTo>
                      <a:pt x="18052" y="3431"/>
                      <a:pt x="18052" y="3484"/>
                      <a:pt x="18108" y="3516"/>
                    </a:cubicBezTo>
                    <a:lnTo>
                      <a:pt x="19026" y="4046"/>
                    </a:lnTo>
                    <a:cubicBezTo>
                      <a:pt x="19083" y="4079"/>
                      <a:pt x="19173" y="4079"/>
                      <a:pt x="19228" y="4046"/>
                    </a:cubicBezTo>
                    <a:lnTo>
                      <a:pt x="20147" y="3516"/>
                    </a:lnTo>
                    <a:cubicBezTo>
                      <a:pt x="20204" y="3485"/>
                      <a:pt x="20204" y="3431"/>
                      <a:pt x="20147" y="3399"/>
                    </a:cubicBezTo>
                    <a:lnTo>
                      <a:pt x="19229" y="2869"/>
                    </a:lnTo>
                    <a:cubicBezTo>
                      <a:pt x="19173" y="2839"/>
                      <a:pt x="19083" y="2839"/>
                      <a:pt x="19027" y="2870"/>
                    </a:cubicBezTo>
                    <a:close/>
                    <a:moveTo>
                      <a:pt x="26979" y="5676"/>
                    </a:moveTo>
                    <a:lnTo>
                      <a:pt x="26238" y="6104"/>
                    </a:lnTo>
                    <a:cubicBezTo>
                      <a:pt x="26133" y="6163"/>
                      <a:pt x="26133" y="6261"/>
                      <a:pt x="26238" y="6322"/>
                    </a:cubicBezTo>
                    <a:lnTo>
                      <a:pt x="26979" y="6751"/>
                    </a:lnTo>
                    <a:cubicBezTo>
                      <a:pt x="27084" y="6813"/>
                      <a:pt x="27253" y="6813"/>
                      <a:pt x="27359" y="6751"/>
                    </a:cubicBezTo>
                    <a:lnTo>
                      <a:pt x="28103" y="6324"/>
                    </a:lnTo>
                    <a:cubicBezTo>
                      <a:pt x="28206" y="6262"/>
                      <a:pt x="28206" y="6166"/>
                      <a:pt x="28103" y="6105"/>
                    </a:cubicBezTo>
                    <a:lnTo>
                      <a:pt x="27361" y="5676"/>
                    </a:lnTo>
                    <a:cubicBezTo>
                      <a:pt x="27253" y="5615"/>
                      <a:pt x="27084" y="5615"/>
                      <a:pt x="26979" y="5676"/>
                    </a:cubicBezTo>
                    <a:close/>
                    <a:moveTo>
                      <a:pt x="4175" y="15128"/>
                    </a:moveTo>
                    <a:lnTo>
                      <a:pt x="3255" y="15659"/>
                    </a:lnTo>
                    <a:cubicBezTo>
                      <a:pt x="3199" y="15691"/>
                      <a:pt x="3199" y="15742"/>
                      <a:pt x="3255" y="15774"/>
                    </a:cubicBezTo>
                    <a:lnTo>
                      <a:pt x="4174" y="16305"/>
                    </a:lnTo>
                    <a:cubicBezTo>
                      <a:pt x="4229" y="16338"/>
                      <a:pt x="4318" y="16338"/>
                      <a:pt x="4373" y="16305"/>
                    </a:cubicBezTo>
                    <a:lnTo>
                      <a:pt x="5295" y="15774"/>
                    </a:lnTo>
                    <a:cubicBezTo>
                      <a:pt x="5350" y="15742"/>
                      <a:pt x="5350" y="15691"/>
                      <a:pt x="5295" y="15660"/>
                    </a:cubicBezTo>
                    <a:lnTo>
                      <a:pt x="4376" y="15127"/>
                    </a:lnTo>
                    <a:cubicBezTo>
                      <a:pt x="4319" y="15095"/>
                      <a:pt x="4230" y="15095"/>
                      <a:pt x="4175" y="15128"/>
                    </a:cubicBezTo>
                    <a:close/>
                    <a:moveTo>
                      <a:pt x="23951" y="31"/>
                    </a:moveTo>
                    <a:lnTo>
                      <a:pt x="21356" y="1526"/>
                    </a:lnTo>
                    <a:cubicBezTo>
                      <a:pt x="21300" y="1560"/>
                      <a:pt x="21300" y="1612"/>
                      <a:pt x="21356" y="1644"/>
                    </a:cubicBezTo>
                    <a:lnTo>
                      <a:pt x="22273" y="2174"/>
                    </a:lnTo>
                    <a:cubicBezTo>
                      <a:pt x="22331" y="2208"/>
                      <a:pt x="22421" y="2208"/>
                      <a:pt x="22476" y="2174"/>
                    </a:cubicBezTo>
                    <a:lnTo>
                      <a:pt x="25071" y="679"/>
                    </a:lnTo>
                    <a:cubicBezTo>
                      <a:pt x="25127" y="647"/>
                      <a:pt x="25127" y="595"/>
                      <a:pt x="25071" y="561"/>
                    </a:cubicBezTo>
                    <a:lnTo>
                      <a:pt x="24153" y="31"/>
                    </a:lnTo>
                    <a:cubicBezTo>
                      <a:pt x="24099" y="0"/>
                      <a:pt x="24006" y="0"/>
                      <a:pt x="23951" y="31"/>
                    </a:cubicBezTo>
                    <a:close/>
                    <a:moveTo>
                      <a:pt x="26630" y="3477"/>
                    </a:moveTo>
                    <a:cubicBezTo>
                      <a:pt x="26685" y="3443"/>
                      <a:pt x="26685" y="3393"/>
                      <a:pt x="26630" y="3360"/>
                    </a:cubicBezTo>
                    <a:lnTo>
                      <a:pt x="25711" y="2828"/>
                    </a:lnTo>
                    <a:cubicBezTo>
                      <a:pt x="25656" y="2795"/>
                      <a:pt x="25565" y="2795"/>
                      <a:pt x="25510" y="2828"/>
                    </a:cubicBezTo>
                    <a:lnTo>
                      <a:pt x="24589" y="3359"/>
                    </a:lnTo>
                    <a:cubicBezTo>
                      <a:pt x="24535" y="3390"/>
                      <a:pt x="24535" y="3443"/>
                      <a:pt x="24589" y="3474"/>
                    </a:cubicBezTo>
                    <a:lnTo>
                      <a:pt x="25508" y="4007"/>
                    </a:lnTo>
                    <a:cubicBezTo>
                      <a:pt x="25563" y="4039"/>
                      <a:pt x="25655" y="4039"/>
                      <a:pt x="25709" y="4007"/>
                    </a:cubicBezTo>
                    <a:close/>
                    <a:moveTo>
                      <a:pt x="28621" y="4729"/>
                    </a:moveTo>
                    <a:lnTo>
                      <a:pt x="27879" y="5156"/>
                    </a:lnTo>
                    <a:cubicBezTo>
                      <a:pt x="27775" y="5217"/>
                      <a:pt x="27775" y="5314"/>
                      <a:pt x="27879" y="5374"/>
                    </a:cubicBezTo>
                    <a:lnTo>
                      <a:pt x="28621" y="5803"/>
                    </a:lnTo>
                    <a:cubicBezTo>
                      <a:pt x="28725" y="5865"/>
                      <a:pt x="28895" y="5865"/>
                      <a:pt x="28999" y="5803"/>
                    </a:cubicBezTo>
                    <a:lnTo>
                      <a:pt x="29742" y="5377"/>
                    </a:lnTo>
                    <a:cubicBezTo>
                      <a:pt x="29847" y="5315"/>
                      <a:pt x="29847" y="5218"/>
                      <a:pt x="29742" y="5158"/>
                    </a:cubicBezTo>
                    <a:lnTo>
                      <a:pt x="29001" y="4729"/>
                    </a:lnTo>
                    <a:cubicBezTo>
                      <a:pt x="28895" y="4669"/>
                      <a:pt x="28725" y="4669"/>
                      <a:pt x="28621" y="4729"/>
                    </a:cubicBezTo>
                    <a:close/>
                    <a:moveTo>
                      <a:pt x="22103" y="6640"/>
                    </a:moveTo>
                    <a:lnTo>
                      <a:pt x="21349" y="7075"/>
                    </a:lnTo>
                    <a:cubicBezTo>
                      <a:pt x="21248" y="7132"/>
                      <a:pt x="21248" y="7227"/>
                      <a:pt x="21349" y="7287"/>
                    </a:cubicBezTo>
                    <a:lnTo>
                      <a:pt x="22101" y="7722"/>
                    </a:lnTo>
                    <a:cubicBezTo>
                      <a:pt x="22202" y="7781"/>
                      <a:pt x="22367" y="7781"/>
                      <a:pt x="22469" y="7722"/>
                    </a:cubicBezTo>
                    <a:lnTo>
                      <a:pt x="23223" y="7287"/>
                    </a:lnTo>
                    <a:cubicBezTo>
                      <a:pt x="23324" y="7229"/>
                      <a:pt x="23324" y="7134"/>
                      <a:pt x="23223" y="7075"/>
                    </a:cubicBezTo>
                    <a:lnTo>
                      <a:pt x="22470" y="6640"/>
                    </a:lnTo>
                    <a:cubicBezTo>
                      <a:pt x="22369" y="6581"/>
                      <a:pt x="22204" y="6581"/>
                      <a:pt x="22103" y="6640"/>
                    </a:cubicBezTo>
                    <a:close/>
                    <a:moveTo>
                      <a:pt x="28668" y="2855"/>
                    </a:moveTo>
                    <a:lnTo>
                      <a:pt x="24662" y="5164"/>
                    </a:lnTo>
                    <a:cubicBezTo>
                      <a:pt x="24561" y="5222"/>
                      <a:pt x="24561" y="5317"/>
                      <a:pt x="24662" y="5377"/>
                    </a:cubicBezTo>
                    <a:lnTo>
                      <a:pt x="25415" y="5812"/>
                    </a:lnTo>
                    <a:cubicBezTo>
                      <a:pt x="25516" y="5871"/>
                      <a:pt x="25681" y="5871"/>
                      <a:pt x="25782" y="5812"/>
                    </a:cubicBezTo>
                    <a:lnTo>
                      <a:pt x="29789" y="3503"/>
                    </a:lnTo>
                    <a:cubicBezTo>
                      <a:pt x="29890" y="3444"/>
                      <a:pt x="29890" y="3349"/>
                      <a:pt x="29789" y="3292"/>
                    </a:cubicBezTo>
                    <a:lnTo>
                      <a:pt x="29037" y="2856"/>
                    </a:lnTo>
                    <a:cubicBezTo>
                      <a:pt x="28933" y="2798"/>
                      <a:pt x="28770" y="2798"/>
                      <a:pt x="28668" y="2855"/>
                    </a:cubicBezTo>
                    <a:close/>
                    <a:moveTo>
                      <a:pt x="30262" y="3783"/>
                    </a:moveTo>
                    <a:lnTo>
                      <a:pt x="29519" y="4211"/>
                    </a:lnTo>
                    <a:cubicBezTo>
                      <a:pt x="29415" y="4271"/>
                      <a:pt x="29415" y="4368"/>
                      <a:pt x="29519" y="4430"/>
                    </a:cubicBezTo>
                    <a:lnTo>
                      <a:pt x="30260" y="4859"/>
                    </a:lnTo>
                    <a:cubicBezTo>
                      <a:pt x="30365" y="4919"/>
                      <a:pt x="30534" y="4919"/>
                      <a:pt x="30640" y="4859"/>
                    </a:cubicBezTo>
                    <a:lnTo>
                      <a:pt x="31384" y="4430"/>
                    </a:lnTo>
                    <a:cubicBezTo>
                      <a:pt x="31488" y="4370"/>
                      <a:pt x="31488" y="4271"/>
                      <a:pt x="31384" y="4211"/>
                    </a:cubicBezTo>
                    <a:lnTo>
                      <a:pt x="30642" y="3782"/>
                    </a:lnTo>
                    <a:cubicBezTo>
                      <a:pt x="30536" y="3723"/>
                      <a:pt x="30366" y="3723"/>
                      <a:pt x="30262" y="3783"/>
                    </a:cubicBezTo>
                    <a:close/>
                    <a:moveTo>
                      <a:pt x="25264" y="1121"/>
                    </a:moveTo>
                    <a:lnTo>
                      <a:pt x="23277" y="2269"/>
                    </a:lnTo>
                    <a:cubicBezTo>
                      <a:pt x="23062" y="2392"/>
                      <a:pt x="23062" y="2591"/>
                      <a:pt x="23277" y="2715"/>
                    </a:cubicBezTo>
                    <a:lnTo>
                      <a:pt x="23623" y="2917"/>
                    </a:lnTo>
                    <a:cubicBezTo>
                      <a:pt x="23836" y="3039"/>
                      <a:pt x="24183" y="3039"/>
                      <a:pt x="24396" y="2917"/>
                    </a:cubicBezTo>
                    <a:lnTo>
                      <a:pt x="25264" y="2416"/>
                    </a:lnTo>
                    <a:cubicBezTo>
                      <a:pt x="25477" y="2292"/>
                      <a:pt x="25824" y="2292"/>
                      <a:pt x="26037" y="2416"/>
                    </a:cubicBezTo>
                    <a:lnTo>
                      <a:pt x="26866" y="2895"/>
                    </a:lnTo>
                    <a:cubicBezTo>
                      <a:pt x="27079" y="3019"/>
                      <a:pt x="27426" y="3019"/>
                      <a:pt x="27639" y="2895"/>
                    </a:cubicBezTo>
                    <a:lnTo>
                      <a:pt x="27987" y="2694"/>
                    </a:lnTo>
                    <a:cubicBezTo>
                      <a:pt x="28201" y="2571"/>
                      <a:pt x="28202" y="2371"/>
                      <a:pt x="27987" y="2247"/>
                    </a:cubicBezTo>
                    <a:lnTo>
                      <a:pt x="26038" y="1120"/>
                    </a:lnTo>
                    <a:cubicBezTo>
                      <a:pt x="25824" y="1000"/>
                      <a:pt x="25478" y="999"/>
                      <a:pt x="25264" y="1121"/>
                    </a:cubicBezTo>
                    <a:close/>
                    <a:moveTo>
                      <a:pt x="10567" y="15137"/>
                    </a:moveTo>
                    <a:lnTo>
                      <a:pt x="9826" y="15564"/>
                    </a:lnTo>
                    <a:cubicBezTo>
                      <a:pt x="9721" y="15624"/>
                      <a:pt x="9721" y="15722"/>
                      <a:pt x="9826" y="15784"/>
                    </a:cubicBezTo>
                    <a:lnTo>
                      <a:pt x="10567" y="16213"/>
                    </a:lnTo>
                    <a:cubicBezTo>
                      <a:pt x="10672" y="16272"/>
                      <a:pt x="10841" y="16272"/>
                      <a:pt x="10947" y="16213"/>
                    </a:cubicBezTo>
                    <a:lnTo>
                      <a:pt x="11688" y="15785"/>
                    </a:lnTo>
                    <a:cubicBezTo>
                      <a:pt x="11793" y="15724"/>
                      <a:pt x="11793" y="15626"/>
                      <a:pt x="11688" y="15566"/>
                    </a:cubicBezTo>
                    <a:lnTo>
                      <a:pt x="10947" y="15138"/>
                    </a:lnTo>
                    <a:cubicBezTo>
                      <a:pt x="10842" y="15076"/>
                      <a:pt x="10673" y="15076"/>
                      <a:pt x="10567" y="15137"/>
                    </a:cubicBezTo>
                    <a:close/>
                    <a:moveTo>
                      <a:pt x="23677" y="7579"/>
                    </a:moveTo>
                    <a:lnTo>
                      <a:pt x="13108" y="13671"/>
                    </a:lnTo>
                    <a:cubicBezTo>
                      <a:pt x="13003" y="13732"/>
                      <a:pt x="13003" y="13830"/>
                      <a:pt x="13108" y="13891"/>
                    </a:cubicBezTo>
                    <a:lnTo>
                      <a:pt x="13849" y="14319"/>
                    </a:lnTo>
                    <a:cubicBezTo>
                      <a:pt x="13954" y="14380"/>
                      <a:pt x="14123" y="14380"/>
                      <a:pt x="14229" y="14319"/>
                    </a:cubicBezTo>
                    <a:lnTo>
                      <a:pt x="24798" y="8227"/>
                    </a:lnTo>
                    <a:cubicBezTo>
                      <a:pt x="24903" y="8166"/>
                      <a:pt x="24903" y="8069"/>
                      <a:pt x="24798" y="8007"/>
                    </a:cubicBezTo>
                    <a:lnTo>
                      <a:pt x="24057" y="7579"/>
                    </a:lnTo>
                    <a:cubicBezTo>
                      <a:pt x="23951" y="7519"/>
                      <a:pt x="23780" y="7519"/>
                      <a:pt x="23677" y="7579"/>
                    </a:cubicBezTo>
                    <a:close/>
                    <a:moveTo>
                      <a:pt x="8974" y="14209"/>
                    </a:moveTo>
                    <a:lnTo>
                      <a:pt x="8220" y="14642"/>
                    </a:lnTo>
                    <a:cubicBezTo>
                      <a:pt x="8118" y="14702"/>
                      <a:pt x="8118" y="14796"/>
                      <a:pt x="8220" y="14856"/>
                    </a:cubicBezTo>
                    <a:lnTo>
                      <a:pt x="8972" y="15290"/>
                    </a:lnTo>
                    <a:cubicBezTo>
                      <a:pt x="9073" y="15349"/>
                      <a:pt x="9238" y="15349"/>
                      <a:pt x="9340" y="15290"/>
                    </a:cubicBezTo>
                    <a:lnTo>
                      <a:pt x="10094" y="14856"/>
                    </a:lnTo>
                    <a:cubicBezTo>
                      <a:pt x="10195" y="14796"/>
                      <a:pt x="10195" y="14702"/>
                      <a:pt x="10094" y="14642"/>
                    </a:cubicBezTo>
                    <a:lnTo>
                      <a:pt x="9341" y="14207"/>
                    </a:lnTo>
                    <a:cubicBezTo>
                      <a:pt x="9240" y="14149"/>
                      <a:pt x="9075" y="14149"/>
                      <a:pt x="8974" y="14209"/>
                    </a:cubicBezTo>
                    <a:close/>
                    <a:moveTo>
                      <a:pt x="7457" y="13235"/>
                    </a:moveTo>
                    <a:lnTo>
                      <a:pt x="6538" y="13767"/>
                    </a:lnTo>
                    <a:cubicBezTo>
                      <a:pt x="6482" y="13798"/>
                      <a:pt x="6482" y="13850"/>
                      <a:pt x="6538" y="13883"/>
                    </a:cubicBezTo>
                    <a:lnTo>
                      <a:pt x="7457" y="14415"/>
                    </a:lnTo>
                    <a:cubicBezTo>
                      <a:pt x="7512" y="14447"/>
                      <a:pt x="7604" y="14447"/>
                      <a:pt x="7659" y="14415"/>
                    </a:cubicBezTo>
                    <a:lnTo>
                      <a:pt x="8578" y="13883"/>
                    </a:lnTo>
                    <a:cubicBezTo>
                      <a:pt x="8634" y="13850"/>
                      <a:pt x="8634" y="13800"/>
                      <a:pt x="8578" y="13767"/>
                    </a:cubicBezTo>
                    <a:lnTo>
                      <a:pt x="7660" y="13235"/>
                    </a:lnTo>
                    <a:cubicBezTo>
                      <a:pt x="7601" y="13204"/>
                      <a:pt x="7512" y="13204"/>
                      <a:pt x="7457" y="13235"/>
                    </a:cubicBezTo>
                    <a:close/>
                    <a:moveTo>
                      <a:pt x="5817" y="14181"/>
                    </a:moveTo>
                    <a:lnTo>
                      <a:pt x="4896" y="14713"/>
                    </a:lnTo>
                    <a:cubicBezTo>
                      <a:pt x="4841" y="14744"/>
                      <a:pt x="4841" y="14796"/>
                      <a:pt x="4896" y="14828"/>
                    </a:cubicBezTo>
                    <a:lnTo>
                      <a:pt x="5814" y="15361"/>
                    </a:lnTo>
                    <a:cubicBezTo>
                      <a:pt x="5869" y="15392"/>
                      <a:pt x="5961" y="15392"/>
                      <a:pt x="6016" y="15361"/>
                    </a:cubicBezTo>
                    <a:lnTo>
                      <a:pt x="6937" y="14831"/>
                    </a:lnTo>
                    <a:cubicBezTo>
                      <a:pt x="6991" y="14798"/>
                      <a:pt x="6991" y="14747"/>
                      <a:pt x="6937" y="14714"/>
                    </a:cubicBezTo>
                    <a:lnTo>
                      <a:pt x="6017" y="14182"/>
                    </a:lnTo>
                    <a:cubicBezTo>
                      <a:pt x="5961" y="14149"/>
                      <a:pt x="5872" y="14149"/>
                      <a:pt x="5817" y="14181"/>
                    </a:cubicBezTo>
                    <a:close/>
                    <a:moveTo>
                      <a:pt x="8926" y="16083"/>
                    </a:moveTo>
                    <a:lnTo>
                      <a:pt x="8184" y="16512"/>
                    </a:lnTo>
                    <a:cubicBezTo>
                      <a:pt x="8080" y="16572"/>
                      <a:pt x="8078" y="16669"/>
                      <a:pt x="8184" y="16731"/>
                    </a:cubicBezTo>
                    <a:lnTo>
                      <a:pt x="8926" y="17160"/>
                    </a:lnTo>
                    <a:cubicBezTo>
                      <a:pt x="9030" y="17220"/>
                      <a:pt x="9200" y="17220"/>
                      <a:pt x="9305" y="17160"/>
                    </a:cubicBezTo>
                    <a:lnTo>
                      <a:pt x="10047" y="16732"/>
                    </a:lnTo>
                    <a:cubicBezTo>
                      <a:pt x="10151" y="16671"/>
                      <a:pt x="10151" y="16574"/>
                      <a:pt x="10047" y="16513"/>
                    </a:cubicBezTo>
                    <a:lnTo>
                      <a:pt x="9305" y="16084"/>
                    </a:lnTo>
                    <a:cubicBezTo>
                      <a:pt x="9201" y="16023"/>
                      <a:pt x="9031" y="16023"/>
                      <a:pt x="8926" y="16083"/>
                    </a:cubicBezTo>
                    <a:close/>
                    <a:moveTo>
                      <a:pt x="7332" y="15155"/>
                    </a:moveTo>
                    <a:lnTo>
                      <a:pt x="6579" y="15589"/>
                    </a:lnTo>
                    <a:cubicBezTo>
                      <a:pt x="6478" y="15648"/>
                      <a:pt x="6478" y="15743"/>
                      <a:pt x="6579" y="15803"/>
                    </a:cubicBezTo>
                    <a:lnTo>
                      <a:pt x="7332" y="16238"/>
                    </a:lnTo>
                    <a:cubicBezTo>
                      <a:pt x="7433" y="16296"/>
                      <a:pt x="7598" y="16296"/>
                      <a:pt x="7700" y="16238"/>
                    </a:cubicBezTo>
                    <a:lnTo>
                      <a:pt x="8453" y="15803"/>
                    </a:lnTo>
                    <a:cubicBezTo>
                      <a:pt x="8555" y="15744"/>
                      <a:pt x="8555" y="15649"/>
                      <a:pt x="8453" y="15591"/>
                    </a:cubicBezTo>
                    <a:lnTo>
                      <a:pt x="7701" y="15156"/>
                    </a:lnTo>
                    <a:cubicBezTo>
                      <a:pt x="7597" y="15096"/>
                      <a:pt x="7433" y="15096"/>
                      <a:pt x="7332" y="15155"/>
                    </a:cubicBezTo>
                    <a:close/>
                    <a:moveTo>
                      <a:pt x="4150" y="13295"/>
                    </a:moveTo>
                    <a:lnTo>
                      <a:pt x="1734" y="14688"/>
                    </a:lnTo>
                    <a:cubicBezTo>
                      <a:pt x="1635" y="14744"/>
                      <a:pt x="1635" y="14838"/>
                      <a:pt x="1734" y="14894"/>
                    </a:cubicBezTo>
                    <a:lnTo>
                      <a:pt x="2494" y="15333"/>
                    </a:lnTo>
                    <a:cubicBezTo>
                      <a:pt x="2593" y="15392"/>
                      <a:pt x="2755" y="15392"/>
                      <a:pt x="2854" y="15333"/>
                    </a:cubicBezTo>
                    <a:lnTo>
                      <a:pt x="5270" y="13941"/>
                    </a:lnTo>
                    <a:cubicBezTo>
                      <a:pt x="5369" y="13885"/>
                      <a:pt x="5369" y="13790"/>
                      <a:pt x="5270" y="13734"/>
                    </a:cubicBezTo>
                    <a:lnTo>
                      <a:pt x="4509" y="13295"/>
                    </a:lnTo>
                    <a:cubicBezTo>
                      <a:pt x="4410" y="13238"/>
                      <a:pt x="4248" y="13238"/>
                      <a:pt x="4150" y="13295"/>
                    </a:cubicBezTo>
                    <a:close/>
                    <a:moveTo>
                      <a:pt x="7418" y="11409"/>
                    </a:moveTo>
                    <a:lnTo>
                      <a:pt x="6658" y="11849"/>
                    </a:lnTo>
                    <a:cubicBezTo>
                      <a:pt x="6558" y="11906"/>
                      <a:pt x="6558" y="11999"/>
                      <a:pt x="6658" y="12056"/>
                    </a:cubicBezTo>
                    <a:lnTo>
                      <a:pt x="7417" y="12495"/>
                    </a:lnTo>
                    <a:cubicBezTo>
                      <a:pt x="7517" y="12551"/>
                      <a:pt x="7678" y="12553"/>
                      <a:pt x="7778" y="12495"/>
                    </a:cubicBezTo>
                    <a:lnTo>
                      <a:pt x="8538" y="12056"/>
                    </a:lnTo>
                    <a:cubicBezTo>
                      <a:pt x="8638" y="11999"/>
                      <a:pt x="8638" y="11906"/>
                      <a:pt x="8538" y="11849"/>
                    </a:cubicBezTo>
                    <a:lnTo>
                      <a:pt x="7778" y="11409"/>
                    </a:lnTo>
                    <a:cubicBezTo>
                      <a:pt x="7679" y="11353"/>
                      <a:pt x="7518" y="11353"/>
                      <a:pt x="7418" y="11409"/>
                    </a:cubicBezTo>
                    <a:close/>
                    <a:moveTo>
                      <a:pt x="9099" y="12289"/>
                    </a:moveTo>
                    <a:lnTo>
                      <a:pt x="8178" y="12821"/>
                    </a:lnTo>
                    <a:cubicBezTo>
                      <a:pt x="8123" y="12854"/>
                      <a:pt x="8123" y="12904"/>
                      <a:pt x="8178" y="12937"/>
                    </a:cubicBezTo>
                    <a:lnTo>
                      <a:pt x="9097" y="13469"/>
                    </a:lnTo>
                    <a:cubicBezTo>
                      <a:pt x="9151" y="13500"/>
                      <a:pt x="9243" y="13500"/>
                      <a:pt x="9298" y="13469"/>
                    </a:cubicBezTo>
                    <a:lnTo>
                      <a:pt x="10218" y="12937"/>
                    </a:lnTo>
                    <a:cubicBezTo>
                      <a:pt x="10274" y="12906"/>
                      <a:pt x="10274" y="12854"/>
                      <a:pt x="10218" y="12821"/>
                    </a:cubicBezTo>
                    <a:lnTo>
                      <a:pt x="9299" y="12289"/>
                    </a:lnTo>
                    <a:cubicBezTo>
                      <a:pt x="9243" y="12257"/>
                      <a:pt x="9154" y="12257"/>
                      <a:pt x="9099" y="12289"/>
                    </a:cubicBezTo>
                    <a:close/>
                    <a:moveTo>
                      <a:pt x="5897" y="10440"/>
                    </a:moveTo>
                    <a:lnTo>
                      <a:pt x="4978" y="10970"/>
                    </a:lnTo>
                    <a:cubicBezTo>
                      <a:pt x="4921" y="11003"/>
                      <a:pt x="4921" y="11055"/>
                      <a:pt x="4978" y="11087"/>
                    </a:cubicBezTo>
                    <a:lnTo>
                      <a:pt x="5895" y="11617"/>
                    </a:lnTo>
                    <a:cubicBezTo>
                      <a:pt x="5951" y="11651"/>
                      <a:pt x="6043" y="11651"/>
                      <a:pt x="6098" y="11617"/>
                    </a:cubicBezTo>
                    <a:lnTo>
                      <a:pt x="7016" y="11087"/>
                    </a:lnTo>
                    <a:cubicBezTo>
                      <a:pt x="7074" y="11055"/>
                      <a:pt x="7074" y="11003"/>
                      <a:pt x="7016" y="10970"/>
                    </a:cubicBezTo>
                    <a:lnTo>
                      <a:pt x="6099" y="10440"/>
                    </a:lnTo>
                    <a:cubicBezTo>
                      <a:pt x="6044" y="10407"/>
                      <a:pt x="5954" y="10407"/>
                      <a:pt x="5897" y="10440"/>
                    </a:cubicBezTo>
                    <a:close/>
                    <a:moveTo>
                      <a:pt x="4256" y="11385"/>
                    </a:moveTo>
                    <a:lnTo>
                      <a:pt x="3336" y="11914"/>
                    </a:lnTo>
                    <a:cubicBezTo>
                      <a:pt x="3280" y="11947"/>
                      <a:pt x="3280" y="11999"/>
                      <a:pt x="3336" y="12032"/>
                    </a:cubicBezTo>
                    <a:lnTo>
                      <a:pt x="4254" y="12562"/>
                    </a:lnTo>
                    <a:cubicBezTo>
                      <a:pt x="4311" y="12594"/>
                      <a:pt x="4401" y="12594"/>
                      <a:pt x="4456" y="12562"/>
                    </a:cubicBezTo>
                    <a:lnTo>
                      <a:pt x="5376" y="12033"/>
                    </a:lnTo>
                    <a:cubicBezTo>
                      <a:pt x="5432" y="12000"/>
                      <a:pt x="5432" y="11949"/>
                      <a:pt x="5376" y="11915"/>
                    </a:cubicBezTo>
                    <a:lnTo>
                      <a:pt x="4459" y="11385"/>
                    </a:lnTo>
                    <a:cubicBezTo>
                      <a:pt x="4403" y="11353"/>
                      <a:pt x="4312" y="11353"/>
                      <a:pt x="4256" y="11385"/>
                    </a:cubicBezTo>
                    <a:close/>
                    <a:moveTo>
                      <a:pt x="10614" y="13261"/>
                    </a:moveTo>
                    <a:lnTo>
                      <a:pt x="9860" y="13696"/>
                    </a:lnTo>
                    <a:cubicBezTo>
                      <a:pt x="9759" y="13755"/>
                      <a:pt x="9759" y="13850"/>
                      <a:pt x="9860" y="13910"/>
                    </a:cubicBezTo>
                    <a:lnTo>
                      <a:pt x="10613" y="14344"/>
                    </a:lnTo>
                    <a:cubicBezTo>
                      <a:pt x="10715" y="14403"/>
                      <a:pt x="10879" y="14403"/>
                      <a:pt x="10980" y="14344"/>
                    </a:cubicBezTo>
                    <a:lnTo>
                      <a:pt x="11734" y="13910"/>
                    </a:lnTo>
                    <a:cubicBezTo>
                      <a:pt x="11836" y="13851"/>
                      <a:pt x="11836" y="13756"/>
                      <a:pt x="11734" y="13696"/>
                    </a:cubicBezTo>
                    <a:lnTo>
                      <a:pt x="10983" y="13261"/>
                    </a:lnTo>
                    <a:cubicBezTo>
                      <a:pt x="10881" y="13204"/>
                      <a:pt x="10716" y="13204"/>
                      <a:pt x="10614" y="13261"/>
                    </a:cubicBezTo>
                    <a:close/>
                    <a:moveTo>
                      <a:pt x="5777" y="12356"/>
                    </a:moveTo>
                    <a:lnTo>
                      <a:pt x="5015" y="12796"/>
                    </a:lnTo>
                    <a:cubicBezTo>
                      <a:pt x="4915" y="12853"/>
                      <a:pt x="4915" y="12946"/>
                      <a:pt x="5015" y="13004"/>
                    </a:cubicBezTo>
                    <a:lnTo>
                      <a:pt x="5775" y="13444"/>
                    </a:lnTo>
                    <a:cubicBezTo>
                      <a:pt x="5874" y="13502"/>
                      <a:pt x="6035" y="13502"/>
                      <a:pt x="6135" y="13444"/>
                    </a:cubicBezTo>
                    <a:lnTo>
                      <a:pt x="6896" y="13004"/>
                    </a:lnTo>
                    <a:cubicBezTo>
                      <a:pt x="6996" y="12948"/>
                      <a:pt x="6996" y="12854"/>
                      <a:pt x="6896" y="12797"/>
                    </a:cubicBezTo>
                    <a:lnTo>
                      <a:pt x="6135" y="12358"/>
                    </a:lnTo>
                    <a:cubicBezTo>
                      <a:pt x="6038" y="12299"/>
                      <a:pt x="5877" y="12299"/>
                      <a:pt x="5777" y="12356"/>
                    </a:cubicBezTo>
                    <a:close/>
                    <a:moveTo>
                      <a:pt x="12209" y="14191"/>
                    </a:moveTo>
                    <a:lnTo>
                      <a:pt x="11465" y="14618"/>
                    </a:lnTo>
                    <a:cubicBezTo>
                      <a:pt x="11360" y="14679"/>
                      <a:pt x="11360" y="14777"/>
                      <a:pt x="11465" y="14838"/>
                    </a:cubicBezTo>
                    <a:lnTo>
                      <a:pt x="12206" y="15267"/>
                    </a:lnTo>
                    <a:cubicBezTo>
                      <a:pt x="12311" y="15326"/>
                      <a:pt x="12480" y="15326"/>
                      <a:pt x="12586" y="15267"/>
                    </a:cubicBezTo>
                    <a:lnTo>
                      <a:pt x="13328" y="14839"/>
                    </a:lnTo>
                    <a:cubicBezTo>
                      <a:pt x="13432" y="14778"/>
                      <a:pt x="13432" y="14679"/>
                      <a:pt x="13328" y="14620"/>
                    </a:cubicBezTo>
                    <a:lnTo>
                      <a:pt x="12586" y="14191"/>
                    </a:lnTo>
                    <a:cubicBezTo>
                      <a:pt x="12484" y="14130"/>
                      <a:pt x="12313" y="14130"/>
                      <a:pt x="12209" y="141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917475" y="4772775"/>
                <a:ext cx="400125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6005" h="9240" extrusionOk="0">
                    <a:moveTo>
                      <a:pt x="16005" y="2630"/>
                    </a:moveTo>
                    <a:lnTo>
                      <a:pt x="4556" y="9240"/>
                    </a:lnTo>
                    <a:lnTo>
                      <a:pt x="1" y="6609"/>
                    </a:lnTo>
                    <a:lnTo>
                      <a:pt x="1144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324750" y="4010150"/>
                <a:ext cx="846150" cy="926125"/>
              </a:xfrm>
              <a:custGeom>
                <a:avLst/>
                <a:gdLst/>
                <a:ahLst/>
                <a:cxnLst/>
                <a:rect l="l" t="t" r="r" b="b"/>
                <a:pathLst>
                  <a:path w="33846" h="37045" extrusionOk="0">
                    <a:moveTo>
                      <a:pt x="33574" y="20218"/>
                    </a:moveTo>
                    <a:lnTo>
                      <a:pt x="4711" y="36882"/>
                    </a:lnTo>
                    <a:cubicBezTo>
                      <a:pt x="4427" y="37044"/>
                      <a:pt x="4068" y="36883"/>
                      <a:pt x="4003" y="36565"/>
                    </a:cubicBezTo>
                    <a:lnTo>
                      <a:pt x="43" y="17338"/>
                    </a:lnTo>
                    <a:cubicBezTo>
                      <a:pt x="1" y="17136"/>
                      <a:pt x="94" y="16931"/>
                      <a:pt x="273" y="16829"/>
                    </a:cubicBezTo>
                    <a:lnTo>
                      <a:pt x="29136" y="163"/>
                    </a:lnTo>
                    <a:cubicBezTo>
                      <a:pt x="29419" y="0"/>
                      <a:pt x="29779" y="162"/>
                      <a:pt x="29844" y="480"/>
                    </a:cubicBezTo>
                    <a:lnTo>
                      <a:pt x="33804" y="19708"/>
                    </a:lnTo>
                    <a:cubicBezTo>
                      <a:pt x="33846" y="19910"/>
                      <a:pt x="33753" y="20114"/>
                      <a:pt x="33574" y="20218"/>
                    </a:cubicBezTo>
                    <a:close/>
                  </a:path>
                </a:pathLst>
              </a:custGeom>
              <a:solidFill>
                <a:srgbClr val="032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340675" y="4033100"/>
                <a:ext cx="814300" cy="880300"/>
              </a:xfrm>
              <a:custGeom>
                <a:avLst/>
                <a:gdLst/>
                <a:ahLst/>
                <a:cxnLst/>
                <a:rect l="l" t="t" r="r" b="b"/>
                <a:pathLst>
                  <a:path w="32572" h="35212" extrusionOk="0">
                    <a:moveTo>
                      <a:pt x="347" y="16144"/>
                    </a:moveTo>
                    <a:lnTo>
                      <a:pt x="27948" y="209"/>
                    </a:lnTo>
                    <a:cubicBezTo>
                      <a:pt x="28309" y="1"/>
                      <a:pt x="28770" y="208"/>
                      <a:pt x="28853" y="616"/>
                    </a:cubicBezTo>
                    <a:lnTo>
                      <a:pt x="32518" y="18414"/>
                    </a:lnTo>
                    <a:cubicBezTo>
                      <a:pt x="32572" y="18671"/>
                      <a:pt x="32452" y="18934"/>
                      <a:pt x="32225" y="19068"/>
                    </a:cubicBezTo>
                    <a:lnTo>
                      <a:pt x="4624" y="35003"/>
                    </a:lnTo>
                    <a:cubicBezTo>
                      <a:pt x="4263" y="35211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chemeClr val="accent3"/>
                  </a:gs>
                  <a:gs pos="75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449125" y="4109050"/>
                <a:ext cx="552050" cy="348375"/>
              </a:xfrm>
              <a:custGeom>
                <a:avLst/>
                <a:gdLst/>
                <a:ahLst/>
                <a:cxnLst/>
                <a:rect l="l" t="t" r="r" b="b"/>
                <a:pathLst>
                  <a:path w="22082" h="13935" extrusionOk="0">
                    <a:moveTo>
                      <a:pt x="22081" y="1270"/>
                    </a:moveTo>
                    <a:lnTo>
                      <a:pt x="247" y="13934"/>
                    </a:lnTo>
                    <a:lnTo>
                      <a:pt x="0" y="12665"/>
                    </a:lnTo>
                    <a:lnTo>
                      <a:pt x="218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2459800" y="4271750"/>
                <a:ext cx="398500" cy="405250"/>
              </a:xfrm>
              <a:custGeom>
                <a:avLst/>
                <a:gdLst/>
                <a:ahLst/>
                <a:cxnLst/>
                <a:rect l="l" t="t" r="r" b="b"/>
                <a:pathLst>
                  <a:path w="15940" h="16210" extrusionOk="0">
                    <a:moveTo>
                      <a:pt x="14421" y="0"/>
                    </a:moveTo>
                    <a:lnTo>
                      <a:pt x="1" y="8364"/>
                    </a:lnTo>
                    <a:lnTo>
                      <a:pt x="1520" y="16209"/>
                    </a:lnTo>
                    <a:lnTo>
                      <a:pt x="15939" y="7845"/>
                    </a:lnTo>
                    <a:lnTo>
                      <a:pt x="14421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2852000" y="4164225"/>
                <a:ext cx="191700" cy="285300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1412" extrusionOk="0">
                    <a:moveTo>
                      <a:pt x="6149" y="0"/>
                    </a:moveTo>
                    <a:lnTo>
                      <a:pt x="1" y="3566"/>
                    </a:lnTo>
                    <a:lnTo>
                      <a:pt x="1520" y="11411"/>
                    </a:lnTo>
                    <a:lnTo>
                      <a:pt x="7668" y="784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505100" y="4576450"/>
                <a:ext cx="262250" cy="26092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437" extrusionOk="0">
                    <a:moveTo>
                      <a:pt x="9540" y="0"/>
                    </a:moveTo>
                    <a:lnTo>
                      <a:pt x="1" y="5534"/>
                    </a:lnTo>
                    <a:lnTo>
                      <a:pt x="950" y="10437"/>
                    </a:lnTo>
                    <a:lnTo>
                      <a:pt x="10490" y="4905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769650" y="4399300"/>
                <a:ext cx="304225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2169" h="11414" extrusionOk="0">
                    <a:moveTo>
                      <a:pt x="11220" y="1"/>
                    </a:moveTo>
                    <a:lnTo>
                      <a:pt x="1" y="6508"/>
                    </a:lnTo>
                    <a:lnTo>
                      <a:pt x="949" y="11413"/>
                    </a:lnTo>
                    <a:lnTo>
                      <a:pt x="12168" y="4905"/>
                    </a:lnTo>
                    <a:lnTo>
                      <a:pt x="112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524600" y="4680150"/>
                <a:ext cx="885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2265" extrusionOk="0">
                    <a:moveTo>
                      <a:pt x="3496" y="1"/>
                    </a:moveTo>
                    <a:lnTo>
                      <a:pt x="0" y="2028"/>
                    </a:lnTo>
                    <a:lnTo>
                      <a:pt x="46" y="2264"/>
                    </a:lnTo>
                    <a:lnTo>
                      <a:pt x="3542" y="235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528025" y="4705775"/>
                <a:ext cx="747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943" extrusionOk="0">
                    <a:moveTo>
                      <a:pt x="2943" y="0"/>
                    </a:moveTo>
                    <a:lnTo>
                      <a:pt x="0" y="1706"/>
                    </a:lnTo>
                    <a:lnTo>
                      <a:pt x="45" y="1942"/>
                    </a:lnTo>
                    <a:lnTo>
                      <a:pt x="2989" y="235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531400" y="4713350"/>
                <a:ext cx="919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342" extrusionOk="0">
                    <a:moveTo>
                      <a:pt x="3631" y="1"/>
                    </a:moveTo>
                    <a:lnTo>
                      <a:pt x="1" y="2106"/>
                    </a:lnTo>
                    <a:lnTo>
                      <a:pt x="47" y="2342"/>
                    </a:lnTo>
                    <a:lnTo>
                      <a:pt x="3677" y="236"/>
                    </a:lnTo>
                    <a:lnTo>
                      <a:pt x="36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534800" y="4737775"/>
                <a:ext cx="801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068" extrusionOk="0">
                    <a:moveTo>
                      <a:pt x="3159" y="1"/>
                    </a:moveTo>
                    <a:lnTo>
                      <a:pt x="1" y="1832"/>
                    </a:lnTo>
                    <a:lnTo>
                      <a:pt x="46" y="2068"/>
                    </a:lnTo>
                    <a:lnTo>
                      <a:pt x="3204" y="236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538200" y="4770275"/>
                <a:ext cx="5437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471" extrusionOk="0">
                    <a:moveTo>
                      <a:pt x="2131" y="1"/>
                    </a:moveTo>
                    <a:lnTo>
                      <a:pt x="0" y="1235"/>
                    </a:lnTo>
                    <a:lnTo>
                      <a:pt x="46" y="1471"/>
                    </a:lnTo>
                    <a:lnTo>
                      <a:pt x="2175" y="235"/>
                    </a:lnTo>
                    <a:lnTo>
                      <a:pt x="21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3625" y="4608375"/>
                <a:ext cx="103300" cy="65125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605" extrusionOk="0">
                    <a:moveTo>
                      <a:pt x="4086" y="0"/>
                    </a:moveTo>
                    <a:lnTo>
                      <a:pt x="1" y="2369"/>
                    </a:lnTo>
                    <a:lnTo>
                      <a:pt x="47" y="2605"/>
                    </a:lnTo>
                    <a:lnTo>
                      <a:pt x="4131" y="235"/>
                    </a:lnTo>
                    <a:lnTo>
                      <a:pt x="4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7025" y="4636575"/>
                <a:ext cx="8495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180" extrusionOk="0">
                    <a:moveTo>
                      <a:pt x="3353" y="1"/>
                    </a:moveTo>
                    <a:lnTo>
                      <a:pt x="1" y="1944"/>
                    </a:lnTo>
                    <a:lnTo>
                      <a:pt x="47" y="2180"/>
                    </a:lnTo>
                    <a:lnTo>
                      <a:pt x="3397" y="236"/>
                    </a:lnTo>
                    <a:lnTo>
                      <a:pt x="33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40450" y="4672000"/>
                <a:ext cx="541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466" extrusionOk="0">
                    <a:moveTo>
                      <a:pt x="2120" y="0"/>
                    </a:moveTo>
                    <a:lnTo>
                      <a:pt x="1" y="1230"/>
                    </a:lnTo>
                    <a:lnTo>
                      <a:pt x="46" y="1465"/>
                    </a:lnTo>
                    <a:lnTo>
                      <a:pt x="2165" y="237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43850" y="4661100"/>
                <a:ext cx="103275" cy="6515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06" extrusionOk="0">
                    <a:moveTo>
                      <a:pt x="4084" y="0"/>
                    </a:moveTo>
                    <a:lnTo>
                      <a:pt x="0" y="2369"/>
                    </a:lnTo>
                    <a:lnTo>
                      <a:pt x="47" y="2606"/>
                    </a:lnTo>
                    <a:lnTo>
                      <a:pt x="4131" y="236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47275" y="4690375"/>
                <a:ext cx="8305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2138" extrusionOk="0">
                    <a:moveTo>
                      <a:pt x="3278" y="0"/>
                    </a:moveTo>
                    <a:lnTo>
                      <a:pt x="0" y="1903"/>
                    </a:lnTo>
                    <a:lnTo>
                      <a:pt x="44" y="2138"/>
                    </a:lnTo>
                    <a:lnTo>
                      <a:pt x="3322" y="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779550" y="4412325"/>
                <a:ext cx="284425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11377" h="10370" extrusionOk="0">
                    <a:moveTo>
                      <a:pt x="10482" y="160"/>
                    </a:moveTo>
                    <a:lnTo>
                      <a:pt x="10732" y="1456"/>
                    </a:lnTo>
                    <a:lnTo>
                      <a:pt x="364" y="7469"/>
                    </a:lnTo>
                    <a:lnTo>
                      <a:pt x="113" y="6173"/>
                    </a:lnTo>
                    <a:lnTo>
                      <a:pt x="10482" y="160"/>
                    </a:lnTo>
                    <a:close/>
                    <a:moveTo>
                      <a:pt x="10753" y="1561"/>
                    </a:moveTo>
                    <a:lnTo>
                      <a:pt x="11004" y="2862"/>
                    </a:lnTo>
                    <a:lnTo>
                      <a:pt x="637" y="8875"/>
                    </a:lnTo>
                    <a:lnTo>
                      <a:pt x="385" y="7575"/>
                    </a:lnTo>
                    <a:lnTo>
                      <a:pt x="10753" y="1561"/>
                    </a:lnTo>
                    <a:close/>
                    <a:moveTo>
                      <a:pt x="11025" y="2967"/>
                    </a:moveTo>
                    <a:lnTo>
                      <a:pt x="11264" y="4198"/>
                    </a:lnTo>
                    <a:lnTo>
                      <a:pt x="895" y="10211"/>
                    </a:lnTo>
                    <a:lnTo>
                      <a:pt x="657" y="8981"/>
                    </a:lnTo>
                    <a:lnTo>
                      <a:pt x="11025" y="2967"/>
                    </a:lnTo>
                    <a:close/>
                    <a:moveTo>
                      <a:pt x="10555" y="1"/>
                    </a:moveTo>
                    <a:lnTo>
                      <a:pt x="31" y="6104"/>
                    </a:lnTo>
                    <a:lnTo>
                      <a:pt x="0" y="6122"/>
                    </a:lnTo>
                    <a:lnTo>
                      <a:pt x="809" y="10299"/>
                    </a:lnTo>
                    <a:lnTo>
                      <a:pt x="822" y="10369"/>
                    </a:lnTo>
                    <a:lnTo>
                      <a:pt x="11346" y="4266"/>
                    </a:lnTo>
                    <a:lnTo>
                      <a:pt x="11377" y="4248"/>
                    </a:lnTo>
                    <a:lnTo>
                      <a:pt x="10568" y="71"/>
                    </a:lnTo>
                    <a:lnTo>
                      <a:pt x="105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801375" y="4451100"/>
                <a:ext cx="239225" cy="200700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8028" fill="none" extrusionOk="0">
                    <a:moveTo>
                      <a:pt x="1" y="8027"/>
                    </a:moveTo>
                    <a:lnTo>
                      <a:pt x="702" y="6186"/>
                    </a:lnTo>
                    <a:lnTo>
                      <a:pt x="1962" y="6759"/>
                    </a:lnTo>
                    <a:lnTo>
                      <a:pt x="3183" y="2574"/>
                    </a:lnTo>
                    <a:lnTo>
                      <a:pt x="4808" y="3981"/>
                    </a:lnTo>
                    <a:lnTo>
                      <a:pt x="5520" y="2349"/>
                    </a:lnTo>
                    <a:lnTo>
                      <a:pt x="7168" y="4166"/>
                    </a:lnTo>
                    <a:lnTo>
                      <a:pt x="7653" y="593"/>
                    </a:lnTo>
                    <a:lnTo>
                      <a:pt x="8592" y="2553"/>
                    </a:lnTo>
                    <a:lnTo>
                      <a:pt x="8986" y="338"/>
                    </a:lnTo>
                    <a:lnTo>
                      <a:pt x="9569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2462075" y="4396400"/>
                <a:ext cx="542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912" extrusionOk="0">
                    <a:moveTo>
                      <a:pt x="2028" y="0"/>
                    </a:moveTo>
                    <a:lnTo>
                      <a:pt x="0" y="1176"/>
                    </a:lnTo>
                    <a:lnTo>
                      <a:pt x="142" y="1911"/>
                    </a:lnTo>
                    <a:lnTo>
                      <a:pt x="2169" y="736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2482450" y="4427750"/>
                <a:ext cx="136100" cy="222550"/>
              </a:xfrm>
              <a:custGeom>
                <a:avLst/>
                <a:gdLst/>
                <a:ahLst/>
                <a:cxnLst/>
                <a:rect l="l" t="t" r="r" b="b"/>
                <a:pathLst>
                  <a:path w="5444" h="8902" extrusionOk="0">
                    <a:moveTo>
                      <a:pt x="4192" y="1"/>
                    </a:moveTo>
                    <a:lnTo>
                      <a:pt x="0" y="2431"/>
                    </a:lnTo>
                    <a:lnTo>
                      <a:pt x="1252" y="8902"/>
                    </a:lnTo>
                    <a:lnTo>
                      <a:pt x="5444" y="6471"/>
                    </a:lnTo>
                    <a:lnTo>
                      <a:pt x="41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2622300" y="4303600"/>
                <a:ext cx="183775" cy="128675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7" extrusionOk="0">
                    <a:moveTo>
                      <a:pt x="7158" y="1"/>
                    </a:moveTo>
                    <a:lnTo>
                      <a:pt x="1" y="4151"/>
                    </a:lnTo>
                    <a:lnTo>
                      <a:pt x="195" y="5147"/>
                    </a:lnTo>
                    <a:lnTo>
                      <a:pt x="7351" y="996"/>
                    </a:lnTo>
                    <a:lnTo>
                      <a:pt x="71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2630000" y="4361400"/>
                <a:ext cx="152375" cy="110500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420" extrusionOk="0">
                    <a:moveTo>
                      <a:pt x="5900" y="0"/>
                    </a:moveTo>
                    <a:lnTo>
                      <a:pt x="0" y="3423"/>
                    </a:lnTo>
                    <a:lnTo>
                      <a:pt x="193" y="4419"/>
                    </a:lnTo>
                    <a:lnTo>
                      <a:pt x="6094" y="997"/>
                    </a:lnTo>
                    <a:lnTo>
                      <a:pt x="59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2637650" y="4382850"/>
                <a:ext cx="183775" cy="128650"/>
              </a:xfrm>
              <a:custGeom>
                <a:avLst/>
                <a:gdLst/>
                <a:ahLst/>
                <a:cxnLst/>
                <a:rect l="l" t="t" r="r" b="b"/>
                <a:pathLst>
                  <a:path w="7351" h="5146" extrusionOk="0">
                    <a:moveTo>
                      <a:pt x="7157" y="0"/>
                    </a:moveTo>
                    <a:lnTo>
                      <a:pt x="1" y="4151"/>
                    </a:lnTo>
                    <a:lnTo>
                      <a:pt x="195" y="5146"/>
                    </a:lnTo>
                    <a:lnTo>
                      <a:pt x="7350" y="997"/>
                    </a:lnTo>
                    <a:lnTo>
                      <a:pt x="71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2645325" y="4453275"/>
                <a:ext cx="1306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5224" h="3914" extrusionOk="0">
                    <a:moveTo>
                      <a:pt x="5031" y="1"/>
                    </a:moveTo>
                    <a:lnTo>
                      <a:pt x="1" y="2918"/>
                    </a:lnTo>
                    <a:lnTo>
                      <a:pt x="194" y="3913"/>
                    </a:lnTo>
                    <a:lnTo>
                      <a:pt x="5224" y="996"/>
                    </a:lnTo>
                    <a:lnTo>
                      <a:pt x="50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2868125" y="4249175"/>
                <a:ext cx="336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3" extrusionOk="0">
                    <a:moveTo>
                      <a:pt x="1079" y="0"/>
                    </a:moveTo>
                    <a:lnTo>
                      <a:pt x="0" y="627"/>
                    </a:lnTo>
                    <a:lnTo>
                      <a:pt x="265" y="2003"/>
                    </a:lnTo>
                    <a:lnTo>
                      <a:pt x="1346" y="1377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2878750" y="43043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81" y="0"/>
                    </a:moveTo>
                    <a:lnTo>
                      <a:pt x="1" y="626"/>
                    </a:lnTo>
                    <a:lnTo>
                      <a:pt x="268" y="2003"/>
                    </a:lnTo>
                    <a:lnTo>
                      <a:pt x="1346" y="1376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889450" y="4359400"/>
                <a:ext cx="336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04" extrusionOk="0">
                    <a:moveTo>
                      <a:pt x="1079" y="0"/>
                    </a:moveTo>
                    <a:lnTo>
                      <a:pt x="1" y="627"/>
                    </a:lnTo>
                    <a:lnTo>
                      <a:pt x="267" y="2003"/>
                    </a:lnTo>
                    <a:lnTo>
                      <a:pt x="1346" y="1378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2909400" y="4189000"/>
                <a:ext cx="919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2572" extrusionOk="0">
                    <a:moveTo>
                      <a:pt x="3580" y="0"/>
                    </a:moveTo>
                    <a:lnTo>
                      <a:pt x="1" y="2075"/>
                    </a:lnTo>
                    <a:lnTo>
                      <a:pt x="97" y="2572"/>
                    </a:lnTo>
                    <a:lnTo>
                      <a:pt x="3676" y="497"/>
                    </a:lnTo>
                    <a:lnTo>
                      <a:pt x="3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914875" y="4217175"/>
                <a:ext cx="919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2574" extrusionOk="0">
                    <a:moveTo>
                      <a:pt x="3578" y="1"/>
                    </a:moveTo>
                    <a:lnTo>
                      <a:pt x="1" y="2075"/>
                    </a:lnTo>
                    <a:lnTo>
                      <a:pt x="97" y="2574"/>
                    </a:lnTo>
                    <a:lnTo>
                      <a:pt x="3675" y="497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920375" y="4245350"/>
                <a:ext cx="9185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2574" extrusionOk="0">
                    <a:moveTo>
                      <a:pt x="3577" y="1"/>
                    </a:moveTo>
                    <a:lnTo>
                      <a:pt x="0" y="2075"/>
                    </a:lnTo>
                    <a:lnTo>
                      <a:pt x="96" y="2574"/>
                    </a:lnTo>
                    <a:lnTo>
                      <a:pt x="3673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925800" y="42735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8" y="1"/>
                    </a:moveTo>
                    <a:lnTo>
                      <a:pt x="0" y="2076"/>
                    </a:lnTo>
                    <a:lnTo>
                      <a:pt x="97" y="2574"/>
                    </a:lnTo>
                    <a:lnTo>
                      <a:pt x="3674" y="500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931275" y="4301725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7" y="1"/>
                    </a:moveTo>
                    <a:lnTo>
                      <a:pt x="0" y="2076"/>
                    </a:lnTo>
                    <a:lnTo>
                      <a:pt x="96" y="2574"/>
                    </a:lnTo>
                    <a:lnTo>
                      <a:pt x="3674" y="499"/>
                    </a:lnTo>
                    <a:lnTo>
                      <a:pt x="35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2936700" y="4329900"/>
                <a:ext cx="91875" cy="6437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75" extrusionOk="0">
                    <a:moveTo>
                      <a:pt x="3579" y="1"/>
                    </a:moveTo>
                    <a:lnTo>
                      <a:pt x="0" y="2076"/>
                    </a:lnTo>
                    <a:lnTo>
                      <a:pt x="98" y="2574"/>
                    </a:lnTo>
                    <a:lnTo>
                      <a:pt x="3674" y="500"/>
                    </a:lnTo>
                    <a:lnTo>
                      <a:pt x="35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822125" y="4128925"/>
                <a:ext cx="16602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641" h="4010" extrusionOk="0">
                    <a:moveTo>
                      <a:pt x="6606" y="0"/>
                    </a:moveTo>
                    <a:lnTo>
                      <a:pt x="1" y="3831"/>
                    </a:lnTo>
                    <a:lnTo>
                      <a:pt x="36" y="4009"/>
                    </a:lnTo>
                    <a:lnTo>
                      <a:pt x="6641" y="179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316425" y="4007750"/>
                <a:ext cx="749850" cy="925600"/>
              </a:xfrm>
              <a:custGeom>
                <a:avLst/>
                <a:gdLst/>
                <a:ahLst/>
                <a:cxnLst/>
                <a:rect l="l" t="t" r="r" b="b"/>
                <a:pathLst>
                  <a:path w="29994" h="37024" extrusionOk="0">
                    <a:moveTo>
                      <a:pt x="4649" y="37014"/>
                    </a:moveTo>
                    <a:lnTo>
                      <a:pt x="4667" y="37023"/>
                    </a:lnTo>
                    <a:lnTo>
                      <a:pt x="4665" y="37020"/>
                    </a:lnTo>
                    <a:cubicBezTo>
                      <a:pt x="4661" y="37017"/>
                      <a:pt x="4655" y="37015"/>
                      <a:pt x="4649" y="37014"/>
                    </a:cubicBezTo>
                    <a:close/>
                    <a:moveTo>
                      <a:pt x="29982" y="283"/>
                    </a:moveTo>
                    <a:cubicBezTo>
                      <a:pt x="29985" y="287"/>
                      <a:pt x="29990" y="287"/>
                      <a:pt x="29992" y="289"/>
                    </a:cubicBezTo>
                    <a:lnTo>
                      <a:pt x="29994" y="289"/>
                    </a:lnTo>
                    <a:close/>
                    <a:moveTo>
                      <a:pt x="29618" y="96"/>
                    </a:moveTo>
                    <a:cubicBezTo>
                      <a:pt x="29478" y="13"/>
                      <a:pt x="29294" y="1"/>
                      <a:pt x="29136" y="93"/>
                    </a:cubicBezTo>
                    <a:lnTo>
                      <a:pt x="272" y="16757"/>
                    </a:lnTo>
                    <a:cubicBezTo>
                      <a:pt x="93" y="16860"/>
                      <a:pt x="0" y="17065"/>
                      <a:pt x="42" y="17268"/>
                    </a:cubicBezTo>
                    <a:lnTo>
                      <a:pt x="4002" y="36496"/>
                    </a:lnTo>
                    <a:cubicBezTo>
                      <a:pt x="4039" y="36674"/>
                      <a:pt x="4168" y="36799"/>
                      <a:pt x="4324" y="36849"/>
                    </a:cubicBezTo>
                    <a:lnTo>
                      <a:pt x="4325" y="36854"/>
                    </a:lnTo>
                    <a:lnTo>
                      <a:pt x="4537" y="36959"/>
                    </a:lnTo>
                    <a:cubicBezTo>
                      <a:pt x="4441" y="36893"/>
                      <a:pt x="4364" y="36792"/>
                      <a:pt x="4337" y="36662"/>
                    </a:cubicBezTo>
                    <a:lnTo>
                      <a:pt x="378" y="17436"/>
                    </a:lnTo>
                    <a:cubicBezTo>
                      <a:pt x="336" y="17233"/>
                      <a:pt x="428" y="17028"/>
                      <a:pt x="607" y="16926"/>
                    </a:cubicBezTo>
                    <a:lnTo>
                      <a:pt x="29472" y="261"/>
                    </a:lnTo>
                    <a:cubicBezTo>
                      <a:pt x="29603" y="184"/>
                      <a:pt x="29749" y="182"/>
                      <a:pt x="29877" y="230"/>
                    </a:cubicBez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1"/>
            <p:cNvGrpSpPr/>
            <p:nvPr/>
          </p:nvGrpSpPr>
          <p:grpSpPr>
            <a:xfrm>
              <a:off x="2567637" y="4061975"/>
              <a:ext cx="814325" cy="880250"/>
              <a:chOff x="2189850" y="3376175"/>
              <a:chExt cx="814325" cy="8802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2189850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7" y="209"/>
                    </a:lnTo>
                    <a:cubicBezTo>
                      <a:pt x="28309" y="0"/>
                      <a:pt x="28769" y="207"/>
                      <a:pt x="28852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5" y="19066"/>
                    </a:cubicBezTo>
                    <a:lnTo>
                      <a:pt x="4624" y="35001"/>
                    </a:lnTo>
                    <a:cubicBezTo>
                      <a:pt x="4262" y="35210"/>
                      <a:pt x="3802" y="35004"/>
                      <a:pt x="3719" y="34595"/>
                    </a:cubicBezTo>
                    <a:lnTo>
                      <a:pt x="54" y="16799"/>
                    </a:lnTo>
                    <a:cubicBezTo>
                      <a:pt x="0" y="16538"/>
                      <a:pt x="120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48BFF">
                      <a:alpha val="51764"/>
                    </a:srgbClr>
                  </a:gs>
                  <a:gs pos="100000">
                    <a:srgbClr val="7659FF">
                      <a:alpha val="51372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259425" y="36518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1" y="1"/>
                    </a:moveTo>
                    <a:lnTo>
                      <a:pt x="6927" y="1483"/>
                    </a:lnTo>
                    <a:lnTo>
                      <a:pt x="6984" y="1840"/>
                    </a:lnTo>
                    <a:lnTo>
                      <a:pt x="9520" y="358"/>
                    </a:lnTo>
                    <a:lnTo>
                      <a:pt x="9461" y="1"/>
                    </a:lnTo>
                    <a:close/>
                    <a:moveTo>
                      <a:pt x="8482" y="1868"/>
                    </a:moveTo>
                    <a:lnTo>
                      <a:pt x="7949" y="2179"/>
                    </a:lnTo>
                    <a:lnTo>
                      <a:pt x="8003" y="2510"/>
                    </a:lnTo>
                    <a:lnTo>
                      <a:pt x="8536" y="2199"/>
                    </a:lnTo>
                    <a:lnTo>
                      <a:pt x="8482" y="1868"/>
                    </a:lnTo>
                    <a:close/>
                    <a:moveTo>
                      <a:pt x="7494" y="2940"/>
                    </a:moveTo>
                    <a:lnTo>
                      <a:pt x="7098" y="3171"/>
                    </a:lnTo>
                    <a:lnTo>
                      <a:pt x="7151" y="3502"/>
                    </a:lnTo>
                    <a:lnTo>
                      <a:pt x="7548" y="3271"/>
                    </a:lnTo>
                    <a:lnTo>
                      <a:pt x="7494" y="2940"/>
                    </a:lnTo>
                    <a:close/>
                    <a:moveTo>
                      <a:pt x="7779" y="2281"/>
                    </a:moveTo>
                    <a:lnTo>
                      <a:pt x="6058" y="3288"/>
                    </a:lnTo>
                    <a:lnTo>
                      <a:pt x="6111" y="3618"/>
                    </a:lnTo>
                    <a:lnTo>
                      <a:pt x="7833" y="2611"/>
                    </a:lnTo>
                    <a:lnTo>
                      <a:pt x="7779" y="2281"/>
                    </a:lnTo>
                    <a:close/>
                    <a:moveTo>
                      <a:pt x="6982" y="3240"/>
                    </a:moveTo>
                    <a:lnTo>
                      <a:pt x="6600" y="3463"/>
                    </a:lnTo>
                    <a:lnTo>
                      <a:pt x="6653" y="3794"/>
                    </a:lnTo>
                    <a:lnTo>
                      <a:pt x="7036" y="3570"/>
                    </a:lnTo>
                    <a:lnTo>
                      <a:pt x="6982" y="3240"/>
                    </a:lnTo>
                    <a:close/>
                    <a:moveTo>
                      <a:pt x="5999" y="2026"/>
                    </a:moveTo>
                    <a:lnTo>
                      <a:pt x="3464" y="3508"/>
                    </a:lnTo>
                    <a:lnTo>
                      <a:pt x="3522" y="3866"/>
                    </a:lnTo>
                    <a:lnTo>
                      <a:pt x="6055" y="2384"/>
                    </a:lnTo>
                    <a:lnTo>
                      <a:pt x="5999" y="2026"/>
                    </a:lnTo>
                    <a:close/>
                    <a:moveTo>
                      <a:pt x="5814" y="3427"/>
                    </a:moveTo>
                    <a:lnTo>
                      <a:pt x="5545" y="3586"/>
                    </a:lnTo>
                    <a:lnTo>
                      <a:pt x="5599" y="3916"/>
                    </a:lnTo>
                    <a:lnTo>
                      <a:pt x="5868" y="3759"/>
                    </a:lnTo>
                    <a:lnTo>
                      <a:pt x="5814" y="3427"/>
                    </a:lnTo>
                    <a:close/>
                    <a:moveTo>
                      <a:pt x="9490" y="2760"/>
                    </a:moveTo>
                    <a:lnTo>
                      <a:pt x="7865" y="3711"/>
                    </a:lnTo>
                    <a:lnTo>
                      <a:pt x="7918" y="4041"/>
                    </a:lnTo>
                    <a:lnTo>
                      <a:pt x="9544" y="3091"/>
                    </a:lnTo>
                    <a:lnTo>
                      <a:pt x="9490" y="2760"/>
                    </a:lnTo>
                    <a:close/>
                    <a:moveTo>
                      <a:pt x="6513" y="3514"/>
                    </a:moveTo>
                    <a:lnTo>
                      <a:pt x="6130" y="3737"/>
                    </a:lnTo>
                    <a:lnTo>
                      <a:pt x="6184" y="4068"/>
                    </a:lnTo>
                    <a:lnTo>
                      <a:pt x="6566" y="3844"/>
                    </a:lnTo>
                    <a:lnTo>
                      <a:pt x="6513" y="3514"/>
                    </a:lnTo>
                    <a:close/>
                    <a:moveTo>
                      <a:pt x="8154" y="3046"/>
                    </a:moveTo>
                    <a:lnTo>
                      <a:pt x="6899" y="3780"/>
                    </a:lnTo>
                    <a:lnTo>
                      <a:pt x="6952" y="4111"/>
                    </a:lnTo>
                    <a:lnTo>
                      <a:pt x="8208" y="3377"/>
                    </a:lnTo>
                    <a:lnTo>
                      <a:pt x="8154" y="3046"/>
                    </a:lnTo>
                    <a:close/>
                    <a:moveTo>
                      <a:pt x="9322" y="3351"/>
                    </a:moveTo>
                    <a:lnTo>
                      <a:pt x="8300" y="3949"/>
                    </a:lnTo>
                    <a:lnTo>
                      <a:pt x="8353" y="4279"/>
                    </a:lnTo>
                    <a:lnTo>
                      <a:pt x="9374" y="3682"/>
                    </a:lnTo>
                    <a:lnTo>
                      <a:pt x="9322" y="3351"/>
                    </a:lnTo>
                    <a:close/>
                    <a:moveTo>
                      <a:pt x="5887" y="3879"/>
                    </a:moveTo>
                    <a:lnTo>
                      <a:pt x="5618" y="4036"/>
                    </a:lnTo>
                    <a:lnTo>
                      <a:pt x="5672" y="4367"/>
                    </a:lnTo>
                    <a:lnTo>
                      <a:pt x="5941" y="4211"/>
                    </a:lnTo>
                    <a:lnTo>
                      <a:pt x="5887" y="3879"/>
                    </a:lnTo>
                    <a:close/>
                    <a:moveTo>
                      <a:pt x="6768" y="3857"/>
                    </a:moveTo>
                    <a:lnTo>
                      <a:pt x="6203" y="4189"/>
                    </a:lnTo>
                    <a:lnTo>
                      <a:pt x="6256" y="4519"/>
                    </a:lnTo>
                    <a:lnTo>
                      <a:pt x="6821" y="4189"/>
                    </a:lnTo>
                    <a:lnTo>
                      <a:pt x="6768" y="3857"/>
                    </a:lnTo>
                    <a:close/>
                    <a:moveTo>
                      <a:pt x="8882" y="4102"/>
                    </a:moveTo>
                    <a:lnTo>
                      <a:pt x="8509" y="4320"/>
                    </a:lnTo>
                    <a:lnTo>
                      <a:pt x="8563" y="4650"/>
                    </a:lnTo>
                    <a:lnTo>
                      <a:pt x="8936" y="4433"/>
                    </a:lnTo>
                    <a:lnTo>
                      <a:pt x="8882" y="4102"/>
                    </a:lnTo>
                    <a:close/>
                    <a:moveTo>
                      <a:pt x="8067" y="4084"/>
                    </a:moveTo>
                    <a:lnTo>
                      <a:pt x="7608" y="4352"/>
                    </a:lnTo>
                    <a:lnTo>
                      <a:pt x="7661" y="4683"/>
                    </a:lnTo>
                    <a:lnTo>
                      <a:pt x="8121" y="4415"/>
                    </a:lnTo>
                    <a:lnTo>
                      <a:pt x="8067" y="4084"/>
                    </a:lnTo>
                    <a:close/>
                    <a:moveTo>
                      <a:pt x="5959" y="4330"/>
                    </a:moveTo>
                    <a:lnTo>
                      <a:pt x="5689" y="4488"/>
                    </a:lnTo>
                    <a:lnTo>
                      <a:pt x="5743" y="4819"/>
                    </a:lnTo>
                    <a:lnTo>
                      <a:pt x="6012" y="4660"/>
                    </a:lnTo>
                    <a:lnTo>
                      <a:pt x="5959" y="4330"/>
                    </a:lnTo>
                    <a:close/>
                    <a:moveTo>
                      <a:pt x="7639" y="3842"/>
                    </a:moveTo>
                    <a:lnTo>
                      <a:pt x="6274" y="4640"/>
                    </a:lnTo>
                    <a:lnTo>
                      <a:pt x="6328" y="4970"/>
                    </a:lnTo>
                    <a:lnTo>
                      <a:pt x="7692" y="4173"/>
                    </a:lnTo>
                    <a:lnTo>
                      <a:pt x="7639" y="3842"/>
                    </a:lnTo>
                    <a:close/>
                    <a:moveTo>
                      <a:pt x="6031" y="4781"/>
                    </a:moveTo>
                    <a:lnTo>
                      <a:pt x="5762" y="4939"/>
                    </a:lnTo>
                    <a:lnTo>
                      <a:pt x="5816" y="5269"/>
                    </a:lnTo>
                    <a:lnTo>
                      <a:pt x="6085" y="5112"/>
                    </a:lnTo>
                    <a:lnTo>
                      <a:pt x="6031" y="4781"/>
                    </a:lnTo>
                    <a:close/>
                    <a:moveTo>
                      <a:pt x="7478" y="4429"/>
                    </a:moveTo>
                    <a:lnTo>
                      <a:pt x="6347" y="5091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29"/>
                    </a:lnTo>
                    <a:close/>
                    <a:moveTo>
                      <a:pt x="8238" y="4479"/>
                    </a:moveTo>
                    <a:lnTo>
                      <a:pt x="7118" y="5135"/>
                    </a:lnTo>
                    <a:lnTo>
                      <a:pt x="7171" y="5465"/>
                    </a:lnTo>
                    <a:lnTo>
                      <a:pt x="8291" y="4809"/>
                    </a:lnTo>
                    <a:lnTo>
                      <a:pt x="8238" y="4479"/>
                    </a:lnTo>
                    <a:close/>
                    <a:moveTo>
                      <a:pt x="6105" y="5232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9" y="5564"/>
                    </a:lnTo>
                    <a:lnTo>
                      <a:pt x="6105" y="5232"/>
                    </a:lnTo>
                    <a:close/>
                    <a:moveTo>
                      <a:pt x="7857" y="5197"/>
                    </a:moveTo>
                    <a:lnTo>
                      <a:pt x="7460" y="5428"/>
                    </a:lnTo>
                    <a:lnTo>
                      <a:pt x="7513" y="5758"/>
                    </a:lnTo>
                    <a:lnTo>
                      <a:pt x="7910" y="5528"/>
                    </a:lnTo>
                    <a:lnTo>
                      <a:pt x="7857" y="5197"/>
                    </a:lnTo>
                    <a:close/>
                    <a:moveTo>
                      <a:pt x="7005" y="5201"/>
                    </a:moveTo>
                    <a:lnTo>
                      <a:pt x="6421" y="5542"/>
                    </a:lnTo>
                    <a:lnTo>
                      <a:pt x="6475" y="5873"/>
                    </a:lnTo>
                    <a:lnTo>
                      <a:pt x="7058" y="5531"/>
                    </a:lnTo>
                    <a:lnTo>
                      <a:pt x="7005" y="5201"/>
                    </a:lnTo>
                    <a:close/>
                    <a:moveTo>
                      <a:pt x="2535" y="4051"/>
                    </a:moveTo>
                    <a:lnTo>
                      <a:pt x="1" y="5531"/>
                    </a:lnTo>
                    <a:lnTo>
                      <a:pt x="57" y="5889"/>
                    </a:lnTo>
                    <a:lnTo>
                      <a:pt x="2593" y="4408"/>
                    </a:lnTo>
                    <a:lnTo>
                      <a:pt x="2535" y="4051"/>
                    </a:lnTo>
                    <a:close/>
                    <a:moveTo>
                      <a:pt x="6177" y="5684"/>
                    </a:moveTo>
                    <a:lnTo>
                      <a:pt x="5906" y="5841"/>
                    </a:lnTo>
                    <a:lnTo>
                      <a:pt x="5960" y="6172"/>
                    </a:lnTo>
                    <a:lnTo>
                      <a:pt x="6230" y="6014"/>
                    </a:lnTo>
                    <a:lnTo>
                      <a:pt x="6177" y="5684"/>
                    </a:lnTo>
                    <a:close/>
                    <a:moveTo>
                      <a:pt x="3291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5" y="5234"/>
                    </a:lnTo>
                    <a:lnTo>
                      <a:pt x="3291" y="4904"/>
                    </a:lnTo>
                    <a:close/>
                    <a:moveTo>
                      <a:pt x="7191" y="5585"/>
                    </a:moveTo>
                    <a:lnTo>
                      <a:pt x="6492" y="5994"/>
                    </a:lnTo>
                    <a:lnTo>
                      <a:pt x="6546" y="6324"/>
                    </a:lnTo>
                    <a:lnTo>
                      <a:pt x="7244" y="5916"/>
                    </a:lnTo>
                    <a:lnTo>
                      <a:pt x="7191" y="5585"/>
                    </a:lnTo>
                    <a:close/>
                    <a:moveTo>
                      <a:pt x="6249" y="6135"/>
                    </a:moveTo>
                    <a:lnTo>
                      <a:pt x="5980" y="6293"/>
                    </a:lnTo>
                    <a:lnTo>
                      <a:pt x="6034" y="6624"/>
                    </a:lnTo>
                    <a:lnTo>
                      <a:pt x="6303" y="6465"/>
                    </a:lnTo>
                    <a:lnTo>
                      <a:pt x="6249" y="6135"/>
                    </a:lnTo>
                    <a:close/>
                    <a:moveTo>
                      <a:pt x="2956" y="5591"/>
                    </a:moveTo>
                    <a:lnTo>
                      <a:pt x="1741" y="6302"/>
                    </a:lnTo>
                    <a:lnTo>
                      <a:pt x="1795" y="6632"/>
                    </a:lnTo>
                    <a:lnTo>
                      <a:pt x="3010" y="5922"/>
                    </a:lnTo>
                    <a:lnTo>
                      <a:pt x="2956" y="5591"/>
                    </a:lnTo>
                    <a:close/>
                    <a:moveTo>
                      <a:pt x="1286" y="6076"/>
                    </a:moveTo>
                    <a:lnTo>
                      <a:pt x="702" y="6417"/>
                    </a:lnTo>
                    <a:lnTo>
                      <a:pt x="756" y="6747"/>
                    </a:lnTo>
                    <a:lnTo>
                      <a:pt x="1340" y="6406"/>
                    </a:lnTo>
                    <a:lnTo>
                      <a:pt x="1286" y="6076"/>
                    </a:lnTo>
                    <a:close/>
                    <a:moveTo>
                      <a:pt x="1626" y="6370"/>
                    </a:moveTo>
                    <a:lnTo>
                      <a:pt x="1242" y="6593"/>
                    </a:lnTo>
                    <a:lnTo>
                      <a:pt x="1296" y="6924"/>
                    </a:lnTo>
                    <a:lnTo>
                      <a:pt x="1679" y="6701"/>
                    </a:lnTo>
                    <a:lnTo>
                      <a:pt x="1626" y="6370"/>
                    </a:lnTo>
                    <a:close/>
                    <a:moveTo>
                      <a:pt x="459" y="6560"/>
                    </a:moveTo>
                    <a:lnTo>
                      <a:pt x="190" y="6717"/>
                    </a:lnTo>
                    <a:lnTo>
                      <a:pt x="244" y="7048"/>
                    </a:lnTo>
                    <a:lnTo>
                      <a:pt x="513" y="6890"/>
                    </a:lnTo>
                    <a:lnTo>
                      <a:pt x="459" y="6560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7" y="7091"/>
                    </a:lnTo>
                    <a:lnTo>
                      <a:pt x="4760" y="6874"/>
                    </a:lnTo>
                    <a:lnTo>
                      <a:pt x="4707" y="6543"/>
                    </a:lnTo>
                    <a:close/>
                    <a:moveTo>
                      <a:pt x="1156" y="6644"/>
                    </a:moveTo>
                    <a:lnTo>
                      <a:pt x="774" y="6867"/>
                    </a:lnTo>
                    <a:lnTo>
                      <a:pt x="827" y="7198"/>
                    </a:lnTo>
                    <a:lnTo>
                      <a:pt x="1210" y="6974"/>
                    </a:lnTo>
                    <a:lnTo>
                      <a:pt x="1156" y="6644"/>
                    </a:lnTo>
                    <a:close/>
                    <a:moveTo>
                      <a:pt x="3967" y="6483"/>
                    </a:moveTo>
                    <a:lnTo>
                      <a:pt x="2944" y="7080"/>
                    </a:lnTo>
                    <a:lnTo>
                      <a:pt x="2998" y="7411"/>
                    </a:lnTo>
                    <a:lnTo>
                      <a:pt x="4020" y="6815"/>
                    </a:lnTo>
                    <a:lnTo>
                      <a:pt x="3967" y="6483"/>
                    </a:lnTo>
                    <a:close/>
                    <a:moveTo>
                      <a:pt x="532" y="7011"/>
                    </a:moveTo>
                    <a:lnTo>
                      <a:pt x="263" y="7168"/>
                    </a:lnTo>
                    <a:lnTo>
                      <a:pt x="316" y="7500"/>
                    </a:lnTo>
                    <a:lnTo>
                      <a:pt x="585" y="7341"/>
                    </a:lnTo>
                    <a:lnTo>
                      <a:pt x="532" y="7011"/>
                    </a:lnTo>
                    <a:close/>
                    <a:moveTo>
                      <a:pt x="1977" y="6660"/>
                    </a:moveTo>
                    <a:lnTo>
                      <a:pt x="846" y="7321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60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3" y="7461"/>
                    </a:moveTo>
                    <a:lnTo>
                      <a:pt x="334" y="7619"/>
                    </a:lnTo>
                    <a:lnTo>
                      <a:pt x="388" y="7949"/>
                    </a:lnTo>
                    <a:lnTo>
                      <a:pt x="657" y="7791"/>
                    </a:lnTo>
                    <a:lnTo>
                      <a:pt x="603" y="7461"/>
                    </a:lnTo>
                    <a:close/>
                    <a:moveTo>
                      <a:pt x="4205" y="6836"/>
                    </a:moveTo>
                    <a:lnTo>
                      <a:pt x="2712" y="7708"/>
                    </a:lnTo>
                    <a:lnTo>
                      <a:pt x="2766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8" y="7566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2" y="7896"/>
                    </a:lnTo>
                    <a:lnTo>
                      <a:pt x="1268" y="7566"/>
                    </a:lnTo>
                    <a:close/>
                    <a:moveTo>
                      <a:pt x="676" y="7912"/>
                    </a:moveTo>
                    <a:lnTo>
                      <a:pt x="407" y="8069"/>
                    </a:lnTo>
                    <a:lnTo>
                      <a:pt x="460" y="8400"/>
                    </a:lnTo>
                    <a:lnTo>
                      <a:pt x="730" y="8242"/>
                    </a:lnTo>
                    <a:lnTo>
                      <a:pt x="676" y="7912"/>
                    </a:lnTo>
                    <a:close/>
                    <a:moveTo>
                      <a:pt x="2121" y="7560"/>
                    </a:moveTo>
                    <a:lnTo>
                      <a:pt x="991" y="8222"/>
                    </a:lnTo>
                    <a:lnTo>
                      <a:pt x="1044" y="8552"/>
                    </a:lnTo>
                    <a:lnTo>
                      <a:pt x="2175" y="7890"/>
                    </a:lnTo>
                    <a:lnTo>
                      <a:pt x="2121" y="7560"/>
                    </a:lnTo>
                    <a:close/>
                    <a:moveTo>
                      <a:pt x="750" y="8363"/>
                    </a:moveTo>
                    <a:lnTo>
                      <a:pt x="479" y="8519"/>
                    </a:lnTo>
                    <a:lnTo>
                      <a:pt x="533" y="8849"/>
                    </a:lnTo>
                    <a:lnTo>
                      <a:pt x="804" y="8692"/>
                    </a:lnTo>
                    <a:lnTo>
                      <a:pt x="750" y="8363"/>
                    </a:lnTo>
                    <a:close/>
                    <a:moveTo>
                      <a:pt x="5356" y="6657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8"/>
                    </a:lnTo>
                    <a:lnTo>
                      <a:pt x="5356" y="6657"/>
                    </a:lnTo>
                    <a:close/>
                    <a:moveTo>
                      <a:pt x="4069" y="8399"/>
                    </a:moveTo>
                    <a:lnTo>
                      <a:pt x="3663" y="8637"/>
                    </a:lnTo>
                    <a:lnTo>
                      <a:pt x="3715" y="8967"/>
                    </a:lnTo>
                    <a:lnTo>
                      <a:pt x="4123" y="8729"/>
                    </a:lnTo>
                    <a:lnTo>
                      <a:pt x="4069" y="8399"/>
                    </a:lnTo>
                    <a:close/>
                    <a:moveTo>
                      <a:pt x="2556" y="7801"/>
                    </a:moveTo>
                    <a:lnTo>
                      <a:pt x="1066" y="8672"/>
                    </a:lnTo>
                    <a:lnTo>
                      <a:pt x="1119" y="9003"/>
                    </a:lnTo>
                    <a:lnTo>
                      <a:pt x="2610" y="8132"/>
                    </a:lnTo>
                    <a:lnTo>
                      <a:pt x="2556" y="7801"/>
                    </a:lnTo>
                    <a:close/>
                    <a:moveTo>
                      <a:pt x="3509" y="8727"/>
                    </a:moveTo>
                    <a:lnTo>
                      <a:pt x="3103" y="8965"/>
                    </a:lnTo>
                    <a:lnTo>
                      <a:pt x="3157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1" y="8814"/>
                    </a:moveTo>
                    <a:lnTo>
                      <a:pt x="551" y="8972"/>
                    </a:lnTo>
                    <a:lnTo>
                      <a:pt x="605" y="9302"/>
                    </a:lnTo>
                    <a:lnTo>
                      <a:pt x="875" y="9145"/>
                    </a:lnTo>
                    <a:lnTo>
                      <a:pt x="821" y="8814"/>
                    </a:lnTo>
                    <a:close/>
                    <a:moveTo>
                      <a:pt x="1835" y="8716"/>
                    </a:moveTo>
                    <a:lnTo>
                      <a:pt x="1137" y="9123"/>
                    </a:lnTo>
                    <a:lnTo>
                      <a:pt x="1191" y="9455"/>
                    </a:lnTo>
                    <a:lnTo>
                      <a:pt x="1889" y="9046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5" y="9424"/>
                    </a:lnTo>
                    <a:lnTo>
                      <a:pt x="678" y="9754"/>
                    </a:lnTo>
                    <a:lnTo>
                      <a:pt x="948" y="9596"/>
                    </a:lnTo>
                    <a:lnTo>
                      <a:pt x="894" y="9265"/>
                    </a:lnTo>
                    <a:close/>
                    <a:moveTo>
                      <a:pt x="5269" y="8685"/>
                    </a:moveTo>
                    <a:lnTo>
                      <a:pt x="3450" y="9748"/>
                    </a:lnTo>
                    <a:lnTo>
                      <a:pt x="3503" y="10079"/>
                    </a:lnTo>
                    <a:lnTo>
                      <a:pt x="5322" y="9015"/>
                    </a:lnTo>
                    <a:lnTo>
                      <a:pt x="5269" y="8685"/>
                    </a:lnTo>
                    <a:close/>
                    <a:moveTo>
                      <a:pt x="4743" y="8498"/>
                    </a:moveTo>
                    <a:lnTo>
                      <a:pt x="2323" y="9913"/>
                    </a:lnTo>
                    <a:lnTo>
                      <a:pt x="2376" y="10243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1" y="9064"/>
                    </a:moveTo>
                    <a:lnTo>
                      <a:pt x="1281" y="10029"/>
                    </a:lnTo>
                    <a:lnTo>
                      <a:pt x="1335" y="10360"/>
                    </a:lnTo>
                    <a:lnTo>
                      <a:pt x="2985" y="9395"/>
                    </a:lnTo>
                    <a:lnTo>
                      <a:pt x="2931" y="9064"/>
                    </a:lnTo>
                    <a:close/>
                    <a:moveTo>
                      <a:pt x="2206" y="9981"/>
                    </a:moveTo>
                    <a:lnTo>
                      <a:pt x="1823" y="10205"/>
                    </a:lnTo>
                    <a:lnTo>
                      <a:pt x="1877" y="10535"/>
                    </a:lnTo>
                    <a:lnTo>
                      <a:pt x="2259" y="10312"/>
                    </a:lnTo>
                    <a:lnTo>
                      <a:pt x="2206" y="9981"/>
                    </a:lnTo>
                    <a:close/>
                    <a:moveTo>
                      <a:pt x="1039" y="10169"/>
                    </a:moveTo>
                    <a:lnTo>
                      <a:pt x="770" y="10327"/>
                    </a:lnTo>
                    <a:lnTo>
                      <a:pt x="824" y="10658"/>
                    </a:lnTo>
                    <a:lnTo>
                      <a:pt x="1093" y="10499"/>
                    </a:lnTo>
                    <a:lnTo>
                      <a:pt x="1039" y="10169"/>
                    </a:lnTo>
                    <a:close/>
                    <a:moveTo>
                      <a:pt x="1736" y="10255"/>
                    </a:moveTo>
                    <a:lnTo>
                      <a:pt x="1354" y="10479"/>
                    </a:lnTo>
                    <a:lnTo>
                      <a:pt x="1408" y="10809"/>
                    </a:lnTo>
                    <a:lnTo>
                      <a:pt x="1790" y="10586"/>
                    </a:lnTo>
                    <a:lnTo>
                      <a:pt x="1736" y="10255"/>
                    </a:lnTo>
                    <a:close/>
                    <a:moveTo>
                      <a:pt x="4771" y="9469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4" y="9800"/>
                    </a:lnTo>
                    <a:lnTo>
                      <a:pt x="4771" y="9469"/>
                    </a:lnTo>
                    <a:close/>
                    <a:moveTo>
                      <a:pt x="1111" y="10621"/>
                    </a:moveTo>
                    <a:lnTo>
                      <a:pt x="842" y="10778"/>
                    </a:lnTo>
                    <a:lnTo>
                      <a:pt x="895" y="11109"/>
                    </a:lnTo>
                    <a:lnTo>
                      <a:pt x="1165" y="10951"/>
                    </a:lnTo>
                    <a:lnTo>
                      <a:pt x="1111" y="10621"/>
                    </a:lnTo>
                    <a:close/>
                    <a:moveTo>
                      <a:pt x="3247" y="9867"/>
                    </a:moveTo>
                    <a:lnTo>
                      <a:pt x="1427" y="10932"/>
                    </a:lnTo>
                    <a:lnTo>
                      <a:pt x="1480" y="11262"/>
                    </a:lnTo>
                    <a:lnTo>
                      <a:pt x="3301" y="10199"/>
                    </a:lnTo>
                    <a:lnTo>
                      <a:pt x="3247" y="9867"/>
                    </a:lnTo>
                    <a:close/>
                    <a:moveTo>
                      <a:pt x="3159" y="10905"/>
                    </a:moveTo>
                    <a:lnTo>
                      <a:pt x="2860" y="11080"/>
                    </a:lnTo>
                    <a:lnTo>
                      <a:pt x="2913" y="11410"/>
                    </a:lnTo>
                    <a:lnTo>
                      <a:pt x="3211" y="11236"/>
                    </a:lnTo>
                    <a:lnTo>
                      <a:pt x="3159" y="10905"/>
                    </a:lnTo>
                    <a:close/>
                    <a:moveTo>
                      <a:pt x="1185" y="11071"/>
                    </a:moveTo>
                    <a:lnTo>
                      <a:pt x="914" y="11230"/>
                    </a:lnTo>
                    <a:lnTo>
                      <a:pt x="968" y="11560"/>
                    </a:lnTo>
                    <a:lnTo>
                      <a:pt x="1238" y="11403"/>
                    </a:lnTo>
                    <a:lnTo>
                      <a:pt x="1185" y="11071"/>
                    </a:lnTo>
                    <a:close/>
                    <a:moveTo>
                      <a:pt x="3915" y="10956"/>
                    </a:moveTo>
                    <a:lnTo>
                      <a:pt x="3294" y="11319"/>
                    </a:lnTo>
                    <a:lnTo>
                      <a:pt x="3347" y="11649"/>
                    </a:lnTo>
                    <a:lnTo>
                      <a:pt x="3969" y="11286"/>
                    </a:lnTo>
                    <a:lnTo>
                      <a:pt x="3915" y="10956"/>
                    </a:lnTo>
                    <a:close/>
                    <a:moveTo>
                      <a:pt x="2389" y="10860"/>
                    </a:moveTo>
                    <a:lnTo>
                      <a:pt x="1498" y="11380"/>
                    </a:lnTo>
                    <a:lnTo>
                      <a:pt x="1552" y="11711"/>
                    </a:lnTo>
                    <a:lnTo>
                      <a:pt x="2443" y="11189"/>
                    </a:lnTo>
                    <a:lnTo>
                      <a:pt x="2389" y="10860"/>
                    </a:lnTo>
                    <a:close/>
                    <a:moveTo>
                      <a:pt x="2693" y="11177"/>
                    </a:moveTo>
                    <a:lnTo>
                      <a:pt x="2233" y="11445"/>
                    </a:lnTo>
                    <a:lnTo>
                      <a:pt x="2287" y="11777"/>
                    </a:lnTo>
                    <a:lnTo>
                      <a:pt x="2747" y="11509"/>
                    </a:lnTo>
                    <a:lnTo>
                      <a:pt x="2693" y="11177"/>
                    </a:lnTo>
                    <a:close/>
                    <a:moveTo>
                      <a:pt x="3081" y="11442"/>
                    </a:moveTo>
                    <a:lnTo>
                      <a:pt x="2707" y="11661"/>
                    </a:lnTo>
                    <a:lnTo>
                      <a:pt x="2761" y="11992"/>
                    </a:lnTo>
                    <a:lnTo>
                      <a:pt x="3135" y="11773"/>
                    </a:lnTo>
                    <a:lnTo>
                      <a:pt x="3081" y="11442"/>
                    </a:lnTo>
                    <a:close/>
                    <a:moveTo>
                      <a:pt x="1256" y="11523"/>
                    </a:moveTo>
                    <a:lnTo>
                      <a:pt x="986" y="11681"/>
                    </a:lnTo>
                    <a:lnTo>
                      <a:pt x="1039" y="12011"/>
                    </a:lnTo>
                    <a:lnTo>
                      <a:pt x="1310" y="11854"/>
                    </a:lnTo>
                    <a:lnTo>
                      <a:pt x="1256" y="11523"/>
                    </a:lnTo>
                    <a:close/>
                    <a:moveTo>
                      <a:pt x="2040" y="11559"/>
                    </a:moveTo>
                    <a:lnTo>
                      <a:pt x="1572" y="11833"/>
                    </a:lnTo>
                    <a:lnTo>
                      <a:pt x="1626" y="12164"/>
                    </a:lnTo>
                    <a:lnTo>
                      <a:pt x="2094" y="11890"/>
                    </a:lnTo>
                    <a:lnTo>
                      <a:pt x="2040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3" y="12463"/>
                    </a:lnTo>
                    <a:lnTo>
                      <a:pt x="1383" y="12304"/>
                    </a:lnTo>
                    <a:lnTo>
                      <a:pt x="1329" y="11974"/>
                    </a:lnTo>
                    <a:close/>
                    <a:moveTo>
                      <a:pt x="3366" y="11771"/>
                    </a:moveTo>
                    <a:lnTo>
                      <a:pt x="2684" y="12170"/>
                    </a:lnTo>
                    <a:lnTo>
                      <a:pt x="2737" y="12500"/>
                    </a:lnTo>
                    <a:lnTo>
                      <a:pt x="3420" y="12101"/>
                    </a:lnTo>
                    <a:lnTo>
                      <a:pt x="3366" y="11771"/>
                    </a:lnTo>
                    <a:close/>
                    <a:moveTo>
                      <a:pt x="2496" y="11786"/>
                    </a:moveTo>
                    <a:lnTo>
                      <a:pt x="1645" y="12284"/>
                    </a:lnTo>
                    <a:lnTo>
                      <a:pt x="1698" y="12614"/>
                    </a:lnTo>
                    <a:lnTo>
                      <a:pt x="2550" y="12117"/>
                    </a:lnTo>
                    <a:lnTo>
                      <a:pt x="2496" y="11786"/>
                    </a:lnTo>
                    <a:close/>
                    <a:moveTo>
                      <a:pt x="1402" y="12425"/>
                    </a:moveTo>
                    <a:lnTo>
                      <a:pt x="1132" y="12583"/>
                    </a:lnTo>
                    <a:lnTo>
                      <a:pt x="1186" y="12914"/>
                    </a:lnTo>
                    <a:lnTo>
                      <a:pt x="1455" y="12756"/>
                    </a:lnTo>
                    <a:lnTo>
                      <a:pt x="1402" y="12425"/>
                    </a:lnTo>
                    <a:close/>
                    <a:moveTo>
                      <a:pt x="2414" y="12327"/>
                    </a:moveTo>
                    <a:lnTo>
                      <a:pt x="1716" y="12736"/>
                    </a:lnTo>
                    <a:lnTo>
                      <a:pt x="1770" y="13066"/>
                    </a:lnTo>
                    <a:lnTo>
                      <a:pt x="2468" y="12658"/>
                    </a:lnTo>
                    <a:lnTo>
                      <a:pt x="2414" y="12327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6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300875" y="3863850"/>
                <a:ext cx="238600" cy="33415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6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0" y="358"/>
                    </a:lnTo>
                    <a:lnTo>
                      <a:pt x="9463" y="0"/>
                    </a:lnTo>
                    <a:close/>
                    <a:moveTo>
                      <a:pt x="8482" y="1869"/>
                    </a:moveTo>
                    <a:lnTo>
                      <a:pt x="7951" y="2180"/>
                    </a:lnTo>
                    <a:lnTo>
                      <a:pt x="8005" y="2512"/>
                    </a:lnTo>
                    <a:lnTo>
                      <a:pt x="8536" y="2201"/>
                    </a:lnTo>
                    <a:lnTo>
                      <a:pt x="8482" y="1869"/>
                    </a:lnTo>
                    <a:close/>
                    <a:moveTo>
                      <a:pt x="7494" y="2940"/>
                    </a:moveTo>
                    <a:lnTo>
                      <a:pt x="7098" y="3173"/>
                    </a:lnTo>
                    <a:lnTo>
                      <a:pt x="7152" y="3503"/>
                    </a:lnTo>
                    <a:lnTo>
                      <a:pt x="7547" y="3273"/>
                    </a:lnTo>
                    <a:lnTo>
                      <a:pt x="7494" y="2940"/>
                    </a:lnTo>
                    <a:close/>
                    <a:moveTo>
                      <a:pt x="7778" y="2280"/>
                    </a:moveTo>
                    <a:lnTo>
                      <a:pt x="6057" y="3287"/>
                    </a:lnTo>
                    <a:lnTo>
                      <a:pt x="6110" y="3618"/>
                    </a:lnTo>
                    <a:lnTo>
                      <a:pt x="7832" y="2612"/>
                    </a:lnTo>
                    <a:lnTo>
                      <a:pt x="7778" y="2280"/>
                    </a:lnTo>
                    <a:close/>
                    <a:moveTo>
                      <a:pt x="6982" y="3239"/>
                    </a:moveTo>
                    <a:lnTo>
                      <a:pt x="6600" y="3463"/>
                    </a:lnTo>
                    <a:lnTo>
                      <a:pt x="6654" y="3793"/>
                    </a:lnTo>
                    <a:lnTo>
                      <a:pt x="7036" y="3571"/>
                    </a:lnTo>
                    <a:lnTo>
                      <a:pt x="6982" y="3239"/>
                    </a:lnTo>
                    <a:close/>
                    <a:moveTo>
                      <a:pt x="5998" y="2025"/>
                    </a:moveTo>
                    <a:lnTo>
                      <a:pt x="3464" y="3508"/>
                    </a:lnTo>
                    <a:lnTo>
                      <a:pt x="3521" y="3866"/>
                    </a:lnTo>
                    <a:lnTo>
                      <a:pt x="6057" y="2383"/>
                    </a:lnTo>
                    <a:lnTo>
                      <a:pt x="5998" y="2025"/>
                    </a:lnTo>
                    <a:close/>
                    <a:moveTo>
                      <a:pt x="5815" y="3429"/>
                    </a:moveTo>
                    <a:lnTo>
                      <a:pt x="5546" y="3586"/>
                    </a:lnTo>
                    <a:lnTo>
                      <a:pt x="5599" y="3917"/>
                    </a:lnTo>
                    <a:lnTo>
                      <a:pt x="5869" y="3759"/>
                    </a:lnTo>
                    <a:lnTo>
                      <a:pt x="5815" y="3429"/>
                    </a:lnTo>
                    <a:close/>
                    <a:moveTo>
                      <a:pt x="9490" y="2761"/>
                    </a:moveTo>
                    <a:lnTo>
                      <a:pt x="7866" y="3710"/>
                    </a:lnTo>
                    <a:lnTo>
                      <a:pt x="7920" y="4041"/>
                    </a:lnTo>
                    <a:lnTo>
                      <a:pt x="9544" y="3091"/>
                    </a:lnTo>
                    <a:lnTo>
                      <a:pt x="9490" y="2761"/>
                    </a:lnTo>
                    <a:close/>
                    <a:moveTo>
                      <a:pt x="6514" y="3514"/>
                    </a:moveTo>
                    <a:lnTo>
                      <a:pt x="6131" y="3736"/>
                    </a:lnTo>
                    <a:lnTo>
                      <a:pt x="6184" y="4067"/>
                    </a:lnTo>
                    <a:lnTo>
                      <a:pt x="6568" y="3845"/>
                    </a:lnTo>
                    <a:lnTo>
                      <a:pt x="6514" y="3514"/>
                    </a:lnTo>
                    <a:close/>
                    <a:moveTo>
                      <a:pt x="8155" y="3048"/>
                    </a:moveTo>
                    <a:lnTo>
                      <a:pt x="6899" y="3782"/>
                    </a:lnTo>
                    <a:lnTo>
                      <a:pt x="6953" y="4113"/>
                    </a:lnTo>
                    <a:lnTo>
                      <a:pt x="8208" y="3378"/>
                    </a:lnTo>
                    <a:lnTo>
                      <a:pt x="8155" y="3048"/>
                    </a:lnTo>
                    <a:close/>
                    <a:moveTo>
                      <a:pt x="9322" y="3351"/>
                    </a:moveTo>
                    <a:lnTo>
                      <a:pt x="8301" y="3948"/>
                    </a:lnTo>
                    <a:lnTo>
                      <a:pt x="8355" y="4280"/>
                    </a:lnTo>
                    <a:lnTo>
                      <a:pt x="9376" y="3681"/>
                    </a:lnTo>
                    <a:lnTo>
                      <a:pt x="9322" y="3351"/>
                    </a:lnTo>
                    <a:close/>
                    <a:moveTo>
                      <a:pt x="5886" y="3880"/>
                    </a:moveTo>
                    <a:lnTo>
                      <a:pt x="5617" y="4038"/>
                    </a:lnTo>
                    <a:lnTo>
                      <a:pt x="5671" y="4369"/>
                    </a:lnTo>
                    <a:lnTo>
                      <a:pt x="5940" y="4210"/>
                    </a:lnTo>
                    <a:lnTo>
                      <a:pt x="5886" y="3880"/>
                    </a:lnTo>
                    <a:close/>
                    <a:moveTo>
                      <a:pt x="6767" y="3859"/>
                    </a:moveTo>
                    <a:lnTo>
                      <a:pt x="6202" y="4190"/>
                    </a:lnTo>
                    <a:lnTo>
                      <a:pt x="6256" y="4520"/>
                    </a:lnTo>
                    <a:lnTo>
                      <a:pt x="6822" y="4190"/>
                    </a:lnTo>
                    <a:lnTo>
                      <a:pt x="6767" y="3859"/>
                    </a:lnTo>
                    <a:close/>
                    <a:moveTo>
                      <a:pt x="8885" y="4100"/>
                    </a:moveTo>
                    <a:lnTo>
                      <a:pt x="8511" y="4319"/>
                    </a:lnTo>
                    <a:lnTo>
                      <a:pt x="8565" y="4650"/>
                    </a:lnTo>
                    <a:lnTo>
                      <a:pt x="8938" y="4431"/>
                    </a:lnTo>
                    <a:lnTo>
                      <a:pt x="8885" y="4100"/>
                    </a:lnTo>
                    <a:close/>
                    <a:moveTo>
                      <a:pt x="8069" y="4084"/>
                    </a:moveTo>
                    <a:lnTo>
                      <a:pt x="7608" y="4352"/>
                    </a:lnTo>
                    <a:lnTo>
                      <a:pt x="7662" y="4682"/>
                    </a:lnTo>
                    <a:lnTo>
                      <a:pt x="8123" y="4414"/>
                    </a:lnTo>
                    <a:lnTo>
                      <a:pt x="8069" y="4084"/>
                    </a:lnTo>
                    <a:close/>
                    <a:moveTo>
                      <a:pt x="5960" y="4330"/>
                    </a:moveTo>
                    <a:lnTo>
                      <a:pt x="5690" y="4488"/>
                    </a:lnTo>
                    <a:lnTo>
                      <a:pt x="5743" y="4818"/>
                    </a:lnTo>
                    <a:lnTo>
                      <a:pt x="6014" y="4661"/>
                    </a:lnTo>
                    <a:lnTo>
                      <a:pt x="5960" y="4330"/>
                    </a:lnTo>
                    <a:close/>
                    <a:moveTo>
                      <a:pt x="7638" y="3842"/>
                    </a:moveTo>
                    <a:lnTo>
                      <a:pt x="6274" y="4639"/>
                    </a:lnTo>
                    <a:lnTo>
                      <a:pt x="6327" y="4971"/>
                    </a:lnTo>
                    <a:lnTo>
                      <a:pt x="7691" y="4174"/>
                    </a:lnTo>
                    <a:lnTo>
                      <a:pt x="7638" y="3842"/>
                    </a:lnTo>
                    <a:close/>
                    <a:moveTo>
                      <a:pt x="6033" y="4782"/>
                    </a:moveTo>
                    <a:lnTo>
                      <a:pt x="5764" y="4941"/>
                    </a:lnTo>
                    <a:lnTo>
                      <a:pt x="5817" y="5271"/>
                    </a:lnTo>
                    <a:lnTo>
                      <a:pt x="6087" y="5114"/>
                    </a:lnTo>
                    <a:lnTo>
                      <a:pt x="6033" y="4782"/>
                    </a:lnTo>
                    <a:close/>
                    <a:moveTo>
                      <a:pt x="7477" y="4431"/>
                    </a:moveTo>
                    <a:lnTo>
                      <a:pt x="6347" y="5092"/>
                    </a:lnTo>
                    <a:lnTo>
                      <a:pt x="6401" y="5423"/>
                    </a:lnTo>
                    <a:lnTo>
                      <a:pt x="7531" y="4762"/>
                    </a:lnTo>
                    <a:lnTo>
                      <a:pt x="7477" y="4431"/>
                    </a:lnTo>
                    <a:close/>
                    <a:moveTo>
                      <a:pt x="8238" y="4479"/>
                    </a:moveTo>
                    <a:lnTo>
                      <a:pt x="7118" y="5134"/>
                    </a:lnTo>
                    <a:lnTo>
                      <a:pt x="7172" y="5465"/>
                    </a:lnTo>
                    <a:lnTo>
                      <a:pt x="8292" y="4810"/>
                    </a:lnTo>
                    <a:lnTo>
                      <a:pt x="8238" y="4479"/>
                    </a:lnTo>
                    <a:close/>
                    <a:moveTo>
                      <a:pt x="6104" y="5233"/>
                    </a:moveTo>
                    <a:lnTo>
                      <a:pt x="5835" y="5390"/>
                    </a:lnTo>
                    <a:lnTo>
                      <a:pt x="5889" y="5721"/>
                    </a:lnTo>
                    <a:lnTo>
                      <a:pt x="6158" y="5563"/>
                    </a:lnTo>
                    <a:lnTo>
                      <a:pt x="6104" y="5233"/>
                    </a:lnTo>
                    <a:close/>
                    <a:moveTo>
                      <a:pt x="7856" y="5195"/>
                    </a:moveTo>
                    <a:lnTo>
                      <a:pt x="7461" y="5427"/>
                    </a:lnTo>
                    <a:lnTo>
                      <a:pt x="7513" y="5758"/>
                    </a:lnTo>
                    <a:lnTo>
                      <a:pt x="7909" y="5526"/>
                    </a:lnTo>
                    <a:lnTo>
                      <a:pt x="7856" y="5195"/>
                    </a:lnTo>
                    <a:close/>
                    <a:moveTo>
                      <a:pt x="7004" y="5201"/>
                    </a:moveTo>
                    <a:lnTo>
                      <a:pt x="6420" y="5542"/>
                    </a:lnTo>
                    <a:lnTo>
                      <a:pt x="6474" y="5872"/>
                    </a:lnTo>
                    <a:lnTo>
                      <a:pt x="7058" y="5532"/>
                    </a:lnTo>
                    <a:lnTo>
                      <a:pt x="7004" y="5201"/>
                    </a:lnTo>
                    <a:close/>
                    <a:moveTo>
                      <a:pt x="2536" y="4050"/>
                    </a:moveTo>
                    <a:lnTo>
                      <a:pt x="1" y="5532"/>
                    </a:lnTo>
                    <a:lnTo>
                      <a:pt x="58" y="5889"/>
                    </a:lnTo>
                    <a:lnTo>
                      <a:pt x="2592" y="4407"/>
                    </a:lnTo>
                    <a:lnTo>
                      <a:pt x="2536" y="4050"/>
                    </a:lnTo>
                    <a:close/>
                    <a:moveTo>
                      <a:pt x="6177" y="5683"/>
                    </a:moveTo>
                    <a:lnTo>
                      <a:pt x="5908" y="5841"/>
                    </a:lnTo>
                    <a:lnTo>
                      <a:pt x="5961" y="6171"/>
                    </a:lnTo>
                    <a:lnTo>
                      <a:pt x="6231" y="6014"/>
                    </a:lnTo>
                    <a:lnTo>
                      <a:pt x="6177" y="5683"/>
                    </a:lnTo>
                    <a:close/>
                    <a:moveTo>
                      <a:pt x="3293" y="4903"/>
                    </a:moveTo>
                    <a:lnTo>
                      <a:pt x="1555" y="5919"/>
                    </a:lnTo>
                    <a:lnTo>
                      <a:pt x="1608" y="6249"/>
                    </a:lnTo>
                    <a:lnTo>
                      <a:pt x="3346" y="5234"/>
                    </a:lnTo>
                    <a:lnTo>
                      <a:pt x="3293" y="4903"/>
                    </a:lnTo>
                    <a:close/>
                    <a:moveTo>
                      <a:pt x="7190" y="5585"/>
                    </a:moveTo>
                    <a:lnTo>
                      <a:pt x="6492" y="5993"/>
                    </a:lnTo>
                    <a:lnTo>
                      <a:pt x="6545" y="6324"/>
                    </a:lnTo>
                    <a:lnTo>
                      <a:pt x="7243" y="5915"/>
                    </a:lnTo>
                    <a:lnTo>
                      <a:pt x="7190" y="5585"/>
                    </a:lnTo>
                    <a:close/>
                    <a:moveTo>
                      <a:pt x="6250" y="6135"/>
                    </a:moveTo>
                    <a:lnTo>
                      <a:pt x="5981" y="6293"/>
                    </a:lnTo>
                    <a:lnTo>
                      <a:pt x="6034" y="6623"/>
                    </a:lnTo>
                    <a:lnTo>
                      <a:pt x="6303" y="6466"/>
                    </a:lnTo>
                    <a:lnTo>
                      <a:pt x="6250" y="6135"/>
                    </a:lnTo>
                    <a:close/>
                    <a:moveTo>
                      <a:pt x="2958" y="5592"/>
                    </a:moveTo>
                    <a:lnTo>
                      <a:pt x="1743" y="6303"/>
                    </a:lnTo>
                    <a:lnTo>
                      <a:pt x="1796" y="6634"/>
                    </a:lnTo>
                    <a:lnTo>
                      <a:pt x="3012" y="5924"/>
                    </a:lnTo>
                    <a:lnTo>
                      <a:pt x="2958" y="5592"/>
                    </a:lnTo>
                    <a:close/>
                    <a:moveTo>
                      <a:pt x="1286" y="6076"/>
                    </a:moveTo>
                    <a:lnTo>
                      <a:pt x="703" y="6418"/>
                    </a:lnTo>
                    <a:lnTo>
                      <a:pt x="756" y="6748"/>
                    </a:lnTo>
                    <a:lnTo>
                      <a:pt x="1340" y="6407"/>
                    </a:lnTo>
                    <a:lnTo>
                      <a:pt x="1286" y="6076"/>
                    </a:lnTo>
                    <a:close/>
                    <a:moveTo>
                      <a:pt x="1627" y="6369"/>
                    </a:moveTo>
                    <a:lnTo>
                      <a:pt x="1245" y="6593"/>
                    </a:lnTo>
                    <a:lnTo>
                      <a:pt x="1298" y="6924"/>
                    </a:lnTo>
                    <a:lnTo>
                      <a:pt x="1680" y="6700"/>
                    </a:lnTo>
                    <a:lnTo>
                      <a:pt x="1627" y="6369"/>
                    </a:lnTo>
                    <a:close/>
                    <a:moveTo>
                      <a:pt x="460" y="6559"/>
                    </a:moveTo>
                    <a:lnTo>
                      <a:pt x="190" y="6717"/>
                    </a:lnTo>
                    <a:lnTo>
                      <a:pt x="244" y="7047"/>
                    </a:lnTo>
                    <a:lnTo>
                      <a:pt x="513" y="6890"/>
                    </a:lnTo>
                    <a:lnTo>
                      <a:pt x="460" y="6559"/>
                    </a:lnTo>
                    <a:close/>
                    <a:moveTo>
                      <a:pt x="4707" y="6543"/>
                    </a:moveTo>
                    <a:lnTo>
                      <a:pt x="4334" y="6761"/>
                    </a:lnTo>
                    <a:lnTo>
                      <a:pt x="4389" y="7091"/>
                    </a:lnTo>
                    <a:lnTo>
                      <a:pt x="4761" y="6873"/>
                    </a:lnTo>
                    <a:lnTo>
                      <a:pt x="4707" y="6543"/>
                    </a:lnTo>
                    <a:close/>
                    <a:moveTo>
                      <a:pt x="1157" y="6644"/>
                    </a:moveTo>
                    <a:lnTo>
                      <a:pt x="774" y="6867"/>
                    </a:lnTo>
                    <a:lnTo>
                      <a:pt x="828" y="7198"/>
                    </a:lnTo>
                    <a:lnTo>
                      <a:pt x="1210" y="6974"/>
                    </a:lnTo>
                    <a:lnTo>
                      <a:pt x="1157" y="6644"/>
                    </a:lnTo>
                    <a:close/>
                    <a:moveTo>
                      <a:pt x="3966" y="6484"/>
                    </a:moveTo>
                    <a:lnTo>
                      <a:pt x="2944" y="7081"/>
                    </a:lnTo>
                    <a:lnTo>
                      <a:pt x="2997" y="7411"/>
                    </a:lnTo>
                    <a:lnTo>
                      <a:pt x="4019" y="6814"/>
                    </a:lnTo>
                    <a:lnTo>
                      <a:pt x="3966" y="6484"/>
                    </a:lnTo>
                    <a:close/>
                    <a:moveTo>
                      <a:pt x="531" y="7010"/>
                    </a:moveTo>
                    <a:lnTo>
                      <a:pt x="262" y="7169"/>
                    </a:lnTo>
                    <a:lnTo>
                      <a:pt x="315" y="7499"/>
                    </a:lnTo>
                    <a:lnTo>
                      <a:pt x="585" y="7341"/>
                    </a:lnTo>
                    <a:lnTo>
                      <a:pt x="531" y="7010"/>
                    </a:lnTo>
                    <a:close/>
                    <a:moveTo>
                      <a:pt x="1977" y="6659"/>
                    </a:moveTo>
                    <a:lnTo>
                      <a:pt x="847" y="7320"/>
                    </a:lnTo>
                    <a:lnTo>
                      <a:pt x="900" y="7651"/>
                    </a:lnTo>
                    <a:lnTo>
                      <a:pt x="2031" y="6990"/>
                    </a:lnTo>
                    <a:lnTo>
                      <a:pt x="1977" y="6659"/>
                    </a:lnTo>
                    <a:close/>
                    <a:moveTo>
                      <a:pt x="2711" y="7216"/>
                    </a:moveTo>
                    <a:lnTo>
                      <a:pt x="2253" y="7484"/>
                    </a:lnTo>
                    <a:lnTo>
                      <a:pt x="2306" y="7814"/>
                    </a:lnTo>
                    <a:lnTo>
                      <a:pt x="2765" y="7546"/>
                    </a:lnTo>
                    <a:lnTo>
                      <a:pt x="2711" y="7216"/>
                    </a:lnTo>
                    <a:close/>
                    <a:moveTo>
                      <a:pt x="605" y="7462"/>
                    </a:moveTo>
                    <a:lnTo>
                      <a:pt x="335" y="7619"/>
                    </a:lnTo>
                    <a:lnTo>
                      <a:pt x="388" y="7950"/>
                    </a:lnTo>
                    <a:lnTo>
                      <a:pt x="659" y="7792"/>
                    </a:lnTo>
                    <a:lnTo>
                      <a:pt x="605" y="7462"/>
                    </a:lnTo>
                    <a:close/>
                    <a:moveTo>
                      <a:pt x="4205" y="6836"/>
                    </a:moveTo>
                    <a:lnTo>
                      <a:pt x="2715" y="7707"/>
                    </a:lnTo>
                    <a:lnTo>
                      <a:pt x="2769" y="8038"/>
                    </a:lnTo>
                    <a:lnTo>
                      <a:pt x="4259" y="7166"/>
                    </a:lnTo>
                    <a:lnTo>
                      <a:pt x="4205" y="6836"/>
                    </a:lnTo>
                    <a:close/>
                    <a:moveTo>
                      <a:pt x="1267" y="7565"/>
                    </a:moveTo>
                    <a:lnTo>
                      <a:pt x="918" y="7769"/>
                    </a:lnTo>
                    <a:lnTo>
                      <a:pt x="972" y="8100"/>
                    </a:lnTo>
                    <a:lnTo>
                      <a:pt x="1321" y="7897"/>
                    </a:lnTo>
                    <a:lnTo>
                      <a:pt x="1267" y="7565"/>
                    </a:lnTo>
                    <a:close/>
                    <a:moveTo>
                      <a:pt x="678" y="7913"/>
                    </a:moveTo>
                    <a:lnTo>
                      <a:pt x="408" y="8071"/>
                    </a:lnTo>
                    <a:lnTo>
                      <a:pt x="462" y="8402"/>
                    </a:lnTo>
                    <a:lnTo>
                      <a:pt x="731" y="8243"/>
                    </a:lnTo>
                    <a:lnTo>
                      <a:pt x="678" y="7913"/>
                    </a:lnTo>
                    <a:close/>
                    <a:moveTo>
                      <a:pt x="2122" y="7562"/>
                    </a:moveTo>
                    <a:lnTo>
                      <a:pt x="992" y="8223"/>
                    </a:lnTo>
                    <a:lnTo>
                      <a:pt x="1045" y="8553"/>
                    </a:lnTo>
                    <a:lnTo>
                      <a:pt x="2175" y="7892"/>
                    </a:lnTo>
                    <a:lnTo>
                      <a:pt x="2122" y="7562"/>
                    </a:lnTo>
                    <a:close/>
                    <a:moveTo>
                      <a:pt x="749" y="8364"/>
                    </a:moveTo>
                    <a:lnTo>
                      <a:pt x="480" y="8522"/>
                    </a:lnTo>
                    <a:lnTo>
                      <a:pt x="533" y="8852"/>
                    </a:lnTo>
                    <a:lnTo>
                      <a:pt x="803" y="8695"/>
                    </a:lnTo>
                    <a:lnTo>
                      <a:pt x="749" y="8364"/>
                    </a:lnTo>
                    <a:close/>
                    <a:moveTo>
                      <a:pt x="5355" y="6658"/>
                    </a:moveTo>
                    <a:lnTo>
                      <a:pt x="2104" y="8558"/>
                    </a:lnTo>
                    <a:lnTo>
                      <a:pt x="2157" y="8888"/>
                    </a:lnTo>
                    <a:lnTo>
                      <a:pt x="5409" y="6988"/>
                    </a:lnTo>
                    <a:lnTo>
                      <a:pt x="5355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7" y="8968"/>
                    </a:lnTo>
                    <a:lnTo>
                      <a:pt x="4123" y="8729"/>
                    </a:lnTo>
                    <a:lnTo>
                      <a:pt x="4070" y="8398"/>
                    </a:lnTo>
                    <a:close/>
                    <a:moveTo>
                      <a:pt x="2555" y="7801"/>
                    </a:moveTo>
                    <a:lnTo>
                      <a:pt x="1065" y="8672"/>
                    </a:lnTo>
                    <a:lnTo>
                      <a:pt x="1118" y="9003"/>
                    </a:lnTo>
                    <a:lnTo>
                      <a:pt x="2609" y="8131"/>
                    </a:lnTo>
                    <a:lnTo>
                      <a:pt x="2555" y="7801"/>
                    </a:lnTo>
                    <a:close/>
                    <a:moveTo>
                      <a:pt x="3508" y="8726"/>
                    </a:moveTo>
                    <a:lnTo>
                      <a:pt x="3102" y="8964"/>
                    </a:lnTo>
                    <a:lnTo>
                      <a:pt x="3156" y="9295"/>
                    </a:lnTo>
                    <a:lnTo>
                      <a:pt x="3562" y="9057"/>
                    </a:lnTo>
                    <a:lnTo>
                      <a:pt x="3508" y="8726"/>
                    </a:lnTo>
                    <a:close/>
                    <a:moveTo>
                      <a:pt x="822" y="8815"/>
                    </a:moveTo>
                    <a:lnTo>
                      <a:pt x="553" y="8974"/>
                    </a:lnTo>
                    <a:lnTo>
                      <a:pt x="606" y="9304"/>
                    </a:lnTo>
                    <a:lnTo>
                      <a:pt x="875" y="9146"/>
                    </a:lnTo>
                    <a:lnTo>
                      <a:pt x="822" y="8815"/>
                    </a:lnTo>
                    <a:close/>
                    <a:moveTo>
                      <a:pt x="1834" y="8715"/>
                    </a:moveTo>
                    <a:lnTo>
                      <a:pt x="1138" y="9124"/>
                    </a:lnTo>
                    <a:lnTo>
                      <a:pt x="1191" y="9454"/>
                    </a:lnTo>
                    <a:lnTo>
                      <a:pt x="1889" y="9046"/>
                    </a:lnTo>
                    <a:lnTo>
                      <a:pt x="1834" y="8715"/>
                    </a:lnTo>
                    <a:close/>
                    <a:moveTo>
                      <a:pt x="894" y="9266"/>
                    </a:moveTo>
                    <a:lnTo>
                      <a:pt x="625" y="9423"/>
                    </a:lnTo>
                    <a:lnTo>
                      <a:pt x="679" y="9754"/>
                    </a:lnTo>
                    <a:lnTo>
                      <a:pt x="948" y="9596"/>
                    </a:lnTo>
                    <a:lnTo>
                      <a:pt x="894" y="9266"/>
                    </a:lnTo>
                    <a:close/>
                    <a:moveTo>
                      <a:pt x="5270" y="8683"/>
                    </a:moveTo>
                    <a:lnTo>
                      <a:pt x="3450" y="9748"/>
                    </a:lnTo>
                    <a:lnTo>
                      <a:pt x="3504" y="10078"/>
                    </a:lnTo>
                    <a:lnTo>
                      <a:pt x="5324" y="9013"/>
                    </a:lnTo>
                    <a:lnTo>
                      <a:pt x="5270" y="8683"/>
                    </a:lnTo>
                    <a:close/>
                    <a:moveTo>
                      <a:pt x="4743" y="8498"/>
                    </a:moveTo>
                    <a:lnTo>
                      <a:pt x="2322" y="9912"/>
                    </a:lnTo>
                    <a:lnTo>
                      <a:pt x="2375" y="10244"/>
                    </a:lnTo>
                    <a:lnTo>
                      <a:pt x="4796" y="8828"/>
                    </a:lnTo>
                    <a:lnTo>
                      <a:pt x="4743" y="8498"/>
                    </a:lnTo>
                    <a:close/>
                    <a:moveTo>
                      <a:pt x="2932" y="9064"/>
                    </a:moveTo>
                    <a:lnTo>
                      <a:pt x="1282" y="10029"/>
                    </a:lnTo>
                    <a:lnTo>
                      <a:pt x="1335" y="10359"/>
                    </a:lnTo>
                    <a:lnTo>
                      <a:pt x="2985" y="9394"/>
                    </a:lnTo>
                    <a:lnTo>
                      <a:pt x="2932" y="9064"/>
                    </a:lnTo>
                    <a:close/>
                    <a:moveTo>
                      <a:pt x="2205" y="9982"/>
                    </a:moveTo>
                    <a:lnTo>
                      <a:pt x="1823" y="10204"/>
                    </a:lnTo>
                    <a:lnTo>
                      <a:pt x="1876" y="10536"/>
                    </a:lnTo>
                    <a:lnTo>
                      <a:pt x="2259" y="10312"/>
                    </a:lnTo>
                    <a:lnTo>
                      <a:pt x="2205" y="9982"/>
                    </a:lnTo>
                    <a:close/>
                    <a:moveTo>
                      <a:pt x="1040" y="10171"/>
                    </a:moveTo>
                    <a:lnTo>
                      <a:pt x="769" y="10328"/>
                    </a:lnTo>
                    <a:lnTo>
                      <a:pt x="822" y="10659"/>
                    </a:lnTo>
                    <a:lnTo>
                      <a:pt x="1091" y="10501"/>
                    </a:lnTo>
                    <a:lnTo>
                      <a:pt x="1040" y="10171"/>
                    </a:lnTo>
                    <a:close/>
                    <a:moveTo>
                      <a:pt x="1738" y="10256"/>
                    </a:moveTo>
                    <a:lnTo>
                      <a:pt x="1356" y="10481"/>
                    </a:lnTo>
                    <a:lnTo>
                      <a:pt x="1409" y="10811"/>
                    </a:lnTo>
                    <a:lnTo>
                      <a:pt x="1792" y="10588"/>
                    </a:lnTo>
                    <a:lnTo>
                      <a:pt x="1738" y="10256"/>
                    </a:lnTo>
                    <a:close/>
                    <a:moveTo>
                      <a:pt x="4770" y="9470"/>
                    </a:moveTo>
                    <a:lnTo>
                      <a:pt x="2545" y="10770"/>
                    </a:lnTo>
                    <a:lnTo>
                      <a:pt x="2598" y="11101"/>
                    </a:lnTo>
                    <a:lnTo>
                      <a:pt x="4824" y="9802"/>
                    </a:lnTo>
                    <a:lnTo>
                      <a:pt x="4770" y="9470"/>
                    </a:lnTo>
                    <a:close/>
                    <a:moveTo>
                      <a:pt x="1112" y="10621"/>
                    </a:moveTo>
                    <a:lnTo>
                      <a:pt x="843" y="10780"/>
                    </a:lnTo>
                    <a:lnTo>
                      <a:pt x="897" y="11110"/>
                    </a:lnTo>
                    <a:lnTo>
                      <a:pt x="1166" y="10953"/>
                    </a:lnTo>
                    <a:lnTo>
                      <a:pt x="1112" y="10621"/>
                    </a:lnTo>
                    <a:close/>
                    <a:moveTo>
                      <a:pt x="3246" y="9867"/>
                    </a:moveTo>
                    <a:lnTo>
                      <a:pt x="1427" y="10930"/>
                    </a:lnTo>
                    <a:lnTo>
                      <a:pt x="1481" y="11261"/>
                    </a:lnTo>
                    <a:lnTo>
                      <a:pt x="3300" y="10197"/>
                    </a:lnTo>
                    <a:lnTo>
                      <a:pt x="3246" y="9867"/>
                    </a:lnTo>
                    <a:close/>
                    <a:moveTo>
                      <a:pt x="3158" y="10905"/>
                    </a:moveTo>
                    <a:lnTo>
                      <a:pt x="2859" y="11079"/>
                    </a:lnTo>
                    <a:lnTo>
                      <a:pt x="2913" y="11410"/>
                    </a:lnTo>
                    <a:lnTo>
                      <a:pt x="3212" y="11235"/>
                    </a:lnTo>
                    <a:lnTo>
                      <a:pt x="3158" y="10905"/>
                    </a:lnTo>
                    <a:close/>
                    <a:moveTo>
                      <a:pt x="1184" y="11072"/>
                    </a:moveTo>
                    <a:lnTo>
                      <a:pt x="915" y="11229"/>
                    </a:lnTo>
                    <a:lnTo>
                      <a:pt x="968" y="11560"/>
                    </a:lnTo>
                    <a:lnTo>
                      <a:pt x="1238" y="11402"/>
                    </a:lnTo>
                    <a:lnTo>
                      <a:pt x="1184" y="11072"/>
                    </a:lnTo>
                    <a:close/>
                    <a:moveTo>
                      <a:pt x="3917" y="10955"/>
                    </a:moveTo>
                    <a:lnTo>
                      <a:pt x="3294" y="11318"/>
                    </a:lnTo>
                    <a:lnTo>
                      <a:pt x="3348" y="11650"/>
                    </a:lnTo>
                    <a:lnTo>
                      <a:pt x="3971" y="11286"/>
                    </a:lnTo>
                    <a:lnTo>
                      <a:pt x="3917" y="10955"/>
                    </a:lnTo>
                    <a:close/>
                    <a:moveTo>
                      <a:pt x="2390" y="10862"/>
                    </a:moveTo>
                    <a:lnTo>
                      <a:pt x="1500" y="11383"/>
                    </a:lnTo>
                    <a:lnTo>
                      <a:pt x="1553" y="11714"/>
                    </a:lnTo>
                    <a:lnTo>
                      <a:pt x="2443" y="11193"/>
                    </a:lnTo>
                    <a:lnTo>
                      <a:pt x="2390" y="10862"/>
                    </a:lnTo>
                    <a:close/>
                    <a:moveTo>
                      <a:pt x="2691" y="11178"/>
                    </a:moveTo>
                    <a:lnTo>
                      <a:pt x="2232" y="11446"/>
                    </a:lnTo>
                    <a:lnTo>
                      <a:pt x="2286" y="11776"/>
                    </a:lnTo>
                    <a:lnTo>
                      <a:pt x="2745" y="11508"/>
                    </a:lnTo>
                    <a:lnTo>
                      <a:pt x="2691" y="11178"/>
                    </a:lnTo>
                    <a:close/>
                    <a:moveTo>
                      <a:pt x="3083" y="11443"/>
                    </a:moveTo>
                    <a:lnTo>
                      <a:pt x="2710" y="11663"/>
                    </a:lnTo>
                    <a:lnTo>
                      <a:pt x="2763" y="11991"/>
                    </a:lnTo>
                    <a:lnTo>
                      <a:pt x="3137" y="11775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0"/>
                    </a:lnTo>
                    <a:lnTo>
                      <a:pt x="1041" y="12012"/>
                    </a:lnTo>
                    <a:lnTo>
                      <a:pt x="1310" y="11853"/>
                    </a:lnTo>
                    <a:lnTo>
                      <a:pt x="1257" y="11523"/>
                    </a:lnTo>
                    <a:close/>
                    <a:moveTo>
                      <a:pt x="2042" y="11559"/>
                    </a:moveTo>
                    <a:lnTo>
                      <a:pt x="1572" y="11833"/>
                    </a:lnTo>
                    <a:lnTo>
                      <a:pt x="1626" y="12163"/>
                    </a:lnTo>
                    <a:lnTo>
                      <a:pt x="2095" y="11889"/>
                    </a:lnTo>
                    <a:lnTo>
                      <a:pt x="2042" y="11559"/>
                    </a:lnTo>
                    <a:close/>
                    <a:moveTo>
                      <a:pt x="1329" y="11974"/>
                    </a:moveTo>
                    <a:lnTo>
                      <a:pt x="1060" y="12132"/>
                    </a:lnTo>
                    <a:lnTo>
                      <a:pt x="1114" y="12462"/>
                    </a:lnTo>
                    <a:lnTo>
                      <a:pt x="1383" y="12305"/>
                    </a:lnTo>
                    <a:lnTo>
                      <a:pt x="1329" y="11974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9" y="12500"/>
                    </a:lnTo>
                    <a:lnTo>
                      <a:pt x="3420" y="12101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4" y="12283"/>
                    </a:lnTo>
                    <a:lnTo>
                      <a:pt x="1697" y="12615"/>
                    </a:lnTo>
                    <a:lnTo>
                      <a:pt x="2549" y="12115"/>
                    </a:lnTo>
                    <a:lnTo>
                      <a:pt x="2496" y="11785"/>
                    </a:lnTo>
                    <a:close/>
                    <a:moveTo>
                      <a:pt x="1401" y="12425"/>
                    </a:moveTo>
                    <a:lnTo>
                      <a:pt x="1132" y="12584"/>
                    </a:lnTo>
                    <a:lnTo>
                      <a:pt x="1185" y="12914"/>
                    </a:lnTo>
                    <a:lnTo>
                      <a:pt x="1454" y="12756"/>
                    </a:lnTo>
                    <a:lnTo>
                      <a:pt x="1401" y="12425"/>
                    </a:lnTo>
                    <a:close/>
                    <a:moveTo>
                      <a:pt x="2416" y="12327"/>
                    </a:moveTo>
                    <a:lnTo>
                      <a:pt x="1717" y="12735"/>
                    </a:lnTo>
                    <a:lnTo>
                      <a:pt x="1770" y="13066"/>
                    </a:lnTo>
                    <a:lnTo>
                      <a:pt x="2469" y="12657"/>
                    </a:lnTo>
                    <a:lnTo>
                      <a:pt x="2416" y="12327"/>
                    </a:lnTo>
                    <a:close/>
                    <a:moveTo>
                      <a:pt x="1475" y="12877"/>
                    </a:moveTo>
                    <a:lnTo>
                      <a:pt x="1204" y="13034"/>
                    </a:lnTo>
                    <a:lnTo>
                      <a:pt x="1258" y="13365"/>
                    </a:lnTo>
                    <a:lnTo>
                      <a:pt x="1528" y="13207"/>
                    </a:lnTo>
                    <a:lnTo>
                      <a:pt x="1475" y="12877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573475" y="3475250"/>
                <a:ext cx="238600" cy="334100"/>
              </a:xfrm>
              <a:custGeom>
                <a:avLst/>
                <a:gdLst/>
                <a:ahLst/>
                <a:cxnLst/>
                <a:rect l="l" t="t" r="r" b="b"/>
                <a:pathLst>
                  <a:path w="9544" h="13364" extrusionOk="0">
                    <a:moveTo>
                      <a:pt x="9463" y="0"/>
                    </a:moveTo>
                    <a:lnTo>
                      <a:pt x="6928" y="1482"/>
                    </a:lnTo>
                    <a:lnTo>
                      <a:pt x="6986" y="1840"/>
                    </a:lnTo>
                    <a:lnTo>
                      <a:pt x="9521" y="357"/>
                    </a:lnTo>
                    <a:lnTo>
                      <a:pt x="9463" y="0"/>
                    </a:lnTo>
                    <a:close/>
                    <a:moveTo>
                      <a:pt x="8483" y="1869"/>
                    </a:moveTo>
                    <a:lnTo>
                      <a:pt x="7951" y="2180"/>
                    </a:lnTo>
                    <a:lnTo>
                      <a:pt x="8004" y="2510"/>
                    </a:lnTo>
                    <a:lnTo>
                      <a:pt x="8537" y="2199"/>
                    </a:lnTo>
                    <a:lnTo>
                      <a:pt x="8483" y="1869"/>
                    </a:lnTo>
                    <a:close/>
                    <a:moveTo>
                      <a:pt x="7494" y="2939"/>
                    </a:moveTo>
                    <a:lnTo>
                      <a:pt x="7098" y="3170"/>
                    </a:lnTo>
                    <a:lnTo>
                      <a:pt x="7151" y="3502"/>
                    </a:lnTo>
                    <a:lnTo>
                      <a:pt x="7548" y="3270"/>
                    </a:lnTo>
                    <a:lnTo>
                      <a:pt x="7494" y="2939"/>
                    </a:lnTo>
                    <a:close/>
                    <a:moveTo>
                      <a:pt x="7778" y="2280"/>
                    </a:moveTo>
                    <a:lnTo>
                      <a:pt x="6056" y="3287"/>
                    </a:lnTo>
                    <a:lnTo>
                      <a:pt x="6110" y="3617"/>
                    </a:lnTo>
                    <a:lnTo>
                      <a:pt x="7832" y="2610"/>
                    </a:lnTo>
                    <a:lnTo>
                      <a:pt x="7778" y="2280"/>
                    </a:lnTo>
                    <a:close/>
                    <a:moveTo>
                      <a:pt x="6982" y="3241"/>
                    </a:moveTo>
                    <a:lnTo>
                      <a:pt x="6598" y="3463"/>
                    </a:lnTo>
                    <a:lnTo>
                      <a:pt x="6652" y="3795"/>
                    </a:lnTo>
                    <a:lnTo>
                      <a:pt x="7036" y="3571"/>
                    </a:lnTo>
                    <a:lnTo>
                      <a:pt x="6982" y="3241"/>
                    </a:lnTo>
                    <a:close/>
                    <a:moveTo>
                      <a:pt x="6000" y="2025"/>
                    </a:moveTo>
                    <a:lnTo>
                      <a:pt x="3465" y="3507"/>
                    </a:lnTo>
                    <a:lnTo>
                      <a:pt x="3522" y="3865"/>
                    </a:lnTo>
                    <a:lnTo>
                      <a:pt x="6056" y="2383"/>
                    </a:lnTo>
                    <a:lnTo>
                      <a:pt x="6000" y="2025"/>
                    </a:lnTo>
                    <a:close/>
                    <a:moveTo>
                      <a:pt x="5816" y="3428"/>
                    </a:moveTo>
                    <a:lnTo>
                      <a:pt x="5548" y="3586"/>
                    </a:lnTo>
                    <a:lnTo>
                      <a:pt x="5601" y="3916"/>
                    </a:lnTo>
                    <a:lnTo>
                      <a:pt x="5870" y="3759"/>
                    </a:lnTo>
                    <a:lnTo>
                      <a:pt x="5816" y="3428"/>
                    </a:lnTo>
                    <a:close/>
                    <a:moveTo>
                      <a:pt x="9491" y="2759"/>
                    </a:moveTo>
                    <a:lnTo>
                      <a:pt x="7865" y="3710"/>
                    </a:lnTo>
                    <a:lnTo>
                      <a:pt x="7918" y="4040"/>
                    </a:lnTo>
                    <a:lnTo>
                      <a:pt x="9544" y="3090"/>
                    </a:lnTo>
                    <a:lnTo>
                      <a:pt x="9491" y="2759"/>
                    </a:lnTo>
                    <a:close/>
                    <a:moveTo>
                      <a:pt x="6513" y="3515"/>
                    </a:moveTo>
                    <a:lnTo>
                      <a:pt x="6130" y="3737"/>
                    </a:lnTo>
                    <a:lnTo>
                      <a:pt x="6184" y="4069"/>
                    </a:lnTo>
                    <a:lnTo>
                      <a:pt x="6566" y="3845"/>
                    </a:lnTo>
                    <a:lnTo>
                      <a:pt x="6513" y="3515"/>
                    </a:lnTo>
                    <a:close/>
                    <a:moveTo>
                      <a:pt x="8156" y="3046"/>
                    </a:moveTo>
                    <a:lnTo>
                      <a:pt x="6900" y="3780"/>
                    </a:lnTo>
                    <a:lnTo>
                      <a:pt x="6953" y="4112"/>
                    </a:lnTo>
                    <a:lnTo>
                      <a:pt x="8209" y="3378"/>
                    </a:lnTo>
                    <a:lnTo>
                      <a:pt x="8156" y="3046"/>
                    </a:lnTo>
                    <a:close/>
                    <a:moveTo>
                      <a:pt x="9323" y="3351"/>
                    </a:moveTo>
                    <a:lnTo>
                      <a:pt x="8301" y="3949"/>
                    </a:lnTo>
                    <a:lnTo>
                      <a:pt x="8355" y="4279"/>
                    </a:lnTo>
                    <a:lnTo>
                      <a:pt x="9377" y="3683"/>
                    </a:lnTo>
                    <a:lnTo>
                      <a:pt x="9323" y="3351"/>
                    </a:lnTo>
                    <a:close/>
                    <a:moveTo>
                      <a:pt x="5887" y="3879"/>
                    </a:moveTo>
                    <a:lnTo>
                      <a:pt x="5617" y="4038"/>
                    </a:lnTo>
                    <a:lnTo>
                      <a:pt x="5672" y="4368"/>
                    </a:lnTo>
                    <a:lnTo>
                      <a:pt x="5941" y="4212"/>
                    </a:lnTo>
                    <a:lnTo>
                      <a:pt x="5887" y="3879"/>
                    </a:lnTo>
                    <a:close/>
                    <a:moveTo>
                      <a:pt x="6768" y="3859"/>
                    </a:moveTo>
                    <a:lnTo>
                      <a:pt x="6202" y="4189"/>
                    </a:lnTo>
                    <a:lnTo>
                      <a:pt x="6255" y="4520"/>
                    </a:lnTo>
                    <a:lnTo>
                      <a:pt x="6821" y="4189"/>
                    </a:lnTo>
                    <a:lnTo>
                      <a:pt x="6768" y="3859"/>
                    </a:lnTo>
                    <a:close/>
                    <a:moveTo>
                      <a:pt x="8885" y="4103"/>
                    </a:moveTo>
                    <a:lnTo>
                      <a:pt x="8511" y="4320"/>
                    </a:lnTo>
                    <a:lnTo>
                      <a:pt x="8564" y="4651"/>
                    </a:lnTo>
                    <a:lnTo>
                      <a:pt x="8938" y="4433"/>
                    </a:lnTo>
                    <a:lnTo>
                      <a:pt x="8885" y="4103"/>
                    </a:lnTo>
                    <a:close/>
                    <a:moveTo>
                      <a:pt x="8067" y="4085"/>
                    </a:moveTo>
                    <a:lnTo>
                      <a:pt x="7609" y="4353"/>
                    </a:lnTo>
                    <a:lnTo>
                      <a:pt x="7662" y="4683"/>
                    </a:lnTo>
                    <a:lnTo>
                      <a:pt x="8121" y="4415"/>
                    </a:lnTo>
                    <a:lnTo>
                      <a:pt x="8067" y="4085"/>
                    </a:lnTo>
                    <a:close/>
                    <a:moveTo>
                      <a:pt x="5960" y="4331"/>
                    </a:moveTo>
                    <a:lnTo>
                      <a:pt x="5691" y="4488"/>
                    </a:lnTo>
                    <a:lnTo>
                      <a:pt x="5744" y="4819"/>
                    </a:lnTo>
                    <a:lnTo>
                      <a:pt x="6013" y="4661"/>
                    </a:lnTo>
                    <a:lnTo>
                      <a:pt x="5960" y="4331"/>
                    </a:lnTo>
                    <a:close/>
                    <a:moveTo>
                      <a:pt x="7639" y="3842"/>
                    </a:moveTo>
                    <a:lnTo>
                      <a:pt x="6274" y="4639"/>
                    </a:lnTo>
                    <a:lnTo>
                      <a:pt x="6328" y="4969"/>
                    </a:lnTo>
                    <a:lnTo>
                      <a:pt x="7692" y="4172"/>
                    </a:lnTo>
                    <a:lnTo>
                      <a:pt x="7639" y="3842"/>
                    </a:lnTo>
                    <a:close/>
                    <a:moveTo>
                      <a:pt x="6033" y="4782"/>
                    </a:moveTo>
                    <a:lnTo>
                      <a:pt x="5763" y="4940"/>
                    </a:lnTo>
                    <a:lnTo>
                      <a:pt x="5817" y="5271"/>
                    </a:lnTo>
                    <a:lnTo>
                      <a:pt x="6086" y="5112"/>
                    </a:lnTo>
                    <a:lnTo>
                      <a:pt x="6033" y="4782"/>
                    </a:lnTo>
                    <a:close/>
                    <a:moveTo>
                      <a:pt x="7478" y="4431"/>
                    </a:moveTo>
                    <a:lnTo>
                      <a:pt x="6347" y="5092"/>
                    </a:lnTo>
                    <a:lnTo>
                      <a:pt x="6401" y="5422"/>
                    </a:lnTo>
                    <a:lnTo>
                      <a:pt x="7531" y="4761"/>
                    </a:lnTo>
                    <a:lnTo>
                      <a:pt x="7478" y="4431"/>
                    </a:lnTo>
                    <a:close/>
                    <a:moveTo>
                      <a:pt x="8237" y="4477"/>
                    </a:moveTo>
                    <a:lnTo>
                      <a:pt x="7117" y="5133"/>
                    </a:lnTo>
                    <a:lnTo>
                      <a:pt x="7170" y="5464"/>
                    </a:lnTo>
                    <a:lnTo>
                      <a:pt x="8290" y="4808"/>
                    </a:lnTo>
                    <a:lnTo>
                      <a:pt x="8237" y="4477"/>
                    </a:lnTo>
                    <a:close/>
                    <a:moveTo>
                      <a:pt x="6104" y="5233"/>
                    </a:moveTo>
                    <a:lnTo>
                      <a:pt x="5835" y="5391"/>
                    </a:lnTo>
                    <a:lnTo>
                      <a:pt x="5888" y="5721"/>
                    </a:lnTo>
                    <a:lnTo>
                      <a:pt x="6158" y="5564"/>
                    </a:lnTo>
                    <a:lnTo>
                      <a:pt x="6104" y="5233"/>
                    </a:lnTo>
                    <a:close/>
                    <a:moveTo>
                      <a:pt x="7855" y="5194"/>
                    </a:moveTo>
                    <a:lnTo>
                      <a:pt x="7460" y="5427"/>
                    </a:lnTo>
                    <a:lnTo>
                      <a:pt x="7513" y="5757"/>
                    </a:lnTo>
                    <a:lnTo>
                      <a:pt x="7909" y="5525"/>
                    </a:lnTo>
                    <a:lnTo>
                      <a:pt x="7855" y="5194"/>
                    </a:lnTo>
                    <a:close/>
                    <a:moveTo>
                      <a:pt x="7003" y="5200"/>
                    </a:moveTo>
                    <a:lnTo>
                      <a:pt x="6420" y="5541"/>
                    </a:lnTo>
                    <a:lnTo>
                      <a:pt x="6473" y="5872"/>
                    </a:lnTo>
                    <a:lnTo>
                      <a:pt x="7057" y="5530"/>
                    </a:lnTo>
                    <a:lnTo>
                      <a:pt x="7003" y="5200"/>
                    </a:lnTo>
                    <a:close/>
                    <a:moveTo>
                      <a:pt x="2535" y="4051"/>
                    </a:moveTo>
                    <a:lnTo>
                      <a:pt x="1" y="5533"/>
                    </a:lnTo>
                    <a:lnTo>
                      <a:pt x="57" y="5890"/>
                    </a:lnTo>
                    <a:lnTo>
                      <a:pt x="2592" y="4408"/>
                    </a:lnTo>
                    <a:lnTo>
                      <a:pt x="2535" y="4051"/>
                    </a:lnTo>
                    <a:close/>
                    <a:moveTo>
                      <a:pt x="6178" y="5684"/>
                    </a:moveTo>
                    <a:lnTo>
                      <a:pt x="5907" y="5843"/>
                    </a:lnTo>
                    <a:lnTo>
                      <a:pt x="5961" y="6173"/>
                    </a:lnTo>
                    <a:lnTo>
                      <a:pt x="6231" y="6015"/>
                    </a:lnTo>
                    <a:lnTo>
                      <a:pt x="6178" y="5684"/>
                    </a:lnTo>
                    <a:close/>
                    <a:moveTo>
                      <a:pt x="3292" y="4904"/>
                    </a:moveTo>
                    <a:lnTo>
                      <a:pt x="1554" y="5919"/>
                    </a:lnTo>
                    <a:lnTo>
                      <a:pt x="1608" y="6250"/>
                    </a:lnTo>
                    <a:lnTo>
                      <a:pt x="3346" y="5234"/>
                    </a:lnTo>
                    <a:lnTo>
                      <a:pt x="3292" y="4904"/>
                    </a:lnTo>
                    <a:close/>
                    <a:moveTo>
                      <a:pt x="7191" y="5584"/>
                    </a:moveTo>
                    <a:lnTo>
                      <a:pt x="6491" y="5993"/>
                    </a:lnTo>
                    <a:lnTo>
                      <a:pt x="6545" y="6323"/>
                    </a:lnTo>
                    <a:lnTo>
                      <a:pt x="7244" y="5915"/>
                    </a:lnTo>
                    <a:lnTo>
                      <a:pt x="7191" y="5584"/>
                    </a:lnTo>
                    <a:close/>
                    <a:moveTo>
                      <a:pt x="6251" y="6134"/>
                    </a:moveTo>
                    <a:lnTo>
                      <a:pt x="5981" y="6292"/>
                    </a:lnTo>
                    <a:lnTo>
                      <a:pt x="6035" y="6623"/>
                    </a:lnTo>
                    <a:lnTo>
                      <a:pt x="6304" y="6465"/>
                    </a:lnTo>
                    <a:lnTo>
                      <a:pt x="6251" y="6134"/>
                    </a:lnTo>
                    <a:close/>
                    <a:moveTo>
                      <a:pt x="2958" y="5592"/>
                    </a:moveTo>
                    <a:lnTo>
                      <a:pt x="1742" y="6302"/>
                    </a:lnTo>
                    <a:lnTo>
                      <a:pt x="1796" y="6632"/>
                    </a:lnTo>
                    <a:lnTo>
                      <a:pt x="3011" y="5922"/>
                    </a:lnTo>
                    <a:lnTo>
                      <a:pt x="2958" y="5592"/>
                    </a:lnTo>
                    <a:close/>
                    <a:moveTo>
                      <a:pt x="1285" y="6076"/>
                    </a:moveTo>
                    <a:lnTo>
                      <a:pt x="701" y="6417"/>
                    </a:lnTo>
                    <a:lnTo>
                      <a:pt x="755" y="6748"/>
                    </a:lnTo>
                    <a:lnTo>
                      <a:pt x="1338" y="6406"/>
                    </a:lnTo>
                    <a:lnTo>
                      <a:pt x="1285" y="6076"/>
                    </a:lnTo>
                    <a:close/>
                    <a:moveTo>
                      <a:pt x="1626" y="6369"/>
                    </a:moveTo>
                    <a:lnTo>
                      <a:pt x="1243" y="6592"/>
                    </a:lnTo>
                    <a:lnTo>
                      <a:pt x="1297" y="6923"/>
                    </a:lnTo>
                    <a:lnTo>
                      <a:pt x="1680" y="6700"/>
                    </a:lnTo>
                    <a:lnTo>
                      <a:pt x="1626" y="6369"/>
                    </a:lnTo>
                    <a:close/>
                    <a:moveTo>
                      <a:pt x="460" y="6559"/>
                    </a:moveTo>
                    <a:lnTo>
                      <a:pt x="191" y="6716"/>
                    </a:lnTo>
                    <a:lnTo>
                      <a:pt x="245" y="7047"/>
                    </a:lnTo>
                    <a:lnTo>
                      <a:pt x="514" y="6889"/>
                    </a:lnTo>
                    <a:lnTo>
                      <a:pt x="460" y="6559"/>
                    </a:lnTo>
                    <a:close/>
                    <a:moveTo>
                      <a:pt x="4708" y="6543"/>
                    </a:moveTo>
                    <a:lnTo>
                      <a:pt x="4334" y="6761"/>
                    </a:lnTo>
                    <a:lnTo>
                      <a:pt x="4388" y="7091"/>
                    </a:lnTo>
                    <a:lnTo>
                      <a:pt x="4761" y="6874"/>
                    </a:lnTo>
                    <a:lnTo>
                      <a:pt x="4708" y="6543"/>
                    </a:lnTo>
                    <a:close/>
                    <a:moveTo>
                      <a:pt x="1157" y="6644"/>
                    </a:moveTo>
                    <a:lnTo>
                      <a:pt x="775" y="6868"/>
                    </a:lnTo>
                    <a:lnTo>
                      <a:pt x="829" y="7198"/>
                    </a:lnTo>
                    <a:lnTo>
                      <a:pt x="1211" y="6976"/>
                    </a:lnTo>
                    <a:lnTo>
                      <a:pt x="1157" y="6644"/>
                    </a:lnTo>
                    <a:close/>
                    <a:moveTo>
                      <a:pt x="3965" y="6482"/>
                    </a:moveTo>
                    <a:lnTo>
                      <a:pt x="2944" y="7079"/>
                    </a:lnTo>
                    <a:lnTo>
                      <a:pt x="2998" y="7410"/>
                    </a:lnTo>
                    <a:lnTo>
                      <a:pt x="4019" y="6814"/>
                    </a:lnTo>
                    <a:lnTo>
                      <a:pt x="3965" y="6482"/>
                    </a:lnTo>
                    <a:close/>
                    <a:moveTo>
                      <a:pt x="532" y="7009"/>
                    </a:moveTo>
                    <a:lnTo>
                      <a:pt x="263" y="7167"/>
                    </a:lnTo>
                    <a:lnTo>
                      <a:pt x="316" y="7499"/>
                    </a:lnTo>
                    <a:lnTo>
                      <a:pt x="585" y="7340"/>
                    </a:lnTo>
                    <a:lnTo>
                      <a:pt x="532" y="7009"/>
                    </a:lnTo>
                    <a:close/>
                    <a:moveTo>
                      <a:pt x="1978" y="6659"/>
                    </a:moveTo>
                    <a:lnTo>
                      <a:pt x="848" y="7320"/>
                    </a:lnTo>
                    <a:lnTo>
                      <a:pt x="901" y="7650"/>
                    </a:lnTo>
                    <a:lnTo>
                      <a:pt x="2031" y="6989"/>
                    </a:lnTo>
                    <a:lnTo>
                      <a:pt x="1978" y="6659"/>
                    </a:lnTo>
                    <a:close/>
                    <a:moveTo>
                      <a:pt x="2712" y="7215"/>
                    </a:moveTo>
                    <a:lnTo>
                      <a:pt x="2253" y="7483"/>
                    </a:lnTo>
                    <a:lnTo>
                      <a:pt x="2307" y="7813"/>
                    </a:lnTo>
                    <a:lnTo>
                      <a:pt x="2766" y="7545"/>
                    </a:lnTo>
                    <a:lnTo>
                      <a:pt x="2712" y="7215"/>
                    </a:lnTo>
                    <a:close/>
                    <a:moveTo>
                      <a:pt x="605" y="7461"/>
                    </a:moveTo>
                    <a:lnTo>
                      <a:pt x="335" y="7618"/>
                    </a:lnTo>
                    <a:lnTo>
                      <a:pt x="389" y="7948"/>
                    </a:lnTo>
                    <a:lnTo>
                      <a:pt x="658" y="7791"/>
                    </a:lnTo>
                    <a:lnTo>
                      <a:pt x="605" y="7461"/>
                    </a:lnTo>
                    <a:close/>
                    <a:moveTo>
                      <a:pt x="4205" y="6836"/>
                    </a:moveTo>
                    <a:lnTo>
                      <a:pt x="2715" y="7708"/>
                    </a:lnTo>
                    <a:lnTo>
                      <a:pt x="2768" y="8038"/>
                    </a:lnTo>
                    <a:lnTo>
                      <a:pt x="4259" y="7167"/>
                    </a:lnTo>
                    <a:lnTo>
                      <a:pt x="4205" y="6836"/>
                    </a:lnTo>
                    <a:close/>
                    <a:moveTo>
                      <a:pt x="1267" y="7567"/>
                    </a:moveTo>
                    <a:lnTo>
                      <a:pt x="919" y="7770"/>
                    </a:lnTo>
                    <a:lnTo>
                      <a:pt x="973" y="8101"/>
                    </a:lnTo>
                    <a:lnTo>
                      <a:pt x="1321" y="7898"/>
                    </a:lnTo>
                    <a:lnTo>
                      <a:pt x="1267" y="7567"/>
                    </a:lnTo>
                    <a:close/>
                    <a:moveTo>
                      <a:pt x="676" y="7912"/>
                    </a:moveTo>
                    <a:lnTo>
                      <a:pt x="407" y="8071"/>
                    </a:lnTo>
                    <a:lnTo>
                      <a:pt x="460" y="8401"/>
                    </a:lnTo>
                    <a:lnTo>
                      <a:pt x="730" y="8243"/>
                    </a:lnTo>
                    <a:lnTo>
                      <a:pt x="676" y="7912"/>
                    </a:lnTo>
                    <a:close/>
                    <a:moveTo>
                      <a:pt x="2122" y="7561"/>
                    </a:moveTo>
                    <a:lnTo>
                      <a:pt x="992" y="8222"/>
                    </a:lnTo>
                    <a:lnTo>
                      <a:pt x="1045" y="8553"/>
                    </a:lnTo>
                    <a:lnTo>
                      <a:pt x="2176" y="7892"/>
                    </a:lnTo>
                    <a:lnTo>
                      <a:pt x="2122" y="7561"/>
                    </a:lnTo>
                    <a:close/>
                    <a:moveTo>
                      <a:pt x="749" y="8364"/>
                    </a:moveTo>
                    <a:lnTo>
                      <a:pt x="479" y="8521"/>
                    </a:lnTo>
                    <a:lnTo>
                      <a:pt x="533" y="8852"/>
                    </a:lnTo>
                    <a:lnTo>
                      <a:pt x="802" y="8694"/>
                    </a:lnTo>
                    <a:lnTo>
                      <a:pt x="749" y="8364"/>
                    </a:lnTo>
                    <a:close/>
                    <a:moveTo>
                      <a:pt x="5356" y="6658"/>
                    </a:moveTo>
                    <a:lnTo>
                      <a:pt x="2105" y="8558"/>
                    </a:lnTo>
                    <a:lnTo>
                      <a:pt x="2158" y="8889"/>
                    </a:lnTo>
                    <a:lnTo>
                      <a:pt x="5409" y="6989"/>
                    </a:lnTo>
                    <a:lnTo>
                      <a:pt x="5356" y="6658"/>
                    </a:lnTo>
                    <a:close/>
                    <a:moveTo>
                      <a:pt x="4070" y="8398"/>
                    </a:moveTo>
                    <a:lnTo>
                      <a:pt x="3663" y="8636"/>
                    </a:lnTo>
                    <a:lnTo>
                      <a:pt x="3718" y="8966"/>
                    </a:lnTo>
                    <a:lnTo>
                      <a:pt x="4124" y="8728"/>
                    </a:lnTo>
                    <a:lnTo>
                      <a:pt x="4070" y="8398"/>
                    </a:lnTo>
                    <a:close/>
                    <a:moveTo>
                      <a:pt x="2556" y="7800"/>
                    </a:moveTo>
                    <a:lnTo>
                      <a:pt x="1064" y="8672"/>
                    </a:lnTo>
                    <a:lnTo>
                      <a:pt x="1118" y="9002"/>
                    </a:lnTo>
                    <a:lnTo>
                      <a:pt x="2610" y="8131"/>
                    </a:lnTo>
                    <a:lnTo>
                      <a:pt x="2556" y="7800"/>
                    </a:lnTo>
                    <a:close/>
                    <a:moveTo>
                      <a:pt x="3509" y="8727"/>
                    </a:moveTo>
                    <a:lnTo>
                      <a:pt x="3102" y="8965"/>
                    </a:lnTo>
                    <a:lnTo>
                      <a:pt x="3155" y="9295"/>
                    </a:lnTo>
                    <a:lnTo>
                      <a:pt x="3563" y="9057"/>
                    </a:lnTo>
                    <a:lnTo>
                      <a:pt x="3509" y="8727"/>
                    </a:lnTo>
                    <a:close/>
                    <a:moveTo>
                      <a:pt x="823" y="8815"/>
                    </a:moveTo>
                    <a:lnTo>
                      <a:pt x="552" y="8972"/>
                    </a:lnTo>
                    <a:lnTo>
                      <a:pt x="606" y="9304"/>
                    </a:lnTo>
                    <a:lnTo>
                      <a:pt x="876" y="9145"/>
                    </a:lnTo>
                    <a:lnTo>
                      <a:pt x="823" y="8815"/>
                    </a:lnTo>
                    <a:close/>
                    <a:moveTo>
                      <a:pt x="1835" y="8716"/>
                    </a:moveTo>
                    <a:lnTo>
                      <a:pt x="1136" y="9124"/>
                    </a:lnTo>
                    <a:lnTo>
                      <a:pt x="1190" y="9455"/>
                    </a:lnTo>
                    <a:lnTo>
                      <a:pt x="1889" y="9047"/>
                    </a:lnTo>
                    <a:lnTo>
                      <a:pt x="1835" y="8716"/>
                    </a:lnTo>
                    <a:close/>
                    <a:moveTo>
                      <a:pt x="894" y="9265"/>
                    </a:moveTo>
                    <a:lnTo>
                      <a:pt x="624" y="9424"/>
                    </a:lnTo>
                    <a:lnTo>
                      <a:pt x="677" y="9754"/>
                    </a:lnTo>
                    <a:lnTo>
                      <a:pt x="948" y="9597"/>
                    </a:lnTo>
                    <a:lnTo>
                      <a:pt x="894" y="9265"/>
                    </a:lnTo>
                    <a:close/>
                    <a:moveTo>
                      <a:pt x="5270" y="8684"/>
                    </a:moveTo>
                    <a:lnTo>
                      <a:pt x="3451" y="9747"/>
                    </a:lnTo>
                    <a:lnTo>
                      <a:pt x="3504" y="10078"/>
                    </a:lnTo>
                    <a:lnTo>
                      <a:pt x="5324" y="9014"/>
                    </a:lnTo>
                    <a:lnTo>
                      <a:pt x="5270" y="8684"/>
                    </a:lnTo>
                    <a:close/>
                    <a:moveTo>
                      <a:pt x="4743" y="8498"/>
                    </a:moveTo>
                    <a:lnTo>
                      <a:pt x="2321" y="9914"/>
                    </a:lnTo>
                    <a:lnTo>
                      <a:pt x="2375" y="10245"/>
                    </a:lnTo>
                    <a:lnTo>
                      <a:pt x="4797" y="8829"/>
                    </a:lnTo>
                    <a:lnTo>
                      <a:pt x="4743" y="8498"/>
                    </a:lnTo>
                    <a:close/>
                    <a:moveTo>
                      <a:pt x="2933" y="9063"/>
                    </a:moveTo>
                    <a:lnTo>
                      <a:pt x="1282" y="10028"/>
                    </a:lnTo>
                    <a:lnTo>
                      <a:pt x="1336" y="10359"/>
                    </a:lnTo>
                    <a:lnTo>
                      <a:pt x="2986" y="9394"/>
                    </a:lnTo>
                    <a:lnTo>
                      <a:pt x="2933" y="9063"/>
                    </a:lnTo>
                    <a:close/>
                    <a:moveTo>
                      <a:pt x="2207" y="9980"/>
                    </a:moveTo>
                    <a:lnTo>
                      <a:pt x="1825" y="10205"/>
                    </a:lnTo>
                    <a:lnTo>
                      <a:pt x="1878" y="10534"/>
                    </a:lnTo>
                    <a:lnTo>
                      <a:pt x="2261" y="10312"/>
                    </a:lnTo>
                    <a:lnTo>
                      <a:pt x="2207" y="9980"/>
                    </a:lnTo>
                    <a:close/>
                    <a:moveTo>
                      <a:pt x="1039" y="10170"/>
                    </a:moveTo>
                    <a:lnTo>
                      <a:pt x="770" y="10328"/>
                    </a:lnTo>
                    <a:lnTo>
                      <a:pt x="824" y="10658"/>
                    </a:lnTo>
                    <a:lnTo>
                      <a:pt x="1093" y="10501"/>
                    </a:lnTo>
                    <a:lnTo>
                      <a:pt x="1039" y="10170"/>
                    </a:lnTo>
                    <a:close/>
                    <a:moveTo>
                      <a:pt x="1738" y="10254"/>
                    </a:moveTo>
                    <a:lnTo>
                      <a:pt x="1355" y="10478"/>
                    </a:lnTo>
                    <a:lnTo>
                      <a:pt x="1409" y="10808"/>
                    </a:lnTo>
                    <a:lnTo>
                      <a:pt x="1791" y="10586"/>
                    </a:lnTo>
                    <a:lnTo>
                      <a:pt x="1738" y="10254"/>
                    </a:lnTo>
                    <a:close/>
                    <a:moveTo>
                      <a:pt x="4768" y="9470"/>
                    </a:moveTo>
                    <a:lnTo>
                      <a:pt x="2545" y="10770"/>
                    </a:lnTo>
                    <a:lnTo>
                      <a:pt x="2599" y="11100"/>
                    </a:lnTo>
                    <a:lnTo>
                      <a:pt x="4822" y="9800"/>
                    </a:lnTo>
                    <a:lnTo>
                      <a:pt x="4768" y="9470"/>
                    </a:lnTo>
                    <a:close/>
                    <a:moveTo>
                      <a:pt x="1112" y="10621"/>
                    </a:moveTo>
                    <a:lnTo>
                      <a:pt x="843" y="10779"/>
                    </a:lnTo>
                    <a:lnTo>
                      <a:pt x="896" y="11110"/>
                    </a:lnTo>
                    <a:lnTo>
                      <a:pt x="1166" y="10951"/>
                    </a:lnTo>
                    <a:lnTo>
                      <a:pt x="1112" y="10621"/>
                    </a:lnTo>
                    <a:close/>
                    <a:moveTo>
                      <a:pt x="3246" y="9866"/>
                    </a:moveTo>
                    <a:lnTo>
                      <a:pt x="1427" y="10930"/>
                    </a:lnTo>
                    <a:lnTo>
                      <a:pt x="1480" y="11260"/>
                    </a:lnTo>
                    <a:lnTo>
                      <a:pt x="3301" y="10197"/>
                    </a:lnTo>
                    <a:lnTo>
                      <a:pt x="3246" y="9866"/>
                    </a:lnTo>
                    <a:close/>
                    <a:moveTo>
                      <a:pt x="3159" y="10906"/>
                    </a:moveTo>
                    <a:lnTo>
                      <a:pt x="2859" y="11080"/>
                    </a:lnTo>
                    <a:lnTo>
                      <a:pt x="2913" y="11410"/>
                    </a:lnTo>
                    <a:lnTo>
                      <a:pt x="3213" y="11236"/>
                    </a:lnTo>
                    <a:lnTo>
                      <a:pt x="3159" y="10906"/>
                    </a:lnTo>
                    <a:close/>
                    <a:moveTo>
                      <a:pt x="1184" y="11073"/>
                    </a:moveTo>
                    <a:lnTo>
                      <a:pt x="914" y="11230"/>
                    </a:lnTo>
                    <a:lnTo>
                      <a:pt x="968" y="11561"/>
                    </a:lnTo>
                    <a:lnTo>
                      <a:pt x="1237" y="11403"/>
                    </a:lnTo>
                    <a:lnTo>
                      <a:pt x="1184" y="11073"/>
                    </a:lnTo>
                    <a:close/>
                    <a:moveTo>
                      <a:pt x="3917" y="10956"/>
                    </a:moveTo>
                    <a:lnTo>
                      <a:pt x="3295" y="11319"/>
                    </a:lnTo>
                    <a:lnTo>
                      <a:pt x="3348" y="11651"/>
                    </a:lnTo>
                    <a:lnTo>
                      <a:pt x="3970" y="11287"/>
                    </a:lnTo>
                    <a:lnTo>
                      <a:pt x="3917" y="10956"/>
                    </a:lnTo>
                    <a:close/>
                    <a:moveTo>
                      <a:pt x="2390" y="10861"/>
                    </a:moveTo>
                    <a:lnTo>
                      <a:pt x="1499" y="11383"/>
                    </a:lnTo>
                    <a:lnTo>
                      <a:pt x="1553" y="11713"/>
                    </a:lnTo>
                    <a:lnTo>
                      <a:pt x="2444" y="11192"/>
                    </a:lnTo>
                    <a:lnTo>
                      <a:pt x="2390" y="10861"/>
                    </a:lnTo>
                    <a:close/>
                    <a:moveTo>
                      <a:pt x="2693" y="11178"/>
                    </a:moveTo>
                    <a:lnTo>
                      <a:pt x="2232" y="11446"/>
                    </a:lnTo>
                    <a:lnTo>
                      <a:pt x="2286" y="11777"/>
                    </a:lnTo>
                    <a:lnTo>
                      <a:pt x="2747" y="11509"/>
                    </a:lnTo>
                    <a:lnTo>
                      <a:pt x="2693" y="11178"/>
                    </a:lnTo>
                    <a:close/>
                    <a:moveTo>
                      <a:pt x="3083" y="11443"/>
                    </a:moveTo>
                    <a:lnTo>
                      <a:pt x="2709" y="11660"/>
                    </a:lnTo>
                    <a:lnTo>
                      <a:pt x="2762" y="11991"/>
                    </a:lnTo>
                    <a:lnTo>
                      <a:pt x="3136" y="11773"/>
                    </a:lnTo>
                    <a:lnTo>
                      <a:pt x="3083" y="11443"/>
                    </a:lnTo>
                    <a:close/>
                    <a:moveTo>
                      <a:pt x="1257" y="11523"/>
                    </a:moveTo>
                    <a:lnTo>
                      <a:pt x="987" y="11682"/>
                    </a:lnTo>
                    <a:lnTo>
                      <a:pt x="1041" y="12012"/>
                    </a:lnTo>
                    <a:lnTo>
                      <a:pt x="1311" y="11854"/>
                    </a:lnTo>
                    <a:lnTo>
                      <a:pt x="1257" y="11523"/>
                    </a:lnTo>
                    <a:close/>
                    <a:moveTo>
                      <a:pt x="2041" y="11558"/>
                    </a:moveTo>
                    <a:lnTo>
                      <a:pt x="1573" y="11832"/>
                    </a:lnTo>
                    <a:lnTo>
                      <a:pt x="1627" y="12163"/>
                    </a:lnTo>
                    <a:lnTo>
                      <a:pt x="2095" y="11889"/>
                    </a:lnTo>
                    <a:lnTo>
                      <a:pt x="2041" y="11558"/>
                    </a:lnTo>
                    <a:close/>
                    <a:moveTo>
                      <a:pt x="1329" y="11975"/>
                    </a:moveTo>
                    <a:lnTo>
                      <a:pt x="1058" y="12133"/>
                    </a:lnTo>
                    <a:lnTo>
                      <a:pt x="1112" y="12463"/>
                    </a:lnTo>
                    <a:lnTo>
                      <a:pt x="1383" y="12306"/>
                    </a:lnTo>
                    <a:lnTo>
                      <a:pt x="1329" y="11975"/>
                    </a:lnTo>
                    <a:close/>
                    <a:moveTo>
                      <a:pt x="3367" y="11770"/>
                    </a:moveTo>
                    <a:lnTo>
                      <a:pt x="2685" y="12169"/>
                    </a:lnTo>
                    <a:lnTo>
                      <a:pt x="2738" y="12499"/>
                    </a:lnTo>
                    <a:lnTo>
                      <a:pt x="3421" y="12100"/>
                    </a:lnTo>
                    <a:lnTo>
                      <a:pt x="3367" y="11770"/>
                    </a:lnTo>
                    <a:close/>
                    <a:moveTo>
                      <a:pt x="2496" y="11785"/>
                    </a:moveTo>
                    <a:lnTo>
                      <a:pt x="1645" y="12283"/>
                    </a:lnTo>
                    <a:lnTo>
                      <a:pt x="1698" y="12613"/>
                    </a:lnTo>
                    <a:lnTo>
                      <a:pt x="2550" y="12116"/>
                    </a:lnTo>
                    <a:lnTo>
                      <a:pt x="2496" y="11785"/>
                    </a:lnTo>
                    <a:close/>
                    <a:moveTo>
                      <a:pt x="1402" y="12426"/>
                    </a:moveTo>
                    <a:lnTo>
                      <a:pt x="1132" y="12583"/>
                    </a:lnTo>
                    <a:lnTo>
                      <a:pt x="1186" y="12915"/>
                    </a:lnTo>
                    <a:lnTo>
                      <a:pt x="1455" y="12756"/>
                    </a:lnTo>
                    <a:lnTo>
                      <a:pt x="1402" y="12426"/>
                    </a:lnTo>
                    <a:close/>
                    <a:moveTo>
                      <a:pt x="2415" y="12326"/>
                    </a:moveTo>
                    <a:lnTo>
                      <a:pt x="1717" y="12735"/>
                    </a:lnTo>
                    <a:lnTo>
                      <a:pt x="1771" y="13065"/>
                    </a:lnTo>
                    <a:lnTo>
                      <a:pt x="2469" y="12657"/>
                    </a:lnTo>
                    <a:lnTo>
                      <a:pt x="2415" y="12326"/>
                    </a:lnTo>
                    <a:close/>
                    <a:moveTo>
                      <a:pt x="1474" y="12875"/>
                    </a:moveTo>
                    <a:lnTo>
                      <a:pt x="1205" y="13034"/>
                    </a:lnTo>
                    <a:lnTo>
                      <a:pt x="1259" y="13364"/>
                    </a:lnTo>
                    <a:lnTo>
                      <a:pt x="1528" y="13207"/>
                    </a:lnTo>
                    <a:lnTo>
                      <a:pt x="1474" y="12875"/>
                    </a:lnTo>
                    <a:close/>
                  </a:path>
                </a:pathLst>
              </a:custGeom>
              <a:solidFill>
                <a:srgbClr val="20F8FD">
                  <a:alpha val="2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41"/>
            <p:cNvGrpSpPr/>
            <p:nvPr/>
          </p:nvGrpSpPr>
          <p:grpSpPr>
            <a:xfrm>
              <a:off x="2758325" y="4138175"/>
              <a:ext cx="814325" cy="880250"/>
              <a:chOff x="3215525" y="3376175"/>
              <a:chExt cx="814325" cy="880250"/>
            </a:xfrm>
          </p:grpSpPr>
          <p:sp>
            <p:nvSpPr>
              <p:cNvPr id="1188" name="Google Shape;1188;p41"/>
              <p:cNvSpPr/>
              <p:nvPr/>
            </p:nvSpPr>
            <p:spPr>
              <a:xfrm>
                <a:off x="3215525" y="3376175"/>
                <a:ext cx="814325" cy="880250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35210" extrusionOk="0">
                    <a:moveTo>
                      <a:pt x="347" y="16144"/>
                    </a:moveTo>
                    <a:lnTo>
                      <a:pt x="27949" y="209"/>
                    </a:lnTo>
                    <a:cubicBezTo>
                      <a:pt x="28309" y="0"/>
                      <a:pt x="28769" y="207"/>
                      <a:pt x="28854" y="615"/>
                    </a:cubicBezTo>
                    <a:lnTo>
                      <a:pt x="32519" y="18413"/>
                    </a:lnTo>
                    <a:cubicBezTo>
                      <a:pt x="32573" y="18671"/>
                      <a:pt x="32454" y="18934"/>
                      <a:pt x="32226" y="19066"/>
                    </a:cubicBezTo>
                    <a:lnTo>
                      <a:pt x="4625" y="35001"/>
                    </a:lnTo>
                    <a:cubicBezTo>
                      <a:pt x="4264" y="35210"/>
                      <a:pt x="3803" y="35004"/>
                      <a:pt x="3720" y="34595"/>
                    </a:cubicBezTo>
                    <a:lnTo>
                      <a:pt x="55" y="16799"/>
                    </a:lnTo>
                    <a:cubicBezTo>
                      <a:pt x="0" y="16538"/>
                      <a:pt x="118" y="16276"/>
                      <a:pt x="347" y="1614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353525" y="3633000"/>
                <a:ext cx="600250" cy="4937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9749" extrusionOk="0">
                    <a:moveTo>
                      <a:pt x="22706" y="1"/>
                    </a:moveTo>
                    <a:lnTo>
                      <a:pt x="1" y="12915"/>
                    </a:lnTo>
                    <a:lnTo>
                      <a:pt x="1303" y="19748"/>
                    </a:lnTo>
                    <a:lnTo>
                      <a:pt x="24010" y="6833"/>
                    </a:lnTo>
                    <a:lnTo>
                      <a:pt x="22706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02750" y="3889275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5"/>
                    </a:lnTo>
                    <a:lnTo>
                      <a:pt x="230" y="3466"/>
                    </a:lnTo>
                    <a:lnTo>
                      <a:pt x="4213" y="1199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11925" y="3937250"/>
                <a:ext cx="105325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3" h="3467" extrusionOk="0">
                    <a:moveTo>
                      <a:pt x="3985" y="1"/>
                    </a:moveTo>
                    <a:lnTo>
                      <a:pt x="0" y="2268"/>
                    </a:lnTo>
                    <a:lnTo>
                      <a:pt x="229" y="3467"/>
                    </a:lnTo>
                    <a:lnTo>
                      <a:pt x="4213" y="1202"/>
                    </a:lnTo>
                    <a:lnTo>
                      <a:pt x="3985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21050" y="3985300"/>
                <a:ext cx="105350" cy="8667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467" extrusionOk="0">
                    <a:moveTo>
                      <a:pt x="3986" y="1"/>
                    </a:moveTo>
                    <a:lnTo>
                      <a:pt x="1" y="2267"/>
                    </a:lnTo>
                    <a:lnTo>
                      <a:pt x="231" y="3466"/>
                    </a:lnTo>
                    <a:lnTo>
                      <a:pt x="4214" y="1199"/>
                    </a:lnTo>
                    <a:lnTo>
                      <a:pt x="3986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55350" y="3671250"/>
                <a:ext cx="332425" cy="19877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1" extrusionOk="0">
                    <a:moveTo>
                      <a:pt x="13213" y="1"/>
                    </a:moveTo>
                    <a:lnTo>
                      <a:pt x="1" y="7516"/>
                    </a:lnTo>
                    <a:lnTo>
                      <a:pt x="83" y="7951"/>
                    </a:lnTo>
                    <a:lnTo>
                      <a:pt x="13297" y="434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60025" y="3695825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0"/>
                    </a:moveTo>
                    <a:lnTo>
                      <a:pt x="1" y="7516"/>
                    </a:lnTo>
                    <a:lnTo>
                      <a:pt x="83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564700" y="37203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5" y="0"/>
                    </a:moveTo>
                    <a:lnTo>
                      <a:pt x="1" y="7514"/>
                    </a:lnTo>
                    <a:lnTo>
                      <a:pt x="84" y="7949"/>
                    </a:lnTo>
                    <a:lnTo>
                      <a:pt x="13297" y="435"/>
                    </a:lnTo>
                    <a:lnTo>
                      <a:pt x="13215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69375" y="3744950"/>
                <a:ext cx="332425" cy="19870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8" extrusionOk="0">
                    <a:moveTo>
                      <a:pt x="13213" y="0"/>
                    </a:moveTo>
                    <a:lnTo>
                      <a:pt x="1" y="7514"/>
                    </a:lnTo>
                    <a:lnTo>
                      <a:pt x="84" y="7948"/>
                    </a:lnTo>
                    <a:lnTo>
                      <a:pt x="13297" y="434"/>
                    </a:lnTo>
                    <a:lnTo>
                      <a:pt x="13213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74100" y="3769475"/>
                <a:ext cx="3324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50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1" y="7950"/>
                    </a:lnTo>
                    <a:lnTo>
                      <a:pt x="13296" y="436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578775" y="3794050"/>
                <a:ext cx="332425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13297" h="7949" extrusionOk="0">
                    <a:moveTo>
                      <a:pt x="13213" y="1"/>
                    </a:moveTo>
                    <a:lnTo>
                      <a:pt x="0" y="7515"/>
                    </a:lnTo>
                    <a:lnTo>
                      <a:pt x="82" y="7948"/>
                    </a:lnTo>
                    <a:lnTo>
                      <a:pt x="13296" y="433"/>
                    </a:lnTo>
                    <a:lnTo>
                      <a:pt x="13213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338675" y="3584750"/>
                <a:ext cx="585625" cy="357750"/>
              </a:xfrm>
              <a:custGeom>
                <a:avLst/>
                <a:gdLst/>
                <a:ahLst/>
                <a:cxnLst/>
                <a:rect l="l" t="t" r="r" b="b"/>
                <a:pathLst>
                  <a:path w="23425" h="14310" extrusionOk="0">
                    <a:moveTo>
                      <a:pt x="23213" y="1"/>
                    </a:moveTo>
                    <a:lnTo>
                      <a:pt x="0" y="13205"/>
                    </a:lnTo>
                    <a:lnTo>
                      <a:pt x="211" y="14309"/>
                    </a:lnTo>
                    <a:lnTo>
                      <a:pt x="23424" y="1108"/>
                    </a:lnTo>
                    <a:lnTo>
                      <a:pt x="23213" y="1"/>
                    </a:lnTo>
                    <a:close/>
                  </a:path>
                </a:pathLst>
              </a:custGeom>
              <a:solidFill>
                <a:srgbClr val="F3F3F3">
                  <a:alpha val="3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352125" y="3883175"/>
                <a:ext cx="569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67" extrusionOk="0">
                    <a:moveTo>
                      <a:pt x="2156" y="0"/>
                    </a:moveTo>
                    <a:lnTo>
                      <a:pt x="1" y="1226"/>
                    </a:lnTo>
                    <a:lnTo>
                      <a:pt x="124" y="1866"/>
                    </a:lnTo>
                    <a:lnTo>
                      <a:pt x="2279" y="640"/>
                    </a:lnTo>
                    <a:lnTo>
                      <a:pt x="2156" y="0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734650" y="3603125"/>
                <a:ext cx="176275" cy="1037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4151" extrusionOk="0">
                    <a:moveTo>
                      <a:pt x="7021" y="1"/>
                    </a:moveTo>
                    <a:lnTo>
                      <a:pt x="1" y="3994"/>
                    </a:lnTo>
                    <a:lnTo>
                      <a:pt x="31" y="4150"/>
                    </a:lnTo>
                    <a:lnTo>
                      <a:pt x="7050" y="157"/>
                    </a:lnTo>
                    <a:lnTo>
                      <a:pt x="7021" y="1"/>
                    </a:lnTo>
                    <a:close/>
                  </a:path>
                </a:pathLst>
              </a:custGeom>
              <a:solidFill>
                <a:srgbClr val="000000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082FE7FB-9792-5893-64F9-E004A9990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615">
            <a:off x="5592344" y="2675127"/>
            <a:ext cx="3354000" cy="426300"/>
          </a:xfrm>
        </p:spPr>
        <p:txBody>
          <a:bodyPr/>
          <a:lstStyle/>
          <a:p>
            <a:r>
              <a:rPr lang="es-ES" sz="1800" b="1" dirty="0">
                <a:solidFill>
                  <a:schemeClr val="accent4"/>
                </a:solidFill>
                <a:latin typeface="Oxanium"/>
                <a:sym typeface="Oxanium"/>
              </a:rPr>
              <a:t>INTEGRANTES</a:t>
            </a:r>
            <a:endParaRPr lang="es-ES" sz="4400" b="1" dirty="0">
              <a:solidFill>
                <a:schemeClr val="accent4"/>
              </a:solidFill>
              <a:latin typeface="Oxanium"/>
              <a:sym typeface="Oxanium"/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FE5833B6-4C11-6D75-420D-EB2E3DF0633A}"/>
              </a:ext>
            </a:extLst>
          </p:cNvPr>
          <p:cNvSpPr txBox="1"/>
          <p:nvPr/>
        </p:nvSpPr>
        <p:spPr>
          <a:xfrm>
            <a:off x="5316278" y="3235406"/>
            <a:ext cx="4720590" cy="1150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  <a:latin typeface="Bahnschrift" panose="020B0502040204020203" pitchFamily="34" charset="0"/>
              </a:rPr>
              <a:t>Mogrovejo Tucto Isaac Duberli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  <a:latin typeface="Bahnschrift" panose="020B0502040204020203" pitchFamily="34" charset="0"/>
              </a:rPr>
              <a:t>Ventura Retuerto Jorge Gudberto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  <a:latin typeface="Bahnschrift" panose="020B0502040204020203" pitchFamily="34" charset="0"/>
              </a:rPr>
              <a:t>Vilca Yarasca Juan Jesús</a:t>
            </a:r>
            <a:endParaRPr lang="es-PE" sz="1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48"/>
          <p:cNvSpPr txBox="1">
            <a:spLocks noGrp="1"/>
          </p:cNvSpPr>
          <p:nvPr>
            <p:ph type="title"/>
          </p:nvPr>
        </p:nvSpPr>
        <p:spPr>
          <a:xfrm>
            <a:off x="791874" y="311310"/>
            <a:ext cx="7559839" cy="1168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CARACTERISTICAS DE UNA BUENA </a:t>
            </a:r>
            <a:r>
              <a:rPr lang="es-ES" sz="2800" dirty="0">
                <a:solidFill>
                  <a:schemeClr val="accent4">
                    <a:lumMod val="75000"/>
                  </a:schemeClr>
                </a:solidFill>
              </a:rPr>
              <a:t>PRUEBA UNITARIA</a:t>
            </a:r>
            <a:endParaRPr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42" name="Google Shape;1342;p48"/>
          <p:cNvSpPr/>
          <p:nvPr/>
        </p:nvSpPr>
        <p:spPr>
          <a:xfrm>
            <a:off x="4163495" y="1346113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48"/>
          <p:cNvSpPr/>
          <p:nvPr/>
        </p:nvSpPr>
        <p:spPr>
          <a:xfrm>
            <a:off x="1189788" y="2595763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48"/>
          <p:cNvSpPr/>
          <p:nvPr/>
        </p:nvSpPr>
        <p:spPr>
          <a:xfrm>
            <a:off x="3172388" y="2595763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48"/>
          <p:cNvSpPr/>
          <p:nvPr/>
        </p:nvSpPr>
        <p:spPr>
          <a:xfrm>
            <a:off x="5154988" y="2595763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48"/>
          <p:cNvSpPr/>
          <p:nvPr/>
        </p:nvSpPr>
        <p:spPr>
          <a:xfrm>
            <a:off x="7137588" y="2595763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48"/>
          <p:cNvSpPr txBox="1"/>
          <p:nvPr/>
        </p:nvSpPr>
        <p:spPr>
          <a:xfrm>
            <a:off x="432177" y="3635136"/>
            <a:ext cx="233182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AUTOMATIZADA</a:t>
            </a:r>
            <a:endParaRPr sz="2000" b="1" dirty="0">
              <a:solidFill>
                <a:srgbClr val="F3F3F3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348" name="Google Shape;1348;p48"/>
          <p:cNvSpPr txBox="1"/>
          <p:nvPr/>
        </p:nvSpPr>
        <p:spPr>
          <a:xfrm>
            <a:off x="720000" y="3969000"/>
            <a:ext cx="1854758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  <a:latin typeface="Overpass" panose="020B0604020202020204" charset="0"/>
              </a:rPr>
              <a:t>No tiene necesidad de intervención manual</a:t>
            </a:r>
            <a:endParaRPr dirty="0">
              <a:solidFill>
                <a:schemeClr val="bg1"/>
              </a:solidFill>
              <a:latin typeface="Overpass" panose="020B0604020202020204" charset="0"/>
              <a:ea typeface="Overpass"/>
              <a:cs typeface="Overpass"/>
              <a:sym typeface="Overpass"/>
            </a:endParaRPr>
          </a:p>
        </p:txBody>
      </p:sp>
      <p:sp>
        <p:nvSpPr>
          <p:cNvPr id="1349" name="Google Shape;1349;p48"/>
          <p:cNvSpPr txBox="1"/>
          <p:nvPr/>
        </p:nvSpPr>
        <p:spPr>
          <a:xfrm>
            <a:off x="2702600" y="3611075"/>
            <a:ext cx="175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F3F3F3"/>
                </a:solidFill>
                <a:latin typeface="Oxanium"/>
                <a:ea typeface="Oxanium"/>
                <a:cs typeface="Oxanium"/>
                <a:sym typeface="Oxanium"/>
              </a:rPr>
              <a:t>REPETITIVA</a:t>
            </a:r>
            <a:endParaRPr sz="2000" b="1" dirty="0">
              <a:solidFill>
                <a:srgbClr val="F3F3F3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350" name="Google Shape;1350;p48"/>
          <p:cNvSpPr txBox="1"/>
          <p:nvPr/>
        </p:nvSpPr>
        <p:spPr>
          <a:xfrm>
            <a:off x="2638678" y="3996819"/>
            <a:ext cx="1982601" cy="68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  <a:latin typeface="Overpass" panose="020B0604020202020204" charset="0"/>
              </a:rPr>
              <a:t>Debe poder repetirse tantas veces como uno quiera</a:t>
            </a:r>
            <a:endParaRPr dirty="0">
              <a:solidFill>
                <a:schemeClr val="bg1"/>
              </a:solidFill>
              <a:latin typeface="Overpass" panose="020B0604020202020204" charset="0"/>
              <a:ea typeface="Overpass"/>
              <a:cs typeface="Overpass"/>
              <a:sym typeface="Overpass"/>
            </a:endParaRPr>
          </a:p>
        </p:txBody>
      </p:sp>
      <p:sp>
        <p:nvSpPr>
          <p:cNvPr id="1351" name="Google Shape;1351;p48"/>
          <p:cNvSpPr txBox="1"/>
          <p:nvPr/>
        </p:nvSpPr>
        <p:spPr>
          <a:xfrm>
            <a:off x="4685200" y="3611075"/>
            <a:ext cx="175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4"/>
                </a:solidFill>
                <a:latin typeface="Oxanium"/>
                <a:ea typeface="Oxanium"/>
                <a:cs typeface="Oxanium"/>
                <a:sym typeface="Oxanium"/>
              </a:rPr>
              <a:t>COBERTURA</a:t>
            </a:r>
            <a:endParaRPr sz="2000" b="1" dirty="0">
              <a:solidFill>
                <a:srgbClr val="F3F3F3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352" name="Google Shape;1352;p48"/>
          <p:cNvSpPr txBox="1"/>
          <p:nvPr/>
        </p:nvSpPr>
        <p:spPr>
          <a:xfrm>
            <a:off x="4685200" y="3969000"/>
            <a:ext cx="17562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  <a:latin typeface="Overpass" panose="020B0604020202020204" charset="0"/>
              </a:rPr>
              <a:t>Debe poder cubrir casi la totalidad del código</a:t>
            </a:r>
            <a:endParaRPr dirty="0">
              <a:solidFill>
                <a:schemeClr val="bg1"/>
              </a:solidFill>
              <a:latin typeface="Overpass" panose="020B0604020202020204" charset="0"/>
              <a:ea typeface="Overpass"/>
              <a:cs typeface="Overpass"/>
              <a:sym typeface="Overpass"/>
            </a:endParaRPr>
          </a:p>
        </p:txBody>
      </p:sp>
      <p:sp>
        <p:nvSpPr>
          <p:cNvPr id="1353" name="Google Shape;1353;p48"/>
          <p:cNvSpPr txBox="1"/>
          <p:nvPr/>
        </p:nvSpPr>
        <p:spPr>
          <a:xfrm>
            <a:off x="6432086" y="3611075"/>
            <a:ext cx="224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INDEPENDENCIA</a:t>
            </a:r>
            <a:endParaRPr sz="2000" b="1" dirty="0">
              <a:solidFill>
                <a:srgbClr val="F3F3F3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354" name="Google Shape;1354;p48"/>
          <p:cNvSpPr txBox="1"/>
          <p:nvPr/>
        </p:nvSpPr>
        <p:spPr>
          <a:xfrm>
            <a:off x="6392444" y="3968999"/>
            <a:ext cx="2430377" cy="103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  <a:latin typeface="Overpass" panose="020B0604020202020204" charset="0"/>
              </a:rPr>
              <a:t>Debe poder ejecutarse independientemente del estado del entorno.</a:t>
            </a:r>
            <a:endParaRPr dirty="0">
              <a:solidFill>
                <a:schemeClr val="bg1"/>
              </a:solidFill>
              <a:latin typeface="Overpass" panose="020B0604020202020204" charset="0"/>
              <a:ea typeface="Overpass"/>
              <a:cs typeface="Overpass"/>
              <a:sym typeface="Overpass"/>
            </a:endParaRPr>
          </a:p>
        </p:txBody>
      </p:sp>
      <p:sp>
        <p:nvSpPr>
          <p:cNvPr id="1356" name="Google Shape;1356;p48"/>
          <p:cNvSpPr txBox="1"/>
          <p:nvPr/>
        </p:nvSpPr>
        <p:spPr>
          <a:xfrm>
            <a:off x="5051415" y="1449571"/>
            <a:ext cx="3502628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  <a:latin typeface="Overpass" panose="020B0604020202020204" charset="0"/>
              </a:rPr>
              <a:t>La ejecución de una prueba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Overpass" panose="020B0604020202020204" charset="0"/>
              </a:rPr>
              <a:t>no puede </a:t>
            </a:r>
            <a:r>
              <a:rPr lang="es-ES" dirty="0">
                <a:solidFill>
                  <a:schemeClr val="bg1"/>
                </a:solidFill>
                <a:latin typeface="Overpass" panose="020B0604020202020204" charset="0"/>
              </a:rPr>
              <a:t>afectar la ejecución de otra</a:t>
            </a:r>
            <a:endParaRPr dirty="0">
              <a:solidFill>
                <a:schemeClr val="bg1"/>
              </a:solidFill>
              <a:latin typeface="Overpass" panose="020B0604020202020204" charset="0"/>
              <a:ea typeface="Overpass"/>
              <a:cs typeface="Overpass"/>
              <a:sym typeface="Overpass"/>
            </a:endParaRPr>
          </a:p>
        </p:txBody>
      </p:sp>
      <p:cxnSp>
        <p:nvCxnSpPr>
          <p:cNvPr id="1357" name="Google Shape;1357;p48"/>
          <p:cNvCxnSpPr>
            <a:stCxn id="1342" idx="4"/>
            <a:endCxn id="1343" idx="0"/>
          </p:cNvCxnSpPr>
          <p:nvPr/>
        </p:nvCxnSpPr>
        <p:spPr>
          <a:xfrm rot="5400000">
            <a:off x="2868417" y="892385"/>
            <a:ext cx="433050" cy="29737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48"/>
          <p:cNvCxnSpPr>
            <a:stCxn id="1342" idx="4"/>
            <a:endCxn id="1344" idx="0"/>
          </p:cNvCxnSpPr>
          <p:nvPr/>
        </p:nvCxnSpPr>
        <p:spPr>
          <a:xfrm rot="5400000">
            <a:off x="3859717" y="1883685"/>
            <a:ext cx="433050" cy="9911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48"/>
          <p:cNvCxnSpPr>
            <a:stCxn id="1342" idx="4"/>
            <a:endCxn id="1345" idx="0"/>
          </p:cNvCxnSpPr>
          <p:nvPr/>
        </p:nvCxnSpPr>
        <p:spPr>
          <a:xfrm rot="16200000" flipH="1">
            <a:off x="4851016" y="1883491"/>
            <a:ext cx="433050" cy="9914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48"/>
          <p:cNvCxnSpPr>
            <a:stCxn id="1342" idx="4"/>
            <a:endCxn id="1346" idx="0"/>
          </p:cNvCxnSpPr>
          <p:nvPr/>
        </p:nvCxnSpPr>
        <p:spPr>
          <a:xfrm rot="16200000" flipH="1">
            <a:off x="5842316" y="892191"/>
            <a:ext cx="433050" cy="29740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48"/>
          <p:cNvCxnSpPr>
            <a:cxnSpLocks/>
            <a:stCxn id="1343" idx="4"/>
            <a:endCxn id="1347" idx="0"/>
          </p:cNvCxnSpPr>
          <p:nvPr/>
        </p:nvCxnSpPr>
        <p:spPr>
          <a:xfrm>
            <a:off x="1598088" y="3412363"/>
            <a:ext cx="0" cy="22277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48"/>
          <p:cNvCxnSpPr>
            <a:stCxn id="1344" idx="4"/>
            <a:endCxn id="1349" idx="0"/>
          </p:cNvCxnSpPr>
          <p:nvPr/>
        </p:nvCxnSpPr>
        <p:spPr>
          <a:xfrm>
            <a:off x="3580688" y="3412363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48"/>
          <p:cNvCxnSpPr>
            <a:stCxn id="1345" idx="4"/>
            <a:endCxn id="1351" idx="0"/>
          </p:cNvCxnSpPr>
          <p:nvPr/>
        </p:nvCxnSpPr>
        <p:spPr>
          <a:xfrm>
            <a:off x="5563288" y="3412363"/>
            <a:ext cx="0" cy="19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4" name="Google Shape;1364;p48"/>
          <p:cNvCxnSpPr>
            <a:cxnSpLocks/>
            <a:stCxn id="1346" idx="4"/>
            <a:endCxn id="1353" idx="0"/>
          </p:cNvCxnSpPr>
          <p:nvPr/>
        </p:nvCxnSpPr>
        <p:spPr>
          <a:xfrm>
            <a:off x="7545888" y="3412363"/>
            <a:ext cx="9998" cy="198712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5" name="Google Shape;1365;p48"/>
          <p:cNvSpPr/>
          <p:nvPr/>
        </p:nvSpPr>
        <p:spPr>
          <a:xfrm>
            <a:off x="5411071" y="2857199"/>
            <a:ext cx="304464" cy="293878"/>
          </a:xfrm>
          <a:custGeom>
            <a:avLst/>
            <a:gdLst/>
            <a:ahLst/>
            <a:cxnLst/>
            <a:rect l="l" t="t" r="r" b="b"/>
            <a:pathLst>
              <a:path w="9771" h="9432" extrusionOk="0">
                <a:moveTo>
                  <a:pt x="9771" y="4658"/>
                </a:moveTo>
                <a:cubicBezTo>
                  <a:pt x="9771" y="5386"/>
                  <a:pt x="9408" y="6066"/>
                  <a:pt x="8798" y="6470"/>
                </a:cubicBezTo>
                <a:cubicBezTo>
                  <a:pt x="8478" y="6683"/>
                  <a:pt x="8110" y="6796"/>
                  <a:pt x="7728" y="6796"/>
                </a:cubicBezTo>
                <a:cubicBezTo>
                  <a:pt x="7519" y="6796"/>
                  <a:pt x="7346" y="6623"/>
                  <a:pt x="7346" y="6414"/>
                </a:cubicBezTo>
                <a:cubicBezTo>
                  <a:pt x="7346" y="6203"/>
                  <a:pt x="7519" y="6032"/>
                  <a:pt x="7728" y="6032"/>
                </a:cubicBezTo>
                <a:cubicBezTo>
                  <a:pt x="7955" y="6032"/>
                  <a:pt x="8184" y="5960"/>
                  <a:pt x="8375" y="5835"/>
                </a:cubicBezTo>
                <a:cubicBezTo>
                  <a:pt x="8771" y="5571"/>
                  <a:pt x="9007" y="5133"/>
                  <a:pt x="9007" y="4658"/>
                </a:cubicBezTo>
                <a:cubicBezTo>
                  <a:pt x="9007" y="4133"/>
                  <a:pt x="8719" y="3655"/>
                  <a:pt x="8255" y="3409"/>
                </a:cubicBezTo>
                <a:cubicBezTo>
                  <a:pt x="8131" y="3342"/>
                  <a:pt x="8053" y="3212"/>
                  <a:pt x="8053" y="3072"/>
                </a:cubicBezTo>
                <a:lnTo>
                  <a:pt x="8053" y="2630"/>
                </a:lnTo>
                <a:cubicBezTo>
                  <a:pt x="8053" y="2126"/>
                  <a:pt x="7855" y="1653"/>
                  <a:pt x="7493" y="1296"/>
                </a:cubicBezTo>
                <a:cubicBezTo>
                  <a:pt x="7140" y="948"/>
                  <a:pt x="6679" y="758"/>
                  <a:pt x="6192" y="766"/>
                </a:cubicBezTo>
                <a:cubicBezTo>
                  <a:pt x="5291" y="777"/>
                  <a:pt x="4535" y="1430"/>
                  <a:pt x="4398" y="2319"/>
                </a:cubicBezTo>
                <a:cubicBezTo>
                  <a:pt x="4375" y="2465"/>
                  <a:pt x="4269" y="2586"/>
                  <a:pt x="4129" y="2627"/>
                </a:cubicBezTo>
                <a:cubicBezTo>
                  <a:pt x="3987" y="2668"/>
                  <a:pt x="3833" y="2624"/>
                  <a:pt x="3735" y="2513"/>
                </a:cubicBezTo>
                <a:cubicBezTo>
                  <a:pt x="3558" y="2310"/>
                  <a:pt x="3301" y="2195"/>
                  <a:pt x="3034" y="2195"/>
                </a:cubicBezTo>
                <a:lnTo>
                  <a:pt x="3033" y="2195"/>
                </a:lnTo>
                <a:cubicBezTo>
                  <a:pt x="2518" y="2197"/>
                  <a:pt x="2100" y="2623"/>
                  <a:pt x="2100" y="3148"/>
                </a:cubicBezTo>
                <a:lnTo>
                  <a:pt x="2100" y="3818"/>
                </a:lnTo>
                <a:cubicBezTo>
                  <a:pt x="2100" y="4027"/>
                  <a:pt x="1927" y="4200"/>
                  <a:pt x="1718" y="4200"/>
                </a:cubicBezTo>
                <a:lnTo>
                  <a:pt x="1713" y="4200"/>
                </a:lnTo>
                <a:cubicBezTo>
                  <a:pt x="1190" y="4200"/>
                  <a:pt x="763" y="4620"/>
                  <a:pt x="763" y="5134"/>
                </a:cubicBezTo>
                <a:cubicBezTo>
                  <a:pt x="763" y="5660"/>
                  <a:pt x="1167" y="6070"/>
                  <a:pt x="1680" y="6070"/>
                </a:cubicBezTo>
                <a:lnTo>
                  <a:pt x="2138" y="6070"/>
                </a:lnTo>
                <a:cubicBezTo>
                  <a:pt x="2347" y="6070"/>
                  <a:pt x="2519" y="6241"/>
                  <a:pt x="2519" y="6452"/>
                </a:cubicBezTo>
                <a:cubicBezTo>
                  <a:pt x="2519" y="6661"/>
                  <a:pt x="2347" y="6834"/>
                  <a:pt x="2138" y="6834"/>
                </a:cubicBezTo>
                <a:lnTo>
                  <a:pt x="1680" y="6834"/>
                </a:lnTo>
                <a:cubicBezTo>
                  <a:pt x="1223" y="6834"/>
                  <a:pt x="800" y="6655"/>
                  <a:pt x="483" y="6333"/>
                </a:cubicBezTo>
                <a:cubicBezTo>
                  <a:pt x="171" y="6014"/>
                  <a:pt x="0" y="5589"/>
                  <a:pt x="0" y="5134"/>
                </a:cubicBezTo>
                <a:cubicBezTo>
                  <a:pt x="0" y="4327"/>
                  <a:pt x="573" y="3649"/>
                  <a:pt x="1336" y="3478"/>
                </a:cubicBezTo>
                <a:lnTo>
                  <a:pt x="1336" y="3148"/>
                </a:lnTo>
                <a:cubicBezTo>
                  <a:pt x="1336" y="2203"/>
                  <a:pt x="2098" y="1433"/>
                  <a:pt x="3031" y="1432"/>
                </a:cubicBezTo>
                <a:cubicBezTo>
                  <a:pt x="3304" y="1430"/>
                  <a:pt x="3568" y="1496"/>
                  <a:pt x="3805" y="1618"/>
                </a:cubicBezTo>
                <a:cubicBezTo>
                  <a:pt x="3958" y="1247"/>
                  <a:pt x="4195" y="912"/>
                  <a:pt x="4503" y="644"/>
                </a:cubicBezTo>
                <a:cubicBezTo>
                  <a:pt x="4969" y="236"/>
                  <a:pt x="5566" y="7"/>
                  <a:pt x="6184" y="1"/>
                </a:cubicBezTo>
                <a:lnTo>
                  <a:pt x="6215" y="1"/>
                </a:lnTo>
                <a:cubicBezTo>
                  <a:pt x="6896" y="1"/>
                  <a:pt x="7539" y="265"/>
                  <a:pt x="8030" y="752"/>
                </a:cubicBezTo>
                <a:cubicBezTo>
                  <a:pt x="8537" y="1254"/>
                  <a:pt x="8817" y="1920"/>
                  <a:pt x="8817" y="2630"/>
                </a:cubicBezTo>
                <a:lnTo>
                  <a:pt x="8817" y="2858"/>
                </a:lnTo>
                <a:cubicBezTo>
                  <a:pt x="9409" y="3261"/>
                  <a:pt x="9771" y="3930"/>
                  <a:pt x="9771" y="4658"/>
                </a:cubicBezTo>
                <a:close/>
                <a:moveTo>
                  <a:pt x="7274" y="8778"/>
                </a:moveTo>
                <a:cubicBezTo>
                  <a:pt x="7423" y="8927"/>
                  <a:pt x="7423" y="9170"/>
                  <a:pt x="7274" y="9318"/>
                </a:cubicBezTo>
                <a:cubicBezTo>
                  <a:pt x="7200" y="9393"/>
                  <a:pt x="7102" y="9431"/>
                  <a:pt x="7004" y="9431"/>
                </a:cubicBezTo>
                <a:cubicBezTo>
                  <a:pt x="6908" y="9431"/>
                  <a:pt x="6810" y="9393"/>
                  <a:pt x="6735" y="9318"/>
                </a:cubicBezTo>
                <a:lnTo>
                  <a:pt x="5857" y="8440"/>
                </a:lnTo>
                <a:cubicBezTo>
                  <a:pt x="5592" y="8608"/>
                  <a:pt x="5279" y="8704"/>
                  <a:pt x="4943" y="8704"/>
                </a:cubicBezTo>
                <a:cubicBezTo>
                  <a:pt x="3996" y="8704"/>
                  <a:pt x="3225" y="7933"/>
                  <a:pt x="3225" y="6987"/>
                </a:cubicBezTo>
                <a:cubicBezTo>
                  <a:pt x="3225" y="6040"/>
                  <a:pt x="3996" y="5269"/>
                  <a:pt x="4943" y="5269"/>
                </a:cubicBezTo>
                <a:cubicBezTo>
                  <a:pt x="5889" y="5269"/>
                  <a:pt x="6661" y="6040"/>
                  <a:pt x="6661" y="6987"/>
                </a:cubicBezTo>
                <a:cubicBezTo>
                  <a:pt x="6661" y="7323"/>
                  <a:pt x="6564" y="7636"/>
                  <a:pt x="6398" y="7900"/>
                </a:cubicBezTo>
                <a:close/>
                <a:moveTo>
                  <a:pt x="4941" y="7941"/>
                </a:moveTo>
                <a:cubicBezTo>
                  <a:pt x="5468" y="7941"/>
                  <a:pt x="5896" y="7513"/>
                  <a:pt x="5896" y="6987"/>
                </a:cubicBezTo>
                <a:cubicBezTo>
                  <a:pt x="5896" y="6460"/>
                  <a:pt x="5468" y="6032"/>
                  <a:pt x="4941" y="6032"/>
                </a:cubicBezTo>
                <a:cubicBezTo>
                  <a:pt x="4414" y="6032"/>
                  <a:pt x="3987" y="6460"/>
                  <a:pt x="3987" y="6987"/>
                </a:cubicBezTo>
                <a:cubicBezTo>
                  <a:pt x="3987" y="7513"/>
                  <a:pt x="4416" y="7941"/>
                  <a:pt x="4941" y="794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8"/>
          <p:cNvSpPr/>
          <p:nvPr/>
        </p:nvSpPr>
        <p:spPr>
          <a:xfrm>
            <a:off x="3428326" y="2846901"/>
            <a:ext cx="304745" cy="314473"/>
          </a:xfrm>
          <a:custGeom>
            <a:avLst/>
            <a:gdLst/>
            <a:ahLst/>
            <a:cxnLst/>
            <a:rect l="l" t="t" r="r" b="b"/>
            <a:pathLst>
              <a:path w="9780" h="10093" extrusionOk="0">
                <a:moveTo>
                  <a:pt x="9735" y="6417"/>
                </a:moveTo>
                <a:cubicBezTo>
                  <a:pt x="9593" y="7554"/>
                  <a:pt x="9106" y="8600"/>
                  <a:pt x="8327" y="9442"/>
                </a:cubicBezTo>
                <a:lnTo>
                  <a:pt x="8326" y="9443"/>
                </a:lnTo>
                <a:lnTo>
                  <a:pt x="7831" y="9971"/>
                </a:lnTo>
                <a:cubicBezTo>
                  <a:pt x="7756" y="10052"/>
                  <a:pt x="7655" y="10092"/>
                  <a:pt x="7551" y="10092"/>
                </a:cubicBezTo>
                <a:cubicBezTo>
                  <a:pt x="7458" y="10092"/>
                  <a:pt x="7365" y="10057"/>
                  <a:pt x="7292" y="9988"/>
                </a:cubicBezTo>
                <a:cubicBezTo>
                  <a:pt x="7139" y="9846"/>
                  <a:pt x="7130" y="9603"/>
                  <a:pt x="7275" y="9451"/>
                </a:cubicBezTo>
                <a:lnTo>
                  <a:pt x="7770" y="8924"/>
                </a:lnTo>
                <a:cubicBezTo>
                  <a:pt x="8440" y="8200"/>
                  <a:pt x="8857" y="7302"/>
                  <a:pt x="8981" y="6322"/>
                </a:cubicBezTo>
                <a:cubicBezTo>
                  <a:pt x="9008" y="6114"/>
                  <a:pt x="9199" y="5966"/>
                  <a:pt x="9407" y="5992"/>
                </a:cubicBezTo>
                <a:cubicBezTo>
                  <a:pt x="9613" y="6017"/>
                  <a:pt x="9762" y="6206"/>
                  <a:pt x="9735" y="6417"/>
                </a:cubicBezTo>
                <a:close/>
                <a:moveTo>
                  <a:pt x="7956" y="6863"/>
                </a:moveTo>
                <a:lnTo>
                  <a:pt x="7130" y="7791"/>
                </a:lnTo>
                <a:cubicBezTo>
                  <a:pt x="7055" y="7875"/>
                  <a:pt x="6951" y="7918"/>
                  <a:pt x="6846" y="7918"/>
                </a:cubicBezTo>
                <a:cubicBezTo>
                  <a:pt x="6756" y="7918"/>
                  <a:pt x="6664" y="7886"/>
                  <a:pt x="6592" y="7822"/>
                </a:cubicBezTo>
                <a:cubicBezTo>
                  <a:pt x="6435" y="7681"/>
                  <a:pt x="6420" y="7440"/>
                  <a:pt x="6562" y="7283"/>
                </a:cubicBezTo>
                <a:lnTo>
                  <a:pt x="7390" y="6353"/>
                </a:lnTo>
                <a:lnTo>
                  <a:pt x="7396" y="6348"/>
                </a:lnTo>
                <a:cubicBezTo>
                  <a:pt x="7452" y="6287"/>
                  <a:pt x="7486" y="6211"/>
                  <a:pt x="7493" y="6134"/>
                </a:cubicBezTo>
                <a:lnTo>
                  <a:pt x="7493" y="6044"/>
                </a:lnTo>
                <a:cubicBezTo>
                  <a:pt x="7483" y="5959"/>
                  <a:pt x="7443" y="5875"/>
                  <a:pt x="7374" y="5809"/>
                </a:cubicBezTo>
                <a:cubicBezTo>
                  <a:pt x="7220" y="5665"/>
                  <a:pt x="6979" y="5676"/>
                  <a:pt x="6837" y="5830"/>
                </a:cubicBezTo>
                <a:lnTo>
                  <a:pt x="5437" y="7353"/>
                </a:lnTo>
                <a:lnTo>
                  <a:pt x="5479" y="7399"/>
                </a:lnTo>
                <a:cubicBezTo>
                  <a:pt x="5779" y="7722"/>
                  <a:pt x="5933" y="8139"/>
                  <a:pt x="5916" y="8579"/>
                </a:cubicBezTo>
                <a:cubicBezTo>
                  <a:pt x="5899" y="9016"/>
                  <a:pt x="5711" y="9422"/>
                  <a:pt x="5391" y="9720"/>
                </a:cubicBezTo>
                <a:lnTo>
                  <a:pt x="5099" y="9991"/>
                </a:lnTo>
                <a:cubicBezTo>
                  <a:pt x="5027" y="10060"/>
                  <a:pt x="4933" y="10092"/>
                  <a:pt x="4839" y="10092"/>
                </a:cubicBezTo>
                <a:cubicBezTo>
                  <a:pt x="4737" y="10092"/>
                  <a:pt x="4635" y="10051"/>
                  <a:pt x="4559" y="9970"/>
                </a:cubicBezTo>
                <a:cubicBezTo>
                  <a:pt x="4417" y="9816"/>
                  <a:pt x="4426" y="9574"/>
                  <a:pt x="4580" y="9432"/>
                </a:cubicBezTo>
                <a:lnTo>
                  <a:pt x="4872" y="9162"/>
                </a:lnTo>
                <a:cubicBezTo>
                  <a:pt x="5044" y="9002"/>
                  <a:pt x="5145" y="8787"/>
                  <a:pt x="5153" y="8551"/>
                </a:cubicBezTo>
                <a:cubicBezTo>
                  <a:pt x="5162" y="8318"/>
                  <a:pt x="5078" y="8093"/>
                  <a:pt x="4920" y="7921"/>
                </a:cubicBezTo>
                <a:lnTo>
                  <a:pt x="2974" y="5833"/>
                </a:lnTo>
                <a:cubicBezTo>
                  <a:pt x="2902" y="5757"/>
                  <a:pt x="2809" y="5716"/>
                  <a:pt x="2708" y="5710"/>
                </a:cubicBezTo>
                <a:cubicBezTo>
                  <a:pt x="2607" y="5707"/>
                  <a:pt x="2509" y="5742"/>
                  <a:pt x="2435" y="5811"/>
                </a:cubicBezTo>
                <a:cubicBezTo>
                  <a:pt x="2363" y="5878"/>
                  <a:pt x="2322" y="5968"/>
                  <a:pt x="2314" y="6059"/>
                </a:cubicBezTo>
                <a:lnTo>
                  <a:pt x="2314" y="6124"/>
                </a:lnTo>
                <a:cubicBezTo>
                  <a:pt x="2322" y="6206"/>
                  <a:pt x="2355" y="6284"/>
                  <a:pt x="2413" y="6350"/>
                </a:cubicBezTo>
                <a:lnTo>
                  <a:pt x="3716" y="7734"/>
                </a:lnTo>
                <a:cubicBezTo>
                  <a:pt x="3859" y="7887"/>
                  <a:pt x="3852" y="8130"/>
                  <a:pt x="3699" y="8273"/>
                </a:cubicBezTo>
                <a:cubicBezTo>
                  <a:pt x="3546" y="8417"/>
                  <a:pt x="3303" y="8409"/>
                  <a:pt x="3160" y="8257"/>
                </a:cubicBezTo>
                <a:lnTo>
                  <a:pt x="1859" y="6869"/>
                </a:lnTo>
                <a:lnTo>
                  <a:pt x="1856" y="6867"/>
                </a:lnTo>
                <a:cubicBezTo>
                  <a:pt x="1676" y="6670"/>
                  <a:pt x="1576" y="6427"/>
                  <a:pt x="1557" y="6182"/>
                </a:cubicBezTo>
                <a:lnTo>
                  <a:pt x="1557" y="6172"/>
                </a:lnTo>
                <a:cubicBezTo>
                  <a:pt x="1554" y="6128"/>
                  <a:pt x="1554" y="6082"/>
                  <a:pt x="1555" y="6038"/>
                </a:cubicBezTo>
                <a:lnTo>
                  <a:pt x="1554" y="3746"/>
                </a:lnTo>
                <a:lnTo>
                  <a:pt x="1554" y="3647"/>
                </a:lnTo>
                <a:lnTo>
                  <a:pt x="1554" y="2447"/>
                </a:lnTo>
                <a:lnTo>
                  <a:pt x="1554" y="2434"/>
                </a:lnTo>
                <a:cubicBezTo>
                  <a:pt x="1555" y="2337"/>
                  <a:pt x="1518" y="2245"/>
                  <a:pt x="1445" y="2173"/>
                </a:cubicBezTo>
                <a:cubicBezTo>
                  <a:pt x="1373" y="2099"/>
                  <a:pt x="1269" y="2054"/>
                  <a:pt x="1166" y="2051"/>
                </a:cubicBezTo>
                <a:cubicBezTo>
                  <a:pt x="961" y="2045"/>
                  <a:pt x="801" y="2198"/>
                  <a:pt x="793" y="2405"/>
                </a:cubicBezTo>
                <a:lnTo>
                  <a:pt x="793" y="5620"/>
                </a:lnTo>
                <a:lnTo>
                  <a:pt x="793" y="5627"/>
                </a:lnTo>
                <a:cubicBezTo>
                  <a:pt x="764" y="6864"/>
                  <a:pt x="1201" y="8035"/>
                  <a:pt x="2021" y="8921"/>
                </a:cubicBezTo>
                <a:lnTo>
                  <a:pt x="2514" y="9448"/>
                </a:lnTo>
                <a:cubicBezTo>
                  <a:pt x="2657" y="9600"/>
                  <a:pt x="2650" y="9842"/>
                  <a:pt x="2497" y="9985"/>
                </a:cubicBezTo>
                <a:cubicBezTo>
                  <a:pt x="2425" y="10054"/>
                  <a:pt x="2329" y="10089"/>
                  <a:pt x="2238" y="10089"/>
                </a:cubicBezTo>
                <a:cubicBezTo>
                  <a:pt x="2137" y="10089"/>
                  <a:pt x="2036" y="10048"/>
                  <a:pt x="1960" y="9968"/>
                </a:cubicBezTo>
                <a:lnTo>
                  <a:pt x="1465" y="9440"/>
                </a:lnTo>
                <a:lnTo>
                  <a:pt x="1463" y="9437"/>
                </a:lnTo>
                <a:cubicBezTo>
                  <a:pt x="509" y="8406"/>
                  <a:pt x="1" y="7047"/>
                  <a:pt x="31" y="5612"/>
                </a:cubicBezTo>
                <a:lnTo>
                  <a:pt x="31" y="2396"/>
                </a:lnTo>
                <a:lnTo>
                  <a:pt x="31" y="2386"/>
                </a:lnTo>
                <a:cubicBezTo>
                  <a:pt x="51" y="1761"/>
                  <a:pt x="540" y="1286"/>
                  <a:pt x="1153" y="1286"/>
                </a:cubicBezTo>
                <a:lnTo>
                  <a:pt x="1189" y="1286"/>
                </a:lnTo>
                <a:cubicBezTo>
                  <a:pt x="1491" y="1295"/>
                  <a:pt x="1776" y="1418"/>
                  <a:pt x="1987" y="1633"/>
                </a:cubicBezTo>
                <a:cubicBezTo>
                  <a:pt x="2041" y="1686"/>
                  <a:pt x="2089" y="1746"/>
                  <a:pt x="2129" y="1807"/>
                </a:cubicBezTo>
                <a:cubicBezTo>
                  <a:pt x="2251" y="1625"/>
                  <a:pt x="2392" y="1454"/>
                  <a:pt x="2551" y="1298"/>
                </a:cubicBezTo>
                <a:cubicBezTo>
                  <a:pt x="3868" y="1"/>
                  <a:pt x="5994" y="16"/>
                  <a:pt x="7292" y="1334"/>
                </a:cubicBezTo>
                <a:cubicBezTo>
                  <a:pt x="7437" y="1480"/>
                  <a:pt x="7565" y="1639"/>
                  <a:pt x="7678" y="1802"/>
                </a:cubicBezTo>
                <a:cubicBezTo>
                  <a:pt x="7716" y="1746"/>
                  <a:pt x="7757" y="1691"/>
                  <a:pt x="7808" y="1639"/>
                </a:cubicBezTo>
                <a:cubicBezTo>
                  <a:pt x="8016" y="1421"/>
                  <a:pt x="8298" y="1295"/>
                  <a:pt x="8603" y="1288"/>
                </a:cubicBezTo>
                <a:cubicBezTo>
                  <a:pt x="9233" y="1271"/>
                  <a:pt x="9762" y="1763"/>
                  <a:pt x="9779" y="2387"/>
                </a:cubicBezTo>
                <a:lnTo>
                  <a:pt x="9779" y="2398"/>
                </a:lnTo>
                <a:lnTo>
                  <a:pt x="9779" y="4470"/>
                </a:lnTo>
                <a:cubicBezTo>
                  <a:pt x="9779" y="4679"/>
                  <a:pt x="9610" y="4852"/>
                  <a:pt x="9397" y="4852"/>
                </a:cubicBezTo>
                <a:lnTo>
                  <a:pt x="9397" y="4852"/>
                </a:lnTo>
                <a:cubicBezTo>
                  <a:pt x="9187" y="4852"/>
                  <a:pt x="9016" y="4681"/>
                  <a:pt x="9016" y="4470"/>
                </a:cubicBezTo>
                <a:lnTo>
                  <a:pt x="9016" y="2405"/>
                </a:lnTo>
                <a:cubicBezTo>
                  <a:pt x="9011" y="2309"/>
                  <a:pt x="8970" y="2218"/>
                  <a:pt x="8900" y="2152"/>
                </a:cubicBezTo>
                <a:cubicBezTo>
                  <a:pt x="8825" y="2083"/>
                  <a:pt x="8729" y="2047"/>
                  <a:pt x="8625" y="2051"/>
                </a:cubicBezTo>
                <a:cubicBezTo>
                  <a:pt x="8521" y="2054"/>
                  <a:pt x="8428" y="2095"/>
                  <a:pt x="8359" y="2167"/>
                </a:cubicBezTo>
                <a:cubicBezTo>
                  <a:pt x="8290" y="2237"/>
                  <a:pt x="8255" y="2334"/>
                  <a:pt x="8258" y="2434"/>
                </a:cubicBezTo>
                <a:lnTo>
                  <a:pt x="8258" y="2447"/>
                </a:lnTo>
                <a:lnTo>
                  <a:pt x="8255" y="6020"/>
                </a:lnTo>
                <a:cubicBezTo>
                  <a:pt x="8274" y="6319"/>
                  <a:pt x="8174" y="6626"/>
                  <a:pt x="7956" y="6863"/>
                </a:cubicBezTo>
                <a:close/>
                <a:moveTo>
                  <a:pt x="7167" y="4948"/>
                </a:moveTo>
                <a:cubicBezTo>
                  <a:pt x="7724" y="3946"/>
                  <a:pt x="7557" y="2693"/>
                  <a:pt x="6747" y="1870"/>
                </a:cubicBezTo>
                <a:cubicBezTo>
                  <a:pt x="5742" y="853"/>
                  <a:pt x="4099" y="840"/>
                  <a:pt x="3082" y="1844"/>
                </a:cubicBezTo>
                <a:cubicBezTo>
                  <a:pt x="2256" y="2657"/>
                  <a:pt x="2077" y="3943"/>
                  <a:pt x="2635" y="4946"/>
                </a:cubicBezTo>
                <a:cubicBezTo>
                  <a:pt x="2668" y="4945"/>
                  <a:pt x="2702" y="4945"/>
                  <a:pt x="2734" y="4946"/>
                </a:cubicBezTo>
                <a:cubicBezTo>
                  <a:pt x="3039" y="4959"/>
                  <a:pt x="3322" y="5088"/>
                  <a:pt x="3528" y="5313"/>
                </a:cubicBezTo>
                <a:lnTo>
                  <a:pt x="4383" y="6227"/>
                </a:lnTo>
                <a:cubicBezTo>
                  <a:pt x="4731" y="6298"/>
                  <a:pt x="5091" y="6296"/>
                  <a:pt x="5437" y="6223"/>
                </a:cubicBezTo>
                <a:lnTo>
                  <a:pt x="6273" y="5313"/>
                </a:lnTo>
                <a:cubicBezTo>
                  <a:pt x="6512" y="5058"/>
                  <a:pt x="6841" y="4936"/>
                  <a:pt x="7167" y="4948"/>
                </a:cubicBezTo>
                <a:close/>
                <a:moveTo>
                  <a:pt x="5027" y="3268"/>
                </a:moveTo>
                <a:lnTo>
                  <a:pt x="4772" y="3268"/>
                </a:lnTo>
                <a:cubicBezTo>
                  <a:pt x="4708" y="3268"/>
                  <a:pt x="4653" y="3207"/>
                  <a:pt x="4653" y="3137"/>
                </a:cubicBezTo>
                <a:lnTo>
                  <a:pt x="4653" y="3122"/>
                </a:lnTo>
                <a:cubicBezTo>
                  <a:pt x="4653" y="3054"/>
                  <a:pt x="4704" y="3006"/>
                  <a:pt x="4772" y="3006"/>
                </a:cubicBezTo>
                <a:lnTo>
                  <a:pt x="5244" y="3006"/>
                </a:lnTo>
                <a:cubicBezTo>
                  <a:pt x="5455" y="3006"/>
                  <a:pt x="5626" y="2836"/>
                  <a:pt x="5626" y="2624"/>
                </a:cubicBezTo>
                <a:cubicBezTo>
                  <a:pt x="5626" y="2413"/>
                  <a:pt x="5456" y="2242"/>
                  <a:pt x="5244" y="2242"/>
                </a:cubicBezTo>
                <a:lnTo>
                  <a:pt x="5244" y="2184"/>
                </a:lnTo>
                <a:cubicBezTo>
                  <a:pt x="5244" y="1975"/>
                  <a:pt x="5075" y="1802"/>
                  <a:pt x="4862" y="1802"/>
                </a:cubicBezTo>
                <a:cubicBezTo>
                  <a:pt x="4653" y="1802"/>
                  <a:pt x="4481" y="1973"/>
                  <a:pt x="4481" y="2184"/>
                </a:cubicBezTo>
                <a:lnTo>
                  <a:pt x="4481" y="2291"/>
                </a:lnTo>
                <a:cubicBezTo>
                  <a:pt x="4137" y="2412"/>
                  <a:pt x="3890" y="2738"/>
                  <a:pt x="3890" y="3122"/>
                </a:cubicBezTo>
                <a:lnTo>
                  <a:pt x="3890" y="3137"/>
                </a:lnTo>
                <a:cubicBezTo>
                  <a:pt x="3890" y="3630"/>
                  <a:pt x="4284" y="4030"/>
                  <a:pt x="4771" y="4030"/>
                </a:cubicBezTo>
                <a:lnTo>
                  <a:pt x="5024" y="4030"/>
                </a:lnTo>
                <a:cubicBezTo>
                  <a:pt x="5093" y="4030"/>
                  <a:pt x="5146" y="4081"/>
                  <a:pt x="5146" y="4145"/>
                </a:cubicBezTo>
                <a:lnTo>
                  <a:pt x="5146" y="4297"/>
                </a:lnTo>
                <a:cubicBezTo>
                  <a:pt x="5146" y="4365"/>
                  <a:pt x="5096" y="4413"/>
                  <a:pt x="5024" y="4413"/>
                </a:cubicBezTo>
                <a:lnTo>
                  <a:pt x="4252" y="4413"/>
                </a:lnTo>
                <a:cubicBezTo>
                  <a:pt x="4042" y="4413"/>
                  <a:pt x="3870" y="4584"/>
                  <a:pt x="3870" y="4795"/>
                </a:cubicBezTo>
                <a:cubicBezTo>
                  <a:pt x="3870" y="5006"/>
                  <a:pt x="4039" y="5177"/>
                  <a:pt x="4252" y="5177"/>
                </a:cubicBezTo>
                <a:lnTo>
                  <a:pt x="4481" y="5177"/>
                </a:lnTo>
                <a:lnTo>
                  <a:pt x="4481" y="5215"/>
                </a:lnTo>
                <a:cubicBezTo>
                  <a:pt x="4481" y="5426"/>
                  <a:pt x="4650" y="5597"/>
                  <a:pt x="4862" y="5597"/>
                </a:cubicBezTo>
                <a:cubicBezTo>
                  <a:pt x="5073" y="5597"/>
                  <a:pt x="5244" y="5427"/>
                  <a:pt x="5244" y="5215"/>
                </a:cubicBezTo>
                <a:lnTo>
                  <a:pt x="5244" y="5151"/>
                </a:lnTo>
                <a:cubicBezTo>
                  <a:pt x="5627" y="5053"/>
                  <a:pt x="5910" y="4710"/>
                  <a:pt x="5910" y="4299"/>
                </a:cubicBezTo>
                <a:lnTo>
                  <a:pt x="5910" y="4146"/>
                </a:lnTo>
                <a:cubicBezTo>
                  <a:pt x="5910" y="3662"/>
                  <a:pt x="5513" y="3268"/>
                  <a:pt x="5027" y="326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48"/>
          <p:cNvSpPr/>
          <p:nvPr/>
        </p:nvSpPr>
        <p:spPr>
          <a:xfrm>
            <a:off x="7393514" y="2851877"/>
            <a:ext cx="304527" cy="304502"/>
          </a:xfrm>
          <a:custGeom>
            <a:avLst/>
            <a:gdLst/>
            <a:ahLst/>
            <a:cxnLst/>
            <a:rect l="l" t="t" r="r" b="b"/>
            <a:pathLst>
              <a:path w="9773" h="9773" extrusionOk="0">
                <a:moveTo>
                  <a:pt x="9391" y="5268"/>
                </a:moveTo>
                <a:cubicBezTo>
                  <a:pt x="9600" y="5268"/>
                  <a:pt x="9773" y="5097"/>
                  <a:pt x="9773" y="4887"/>
                </a:cubicBezTo>
                <a:lnTo>
                  <a:pt x="9773" y="1527"/>
                </a:lnTo>
                <a:cubicBezTo>
                  <a:pt x="9773" y="686"/>
                  <a:pt x="9087" y="0"/>
                  <a:pt x="8246" y="0"/>
                </a:cubicBezTo>
                <a:lnTo>
                  <a:pt x="1527" y="0"/>
                </a:lnTo>
                <a:cubicBezTo>
                  <a:pt x="686" y="0"/>
                  <a:pt x="0" y="686"/>
                  <a:pt x="0" y="1527"/>
                </a:cubicBezTo>
                <a:lnTo>
                  <a:pt x="0" y="8246"/>
                </a:lnTo>
                <a:cubicBezTo>
                  <a:pt x="0" y="9087"/>
                  <a:pt x="686" y="9773"/>
                  <a:pt x="1527" y="9773"/>
                </a:cubicBezTo>
                <a:lnTo>
                  <a:pt x="8246" y="9773"/>
                </a:lnTo>
                <a:cubicBezTo>
                  <a:pt x="9087" y="9773"/>
                  <a:pt x="9773" y="9087"/>
                  <a:pt x="9773" y="8246"/>
                </a:cubicBezTo>
                <a:lnTo>
                  <a:pt x="9773" y="7139"/>
                </a:lnTo>
                <a:cubicBezTo>
                  <a:pt x="9773" y="6930"/>
                  <a:pt x="9600" y="6757"/>
                  <a:pt x="9391" y="6757"/>
                </a:cubicBezTo>
                <a:lnTo>
                  <a:pt x="7520" y="6757"/>
                </a:lnTo>
                <a:lnTo>
                  <a:pt x="7520" y="5268"/>
                </a:lnTo>
                <a:close/>
                <a:moveTo>
                  <a:pt x="6757" y="9009"/>
                </a:moveTo>
                <a:lnTo>
                  <a:pt x="5268" y="9009"/>
                </a:lnTo>
                <a:lnTo>
                  <a:pt x="5268" y="7520"/>
                </a:lnTo>
                <a:lnTo>
                  <a:pt x="6757" y="7520"/>
                </a:lnTo>
                <a:close/>
                <a:moveTo>
                  <a:pt x="764" y="3016"/>
                </a:moveTo>
                <a:lnTo>
                  <a:pt x="2252" y="3016"/>
                </a:lnTo>
                <a:lnTo>
                  <a:pt x="2252" y="4505"/>
                </a:lnTo>
                <a:lnTo>
                  <a:pt x="764" y="4505"/>
                </a:lnTo>
                <a:close/>
                <a:moveTo>
                  <a:pt x="3016" y="3016"/>
                </a:moveTo>
                <a:lnTo>
                  <a:pt x="4002" y="3016"/>
                </a:lnTo>
                <a:lnTo>
                  <a:pt x="3016" y="4002"/>
                </a:lnTo>
                <a:close/>
                <a:moveTo>
                  <a:pt x="4505" y="3595"/>
                </a:moveTo>
                <a:lnTo>
                  <a:pt x="4505" y="4505"/>
                </a:lnTo>
                <a:lnTo>
                  <a:pt x="3594" y="4505"/>
                </a:lnTo>
                <a:close/>
                <a:moveTo>
                  <a:pt x="4505" y="2253"/>
                </a:moveTo>
                <a:lnTo>
                  <a:pt x="3016" y="2253"/>
                </a:lnTo>
                <a:lnTo>
                  <a:pt x="3016" y="764"/>
                </a:lnTo>
                <a:lnTo>
                  <a:pt x="4505" y="764"/>
                </a:lnTo>
                <a:close/>
                <a:moveTo>
                  <a:pt x="5268" y="764"/>
                </a:moveTo>
                <a:lnTo>
                  <a:pt x="6757" y="764"/>
                </a:lnTo>
                <a:lnTo>
                  <a:pt x="6757" y="2253"/>
                </a:lnTo>
                <a:lnTo>
                  <a:pt x="5268" y="2253"/>
                </a:lnTo>
                <a:close/>
                <a:moveTo>
                  <a:pt x="2252" y="2253"/>
                </a:moveTo>
                <a:lnTo>
                  <a:pt x="1380" y="2253"/>
                </a:lnTo>
                <a:lnTo>
                  <a:pt x="2252" y="1381"/>
                </a:lnTo>
                <a:close/>
                <a:moveTo>
                  <a:pt x="764" y="5268"/>
                </a:moveTo>
                <a:lnTo>
                  <a:pt x="2252" y="5268"/>
                </a:lnTo>
                <a:lnTo>
                  <a:pt x="2252" y="6757"/>
                </a:lnTo>
                <a:lnTo>
                  <a:pt x="764" y="6757"/>
                </a:lnTo>
                <a:close/>
                <a:moveTo>
                  <a:pt x="3016" y="5268"/>
                </a:moveTo>
                <a:lnTo>
                  <a:pt x="4505" y="5268"/>
                </a:lnTo>
                <a:lnTo>
                  <a:pt x="4505" y="6757"/>
                </a:lnTo>
                <a:lnTo>
                  <a:pt x="3016" y="6757"/>
                </a:lnTo>
                <a:close/>
                <a:moveTo>
                  <a:pt x="4505" y="7520"/>
                </a:moveTo>
                <a:lnTo>
                  <a:pt x="4505" y="9009"/>
                </a:lnTo>
                <a:lnTo>
                  <a:pt x="3016" y="9009"/>
                </a:lnTo>
                <a:lnTo>
                  <a:pt x="3016" y="7520"/>
                </a:lnTo>
                <a:close/>
                <a:moveTo>
                  <a:pt x="5268" y="5268"/>
                </a:moveTo>
                <a:lnTo>
                  <a:pt x="6236" y="5268"/>
                </a:lnTo>
                <a:lnTo>
                  <a:pt x="5268" y="6236"/>
                </a:lnTo>
                <a:close/>
                <a:moveTo>
                  <a:pt x="5268" y="4505"/>
                </a:moveTo>
                <a:lnTo>
                  <a:pt x="5268" y="3016"/>
                </a:lnTo>
                <a:lnTo>
                  <a:pt x="6757" y="3016"/>
                </a:lnTo>
                <a:lnTo>
                  <a:pt x="6757" y="4505"/>
                </a:lnTo>
                <a:close/>
                <a:moveTo>
                  <a:pt x="7520" y="3016"/>
                </a:moveTo>
                <a:lnTo>
                  <a:pt x="9009" y="3016"/>
                </a:lnTo>
                <a:lnTo>
                  <a:pt x="9009" y="4505"/>
                </a:lnTo>
                <a:lnTo>
                  <a:pt x="7520" y="4505"/>
                </a:lnTo>
                <a:close/>
                <a:moveTo>
                  <a:pt x="9009" y="1527"/>
                </a:moveTo>
                <a:lnTo>
                  <a:pt x="9009" y="2253"/>
                </a:lnTo>
                <a:lnTo>
                  <a:pt x="7520" y="2253"/>
                </a:lnTo>
                <a:lnTo>
                  <a:pt x="7520" y="764"/>
                </a:lnTo>
                <a:lnTo>
                  <a:pt x="8246" y="764"/>
                </a:lnTo>
                <a:cubicBezTo>
                  <a:pt x="8665" y="764"/>
                  <a:pt x="9009" y="1107"/>
                  <a:pt x="9009" y="1527"/>
                </a:cubicBezTo>
                <a:close/>
                <a:moveTo>
                  <a:pt x="1527" y="764"/>
                </a:moveTo>
                <a:lnTo>
                  <a:pt x="1788" y="764"/>
                </a:lnTo>
                <a:lnTo>
                  <a:pt x="764" y="1788"/>
                </a:lnTo>
                <a:lnTo>
                  <a:pt x="764" y="1527"/>
                </a:lnTo>
                <a:cubicBezTo>
                  <a:pt x="764" y="1107"/>
                  <a:pt x="1106" y="764"/>
                  <a:pt x="1527" y="764"/>
                </a:cubicBezTo>
                <a:close/>
                <a:moveTo>
                  <a:pt x="764" y="8246"/>
                </a:moveTo>
                <a:lnTo>
                  <a:pt x="764" y="7520"/>
                </a:lnTo>
                <a:lnTo>
                  <a:pt x="2252" y="7520"/>
                </a:lnTo>
                <a:lnTo>
                  <a:pt x="2252" y="9009"/>
                </a:lnTo>
                <a:lnTo>
                  <a:pt x="1527" y="9009"/>
                </a:lnTo>
                <a:cubicBezTo>
                  <a:pt x="1106" y="9009"/>
                  <a:pt x="764" y="8667"/>
                  <a:pt x="764" y="8246"/>
                </a:cubicBezTo>
                <a:close/>
                <a:moveTo>
                  <a:pt x="8246" y="9009"/>
                </a:moveTo>
                <a:lnTo>
                  <a:pt x="8041" y="9009"/>
                </a:lnTo>
                <a:lnTo>
                  <a:pt x="9009" y="8041"/>
                </a:lnTo>
                <a:lnTo>
                  <a:pt x="9009" y="8246"/>
                </a:lnTo>
                <a:cubicBezTo>
                  <a:pt x="9009" y="8667"/>
                  <a:pt x="8665" y="9009"/>
                  <a:pt x="8246" y="9009"/>
                </a:cubicBezTo>
                <a:close/>
                <a:moveTo>
                  <a:pt x="8450" y="7520"/>
                </a:moveTo>
                <a:lnTo>
                  <a:pt x="7520" y="8450"/>
                </a:lnTo>
                <a:lnTo>
                  <a:pt x="7520" y="7520"/>
                </a:lnTo>
                <a:close/>
                <a:moveTo>
                  <a:pt x="5827" y="6757"/>
                </a:moveTo>
                <a:lnTo>
                  <a:pt x="6757" y="5827"/>
                </a:lnTo>
                <a:lnTo>
                  <a:pt x="6757" y="6757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48"/>
          <p:cNvSpPr/>
          <p:nvPr/>
        </p:nvSpPr>
        <p:spPr>
          <a:xfrm>
            <a:off x="1443589" y="2852108"/>
            <a:ext cx="309014" cy="304066"/>
          </a:xfrm>
          <a:custGeom>
            <a:avLst/>
            <a:gdLst/>
            <a:ahLst/>
            <a:cxnLst/>
            <a:rect l="l" t="t" r="r" b="b"/>
            <a:pathLst>
              <a:path w="9917" h="9759" extrusionOk="0">
                <a:moveTo>
                  <a:pt x="5776" y="5261"/>
                </a:moveTo>
                <a:cubicBezTo>
                  <a:pt x="5985" y="5261"/>
                  <a:pt x="6157" y="5092"/>
                  <a:pt x="6157" y="4880"/>
                </a:cubicBezTo>
                <a:cubicBezTo>
                  <a:pt x="6157" y="4670"/>
                  <a:pt x="5986" y="4498"/>
                  <a:pt x="5776" y="4498"/>
                </a:cubicBezTo>
                <a:lnTo>
                  <a:pt x="5261" y="4498"/>
                </a:lnTo>
                <a:lnTo>
                  <a:pt x="5261" y="2988"/>
                </a:lnTo>
                <a:cubicBezTo>
                  <a:pt x="5689" y="2977"/>
                  <a:pt x="6105" y="2945"/>
                  <a:pt x="6502" y="2894"/>
                </a:cubicBezTo>
                <a:cubicBezTo>
                  <a:pt x="6602" y="3270"/>
                  <a:pt x="6673" y="3681"/>
                  <a:pt x="6712" y="4115"/>
                </a:cubicBezTo>
                <a:cubicBezTo>
                  <a:pt x="6732" y="4324"/>
                  <a:pt x="6916" y="4479"/>
                  <a:pt x="7125" y="4460"/>
                </a:cubicBezTo>
                <a:cubicBezTo>
                  <a:pt x="7336" y="4441"/>
                  <a:pt x="7490" y="4255"/>
                  <a:pt x="7472" y="4046"/>
                </a:cubicBezTo>
                <a:cubicBezTo>
                  <a:pt x="7431" y="3601"/>
                  <a:pt x="7359" y="3174"/>
                  <a:pt x="7258" y="2771"/>
                </a:cubicBezTo>
                <a:cubicBezTo>
                  <a:pt x="7620" y="2698"/>
                  <a:pt x="7956" y="2606"/>
                  <a:pt x="8254" y="2502"/>
                </a:cubicBezTo>
                <a:cubicBezTo>
                  <a:pt x="8732" y="3174"/>
                  <a:pt x="9011" y="3994"/>
                  <a:pt x="9011" y="4880"/>
                </a:cubicBezTo>
                <a:cubicBezTo>
                  <a:pt x="9011" y="5055"/>
                  <a:pt x="9001" y="5231"/>
                  <a:pt x="8979" y="5403"/>
                </a:cubicBezTo>
                <a:cubicBezTo>
                  <a:pt x="8953" y="5611"/>
                  <a:pt x="9101" y="5802"/>
                  <a:pt x="9309" y="5828"/>
                </a:cubicBezTo>
                <a:cubicBezTo>
                  <a:pt x="9327" y="5831"/>
                  <a:pt x="9343" y="5832"/>
                  <a:pt x="9358" y="5832"/>
                </a:cubicBezTo>
                <a:cubicBezTo>
                  <a:pt x="9546" y="5832"/>
                  <a:pt x="9711" y="5690"/>
                  <a:pt x="9735" y="5498"/>
                </a:cubicBezTo>
                <a:cubicBezTo>
                  <a:pt x="9762" y="5293"/>
                  <a:pt x="9773" y="5086"/>
                  <a:pt x="9773" y="4878"/>
                </a:cubicBezTo>
                <a:cubicBezTo>
                  <a:pt x="9773" y="3575"/>
                  <a:pt x="9266" y="2351"/>
                  <a:pt x="8345" y="1429"/>
                </a:cubicBezTo>
                <a:cubicBezTo>
                  <a:pt x="7423" y="506"/>
                  <a:pt x="6200" y="1"/>
                  <a:pt x="4898" y="1"/>
                </a:cubicBezTo>
                <a:lnTo>
                  <a:pt x="4892" y="1"/>
                </a:lnTo>
                <a:lnTo>
                  <a:pt x="4878" y="1"/>
                </a:lnTo>
                <a:cubicBezTo>
                  <a:pt x="3577" y="1"/>
                  <a:pt x="2351" y="509"/>
                  <a:pt x="1428" y="1429"/>
                </a:cubicBezTo>
                <a:cubicBezTo>
                  <a:pt x="508" y="2351"/>
                  <a:pt x="1" y="3574"/>
                  <a:pt x="1" y="4878"/>
                </a:cubicBezTo>
                <a:cubicBezTo>
                  <a:pt x="1" y="6180"/>
                  <a:pt x="509" y="7405"/>
                  <a:pt x="1428" y="8327"/>
                </a:cubicBezTo>
                <a:cubicBezTo>
                  <a:pt x="2351" y="9248"/>
                  <a:pt x="3574" y="9755"/>
                  <a:pt x="4878" y="9755"/>
                </a:cubicBezTo>
                <a:lnTo>
                  <a:pt x="4892" y="9755"/>
                </a:lnTo>
                <a:lnTo>
                  <a:pt x="4898" y="9755"/>
                </a:lnTo>
                <a:cubicBezTo>
                  <a:pt x="5182" y="9755"/>
                  <a:pt x="5466" y="9729"/>
                  <a:pt x="5745" y="9682"/>
                </a:cubicBezTo>
                <a:cubicBezTo>
                  <a:pt x="5953" y="9645"/>
                  <a:pt x="6090" y="9450"/>
                  <a:pt x="6054" y="9240"/>
                </a:cubicBezTo>
                <a:cubicBezTo>
                  <a:pt x="6052" y="9225"/>
                  <a:pt x="6047" y="9213"/>
                  <a:pt x="6043" y="9196"/>
                </a:cubicBezTo>
                <a:cubicBezTo>
                  <a:pt x="6076" y="9082"/>
                  <a:pt x="6058" y="8955"/>
                  <a:pt x="5977" y="8853"/>
                </a:cubicBezTo>
                <a:cubicBezTo>
                  <a:pt x="5847" y="8688"/>
                  <a:pt x="5609" y="8659"/>
                  <a:pt x="5443" y="8788"/>
                </a:cubicBezTo>
                <a:cubicBezTo>
                  <a:pt x="5382" y="8836"/>
                  <a:pt x="5321" y="8876"/>
                  <a:pt x="5258" y="8906"/>
                </a:cubicBezTo>
                <a:lnTo>
                  <a:pt x="5258" y="7513"/>
                </a:lnTo>
                <a:cubicBezTo>
                  <a:pt x="5379" y="7517"/>
                  <a:pt x="5498" y="7521"/>
                  <a:pt x="5617" y="7529"/>
                </a:cubicBezTo>
                <a:cubicBezTo>
                  <a:pt x="5826" y="7539"/>
                  <a:pt x="6006" y="7379"/>
                  <a:pt x="6020" y="7170"/>
                </a:cubicBezTo>
                <a:cubicBezTo>
                  <a:pt x="6031" y="6959"/>
                  <a:pt x="5870" y="6781"/>
                  <a:pt x="5661" y="6767"/>
                </a:cubicBezTo>
                <a:cubicBezTo>
                  <a:pt x="5527" y="6759"/>
                  <a:pt x="5394" y="6753"/>
                  <a:pt x="5258" y="6750"/>
                </a:cubicBezTo>
                <a:lnTo>
                  <a:pt x="5258" y="5260"/>
                </a:lnTo>
                <a:close/>
                <a:moveTo>
                  <a:pt x="3629" y="7889"/>
                </a:moveTo>
                <a:cubicBezTo>
                  <a:pt x="3581" y="7793"/>
                  <a:pt x="3534" y="7691"/>
                  <a:pt x="3493" y="7587"/>
                </a:cubicBezTo>
                <a:cubicBezTo>
                  <a:pt x="3815" y="7550"/>
                  <a:pt x="4152" y="7526"/>
                  <a:pt x="4498" y="7515"/>
                </a:cubicBezTo>
                <a:lnTo>
                  <a:pt x="4498" y="8900"/>
                </a:lnTo>
                <a:cubicBezTo>
                  <a:pt x="4185" y="8740"/>
                  <a:pt x="3882" y="8390"/>
                  <a:pt x="3629" y="7889"/>
                </a:cubicBezTo>
                <a:close/>
                <a:moveTo>
                  <a:pt x="2948" y="8230"/>
                </a:moveTo>
                <a:cubicBezTo>
                  <a:pt x="3018" y="8370"/>
                  <a:pt x="3093" y="8500"/>
                  <a:pt x="3169" y="8622"/>
                </a:cubicBezTo>
                <a:cubicBezTo>
                  <a:pt x="2754" y="8431"/>
                  <a:pt x="2375" y="8175"/>
                  <a:pt x="2047" y="7863"/>
                </a:cubicBezTo>
                <a:cubicBezTo>
                  <a:pt x="2254" y="7802"/>
                  <a:pt x="2480" y="7749"/>
                  <a:pt x="2719" y="7700"/>
                </a:cubicBezTo>
                <a:cubicBezTo>
                  <a:pt x="2789" y="7886"/>
                  <a:pt x="2865" y="8063"/>
                  <a:pt x="2948" y="8230"/>
                </a:cubicBezTo>
                <a:close/>
                <a:moveTo>
                  <a:pt x="1509" y="7237"/>
                </a:moveTo>
                <a:cubicBezTo>
                  <a:pt x="1108" y="6666"/>
                  <a:pt x="851" y="5990"/>
                  <a:pt x="783" y="5260"/>
                </a:cubicBezTo>
                <a:lnTo>
                  <a:pt x="2258" y="5260"/>
                </a:lnTo>
                <a:cubicBezTo>
                  <a:pt x="2282" y="5858"/>
                  <a:pt x="2363" y="6437"/>
                  <a:pt x="2494" y="6970"/>
                </a:cubicBezTo>
                <a:cubicBezTo>
                  <a:pt x="2137" y="7045"/>
                  <a:pt x="1806" y="7133"/>
                  <a:pt x="1509" y="7237"/>
                </a:cubicBezTo>
                <a:close/>
                <a:moveTo>
                  <a:pt x="1518" y="2507"/>
                </a:moveTo>
                <a:cubicBezTo>
                  <a:pt x="1813" y="2610"/>
                  <a:pt x="2143" y="2698"/>
                  <a:pt x="2500" y="2771"/>
                </a:cubicBezTo>
                <a:cubicBezTo>
                  <a:pt x="2364" y="3308"/>
                  <a:pt x="2282" y="3893"/>
                  <a:pt x="2258" y="4499"/>
                </a:cubicBezTo>
                <a:lnTo>
                  <a:pt x="783" y="4499"/>
                </a:lnTo>
                <a:cubicBezTo>
                  <a:pt x="851" y="3763"/>
                  <a:pt x="1114" y="3082"/>
                  <a:pt x="1518" y="2507"/>
                </a:cubicBezTo>
                <a:close/>
                <a:moveTo>
                  <a:pt x="4498" y="2227"/>
                </a:moveTo>
                <a:cubicBezTo>
                  <a:pt x="4156" y="2217"/>
                  <a:pt x="3820" y="2192"/>
                  <a:pt x="3499" y="2155"/>
                </a:cubicBezTo>
                <a:cubicBezTo>
                  <a:pt x="3540" y="2056"/>
                  <a:pt x="3583" y="1963"/>
                  <a:pt x="3629" y="1871"/>
                </a:cubicBezTo>
                <a:cubicBezTo>
                  <a:pt x="3879" y="1369"/>
                  <a:pt x="4183" y="1022"/>
                  <a:pt x="4498" y="862"/>
                </a:cubicBezTo>
                <a:close/>
                <a:moveTo>
                  <a:pt x="2948" y="1532"/>
                </a:moveTo>
                <a:cubicBezTo>
                  <a:pt x="2868" y="1693"/>
                  <a:pt x="2794" y="1862"/>
                  <a:pt x="2726" y="2041"/>
                </a:cubicBezTo>
                <a:cubicBezTo>
                  <a:pt x="2493" y="1995"/>
                  <a:pt x="2271" y="1945"/>
                  <a:pt x="2065" y="1884"/>
                </a:cubicBezTo>
                <a:cubicBezTo>
                  <a:pt x="2389" y="1578"/>
                  <a:pt x="2761" y="1326"/>
                  <a:pt x="3172" y="1138"/>
                </a:cubicBezTo>
                <a:cubicBezTo>
                  <a:pt x="3093" y="1259"/>
                  <a:pt x="3018" y="1390"/>
                  <a:pt x="2948" y="1532"/>
                </a:cubicBezTo>
                <a:close/>
                <a:moveTo>
                  <a:pt x="3253" y="2894"/>
                </a:moveTo>
                <a:cubicBezTo>
                  <a:pt x="3653" y="2946"/>
                  <a:pt x="4070" y="2977"/>
                  <a:pt x="4498" y="2991"/>
                </a:cubicBezTo>
                <a:lnTo>
                  <a:pt x="4498" y="4499"/>
                </a:lnTo>
                <a:lnTo>
                  <a:pt x="3021" y="4499"/>
                </a:lnTo>
                <a:cubicBezTo>
                  <a:pt x="3045" y="3931"/>
                  <a:pt x="3126" y="3388"/>
                  <a:pt x="3253" y="2894"/>
                </a:cubicBezTo>
                <a:close/>
                <a:moveTo>
                  <a:pt x="5260" y="2227"/>
                </a:moveTo>
                <a:lnTo>
                  <a:pt x="5260" y="862"/>
                </a:lnTo>
                <a:cubicBezTo>
                  <a:pt x="5640" y="1053"/>
                  <a:pt x="5991" y="1519"/>
                  <a:pt x="6254" y="2158"/>
                </a:cubicBezTo>
                <a:cubicBezTo>
                  <a:pt x="5936" y="2194"/>
                  <a:pt x="5602" y="2217"/>
                  <a:pt x="5260" y="2227"/>
                </a:cubicBezTo>
                <a:close/>
                <a:moveTo>
                  <a:pt x="6657" y="1251"/>
                </a:moveTo>
                <a:cubicBezTo>
                  <a:pt x="6632" y="1207"/>
                  <a:pt x="6605" y="1168"/>
                  <a:pt x="6579" y="1125"/>
                </a:cubicBezTo>
                <a:cubicBezTo>
                  <a:pt x="6997" y="1313"/>
                  <a:pt x="7379" y="1568"/>
                  <a:pt x="7709" y="1879"/>
                </a:cubicBezTo>
                <a:cubicBezTo>
                  <a:pt x="7498" y="1940"/>
                  <a:pt x="7272" y="1995"/>
                  <a:pt x="7031" y="2041"/>
                </a:cubicBezTo>
                <a:cubicBezTo>
                  <a:pt x="6922" y="1754"/>
                  <a:pt x="6796" y="1487"/>
                  <a:pt x="6657" y="1251"/>
                </a:cubicBezTo>
                <a:close/>
                <a:moveTo>
                  <a:pt x="4498" y="6752"/>
                </a:moveTo>
                <a:cubicBezTo>
                  <a:pt x="4069" y="6764"/>
                  <a:pt x="3649" y="6796"/>
                  <a:pt x="3250" y="6848"/>
                </a:cubicBezTo>
                <a:cubicBezTo>
                  <a:pt x="3123" y="6359"/>
                  <a:pt x="3045" y="5823"/>
                  <a:pt x="3021" y="5261"/>
                </a:cubicBezTo>
                <a:lnTo>
                  <a:pt x="4498" y="5261"/>
                </a:lnTo>
                <a:close/>
                <a:moveTo>
                  <a:pt x="9581" y="7042"/>
                </a:moveTo>
                <a:lnTo>
                  <a:pt x="7532" y="5400"/>
                </a:lnTo>
                <a:cubicBezTo>
                  <a:pt x="7428" y="5319"/>
                  <a:pt x="7310" y="5281"/>
                  <a:pt x="7193" y="5281"/>
                </a:cubicBezTo>
                <a:cubicBezTo>
                  <a:pt x="6915" y="5281"/>
                  <a:pt x="6651" y="5498"/>
                  <a:pt x="6651" y="5816"/>
                </a:cubicBezTo>
                <a:lnTo>
                  <a:pt x="6651" y="8535"/>
                </a:lnTo>
                <a:cubicBezTo>
                  <a:pt x="6651" y="8843"/>
                  <a:pt x="6907" y="9053"/>
                  <a:pt x="7176" y="9053"/>
                </a:cubicBezTo>
                <a:cubicBezTo>
                  <a:pt x="7298" y="9053"/>
                  <a:pt x="7425" y="9008"/>
                  <a:pt x="7529" y="8912"/>
                </a:cubicBezTo>
                <a:lnTo>
                  <a:pt x="8013" y="8468"/>
                </a:lnTo>
                <a:lnTo>
                  <a:pt x="8536" y="9544"/>
                </a:lnTo>
                <a:cubicBezTo>
                  <a:pt x="8604" y="9680"/>
                  <a:pt x="8739" y="9758"/>
                  <a:pt x="8878" y="9758"/>
                </a:cubicBezTo>
                <a:cubicBezTo>
                  <a:pt x="8933" y="9758"/>
                  <a:pt x="8991" y="9744"/>
                  <a:pt x="9045" y="9720"/>
                </a:cubicBezTo>
                <a:cubicBezTo>
                  <a:pt x="9234" y="9628"/>
                  <a:pt x="9312" y="9399"/>
                  <a:pt x="9220" y="9210"/>
                </a:cubicBezTo>
                <a:lnTo>
                  <a:pt x="8697" y="8138"/>
                </a:lnTo>
                <a:lnTo>
                  <a:pt x="8831" y="8074"/>
                </a:lnTo>
                <a:lnTo>
                  <a:pt x="9375" y="7944"/>
                </a:lnTo>
                <a:cubicBezTo>
                  <a:pt x="9795" y="7842"/>
                  <a:pt x="9917" y="7309"/>
                  <a:pt x="9581" y="7042"/>
                </a:cubicBezTo>
                <a:close/>
                <a:moveTo>
                  <a:pt x="8655" y="7332"/>
                </a:moveTo>
                <a:cubicBezTo>
                  <a:pt x="8604" y="7344"/>
                  <a:pt x="8553" y="7361"/>
                  <a:pt x="8509" y="7384"/>
                </a:cubicBezTo>
                <a:lnTo>
                  <a:pt x="7704" y="7764"/>
                </a:lnTo>
                <a:cubicBezTo>
                  <a:pt x="7634" y="7796"/>
                  <a:pt x="7571" y="7840"/>
                  <a:pt x="7513" y="7891"/>
                </a:cubicBezTo>
                <a:lnTo>
                  <a:pt x="7414" y="7984"/>
                </a:lnTo>
                <a:lnTo>
                  <a:pt x="7414" y="6281"/>
                </a:lnTo>
                <a:lnTo>
                  <a:pt x="8710" y="732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48"/>
          <p:cNvSpPr/>
          <p:nvPr/>
        </p:nvSpPr>
        <p:spPr>
          <a:xfrm>
            <a:off x="4419776" y="1602185"/>
            <a:ext cx="304460" cy="304484"/>
          </a:xfrm>
          <a:custGeom>
            <a:avLst/>
            <a:gdLst/>
            <a:ahLst/>
            <a:cxnLst/>
            <a:rect l="l" t="t" r="r" b="b"/>
            <a:pathLst>
              <a:path w="9310" h="9310" extrusionOk="0">
                <a:moveTo>
                  <a:pt x="9310" y="8219"/>
                </a:moveTo>
                <a:cubicBezTo>
                  <a:pt x="9310" y="8418"/>
                  <a:pt x="9145" y="8582"/>
                  <a:pt x="8946" y="8582"/>
                </a:cubicBezTo>
                <a:lnTo>
                  <a:pt x="5382" y="8582"/>
                </a:lnTo>
                <a:cubicBezTo>
                  <a:pt x="5181" y="8582"/>
                  <a:pt x="5018" y="8418"/>
                  <a:pt x="5018" y="8219"/>
                </a:cubicBezTo>
                <a:cubicBezTo>
                  <a:pt x="5018" y="8018"/>
                  <a:pt x="4854" y="7855"/>
                  <a:pt x="4655" y="7855"/>
                </a:cubicBezTo>
                <a:cubicBezTo>
                  <a:pt x="4454" y="7855"/>
                  <a:pt x="4291" y="8018"/>
                  <a:pt x="4291" y="8219"/>
                </a:cubicBezTo>
                <a:cubicBezTo>
                  <a:pt x="4291" y="8418"/>
                  <a:pt x="4454" y="8582"/>
                  <a:pt x="4655" y="8582"/>
                </a:cubicBezTo>
                <a:cubicBezTo>
                  <a:pt x="4854" y="8582"/>
                  <a:pt x="5018" y="8745"/>
                  <a:pt x="5018" y="8946"/>
                </a:cubicBezTo>
                <a:cubicBezTo>
                  <a:pt x="5018" y="9145"/>
                  <a:pt x="4854" y="9310"/>
                  <a:pt x="4655" y="9310"/>
                </a:cubicBezTo>
                <a:cubicBezTo>
                  <a:pt x="4181" y="9310"/>
                  <a:pt x="3776" y="9006"/>
                  <a:pt x="3625" y="8582"/>
                </a:cubicBezTo>
                <a:lnTo>
                  <a:pt x="364" y="8582"/>
                </a:lnTo>
                <a:cubicBezTo>
                  <a:pt x="163" y="8582"/>
                  <a:pt x="0" y="8418"/>
                  <a:pt x="0" y="8219"/>
                </a:cubicBezTo>
                <a:cubicBezTo>
                  <a:pt x="0" y="8018"/>
                  <a:pt x="163" y="7855"/>
                  <a:pt x="364" y="7855"/>
                </a:cubicBezTo>
                <a:lnTo>
                  <a:pt x="3628" y="7855"/>
                </a:lnTo>
                <a:cubicBezTo>
                  <a:pt x="3737" y="7545"/>
                  <a:pt x="3981" y="7301"/>
                  <a:pt x="4293" y="7189"/>
                </a:cubicBezTo>
                <a:lnTo>
                  <a:pt x="4293" y="6563"/>
                </a:lnTo>
                <a:lnTo>
                  <a:pt x="2220" y="6563"/>
                </a:lnTo>
                <a:cubicBezTo>
                  <a:pt x="1418" y="6563"/>
                  <a:pt x="765" y="5912"/>
                  <a:pt x="765" y="5109"/>
                </a:cubicBezTo>
                <a:lnTo>
                  <a:pt x="765" y="1273"/>
                </a:lnTo>
                <a:cubicBezTo>
                  <a:pt x="765" y="570"/>
                  <a:pt x="1337" y="0"/>
                  <a:pt x="2038" y="0"/>
                </a:cubicBezTo>
                <a:lnTo>
                  <a:pt x="3075" y="0"/>
                </a:lnTo>
                <a:cubicBezTo>
                  <a:pt x="3657" y="0"/>
                  <a:pt x="4149" y="393"/>
                  <a:pt x="4300" y="927"/>
                </a:cubicBezTo>
                <a:lnTo>
                  <a:pt x="7093" y="927"/>
                </a:lnTo>
                <a:cubicBezTo>
                  <a:pt x="7483" y="927"/>
                  <a:pt x="7848" y="1078"/>
                  <a:pt x="8123" y="1353"/>
                </a:cubicBezTo>
                <a:cubicBezTo>
                  <a:pt x="8396" y="1628"/>
                  <a:pt x="8547" y="1993"/>
                  <a:pt x="8547" y="2381"/>
                </a:cubicBezTo>
                <a:lnTo>
                  <a:pt x="8547" y="3291"/>
                </a:lnTo>
                <a:cubicBezTo>
                  <a:pt x="8547" y="3491"/>
                  <a:pt x="8384" y="3654"/>
                  <a:pt x="8184" y="3654"/>
                </a:cubicBezTo>
                <a:lnTo>
                  <a:pt x="8184" y="3654"/>
                </a:lnTo>
                <a:cubicBezTo>
                  <a:pt x="7984" y="3654"/>
                  <a:pt x="7820" y="3491"/>
                  <a:pt x="7820" y="3291"/>
                </a:cubicBezTo>
                <a:lnTo>
                  <a:pt x="7820" y="3145"/>
                </a:lnTo>
                <a:lnTo>
                  <a:pt x="2602" y="3145"/>
                </a:lnTo>
                <a:cubicBezTo>
                  <a:pt x="2402" y="3145"/>
                  <a:pt x="2239" y="2982"/>
                  <a:pt x="2239" y="2781"/>
                </a:cubicBezTo>
                <a:cubicBezTo>
                  <a:pt x="2239" y="2582"/>
                  <a:pt x="2402" y="2418"/>
                  <a:pt x="2602" y="2418"/>
                </a:cubicBezTo>
                <a:lnTo>
                  <a:pt x="7820" y="2418"/>
                </a:lnTo>
                <a:lnTo>
                  <a:pt x="7820" y="2381"/>
                </a:lnTo>
                <a:cubicBezTo>
                  <a:pt x="7820" y="2188"/>
                  <a:pt x="7744" y="2006"/>
                  <a:pt x="7608" y="1868"/>
                </a:cubicBezTo>
                <a:cubicBezTo>
                  <a:pt x="7469" y="1728"/>
                  <a:pt x="7288" y="1654"/>
                  <a:pt x="7093" y="1654"/>
                </a:cubicBezTo>
                <a:lnTo>
                  <a:pt x="3984" y="1654"/>
                </a:lnTo>
                <a:cubicBezTo>
                  <a:pt x="3783" y="1654"/>
                  <a:pt x="3621" y="1491"/>
                  <a:pt x="3621" y="1291"/>
                </a:cubicBezTo>
                <a:lnTo>
                  <a:pt x="3621" y="1273"/>
                </a:lnTo>
                <a:cubicBezTo>
                  <a:pt x="3621" y="973"/>
                  <a:pt x="3375" y="728"/>
                  <a:pt x="3075" y="728"/>
                </a:cubicBezTo>
                <a:lnTo>
                  <a:pt x="2038" y="728"/>
                </a:lnTo>
                <a:cubicBezTo>
                  <a:pt x="1738" y="728"/>
                  <a:pt x="1492" y="973"/>
                  <a:pt x="1492" y="1273"/>
                </a:cubicBezTo>
                <a:lnTo>
                  <a:pt x="1492" y="5109"/>
                </a:lnTo>
                <a:cubicBezTo>
                  <a:pt x="1492" y="5512"/>
                  <a:pt x="1818" y="5836"/>
                  <a:pt x="2220" y="5836"/>
                </a:cubicBezTo>
                <a:lnTo>
                  <a:pt x="7091" y="5836"/>
                </a:lnTo>
                <a:cubicBezTo>
                  <a:pt x="7491" y="5836"/>
                  <a:pt x="7819" y="5512"/>
                  <a:pt x="7819" y="5109"/>
                </a:cubicBezTo>
                <a:cubicBezTo>
                  <a:pt x="7819" y="4910"/>
                  <a:pt x="7981" y="4745"/>
                  <a:pt x="8182" y="4745"/>
                </a:cubicBezTo>
                <a:lnTo>
                  <a:pt x="8182" y="4745"/>
                </a:lnTo>
                <a:cubicBezTo>
                  <a:pt x="8381" y="4745"/>
                  <a:pt x="8546" y="4910"/>
                  <a:pt x="8546" y="5109"/>
                </a:cubicBezTo>
                <a:cubicBezTo>
                  <a:pt x="8546" y="5912"/>
                  <a:pt x="7893" y="6563"/>
                  <a:pt x="7091" y="6563"/>
                </a:cubicBezTo>
                <a:lnTo>
                  <a:pt x="5018" y="6563"/>
                </a:lnTo>
                <a:lnTo>
                  <a:pt x="5018" y="7189"/>
                </a:lnTo>
                <a:cubicBezTo>
                  <a:pt x="5327" y="7298"/>
                  <a:pt x="5573" y="7544"/>
                  <a:pt x="5683" y="7855"/>
                </a:cubicBezTo>
                <a:lnTo>
                  <a:pt x="8946" y="7855"/>
                </a:lnTo>
                <a:cubicBezTo>
                  <a:pt x="9148" y="7855"/>
                  <a:pt x="9310" y="8018"/>
                  <a:pt x="9310" y="8219"/>
                </a:cubicBezTo>
                <a:close/>
                <a:moveTo>
                  <a:pt x="2236" y="4418"/>
                </a:moveTo>
                <a:lnTo>
                  <a:pt x="2236" y="4418"/>
                </a:lnTo>
                <a:cubicBezTo>
                  <a:pt x="2236" y="4619"/>
                  <a:pt x="2400" y="4782"/>
                  <a:pt x="2599" y="4782"/>
                </a:cubicBezTo>
                <a:cubicBezTo>
                  <a:pt x="2800" y="4782"/>
                  <a:pt x="2963" y="4619"/>
                  <a:pt x="2963" y="4418"/>
                </a:cubicBezTo>
                <a:lnTo>
                  <a:pt x="2963" y="4418"/>
                </a:lnTo>
                <a:cubicBezTo>
                  <a:pt x="2963" y="4219"/>
                  <a:pt x="2800" y="4054"/>
                  <a:pt x="2599" y="4054"/>
                </a:cubicBezTo>
                <a:cubicBezTo>
                  <a:pt x="2400" y="4054"/>
                  <a:pt x="2236" y="4219"/>
                  <a:pt x="2236" y="4418"/>
                </a:cubicBezTo>
                <a:close/>
                <a:moveTo>
                  <a:pt x="3600" y="4418"/>
                </a:moveTo>
                <a:lnTo>
                  <a:pt x="3600" y="4418"/>
                </a:lnTo>
                <a:cubicBezTo>
                  <a:pt x="3600" y="4619"/>
                  <a:pt x="3763" y="4782"/>
                  <a:pt x="3964" y="4782"/>
                </a:cubicBezTo>
                <a:cubicBezTo>
                  <a:pt x="4163" y="4782"/>
                  <a:pt x="4328" y="4619"/>
                  <a:pt x="4328" y="4418"/>
                </a:cubicBezTo>
                <a:lnTo>
                  <a:pt x="4328" y="4418"/>
                </a:lnTo>
                <a:cubicBezTo>
                  <a:pt x="4328" y="4219"/>
                  <a:pt x="4163" y="4054"/>
                  <a:pt x="3964" y="4054"/>
                </a:cubicBezTo>
                <a:cubicBezTo>
                  <a:pt x="3763" y="4054"/>
                  <a:pt x="3600" y="4219"/>
                  <a:pt x="3600" y="4418"/>
                </a:cubicBezTo>
                <a:close/>
                <a:moveTo>
                  <a:pt x="4963" y="4418"/>
                </a:moveTo>
                <a:lnTo>
                  <a:pt x="4963" y="4418"/>
                </a:lnTo>
                <a:cubicBezTo>
                  <a:pt x="4963" y="4619"/>
                  <a:pt x="5128" y="4782"/>
                  <a:pt x="5327" y="4782"/>
                </a:cubicBezTo>
                <a:cubicBezTo>
                  <a:pt x="5528" y="4782"/>
                  <a:pt x="5690" y="4619"/>
                  <a:pt x="5690" y="4418"/>
                </a:cubicBezTo>
                <a:lnTo>
                  <a:pt x="5690" y="4418"/>
                </a:lnTo>
                <a:cubicBezTo>
                  <a:pt x="5690" y="4219"/>
                  <a:pt x="5528" y="4054"/>
                  <a:pt x="5327" y="4054"/>
                </a:cubicBezTo>
                <a:cubicBezTo>
                  <a:pt x="5128" y="4054"/>
                  <a:pt x="4963" y="4219"/>
                  <a:pt x="4963" y="4418"/>
                </a:cubicBezTo>
                <a:close/>
                <a:moveTo>
                  <a:pt x="6345" y="4418"/>
                </a:moveTo>
                <a:lnTo>
                  <a:pt x="6345" y="4418"/>
                </a:lnTo>
                <a:cubicBezTo>
                  <a:pt x="6345" y="4619"/>
                  <a:pt x="6509" y="4782"/>
                  <a:pt x="6709" y="4782"/>
                </a:cubicBezTo>
                <a:cubicBezTo>
                  <a:pt x="6909" y="4782"/>
                  <a:pt x="7072" y="4619"/>
                  <a:pt x="7072" y="4418"/>
                </a:cubicBezTo>
                <a:lnTo>
                  <a:pt x="7072" y="4418"/>
                </a:lnTo>
                <a:cubicBezTo>
                  <a:pt x="7072" y="4219"/>
                  <a:pt x="6909" y="4054"/>
                  <a:pt x="6709" y="4054"/>
                </a:cubicBezTo>
                <a:cubicBezTo>
                  <a:pt x="6509" y="4054"/>
                  <a:pt x="6345" y="4219"/>
                  <a:pt x="6345" y="441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62"/>
          <p:cNvSpPr txBox="1">
            <a:spLocks noGrp="1"/>
          </p:cNvSpPr>
          <p:nvPr>
            <p:ph type="title"/>
          </p:nvPr>
        </p:nvSpPr>
        <p:spPr>
          <a:xfrm>
            <a:off x="517358" y="430562"/>
            <a:ext cx="7810389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BENEFICIOS </a:t>
            </a:r>
            <a:r>
              <a:rPr lang="en" dirty="0"/>
              <a:t>DE LAS PRUEBAS UNITARIAS </a:t>
            </a:r>
            <a:endParaRPr dirty="0"/>
          </a:p>
        </p:txBody>
      </p:sp>
      <p:sp>
        <p:nvSpPr>
          <p:cNvPr id="1697" name="Google Shape;1697;p62"/>
          <p:cNvSpPr txBox="1">
            <a:spLocks noGrp="1"/>
          </p:cNvSpPr>
          <p:nvPr>
            <p:ph type="title" idx="2"/>
          </p:nvPr>
        </p:nvSpPr>
        <p:spPr>
          <a:xfrm>
            <a:off x="1845637" y="1852475"/>
            <a:ext cx="271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1</a:t>
            </a:r>
            <a:r>
              <a:rPr lang="en" baseline="30000" dirty="0">
                <a:solidFill>
                  <a:schemeClr val="accent4"/>
                </a:solidFill>
              </a:rPr>
              <a:t>ER</a:t>
            </a:r>
            <a:r>
              <a:rPr lang="en" dirty="0"/>
              <a:t> BENEFICIO</a:t>
            </a:r>
            <a:endParaRPr dirty="0"/>
          </a:p>
        </p:txBody>
      </p:sp>
      <p:sp>
        <p:nvSpPr>
          <p:cNvPr id="1698" name="Google Shape;1698;p62"/>
          <p:cNvSpPr txBox="1">
            <a:spLocks noGrp="1"/>
          </p:cNvSpPr>
          <p:nvPr>
            <p:ph type="subTitle" idx="1"/>
          </p:nvPr>
        </p:nvSpPr>
        <p:spPr>
          <a:xfrm>
            <a:off x="1845649" y="2210400"/>
            <a:ext cx="2710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vida de desarrollador será mucho más fácil</a:t>
            </a:r>
            <a:endParaRPr dirty="0"/>
          </a:p>
        </p:txBody>
      </p:sp>
      <p:sp>
        <p:nvSpPr>
          <p:cNvPr id="1699" name="Google Shape;1699;p62"/>
          <p:cNvSpPr txBox="1">
            <a:spLocks noGrp="1"/>
          </p:cNvSpPr>
          <p:nvPr>
            <p:ph type="title" idx="3"/>
          </p:nvPr>
        </p:nvSpPr>
        <p:spPr>
          <a:xfrm>
            <a:off x="5713462" y="1852475"/>
            <a:ext cx="271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2</a:t>
            </a:r>
            <a:r>
              <a:rPr lang="en" baseline="30000" dirty="0">
                <a:solidFill>
                  <a:schemeClr val="accent4"/>
                </a:solidFill>
              </a:rPr>
              <a:t>DO</a:t>
            </a:r>
            <a:r>
              <a:rPr lang="en" dirty="0"/>
              <a:t> BENEFICIO</a:t>
            </a:r>
            <a:endParaRPr dirty="0"/>
          </a:p>
        </p:txBody>
      </p:sp>
      <p:sp>
        <p:nvSpPr>
          <p:cNvPr id="1700" name="Google Shape;1700;p62"/>
          <p:cNvSpPr txBox="1">
            <a:spLocks noGrp="1"/>
          </p:cNvSpPr>
          <p:nvPr>
            <p:ph type="subTitle" idx="4"/>
          </p:nvPr>
        </p:nvSpPr>
        <p:spPr>
          <a:xfrm>
            <a:off x="5713471" y="2210400"/>
            <a:ext cx="2347687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pruebas fomentan el cambio y la refactorización</a:t>
            </a:r>
            <a:endParaRPr dirty="0"/>
          </a:p>
        </p:txBody>
      </p:sp>
      <p:sp>
        <p:nvSpPr>
          <p:cNvPr id="1701" name="Google Shape;1701;p62"/>
          <p:cNvSpPr txBox="1">
            <a:spLocks noGrp="1"/>
          </p:cNvSpPr>
          <p:nvPr>
            <p:ph type="title" idx="5"/>
          </p:nvPr>
        </p:nvSpPr>
        <p:spPr>
          <a:xfrm>
            <a:off x="1845625" y="3452675"/>
            <a:ext cx="271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3</a:t>
            </a:r>
            <a:r>
              <a:rPr lang="en" baseline="30000" dirty="0">
                <a:solidFill>
                  <a:schemeClr val="accent4"/>
                </a:solidFill>
              </a:rPr>
              <a:t>ER</a:t>
            </a:r>
            <a:r>
              <a:rPr lang="en" dirty="0"/>
              <a:t> BENEFICIO</a:t>
            </a:r>
            <a:endParaRPr dirty="0"/>
          </a:p>
        </p:txBody>
      </p:sp>
      <p:sp>
        <p:nvSpPr>
          <p:cNvPr id="1702" name="Google Shape;1702;p62"/>
          <p:cNvSpPr txBox="1">
            <a:spLocks noGrp="1"/>
          </p:cNvSpPr>
          <p:nvPr>
            <p:ph type="subTitle" idx="6"/>
          </p:nvPr>
        </p:nvSpPr>
        <p:spPr>
          <a:xfrm>
            <a:off x="1845637" y="3810600"/>
            <a:ext cx="2710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 reducen drásticamente los problemas y tiempos dedicados a la integración</a:t>
            </a:r>
            <a:endParaRPr dirty="0"/>
          </a:p>
        </p:txBody>
      </p:sp>
      <p:sp>
        <p:nvSpPr>
          <p:cNvPr id="1703" name="Google Shape;1703;p62"/>
          <p:cNvSpPr txBox="1">
            <a:spLocks noGrp="1"/>
          </p:cNvSpPr>
          <p:nvPr>
            <p:ph type="title" idx="7"/>
          </p:nvPr>
        </p:nvSpPr>
        <p:spPr>
          <a:xfrm>
            <a:off x="5713450" y="3452675"/>
            <a:ext cx="271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4</a:t>
            </a:r>
            <a:r>
              <a:rPr lang="en" baseline="30000" dirty="0">
                <a:solidFill>
                  <a:schemeClr val="accent4"/>
                </a:solidFill>
              </a:rPr>
              <a:t>TO</a:t>
            </a:r>
            <a:r>
              <a:rPr lang="en" dirty="0"/>
              <a:t> BENEFICIO</a:t>
            </a:r>
            <a:endParaRPr dirty="0"/>
          </a:p>
        </p:txBody>
      </p:sp>
      <p:sp>
        <p:nvSpPr>
          <p:cNvPr id="1704" name="Google Shape;1704;p62"/>
          <p:cNvSpPr txBox="1">
            <a:spLocks noGrp="1"/>
          </p:cNvSpPr>
          <p:nvPr>
            <p:ph type="subTitle" idx="8"/>
          </p:nvPr>
        </p:nvSpPr>
        <p:spPr>
          <a:xfrm>
            <a:off x="5713459" y="3810600"/>
            <a:ext cx="2710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pruebas nos ayudan a entender mejor el código</a:t>
            </a:r>
            <a:endParaRPr dirty="0"/>
          </a:p>
        </p:txBody>
      </p:sp>
      <p:sp>
        <p:nvSpPr>
          <p:cNvPr id="1705" name="Google Shape;1705;p62"/>
          <p:cNvSpPr/>
          <p:nvPr/>
        </p:nvSpPr>
        <p:spPr>
          <a:xfrm>
            <a:off x="719988" y="192250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62"/>
          <p:cNvSpPr/>
          <p:nvPr/>
        </p:nvSpPr>
        <p:spPr>
          <a:xfrm>
            <a:off x="4587888" y="1922500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62"/>
          <p:cNvSpPr/>
          <p:nvPr/>
        </p:nvSpPr>
        <p:spPr>
          <a:xfrm>
            <a:off x="4587888" y="3533237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62"/>
          <p:cNvSpPr/>
          <p:nvPr/>
        </p:nvSpPr>
        <p:spPr>
          <a:xfrm>
            <a:off x="719988" y="3533237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9" name="Google Shape;1709;p62"/>
          <p:cNvCxnSpPr>
            <a:stCxn id="1705" idx="6"/>
            <a:endCxn id="1697" idx="1"/>
          </p:cNvCxnSpPr>
          <p:nvPr/>
        </p:nvCxnSpPr>
        <p:spPr>
          <a:xfrm rot="10800000" flipH="1">
            <a:off x="1536588" y="2116300"/>
            <a:ext cx="309000" cy="2145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0" name="Google Shape;1710;p62"/>
          <p:cNvCxnSpPr>
            <a:stCxn id="1705" idx="6"/>
            <a:endCxn id="1698" idx="1"/>
          </p:cNvCxnSpPr>
          <p:nvPr/>
        </p:nvCxnSpPr>
        <p:spPr>
          <a:xfrm>
            <a:off x="1536588" y="2330800"/>
            <a:ext cx="309000" cy="1617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62"/>
          <p:cNvCxnSpPr>
            <a:stCxn id="1708" idx="6"/>
            <a:endCxn id="1701" idx="1"/>
          </p:cNvCxnSpPr>
          <p:nvPr/>
        </p:nvCxnSpPr>
        <p:spPr>
          <a:xfrm rot="10800000" flipH="1">
            <a:off x="1536588" y="3716537"/>
            <a:ext cx="309000" cy="2250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2" name="Google Shape;1712;p62"/>
          <p:cNvCxnSpPr>
            <a:stCxn id="1708" idx="6"/>
            <a:endCxn id="1702" idx="1"/>
          </p:cNvCxnSpPr>
          <p:nvPr/>
        </p:nvCxnSpPr>
        <p:spPr>
          <a:xfrm>
            <a:off x="1536588" y="3941537"/>
            <a:ext cx="309000" cy="1512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62"/>
          <p:cNvCxnSpPr>
            <a:stCxn id="1706" idx="6"/>
            <a:endCxn id="1699" idx="1"/>
          </p:cNvCxnSpPr>
          <p:nvPr/>
        </p:nvCxnSpPr>
        <p:spPr>
          <a:xfrm rot="10800000" flipH="1">
            <a:off x="5404488" y="2116300"/>
            <a:ext cx="309000" cy="2145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4" name="Google Shape;1714;p62"/>
          <p:cNvCxnSpPr>
            <a:cxnSpLocks/>
            <a:stCxn id="1706" idx="6"/>
            <a:endCxn id="1700" idx="1"/>
          </p:cNvCxnSpPr>
          <p:nvPr/>
        </p:nvCxnSpPr>
        <p:spPr>
          <a:xfrm>
            <a:off x="5404488" y="2330800"/>
            <a:ext cx="308983" cy="1617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5" name="Google Shape;1715;p62"/>
          <p:cNvCxnSpPr>
            <a:stCxn id="1707" idx="6"/>
            <a:endCxn id="1703" idx="1"/>
          </p:cNvCxnSpPr>
          <p:nvPr/>
        </p:nvCxnSpPr>
        <p:spPr>
          <a:xfrm rot="10800000" flipH="1">
            <a:off x="5404488" y="3716537"/>
            <a:ext cx="309000" cy="2250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6" name="Google Shape;1716;p62"/>
          <p:cNvCxnSpPr>
            <a:stCxn id="1707" idx="6"/>
            <a:endCxn id="1704" idx="1"/>
          </p:cNvCxnSpPr>
          <p:nvPr/>
        </p:nvCxnSpPr>
        <p:spPr>
          <a:xfrm>
            <a:off x="5404488" y="3941537"/>
            <a:ext cx="309000" cy="1512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7" name="Google Shape;1717;p62"/>
          <p:cNvSpPr/>
          <p:nvPr/>
        </p:nvSpPr>
        <p:spPr>
          <a:xfrm>
            <a:off x="4820754" y="3765679"/>
            <a:ext cx="350904" cy="351702"/>
          </a:xfrm>
          <a:custGeom>
            <a:avLst/>
            <a:gdLst/>
            <a:ahLst/>
            <a:cxnLst/>
            <a:rect l="l" t="t" r="r" b="b"/>
            <a:pathLst>
              <a:path w="9810" h="9833" extrusionOk="0">
                <a:moveTo>
                  <a:pt x="9286" y="268"/>
                </a:moveTo>
                <a:cubicBezTo>
                  <a:pt x="8983" y="54"/>
                  <a:pt x="8591" y="1"/>
                  <a:pt x="8240" y="126"/>
                </a:cubicBezTo>
                <a:cubicBezTo>
                  <a:pt x="8229" y="129"/>
                  <a:pt x="8220" y="134"/>
                  <a:pt x="8208" y="140"/>
                </a:cubicBezTo>
                <a:lnTo>
                  <a:pt x="5151" y="1555"/>
                </a:lnTo>
                <a:cubicBezTo>
                  <a:pt x="4476" y="1867"/>
                  <a:pt x="3758" y="2027"/>
                  <a:pt x="3018" y="2033"/>
                </a:cubicBezTo>
                <a:lnTo>
                  <a:pt x="1526" y="2042"/>
                </a:lnTo>
                <a:cubicBezTo>
                  <a:pt x="683" y="2042"/>
                  <a:pt x="0" y="2728"/>
                  <a:pt x="0" y="3569"/>
                </a:cubicBezTo>
                <a:lnTo>
                  <a:pt x="0" y="4562"/>
                </a:lnTo>
                <a:cubicBezTo>
                  <a:pt x="0" y="5240"/>
                  <a:pt x="446" y="5821"/>
                  <a:pt x="1069" y="6018"/>
                </a:cubicBezTo>
                <a:lnTo>
                  <a:pt x="1069" y="8672"/>
                </a:lnTo>
                <a:cubicBezTo>
                  <a:pt x="1069" y="8984"/>
                  <a:pt x="1197" y="9288"/>
                  <a:pt x="1420" y="9504"/>
                </a:cubicBezTo>
                <a:cubicBezTo>
                  <a:pt x="1636" y="9717"/>
                  <a:pt x="1918" y="9833"/>
                  <a:pt x="2216" y="9833"/>
                </a:cubicBezTo>
                <a:lnTo>
                  <a:pt x="2237" y="9833"/>
                </a:lnTo>
                <a:cubicBezTo>
                  <a:pt x="2538" y="9828"/>
                  <a:pt x="2821" y="9706"/>
                  <a:pt x="3031" y="9492"/>
                </a:cubicBezTo>
                <a:cubicBezTo>
                  <a:pt x="3244" y="9275"/>
                  <a:pt x="3360" y="8991"/>
                  <a:pt x="3360" y="8691"/>
                </a:cubicBezTo>
                <a:lnTo>
                  <a:pt x="3360" y="6086"/>
                </a:lnTo>
                <a:cubicBezTo>
                  <a:pt x="4002" y="6133"/>
                  <a:pt x="4639" y="6302"/>
                  <a:pt x="5216" y="6583"/>
                </a:cubicBezTo>
                <a:lnTo>
                  <a:pt x="5398" y="6677"/>
                </a:lnTo>
                <a:cubicBezTo>
                  <a:pt x="5584" y="6773"/>
                  <a:pt x="5816" y="6699"/>
                  <a:pt x="5911" y="6510"/>
                </a:cubicBezTo>
                <a:cubicBezTo>
                  <a:pt x="6007" y="6324"/>
                  <a:pt x="5934" y="6093"/>
                  <a:pt x="5745" y="5997"/>
                </a:cubicBezTo>
                <a:lnTo>
                  <a:pt x="5560" y="5902"/>
                </a:lnTo>
                <a:cubicBezTo>
                  <a:pt x="5558" y="5899"/>
                  <a:pt x="5554" y="5899"/>
                  <a:pt x="5552" y="5898"/>
                </a:cubicBezTo>
                <a:cubicBezTo>
                  <a:pt x="4870" y="5566"/>
                  <a:pt x="4117" y="5370"/>
                  <a:pt x="3358" y="5319"/>
                </a:cubicBezTo>
                <a:lnTo>
                  <a:pt x="3358" y="2783"/>
                </a:lnTo>
                <a:cubicBezTo>
                  <a:pt x="4091" y="2737"/>
                  <a:pt x="4798" y="2558"/>
                  <a:pt x="5470" y="2247"/>
                </a:cubicBezTo>
                <a:lnTo>
                  <a:pt x="8512" y="841"/>
                </a:lnTo>
                <a:cubicBezTo>
                  <a:pt x="8626" y="804"/>
                  <a:pt x="8748" y="822"/>
                  <a:pt x="8844" y="891"/>
                </a:cubicBezTo>
                <a:cubicBezTo>
                  <a:pt x="8948" y="964"/>
                  <a:pt x="9008" y="1079"/>
                  <a:pt x="9008" y="1204"/>
                </a:cubicBezTo>
                <a:lnTo>
                  <a:pt x="9008" y="5440"/>
                </a:lnTo>
                <a:cubicBezTo>
                  <a:pt x="9008" y="5650"/>
                  <a:pt x="9179" y="5821"/>
                  <a:pt x="9389" y="5821"/>
                </a:cubicBezTo>
                <a:cubicBezTo>
                  <a:pt x="9599" y="5821"/>
                  <a:pt x="9771" y="5650"/>
                  <a:pt x="9771" y="5440"/>
                </a:cubicBezTo>
                <a:lnTo>
                  <a:pt x="9771" y="1204"/>
                </a:lnTo>
                <a:cubicBezTo>
                  <a:pt x="9771" y="833"/>
                  <a:pt x="9590" y="482"/>
                  <a:pt x="9286" y="268"/>
                </a:cubicBezTo>
                <a:close/>
                <a:moveTo>
                  <a:pt x="2595" y="8685"/>
                </a:moveTo>
                <a:cubicBezTo>
                  <a:pt x="2595" y="8891"/>
                  <a:pt x="2427" y="9063"/>
                  <a:pt x="2220" y="9066"/>
                </a:cubicBezTo>
                <a:cubicBezTo>
                  <a:pt x="2121" y="9068"/>
                  <a:pt x="2025" y="9030"/>
                  <a:pt x="1953" y="8958"/>
                </a:cubicBezTo>
                <a:cubicBezTo>
                  <a:pt x="1874" y="8881"/>
                  <a:pt x="1831" y="8776"/>
                  <a:pt x="1831" y="8669"/>
                </a:cubicBezTo>
                <a:lnTo>
                  <a:pt x="1831" y="5701"/>
                </a:lnTo>
                <a:cubicBezTo>
                  <a:pt x="1831" y="5501"/>
                  <a:pt x="1674" y="5333"/>
                  <a:pt x="1474" y="5319"/>
                </a:cubicBezTo>
                <a:cubicBezTo>
                  <a:pt x="1075" y="5293"/>
                  <a:pt x="762" y="4959"/>
                  <a:pt x="762" y="4559"/>
                </a:cubicBezTo>
                <a:lnTo>
                  <a:pt x="762" y="3566"/>
                </a:lnTo>
                <a:cubicBezTo>
                  <a:pt x="762" y="3143"/>
                  <a:pt x="1103" y="2803"/>
                  <a:pt x="1526" y="2803"/>
                </a:cubicBezTo>
                <a:lnTo>
                  <a:pt x="1527" y="2803"/>
                </a:lnTo>
                <a:lnTo>
                  <a:pt x="2595" y="2797"/>
                </a:lnTo>
                <a:close/>
                <a:moveTo>
                  <a:pt x="9660" y="7235"/>
                </a:moveTo>
                <a:lnTo>
                  <a:pt x="8689" y="8208"/>
                </a:lnTo>
                <a:lnTo>
                  <a:pt x="9660" y="9179"/>
                </a:lnTo>
                <a:cubicBezTo>
                  <a:pt x="9809" y="9327"/>
                  <a:pt x="9809" y="9570"/>
                  <a:pt x="9660" y="9720"/>
                </a:cubicBezTo>
                <a:cubicBezTo>
                  <a:pt x="9586" y="9793"/>
                  <a:pt x="9489" y="9831"/>
                  <a:pt x="9391" y="9831"/>
                </a:cubicBezTo>
                <a:cubicBezTo>
                  <a:pt x="9293" y="9831"/>
                  <a:pt x="9197" y="9793"/>
                  <a:pt x="9122" y="9720"/>
                </a:cubicBezTo>
                <a:lnTo>
                  <a:pt x="8151" y="8747"/>
                </a:lnTo>
                <a:lnTo>
                  <a:pt x="7178" y="9720"/>
                </a:lnTo>
                <a:cubicBezTo>
                  <a:pt x="7105" y="9793"/>
                  <a:pt x="7007" y="9831"/>
                  <a:pt x="6910" y="9831"/>
                </a:cubicBezTo>
                <a:cubicBezTo>
                  <a:pt x="6812" y="9831"/>
                  <a:pt x="6716" y="9793"/>
                  <a:pt x="6641" y="9720"/>
                </a:cubicBezTo>
                <a:cubicBezTo>
                  <a:pt x="6491" y="9570"/>
                  <a:pt x="6491" y="9327"/>
                  <a:pt x="6641" y="9179"/>
                </a:cubicBezTo>
                <a:lnTo>
                  <a:pt x="7612" y="8208"/>
                </a:lnTo>
                <a:lnTo>
                  <a:pt x="6641" y="7235"/>
                </a:lnTo>
                <a:cubicBezTo>
                  <a:pt x="6491" y="7087"/>
                  <a:pt x="6491" y="6845"/>
                  <a:pt x="6641" y="6696"/>
                </a:cubicBezTo>
                <a:cubicBezTo>
                  <a:pt x="6789" y="6547"/>
                  <a:pt x="7032" y="6547"/>
                  <a:pt x="7180" y="6696"/>
                </a:cubicBezTo>
                <a:lnTo>
                  <a:pt x="8153" y="7668"/>
                </a:lnTo>
                <a:lnTo>
                  <a:pt x="9124" y="6696"/>
                </a:lnTo>
                <a:cubicBezTo>
                  <a:pt x="9272" y="6547"/>
                  <a:pt x="9515" y="6547"/>
                  <a:pt x="9664" y="6696"/>
                </a:cubicBezTo>
                <a:cubicBezTo>
                  <a:pt x="9809" y="6845"/>
                  <a:pt x="9809" y="7087"/>
                  <a:pt x="9660" y="7235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62"/>
          <p:cNvSpPr/>
          <p:nvPr/>
        </p:nvSpPr>
        <p:spPr>
          <a:xfrm>
            <a:off x="953495" y="3785850"/>
            <a:ext cx="349616" cy="311356"/>
          </a:xfrm>
          <a:custGeom>
            <a:avLst/>
            <a:gdLst/>
            <a:ahLst/>
            <a:cxnLst/>
            <a:rect l="l" t="t" r="r" b="b"/>
            <a:pathLst>
              <a:path w="9774" h="8705" extrusionOk="0">
                <a:moveTo>
                  <a:pt x="9773" y="1528"/>
                </a:moveTo>
                <a:lnTo>
                  <a:pt x="9773" y="3742"/>
                </a:lnTo>
                <a:cubicBezTo>
                  <a:pt x="9773" y="3952"/>
                  <a:pt x="9601" y="4123"/>
                  <a:pt x="9391" y="4123"/>
                </a:cubicBezTo>
                <a:cubicBezTo>
                  <a:pt x="9181" y="4123"/>
                  <a:pt x="9010" y="3952"/>
                  <a:pt x="9010" y="3742"/>
                </a:cubicBezTo>
                <a:lnTo>
                  <a:pt x="9010" y="1528"/>
                </a:lnTo>
                <a:cubicBezTo>
                  <a:pt x="9010" y="1106"/>
                  <a:pt x="8668" y="764"/>
                  <a:pt x="8246" y="764"/>
                </a:cubicBezTo>
                <a:lnTo>
                  <a:pt x="1528" y="764"/>
                </a:lnTo>
                <a:cubicBezTo>
                  <a:pt x="1105" y="764"/>
                  <a:pt x="764" y="1106"/>
                  <a:pt x="764" y="1528"/>
                </a:cubicBezTo>
                <a:lnTo>
                  <a:pt x="764" y="3742"/>
                </a:lnTo>
                <a:cubicBezTo>
                  <a:pt x="764" y="3952"/>
                  <a:pt x="592" y="4123"/>
                  <a:pt x="383" y="4123"/>
                </a:cubicBezTo>
                <a:cubicBezTo>
                  <a:pt x="172" y="4123"/>
                  <a:pt x="1" y="3952"/>
                  <a:pt x="1" y="3742"/>
                </a:cubicBezTo>
                <a:lnTo>
                  <a:pt x="1" y="1528"/>
                </a:lnTo>
                <a:cubicBezTo>
                  <a:pt x="1" y="686"/>
                  <a:pt x="685" y="1"/>
                  <a:pt x="1528" y="1"/>
                </a:cubicBezTo>
                <a:lnTo>
                  <a:pt x="8246" y="1"/>
                </a:lnTo>
                <a:cubicBezTo>
                  <a:pt x="9089" y="1"/>
                  <a:pt x="9773" y="686"/>
                  <a:pt x="9773" y="1528"/>
                </a:cubicBezTo>
                <a:close/>
                <a:moveTo>
                  <a:pt x="9391" y="5269"/>
                </a:moveTo>
                <a:cubicBezTo>
                  <a:pt x="9181" y="5269"/>
                  <a:pt x="9010" y="5441"/>
                  <a:pt x="9010" y="5650"/>
                </a:cubicBezTo>
                <a:cubicBezTo>
                  <a:pt x="9010" y="6073"/>
                  <a:pt x="8668" y="6414"/>
                  <a:pt x="8246" y="6414"/>
                </a:cubicBezTo>
                <a:lnTo>
                  <a:pt x="4447" y="6414"/>
                </a:lnTo>
                <a:cubicBezTo>
                  <a:pt x="4238" y="6414"/>
                  <a:pt x="4066" y="6586"/>
                  <a:pt x="4066" y="6796"/>
                </a:cubicBezTo>
                <a:cubicBezTo>
                  <a:pt x="4066" y="7006"/>
                  <a:pt x="4238" y="7177"/>
                  <a:pt x="4447" y="7177"/>
                </a:cubicBezTo>
                <a:lnTo>
                  <a:pt x="8246" y="7177"/>
                </a:lnTo>
                <a:cubicBezTo>
                  <a:pt x="9088" y="7177"/>
                  <a:pt x="9773" y="6493"/>
                  <a:pt x="9773" y="5650"/>
                </a:cubicBezTo>
                <a:cubicBezTo>
                  <a:pt x="9773" y="5441"/>
                  <a:pt x="9604" y="5269"/>
                  <a:pt x="9391" y="5269"/>
                </a:cubicBezTo>
                <a:close/>
                <a:moveTo>
                  <a:pt x="4986" y="4882"/>
                </a:moveTo>
                <a:cubicBezTo>
                  <a:pt x="4776" y="4901"/>
                  <a:pt x="4621" y="5088"/>
                  <a:pt x="4641" y="5298"/>
                </a:cubicBezTo>
                <a:cubicBezTo>
                  <a:pt x="4659" y="5496"/>
                  <a:pt x="4826" y="5646"/>
                  <a:pt x="5020" y="5646"/>
                </a:cubicBezTo>
                <a:cubicBezTo>
                  <a:pt x="5032" y="5646"/>
                  <a:pt x="5043" y="5646"/>
                  <a:pt x="5056" y="5643"/>
                </a:cubicBezTo>
                <a:cubicBezTo>
                  <a:pt x="5541" y="5600"/>
                  <a:pt x="5988" y="5360"/>
                  <a:pt x="6316" y="4975"/>
                </a:cubicBezTo>
                <a:cubicBezTo>
                  <a:pt x="6638" y="4595"/>
                  <a:pt x="6817" y="4104"/>
                  <a:pt x="6817" y="3589"/>
                </a:cubicBezTo>
                <a:cubicBezTo>
                  <a:pt x="6817" y="2451"/>
                  <a:pt x="5951" y="1528"/>
                  <a:pt x="4889" y="1528"/>
                </a:cubicBezTo>
                <a:cubicBezTo>
                  <a:pt x="3826" y="1528"/>
                  <a:pt x="2962" y="2451"/>
                  <a:pt x="2962" y="3589"/>
                </a:cubicBezTo>
                <a:cubicBezTo>
                  <a:pt x="2962" y="3676"/>
                  <a:pt x="2966" y="3762"/>
                  <a:pt x="2975" y="3845"/>
                </a:cubicBezTo>
                <a:cubicBezTo>
                  <a:pt x="3001" y="4055"/>
                  <a:pt x="3191" y="4204"/>
                  <a:pt x="3400" y="4181"/>
                </a:cubicBezTo>
                <a:cubicBezTo>
                  <a:pt x="3610" y="4157"/>
                  <a:pt x="3759" y="3968"/>
                  <a:pt x="3736" y="3757"/>
                </a:cubicBezTo>
                <a:cubicBezTo>
                  <a:pt x="3730" y="3702"/>
                  <a:pt x="3727" y="3645"/>
                  <a:pt x="3727" y="3589"/>
                </a:cubicBezTo>
                <a:cubicBezTo>
                  <a:pt x="3727" y="2874"/>
                  <a:pt x="4249" y="2291"/>
                  <a:pt x="4890" y="2291"/>
                </a:cubicBezTo>
                <a:cubicBezTo>
                  <a:pt x="5531" y="2291"/>
                  <a:pt x="6055" y="2874"/>
                  <a:pt x="6055" y="3589"/>
                </a:cubicBezTo>
                <a:cubicBezTo>
                  <a:pt x="6051" y="4258"/>
                  <a:pt x="5583" y="4826"/>
                  <a:pt x="4986" y="4882"/>
                </a:cubicBezTo>
                <a:close/>
                <a:moveTo>
                  <a:pt x="8303" y="3571"/>
                </a:moveTo>
                <a:cubicBezTo>
                  <a:pt x="8303" y="3360"/>
                  <a:pt x="8132" y="3189"/>
                  <a:pt x="7921" y="3189"/>
                </a:cubicBezTo>
                <a:cubicBezTo>
                  <a:pt x="7712" y="3189"/>
                  <a:pt x="7539" y="3360"/>
                  <a:pt x="7539" y="3571"/>
                </a:cubicBezTo>
                <a:cubicBezTo>
                  <a:pt x="7539" y="3780"/>
                  <a:pt x="7712" y="3952"/>
                  <a:pt x="7921" y="3952"/>
                </a:cubicBezTo>
                <a:cubicBezTo>
                  <a:pt x="8132" y="3952"/>
                  <a:pt x="8303" y="3783"/>
                  <a:pt x="8303" y="3571"/>
                </a:cubicBezTo>
                <a:close/>
                <a:moveTo>
                  <a:pt x="2233" y="3571"/>
                </a:moveTo>
                <a:cubicBezTo>
                  <a:pt x="2233" y="3360"/>
                  <a:pt x="2062" y="3189"/>
                  <a:pt x="1851" y="3189"/>
                </a:cubicBezTo>
                <a:cubicBezTo>
                  <a:pt x="1642" y="3189"/>
                  <a:pt x="1470" y="3360"/>
                  <a:pt x="1470" y="3571"/>
                </a:cubicBezTo>
                <a:cubicBezTo>
                  <a:pt x="1470" y="3780"/>
                  <a:pt x="1642" y="3952"/>
                  <a:pt x="1851" y="3952"/>
                </a:cubicBezTo>
                <a:cubicBezTo>
                  <a:pt x="2062" y="3952"/>
                  <a:pt x="2233" y="3783"/>
                  <a:pt x="2233" y="3571"/>
                </a:cubicBezTo>
                <a:close/>
                <a:moveTo>
                  <a:pt x="2920" y="6414"/>
                </a:moveTo>
                <a:lnTo>
                  <a:pt x="383" y="6414"/>
                </a:lnTo>
                <a:cubicBezTo>
                  <a:pt x="172" y="6414"/>
                  <a:pt x="1" y="6586"/>
                  <a:pt x="1" y="6796"/>
                </a:cubicBezTo>
                <a:cubicBezTo>
                  <a:pt x="1" y="7006"/>
                  <a:pt x="172" y="7177"/>
                  <a:pt x="383" y="7177"/>
                </a:cubicBezTo>
                <a:lnTo>
                  <a:pt x="2920" y="7177"/>
                </a:lnTo>
                <a:cubicBezTo>
                  <a:pt x="3131" y="7177"/>
                  <a:pt x="3302" y="7006"/>
                  <a:pt x="3302" y="6796"/>
                </a:cubicBezTo>
                <a:cubicBezTo>
                  <a:pt x="3302" y="6586"/>
                  <a:pt x="3133" y="6414"/>
                  <a:pt x="2920" y="6414"/>
                </a:cubicBezTo>
                <a:close/>
                <a:moveTo>
                  <a:pt x="3493" y="4887"/>
                </a:moveTo>
                <a:lnTo>
                  <a:pt x="383" y="4887"/>
                </a:lnTo>
                <a:cubicBezTo>
                  <a:pt x="172" y="4887"/>
                  <a:pt x="1" y="5059"/>
                  <a:pt x="1" y="5269"/>
                </a:cubicBezTo>
                <a:cubicBezTo>
                  <a:pt x="1" y="5479"/>
                  <a:pt x="172" y="5650"/>
                  <a:pt x="383" y="5650"/>
                </a:cubicBezTo>
                <a:lnTo>
                  <a:pt x="3493" y="5650"/>
                </a:lnTo>
                <a:cubicBezTo>
                  <a:pt x="3704" y="5650"/>
                  <a:pt x="3875" y="5479"/>
                  <a:pt x="3875" y="5269"/>
                </a:cubicBezTo>
                <a:cubicBezTo>
                  <a:pt x="3875" y="5059"/>
                  <a:pt x="3705" y="4887"/>
                  <a:pt x="3493" y="4887"/>
                </a:cubicBezTo>
                <a:close/>
                <a:moveTo>
                  <a:pt x="2348" y="7941"/>
                </a:moveTo>
                <a:lnTo>
                  <a:pt x="383" y="7941"/>
                </a:lnTo>
                <a:cubicBezTo>
                  <a:pt x="172" y="7941"/>
                  <a:pt x="1" y="8113"/>
                  <a:pt x="1" y="8322"/>
                </a:cubicBezTo>
                <a:cubicBezTo>
                  <a:pt x="1" y="8533"/>
                  <a:pt x="172" y="8704"/>
                  <a:pt x="383" y="8704"/>
                </a:cubicBezTo>
                <a:lnTo>
                  <a:pt x="2348" y="8704"/>
                </a:lnTo>
                <a:cubicBezTo>
                  <a:pt x="2558" y="8704"/>
                  <a:pt x="2729" y="8533"/>
                  <a:pt x="2729" y="8322"/>
                </a:cubicBezTo>
                <a:cubicBezTo>
                  <a:pt x="2729" y="8113"/>
                  <a:pt x="2560" y="7941"/>
                  <a:pt x="2348" y="794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62"/>
          <p:cNvSpPr/>
          <p:nvPr/>
        </p:nvSpPr>
        <p:spPr>
          <a:xfrm>
            <a:off x="4821287" y="2156194"/>
            <a:ext cx="349831" cy="349198"/>
          </a:xfrm>
          <a:custGeom>
            <a:avLst/>
            <a:gdLst/>
            <a:ahLst/>
            <a:cxnLst/>
            <a:rect l="l" t="t" r="r" b="b"/>
            <a:pathLst>
              <a:path w="9780" h="9763" extrusionOk="0">
                <a:moveTo>
                  <a:pt x="8064" y="4881"/>
                </a:moveTo>
                <a:cubicBezTo>
                  <a:pt x="8064" y="5145"/>
                  <a:pt x="8278" y="5359"/>
                  <a:pt x="8541" y="5359"/>
                </a:cubicBezTo>
                <a:cubicBezTo>
                  <a:pt x="8751" y="5359"/>
                  <a:pt x="8922" y="5528"/>
                  <a:pt x="8922" y="5741"/>
                </a:cubicBezTo>
                <a:cubicBezTo>
                  <a:pt x="8922" y="5953"/>
                  <a:pt x="8753" y="6122"/>
                  <a:pt x="8541" y="6122"/>
                </a:cubicBezTo>
                <a:cubicBezTo>
                  <a:pt x="7991" y="6122"/>
                  <a:pt x="7524" y="5762"/>
                  <a:pt x="7363" y="5266"/>
                </a:cubicBezTo>
                <a:lnTo>
                  <a:pt x="6008" y="5266"/>
                </a:lnTo>
                <a:lnTo>
                  <a:pt x="6008" y="7739"/>
                </a:lnTo>
                <a:cubicBezTo>
                  <a:pt x="6008" y="7949"/>
                  <a:pt x="6180" y="8121"/>
                  <a:pt x="6389" y="8121"/>
                </a:cubicBezTo>
                <a:lnTo>
                  <a:pt x="7368" y="8121"/>
                </a:lnTo>
                <a:cubicBezTo>
                  <a:pt x="7534" y="7634"/>
                  <a:pt x="7997" y="7283"/>
                  <a:pt x="8541" y="7283"/>
                </a:cubicBezTo>
                <a:cubicBezTo>
                  <a:pt x="9223" y="7283"/>
                  <a:pt x="9779" y="7839"/>
                  <a:pt x="9779" y="8521"/>
                </a:cubicBezTo>
                <a:cubicBezTo>
                  <a:pt x="9779" y="8732"/>
                  <a:pt x="9610" y="8903"/>
                  <a:pt x="9397" y="8903"/>
                </a:cubicBezTo>
                <a:cubicBezTo>
                  <a:pt x="9188" y="8903"/>
                  <a:pt x="9016" y="8734"/>
                  <a:pt x="9016" y="8521"/>
                </a:cubicBezTo>
                <a:cubicBezTo>
                  <a:pt x="9016" y="8259"/>
                  <a:pt x="8802" y="8045"/>
                  <a:pt x="8539" y="8045"/>
                </a:cubicBezTo>
                <a:cubicBezTo>
                  <a:pt x="8275" y="8045"/>
                  <a:pt x="8061" y="8259"/>
                  <a:pt x="8061" y="8521"/>
                </a:cubicBezTo>
                <a:cubicBezTo>
                  <a:pt x="8061" y="8785"/>
                  <a:pt x="8275" y="8999"/>
                  <a:pt x="8539" y="8999"/>
                </a:cubicBezTo>
                <a:cubicBezTo>
                  <a:pt x="8748" y="8999"/>
                  <a:pt x="8921" y="9169"/>
                  <a:pt x="8921" y="9381"/>
                </a:cubicBezTo>
                <a:cubicBezTo>
                  <a:pt x="8921" y="9592"/>
                  <a:pt x="8750" y="9763"/>
                  <a:pt x="8539" y="9763"/>
                </a:cubicBezTo>
                <a:cubicBezTo>
                  <a:pt x="7982" y="9763"/>
                  <a:pt x="7510" y="9392"/>
                  <a:pt x="7353" y="8886"/>
                </a:cubicBezTo>
                <a:lnTo>
                  <a:pt x="6386" y="8886"/>
                </a:lnTo>
                <a:cubicBezTo>
                  <a:pt x="5756" y="8886"/>
                  <a:pt x="5243" y="8373"/>
                  <a:pt x="5243" y="7743"/>
                </a:cubicBezTo>
                <a:lnTo>
                  <a:pt x="5243" y="5264"/>
                </a:lnTo>
                <a:lnTo>
                  <a:pt x="3813" y="5264"/>
                </a:lnTo>
                <a:lnTo>
                  <a:pt x="3813" y="5874"/>
                </a:lnTo>
                <a:cubicBezTo>
                  <a:pt x="3813" y="6370"/>
                  <a:pt x="3494" y="6794"/>
                  <a:pt x="3051" y="6953"/>
                </a:cubicBezTo>
                <a:lnTo>
                  <a:pt x="3051" y="9379"/>
                </a:lnTo>
                <a:cubicBezTo>
                  <a:pt x="3051" y="9590"/>
                  <a:pt x="2882" y="9761"/>
                  <a:pt x="2670" y="9761"/>
                </a:cubicBezTo>
                <a:cubicBezTo>
                  <a:pt x="2459" y="9761"/>
                  <a:pt x="2288" y="9592"/>
                  <a:pt x="2288" y="9379"/>
                </a:cubicBezTo>
                <a:lnTo>
                  <a:pt x="2288" y="6632"/>
                </a:lnTo>
                <a:cubicBezTo>
                  <a:pt x="2288" y="6422"/>
                  <a:pt x="2457" y="6251"/>
                  <a:pt x="2670" y="6251"/>
                </a:cubicBezTo>
                <a:cubicBezTo>
                  <a:pt x="2879" y="6251"/>
                  <a:pt x="3051" y="6078"/>
                  <a:pt x="3051" y="5869"/>
                </a:cubicBezTo>
                <a:lnTo>
                  <a:pt x="3051" y="3792"/>
                </a:lnTo>
                <a:cubicBezTo>
                  <a:pt x="3051" y="3582"/>
                  <a:pt x="2879" y="3411"/>
                  <a:pt x="2670" y="3411"/>
                </a:cubicBezTo>
                <a:lnTo>
                  <a:pt x="1144" y="3411"/>
                </a:lnTo>
                <a:cubicBezTo>
                  <a:pt x="935" y="3411"/>
                  <a:pt x="762" y="3582"/>
                  <a:pt x="762" y="3792"/>
                </a:cubicBezTo>
                <a:lnTo>
                  <a:pt x="762" y="5869"/>
                </a:lnTo>
                <a:cubicBezTo>
                  <a:pt x="762" y="6078"/>
                  <a:pt x="935" y="6251"/>
                  <a:pt x="1144" y="6251"/>
                </a:cubicBezTo>
                <a:cubicBezTo>
                  <a:pt x="1355" y="6251"/>
                  <a:pt x="1526" y="6420"/>
                  <a:pt x="1526" y="6632"/>
                </a:cubicBezTo>
                <a:lnTo>
                  <a:pt x="1526" y="9375"/>
                </a:lnTo>
                <a:cubicBezTo>
                  <a:pt x="1526" y="9584"/>
                  <a:pt x="1356" y="9757"/>
                  <a:pt x="1144" y="9757"/>
                </a:cubicBezTo>
                <a:cubicBezTo>
                  <a:pt x="935" y="9757"/>
                  <a:pt x="762" y="9587"/>
                  <a:pt x="762" y="9375"/>
                </a:cubicBezTo>
                <a:lnTo>
                  <a:pt x="762" y="6947"/>
                </a:lnTo>
                <a:cubicBezTo>
                  <a:pt x="320" y="6790"/>
                  <a:pt x="1" y="6367"/>
                  <a:pt x="1" y="5869"/>
                </a:cubicBezTo>
                <a:lnTo>
                  <a:pt x="1" y="3792"/>
                </a:lnTo>
                <a:cubicBezTo>
                  <a:pt x="1" y="3162"/>
                  <a:pt x="515" y="2649"/>
                  <a:pt x="1144" y="2649"/>
                </a:cubicBezTo>
                <a:lnTo>
                  <a:pt x="2670" y="2649"/>
                </a:lnTo>
                <a:cubicBezTo>
                  <a:pt x="3299" y="2649"/>
                  <a:pt x="3813" y="3162"/>
                  <a:pt x="3813" y="3792"/>
                </a:cubicBezTo>
                <a:lnTo>
                  <a:pt x="3813" y="4498"/>
                </a:lnTo>
                <a:lnTo>
                  <a:pt x="5243" y="4498"/>
                </a:lnTo>
                <a:lnTo>
                  <a:pt x="5243" y="2020"/>
                </a:lnTo>
                <a:cubicBezTo>
                  <a:pt x="5243" y="1390"/>
                  <a:pt x="5756" y="877"/>
                  <a:pt x="6386" y="877"/>
                </a:cubicBezTo>
                <a:lnTo>
                  <a:pt x="7353" y="877"/>
                </a:lnTo>
                <a:cubicBezTo>
                  <a:pt x="7509" y="369"/>
                  <a:pt x="7982" y="1"/>
                  <a:pt x="8539" y="1"/>
                </a:cubicBezTo>
                <a:cubicBezTo>
                  <a:pt x="9222" y="1"/>
                  <a:pt x="9778" y="557"/>
                  <a:pt x="9778" y="1239"/>
                </a:cubicBezTo>
                <a:cubicBezTo>
                  <a:pt x="9778" y="1450"/>
                  <a:pt x="9608" y="1621"/>
                  <a:pt x="9396" y="1621"/>
                </a:cubicBezTo>
                <a:cubicBezTo>
                  <a:pt x="9184" y="1621"/>
                  <a:pt x="9014" y="1452"/>
                  <a:pt x="9014" y="1239"/>
                </a:cubicBezTo>
                <a:cubicBezTo>
                  <a:pt x="9014" y="977"/>
                  <a:pt x="8800" y="763"/>
                  <a:pt x="8536" y="763"/>
                </a:cubicBezTo>
                <a:cubicBezTo>
                  <a:pt x="8274" y="763"/>
                  <a:pt x="8060" y="977"/>
                  <a:pt x="8060" y="1239"/>
                </a:cubicBezTo>
                <a:cubicBezTo>
                  <a:pt x="8060" y="1503"/>
                  <a:pt x="8274" y="1717"/>
                  <a:pt x="8536" y="1717"/>
                </a:cubicBezTo>
                <a:cubicBezTo>
                  <a:pt x="8747" y="1717"/>
                  <a:pt x="8918" y="1887"/>
                  <a:pt x="8918" y="2099"/>
                </a:cubicBezTo>
                <a:cubicBezTo>
                  <a:pt x="8918" y="2308"/>
                  <a:pt x="8748" y="2481"/>
                  <a:pt x="8536" y="2481"/>
                </a:cubicBezTo>
                <a:cubicBezTo>
                  <a:pt x="7994" y="2481"/>
                  <a:pt x="7531" y="2129"/>
                  <a:pt x="7365" y="1642"/>
                </a:cubicBezTo>
                <a:lnTo>
                  <a:pt x="6386" y="1642"/>
                </a:lnTo>
                <a:cubicBezTo>
                  <a:pt x="6175" y="1642"/>
                  <a:pt x="6004" y="1813"/>
                  <a:pt x="6004" y="2024"/>
                </a:cubicBezTo>
                <a:lnTo>
                  <a:pt x="6004" y="4501"/>
                </a:lnTo>
                <a:lnTo>
                  <a:pt x="7359" y="4501"/>
                </a:lnTo>
                <a:cubicBezTo>
                  <a:pt x="7519" y="4005"/>
                  <a:pt x="7986" y="3644"/>
                  <a:pt x="8536" y="3644"/>
                </a:cubicBezTo>
                <a:cubicBezTo>
                  <a:pt x="9220" y="3644"/>
                  <a:pt x="9776" y="4200"/>
                  <a:pt x="9776" y="4883"/>
                </a:cubicBezTo>
                <a:cubicBezTo>
                  <a:pt x="9776" y="5093"/>
                  <a:pt x="9605" y="5264"/>
                  <a:pt x="9394" y="5264"/>
                </a:cubicBezTo>
                <a:cubicBezTo>
                  <a:pt x="9184" y="5264"/>
                  <a:pt x="9013" y="5095"/>
                  <a:pt x="9013" y="4883"/>
                </a:cubicBezTo>
                <a:cubicBezTo>
                  <a:pt x="9013" y="4620"/>
                  <a:pt x="8799" y="4406"/>
                  <a:pt x="8535" y="4406"/>
                </a:cubicBezTo>
                <a:cubicBezTo>
                  <a:pt x="8278" y="4405"/>
                  <a:pt x="8064" y="4618"/>
                  <a:pt x="8064" y="4881"/>
                </a:cubicBezTo>
                <a:close/>
                <a:moveTo>
                  <a:pt x="769" y="1146"/>
                </a:moveTo>
                <a:cubicBezTo>
                  <a:pt x="769" y="517"/>
                  <a:pt x="1282" y="2"/>
                  <a:pt x="1912" y="2"/>
                </a:cubicBezTo>
                <a:cubicBezTo>
                  <a:pt x="2541" y="2"/>
                  <a:pt x="3054" y="517"/>
                  <a:pt x="3054" y="1146"/>
                </a:cubicBezTo>
                <a:cubicBezTo>
                  <a:pt x="3054" y="1777"/>
                  <a:pt x="2541" y="2290"/>
                  <a:pt x="1912" y="2290"/>
                </a:cubicBezTo>
                <a:cubicBezTo>
                  <a:pt x="1282" y="2290"/>
                  <a:pt x="769" y="1777"/>
                  <a:pt x="769" y="1146"/>
                </a:cubicBezTo>
                <a:close/>
                <a:moveTo>
                  <a:pt x="1531" y="1146"/>
                </a:moveTo>
                <a:cubicBezTo>
                  <a:pt x="1531" y="1357"/>
                  <a:pt x="1702" y="1528"/>
                  <a:pt x="1912" y="1528"/>
                </a:cubicBezTo>
                <a:cubicBezTo>
                  <a:pt x="2121" y="1528"/>
                  <a:pt x="2294" y="1357"/>
                  <a:pt x="2294" y="1146"/>
                </a:cubicBezTo>
                <a:cubicBezTo>
                  <a:pt x="2294" y="937"/>
                  <a:pt x="2121" y="764"/>
                  <a:pt x="1912" y="764"/>
                </a:cubicBezTo>
                <a:cubicBezTo>
                  <a:pt x="1702" y="764"/>
                  <a:pt x="1531" y="937"/>
                  <a:pt x="1531" y="1146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62"/>
          <p:cNvSpPr/>
          <p:nvPr/>
        </p:nvSpPr>
        <p:spPr>
          <a:xfrm>
            <a:off x="952691" y="2156025"/>
            <a:ext cx="351226" cy="349556"/>
          </a:xfrm>
          <a:custGeom>
            <a:avLst/>
            <a:gdLst/>
            <a:ahLst/>
            <a:cxnLst/>
            <a:rect l="l" t="t" r="r" b="b"/>
            <a:pathLst>
              <a:path w="9819" h="9773" extrusionOk="0">
                <a:moveTo>
                  <a:pt x="8247" y="1549"/>
                </a:moveTo>
                <a:lnTo>
                  <a:pt x="6604" y="1549"/>
                </a:lnTo>
                <a:lnTo>
                  <a:pt x="6604" y="1051"/>
                </a:lnTo>
                <a:cubicBezTo>
                  <a:pt x="6604" y="472"/>
                  <a:pt x="6132" y="0"/>
                  <a:pt x="5554" y="0"/>
                </a:cubicBezTo>
                <a:lnTo>
                  <a:pt x="4221" y="0"/>
                </a:lnTo>
                <a:cubicBezTo>
                  <a:pt x="3642" y="0"/>
                  <a:pt x="3170" y="472"/>
                  <a:pt x="3170" y="1051"/>
                </a:cubicBezTo>
                <a:lnTo>
                  <a:pt x="3170" y="1549"/>
                </a:lnTo>
                <a:lnTo>
                  <a:pt x="1527" y="1549"/>
                </a:lnTo>
                <a:cubicBezTo>
                  <a:pt x="686" y="1549"/>
                  <a:pt x="0" y="2234"/>
                  <a:pt x="0" y="3075"/>
                </a:cubicBezTo>
                <a:lnTo>
                  <a:pt x="0" y="7523"/>
                </a:lnTo>
                <a:cubicBezTo>
                  <a:pt x="0" y="8365"/>
                  <a:pt x="686" y="9050"/>
                  <a:pt x="1527" y="9050"/>
                </a:cubicBezTo>
                <a:lnTo>
                  <a:pt x="4637" y="9050"/>
                </a:lnTo>
                <a:cubicBezTo>
                  <a:pt x="4848" y="9050"/>
                  <a:pt x="5019" y="8878"/>
                  <a:pt x="5019" y="8669"/>
                </a:cubicBezTo>
                <a:cubicBezTo>
                  <a:pt x="5019" y="8458"/>
                  <a:pt x="4848" y="8287"/>
                  <a:pt x="4637" y="8287"/>
                </a:cubicBezTo>
                <a:lnTo>
                  <a:pt x="1527" y="8287"/>
                </a:lnTo>
                <a:cubicBezTo>
                  <a:pt x="1106" y="8287"/>
                  <a:pt x="764" y="7945"/>
                  <a:pt x="764" y="7523"/>
                </a:cubicBezTo>
                <a:lnTo>
                  <a:pt x="764" y="4622"/>
                </a:lnTo>
                <a:lnTo>
                  <a:pt x="4523" y="4622"/>
                </a:lnTo>
                <a:lnTo>
                  <a:pt x="4523" y="5195"/>
                </a:lnTo>
                <a:cubicBezTo>
                  <a:pt x="4523" y="5404"/>
                  <a:pt x="4695" y="5577"/>
                  <a:pt x="4905" y="5577"/>
                </a:cubicBezTo>
                <a:cubicBezTo>
                  <a:pt x="5115" y="5577"/>
                  <a:pt x="5286" y="5404"/>
                  <a:pt x="5286" y="5195"/>
                </a:cubicBezTo>
                <a:lnTo>
                  <a:pt x="5286" y="4622"/>
                </a:lnTo>
                <a:lnTo>
                  <a:pt x="9009" y="4622"/>
                </a:lnTo>
                <a:lnTo>
                  <a:pt x="9009" y="5099"/>
                </a:lnTo>
                <a:cubicBezTo>
                  <a:pt x="9009" y="5309"/>
                  <a:pt x="9180" y="5480"/>
                  <a:pt x="9391" y="5480"/>
                </a:cubicBezTo>
                <a:cubicBezTo>
                  <a:pt x="9600" y="5480"/>
                  <a:pt x="9773" y="5309"/>
                  <a:pt x="9773" y="5099"/>
                </a:cubicBezTo>
                <a:lnTo>
                  <a:pt x="9773" y="3075"/>
                </a:lnTo>
                <a:cubicBezTo>
                  <a:pt x="9774" y="2234"/>
                  <a:pt x="9090" y="1549"/>
                  <a:pt x="8247" y="1549"/>
                </a:cubicBezTo>
                <a:close/>
                <a:moveTo>
                  <a:pt x="3937" y="1051"/>
                </a:moveTo>
                <a:cubicBezTo>
                  <a:pt x="3937" y="892"/>
                  <a:pt x="4063" y="764"/>
                  <a:pt x="4222" y="764"/>
                </a:cubicBezTo>
                <a:lnTo>
                  <a:pt x="5557" y="764"/>
                </a:lnTo>
                <a:cubicBezTo>
                  <a:pt x="5712" y="764"/>
                  <a:pt x="5842" y="892"/>
                  <a:pt x="5842" y="1051"/>
                </a:cubicBezTo>
                <a:lnTo>
                  <a:pt x="5842" y="1549"/>
                </a:lnTo>
                <a:lnTo>
                  <a:pt x="3937" y="1549"/>
                </a:lnTo>
                <a:close/>
                <a:moveTo>
                  <a:pt x="765" y="3856"/>
                </a:moveTo>
                <a:lnTo>
                  <a:pt x="765" y="3074"/>
                </a:lnTo>
                <a:cubicBezTo>
                  <a:pt x="765" y="2653"/>
                  <a:pt x="1107" y="2310"/>
                  <a:pt x="1529" y="2310"/>
                </a:cubicBezTo>
                <a:lnTo>
                  <a:pt x="8247" y="2310"/>
                </a:lnTo>
                <a:cubicBezTo>
                  <a:pt x="8670" y="2310"/>
                  <a:pt x="9011" y="2653"/>
                  <a:pt x="9011" y="3074"/>
                </a:cubicBezTo>
                <a:lnTo>
                  <a:pt x="9011" y="3856"/>
                </a:lnTo>
                <a:close/>
                <a:moveTo>
                  <a:pt x="9617" y="7939"/>
                </a:moveTo>
                <a:lnTo>
                  <a:pt x="9250" y="7673"/>
                </a:lnTo>
                <a:cubicBezTo>
                  <a:pt x="9250" y="7655"/>
                  <a:pt x="9252" y="7635"/>
                  <a:pt x="9252" y="7617"/>
                </a:cubicBezTo>
                <a:cubicBezTo>
                  <a:pt x="9252" y="7594"/>
                  <a:pt x="9252" y="7571"/>
                  <a:pt x="9250" y="7548"/>
                </a:cubicBezTo>
                <a:cubicBezTo>
                  <a:pt x="9250" y="7540"/>
                  <a:pt x="9250" y="7533"/>
                  <a:pt x="9247" y="7525"/>
                </a:cubicBezTo>
                <a:cubicBezTo>
                  <a:pt x="9247" y="7517"/>
                  <a:pt x="9247" y="7510"/>
                  <a:pt x="9246" y="7504"/>
                </a:cubicBezTo>
                <a:lnTo>
                  <a:pt x="9626" y="7213"/>
                </a:lnTo>
                <a:cubicBezTo>
                  <a:pt x="9774" y="7099"/>
                  <a:pt x="9818" y="6893"/>
                  <a:pt x="9730" y="6729"/>
                </a:cubicBezTo>
                <a:lnTo>
                  <a:pt x="9559" y="6412"/>
                </a:lnTo>
                <a:cubicBezTo>
                  <a:pt x="9469" y="6245"/>
                  <a:pt x="9270" y="6169"/>
                  <a:pt x="9093" y="6235"/>
                </a:cubicBezTo>
                <a:lnTo>
                  <a:pt x="8643" y="6397"/>
                </a:lnTo>
                <a:cubicBezTo>
                  <a:pt x="8585" y="6355"/>
                  <a:pt x="8527" y="6317"/>
                  <a:pt x="8462" y="6282"/>
                </a:cubicBezTo>
                <a:cubicBezTo>
                  <a:pt x="8458" y="6279"/>
                  <a:pt x="8452" y="6276"/>
                  <a:pt x="8446" y="6273"/>
                </a:cubicBezTo>
                <a:cubicBezTo>
                  <a:pt x="8430" y="6265"/>
                  <a:pt x="8415" y="6256"/>
                  <a:pt x="8398" y="6248"/>
                </a:cubicBezTo>
                <a:cubicBezTo>
                  <a:pt x="8391" y="6244"/>
                  <a:pt x="8382" y="6239"/>
                  <a:pt x="8374" y="6236"/>
                </a:cubicBezTo>
                <a:cubicBezTo>
                  <a:pt x="8366" y="6233"/>
                  <a:pt x="8359" y="6229"/>
                  <a:pt x="8353" y="6226"/>
                </a:cubicBezTo>
                <a:lnTo>
                  <a:pt x="8272" y="5775"/>
                </a:lnTo>
                <a:cubicBezTo>
                  <a:pt x="8240" y="5593"/>
                  <a:pt x="8081" y="5459"/>
                  <a:pt x="7896" y="5459"/>
                </a:cubicBezTo>
                <a:lnTo>
                  <a:pt x="7534" y="5459"/>
                </a:lnTo>
                <a:cubicBezTo>
                  <a:pt x="7343" y="5459"/>
                  <a:pt x="7183" y="5601"/>
                  <a:pt x="7155" y="5787"/>
                </a:cubicBezTo>
                <a:lnTo>
                  <a:pt x="7094" y="6226"/>
                </a:lnTo>
                <a:cubicBezTo>
                  <a:pt x="6981" y="6276"/>
                  <a:pt x="6877" y="6340"/>
                  <a:pt x="6780" y="6416"/>
                </a:cubicBezTo>
                <a:lnTo>
                  <a:pt x="6337" y="6279"/>
                </a:lnTo>
                <a:cubicBezTo>
                  <a:pt x="6160" y="6223"/>
                  <a:pt x="5966" y="6305"/>
                  <a:pt x="5882" y="6471"/>
                </a:cubicBezTo>
                <a:lnTo>
                  <a:pt x="5714" y="6806"/>
                </a:lnTo>
                <a:cubicBezTo>
                  <a:pt x="5628" y="6975"/>
                  <a:pt x="5682" y="7183"/>
                  <a:pt x="5841" y="7291"/>
                </a:cubicBezTo>
                <a:lnTo>
                  <a:pt x="6201" y="7539"/>
                </a:lnTo>
                <a:cubicBezTo>
                  <a:pt x="6200" y="7563"/>
                  <a:pt x="6200" y="7589"/>
                  <a:pt x="6200" y="7615"/>
                </a:cubicBezTo>
                <a:cubicBezTo>
                  <a:pt x="6200" y="7638"/>
                  <a:pt x="6200" y="7661"/>
                  <a:pt x="6201" y="7685"/>
                </a:cubicBezTo>
                <a:cubicBezTo>
                  <a:pt x="6201" y="7693"/>
                  <a:pt x="6201" y="7701"/>
                  <a:pt x="6203" y="7708"/>
                </a:cubicBezTo>
                <a:cubicBezTo>
                  <a:pt x="6203" y="7716"/>
                  <a:pt x="6203" y="7723"/>
                  <a:pt x="6206" y="7733"/>
                </a:cubicBezTo>
                <a:lnTo>
                  <a:pt x="5839" y="8023"/>
                </a:lnTo>
                <a:cubicBezTo>
                  <a:pt x="5688" y="8140"/>
                  <a:pt x="5650" y="8353"/>
                  <a:pt x="5748" y="8517"/>
                </a:cubicBezTo>
                <a:lnTo>
                  <a:pt x="5926" y="8818"/>
                </a:lnTo>
                <a:cubicBezTo>
                  <a:pt x="6019" y="8976"/>
                  <a:pt x="6210" y="9044"/>
                  <a:pt x="6384" y="8983"/>
                </a:cubicBezTo>
                <a:lnTo>
                  <a:pt x="6804" y="8832"/>
                </a:lnTo>
                <a:cubicBezTo>
                  <a:pt x="6896" y="8901"/>
                  <a:pt x="6995" y="8960"/>
                  <a:pt x="7100" y="9008"/>
                </a:cubicBezTo>
                <a:lnTo>
                  <a:pt x="7183" y="9458"/>
                </a:lnTo>
                <a:cubicBezTo>
                  <a:pt x="7215" y="9640"/>
                  <a:pt x="7374" y="9773"/>
                  <a:pt x="7558" y="9773"/>
                </a:cubicBezTo>
                <a:lnTo>
                  <a:pt x="7902" y="9773"/>
                </a:lnTo>
                <a:cubicBezTo>
                  <a:pt x="8088" y="9773"/>
                  <a:pt x="8250" y="9637"/>
                  <a:pt x="8278" y="9452"/>
                </a:cubicBezTo>
                <a:lnTo>
                  <a:pt x="8349" y="9014"/>
                </a:lnTo>
                <a:cubicBezTo>
                  <a:pt x="8476" y="8956"/>
                  <a:pt x="8595" y="8884"/>
                  <a:pt x="8704" y="8794"/>
                </a:cubicBezTo>
                <a:lnTo>
                  <a:pt x="9137" y="8922"/>
                </a:lnTo>
                <a:cubicBezTo>
                  <a:pt x="9314" y="8973"/>
                  <a:pt x="9504" y="8893"/>
                  <a:pt x="9586" y="8727"/>
                </a:cubicBezTo>
                <a:lnTo>
                  <a:pt x="9741" y="8420"/>
                </a:lnTo>
                <a:cubicBezTo>
                  <a:pt x="9818" y="8252"/>
                  <a:pt x="9766" y="8047"/>
                  <a:pt x="9617" y="7939"/>
                </a:cubicBezTo>
                <a:close/>
                <a:moveTo>
                  <a:pt x="6961" y="7574"/>
                </a:moveTo>
                <a:lnTo>
                  <a:pt x="6961" y="7568"/>
                </a:lnTo>
                <a:cubicBezTo>
                  <a:pt x="6961" y="7556"/>
                  <a:pt x="6963" y="7543"/>
                  <a:pt x="6965" y="7530"/>
                </a:cubicBezTo>
                <a:lnTo>
                  <a:pt x="6965" y="7527"/>
                </a:lnTo>
                <a:lnTo>
                  <a:pt x="6971" y="7487"/>
                </a:lnTo>
                <a:lnTo>
                  <a:pt x="6971" y="7485"/>
                </a:lnTo>
                <a:cubicBezTo>
                  <a:pt x="6972" y="7472"/>
                  <a:pt x="6977" y="7458"/>
                  <a:pt x="6978" y="7444"/>
                </a:cubicBezTo>
                <a:cubicBezTo>
                  <a:pt x="7010" y="7305"/>
                  <a:pt x="7079" y="7181"/>
                  <a:pt x="7177" y="7082"/>
                </a:cubicBezTo>
                <a:lnTo>
                  <a:pt x="7184" y="7075"/>
                </a:lnTo>
                <a:lnTo>
                  <a:pt x="7207" y="7052"/>
                </a:lnTo>
                <a:cubicBezTo>
                  <a:pt x="7209" y="7050"/>
                  <a:pt x="7212" y="7050"/>
                  <a:pt x="7212" y="7047"/>
                </a:cubicBezTo>
                <a:cubicBezTo>
                  <a:pt x="7229" y="7032"/>
                  <a:pt x="7244" y="7020"/>
                  <a:pt x="7261" y="7006"/>
                </a:cubicBezTo>
                <a:cubicBezTo>
                  <a:pt x="7262" y="7006"/>
                  <a:pt x="7262" y="7004"/>
                  <a:pt x="7265" y="7004"/>
                </a:cubicBezTo>
                <a:cubicBezTo>
                  <a:pt x="7293" y="6983"/>
                  <a:pt x="7322" y="6963"/>
                  <a:pt x="7352" y="6948"/>
                </a:cubicBezTo>
                <a:cubicBezTo>
                  <a:pt x="7354" y="6946"/>
                  <a:pt x="7357" y="6946"/>
                  <a:pt x="7360" y="6945"/>
                </a:cubicBezTo>
                <a:cubicBezTo>
                  <a:pt x="7369" y="6939"/>
                  <a:pt x="7380" y="6936"/>
                  <a:pt x="7389" y="6929"/>
                </a:cubicBezTo>
                <a:cubicBezTo>
                  <a:pt x="7392" y="6928"/>
                  <a:pt x="7395" y="6925"/>
                  <a:pt x="7398" y="6925"/>
                </a:cubicBezTo>
                <a:cubicBezTo>
                  <a:pt x="7413" y="6917"/>
                  <a:pt x="7429" y="6913"/>
                  <a:pt x="7445" y="6905"/>
                </a:cubicBezTo>
                <a:cubicBezTo>
                  <a:pt x="7452" y="6902"/>
                  <a:pt x="7459" y="6899"/>
                  <a:pt x="7465" y="6897"/>
                </a:cubicBezTo>
                <a:cubicBezTo>
                  <a:pt x="7473" y="6894"/>
                  <a:pt x="7481" y="6891"/>
                  <a:pt x="7488" y="6890"/>
                </a:cubicBezTo>
                <a:cubicBezTo>
                  <a:pt x="7499" y="6885"/>
                  <a:pt x="7510" y="6884"/>
                  <a:pt x="7520" y="6879"/>
                </a:cubicBezTo>
                <a:cubicBezTo>
                  <a:pt x="7586" y="6862"/>
                  <a:pt x="7652" y="6853"/>
                  <a:pt x="7720" y="6853"/>
                </a:cubicBezTo>
                <a:cubicBezTo>
                  <a:pt x="7792" y="6853"/>
                  <a:pt x="7861" y="6862"/>
                  <a:pt x="7925" y="6882"/>
                </a:cubicBezTo>
                <a:cubicBezTo>
                  <a:pt x="7937" y="6885"/>
                  <a:pt x="7946" y="6887"/>
                  <a:pt x="7957" y="6891"/>
                </a:cubicBezTo>
                <a:cubicBezTo>
                  <a:pt x="7963" y="6893"/>
                  <a:pt x="7969" y="6894"/>
                  <a:pt x="7977" y="6897"/>
                </a:cubicBezTo>
                <a:cubicBezTo>
                  <a:pt x="7986" y="6900"/>
                  <a:pt x="7995" y="6905"/>
                  <a:pt x="8003" y="6907"/>
                </a:cubicBezTo>
                <a:cubicBezTo>
                  <a:pt x="8014" y="6910"/>
                  <a:pt x="8021" y="6914"/>
                  <a:pt x="8029" y="6917"/>
                </a:cubicBezTo>
                <a:cubicBezTo>
                  <a:pt x="8038" y="6922"/>
                  <a:pt x="8047" y="6925"/>
                  <a:pt x="8055" y="6931"/>
                </a:cubicBezTo>
                <a:cubicBezTo>
                  <a:pt x="8062" y="6936"/>
                  <a:pt x="8068" y="6937"/>
                  <a:pt x="8075" y="6940"/>
                </a:cubicBezTo>
                <a:cubicBezTo>
                  <a:pt x="8082" y="6945"/>
                  <a:pt x="8090" y="6948"/>
                  <a:pt x="8094" y="6952"/>
                </a:cubicBezTo>
                <a:cubicBezTo>
                  <a:pt x="8101" y="6955"/>
                  <a:pt x="8107" y="6960"/>
                  <a:pt x="8114" y="6963"/>
                </a:cubicBezTo>
                <a:cubicBezTo>
                  <a:pt x="8125" y="6971"/>
                  <a:pt x="8137" y="6978"/>
                  <a:pt x="8148" y="6984"/>
                </a:cubicBezTo>
                <a:cubicBezTo>
                  <a:pt x="8154" y="6989"/>
                  <a:pt x="8160" y="6992"/>
                  <a:pt x="8163" y="6997"/>
                </a:cubicBezTo>
                <a:lnTo>
                  <a:pt x="8186" y="7013"/>
                </a:lnTo>
                <a:cubicBezTo>
                  <a:pt x="8192" y="7017"/>
                  <a:pt x="8197" y="7021"/>
                  <a:pt x="8201" y="7024"/>
                </a:cubicBezTo>
                <a:cubicBezTo>
                  <a:pt x="8214" y="7035"/>
                  <a:pt x="8224" y="7044"/>
                  <a:pt x="8235" y="7053"/>
                </a:cubicBezTo>
                <a:lnTo>
                  <a:pt x="8244" y="7062"/>
                </a:lnTo>
                <a:cubicBezTo>
                  <a:pt x="8252" y="7070"/>
                  <a:pt x="8261" y="7078"/>
                  <a:pt x="8269" y="7088"/>
                </a:cubicBezTo>
                <a:cubicBezTo>
                  <a:pt x="8362" y="7184"/>
                  <a:pt x="8429" y="7305"/>
                  <a:pt x="8461" y="7441"/>
                </a:cubicBezTo>
                <a:cubicBezTo>
                  <a:pt x="8464" y="7450"/>
                  <a:pt x="8465" y="7462"/>
                  <a:pt x="8469" y="7472"/>
                </a:cubicBezTo>
                <a:cubicBezTo>
                  <a:pt x="8469" y="7475"/>
                  <a:pt x="8472" y="7481"/>
                  <a:pt x="8472" y="7485"/>
                </a:cubicBezTo>
                <a:cubicBezTo>
                  <a:pt x="8473" y="7494"/>
                  <a:pt x="8475" y="7504"/>
                  <a:pt x="8475" y="7516"/>
                </a:cubicBezTo>
                <a:cubicBezTo>
                  <a:pt x="8475" y="7519"/>
                  <a:pt x="8476" y="7525"/>
                  <a:pt x="8476" y="7528"/>
                </a:cubicBezTo>
                <a:cubicBezTo>
                  <a:pt x="8479" y="7540"/>
                  <a:pt x="8479" y="7549"/>
                  <a:pt x="8481" y="7560"/>
                </a:cubicBezTo>
                <a:cubicBezTo>
                  <a:pt x="8481" y="7565"/>
                  <a:pt x="8481" y="7568"/>
                  <a:pt x="8482" y="7574"/>
                </a:cubicBezTo>
                <a:cubicBezTo>
                  <a:pt x="8482" y="7589"/>
                  <a:pt x="8484" y="7603"/>
                  <a:pt x="8484" y="7618"/>
                </a:cubicBezTo>
                <a:cubicBezTo>
                  <a:pt x="8484" y="7644"/>
                  <a:pt x="8482" y="7672"/>
                  <a:pt x="8481" y="7696"/>
                </a:cubicBezTo>
                <a:lnTo>
                  <a:pt x="8481" y="7701"/>
                </a:lnTo>
                <a:cubicBezTo>
                  <a:pt x="8479" y="7711"/>
                  <a:pt x="8479" y="7723"/>
                  <a:pt x="8476" y="7734"/>
                </a:cubicBezTo>
                <a:cubicBezTo>
                  <a:pt x="8476" y="7739"/>
                  <a:pt x="8475" y="7743"/>
                  <a:pt x="8475" y="7748"/>
                </a:cubicBezTo>
                <a:cubicBezTo>
                  <a:pt x="8473" y="7756"/>
                  <a:pt x="8473" y="7763"/>
                  <a:pt x="8472" y="7771"/>
                </a:cubicBezTo>
                <a:cubicBezTo>
                  <a:pt x="8444" y="7902"/>
                  <a:pt x="8383" y="8021"/>
                  <a:pt x="8298" y="8117"/>
                </a:cubicBezTo>
                <a:cubicBezTo>
                  <a:pt x="8285" y="8131"/>
                  <a:pt x="8275" y="8143"/>
                  <a:pt x="8262" y="8154"/>
                </a:cubicBezTo>
                <a:lnTo>
                  <a:pt x="8255" y="8162"/>
                </a:lnTo>
                <a:cubicBezTo>
                  <a:pt x="8246" y="8171"/>
                  <a:pt x="8236" y="8179"/>
                  <a:pt x="8227" y="8189"/>
                </a:cubicBezTo>
                <a:cubicBezTo>
                  <a:pt x="8221" y="8192"/>
                  <a:pt x="8217" y="8198"/>
                  <a:pt x="8212" y="8201"/>
                </a:cubicBezTo>
                <a:cubicBezTo>
                  <a:pt x="8200" y="8212"/>
                  <a:pt x="8191" y="8220"/>
                  <a:pt x="8178" y="8227"/>
                </a:cubicBezTo>
                <a:cubicBezTo>
                  <a:pt x="8171" y="8232"/>
                  <a:pt x="8166" y="8237"/>
                  <a:pt x="8159" y="8243"/>
                </a:cubicBezTo>
                <a:cubicBezTo>
                  <a:pt x="8152" y="8246"/>
                  <a:pt x="8146" y="8250"/>
                  <a:pt x="8139" y="8253"/>
                </a:cubicBezTo>
                <a:cubicBezTo>
                  <a:pt x="8128" y="8261"/>
                  <a:pt x="8116" y="8269"/>
                  <a:pt x="8105" y="8275"/>
                </a:cubicBezTo>
                <a:cubicBezTo>
                  <a:pt x="8098" y="8278"/>
                  <a:pt x="8091" y="8282"/>
                  <a:pt x="8084" y="8285"/>
                </a:cubicBezTo>
                <a:lnTo>
                  <a:pt x="8061" y="8298"/>
                </a:lnTo>
                <a:cubicBezTo>
                  <a:pt x="8053" y="8301"/>
                  <a:pt x="8044" y="8305"/>
                  <a:pt x="8036" y="8308"/>
                </a:cubicBezTo>
                <a:cubicBezTo>
                  <a:pt x="8026" y="8313"/>
                  <a:pt x="8018" y="8316"/>
                  <a:pt x="8009" y="8321"/>
                </a:cubicBezTo>
                <a:cubicBezTo>
                  <a:pt x="7998" y="8324"/>
                  <a:pt x="7986" y="8330"/>
                  <a:pt x="7977" y="8334"/>
                </a:cubicBezTo>
                <a:lnTo>
                  <a:pt x="7960" y="8339"/>
                </a:lnTo>
                <a:cubicBezTo>
                  <a:pt x="7945" y="8345"/>
                  <a:pt x="7930" y="8350"/>
                  <a:pt x="7911" y="8353"/>
                </a:cubicBezTo>
                <a:cubicBezTo>
                  <a:pt x="7853" y="8368"/>
                  <a:pt x="7789" y="8375"/>
                  <a:pt x="7725" y="8375"/>
                </a:cubicBezTo>
                <a:cubicBezTo>
                  <a:pt x="7655" y="8375"/>
                  <a:pt x="7586" y="8366"/>
                  <a:pt x="7520" y="8346"/>
                </a:cubicBezTo>
                <a:cubicBezTo>
                  <a:pt x="7510" y="8343"/>
                  <a:pt x="7499" y="8342"/>
                  <a:pt x="7488" y="8337"/>
                </a:cubicBezTo>
                <a:cubicBezTo>
                  <a:pt x="7482" y="8336"/>
                  <a:pt x="7476" y="8334"/>
                  <a:pt x="7468" y="8331"/>
                </a:cubicBezTo>
                <a:lnTo>
                  <a:pt x="7441" y="8321"/>
                </a:lnTo>
                <a:cubicBezTo>
                  <a:pt x="7430" y="8316"/>
                  <a:pt x="7421" y="8313"/>
                  <a:pt x="7413" y="8308"/>
                </a:cubicBezTo>
                <a:cubicBezTo>
                  <a:pt x="7406" y="8305"/>
                  <a:pt x="7397" y="8301"/>
                  <a:pt x="7389" y="8298"/>
                </a:cubicBezTo>
                <a:cubicBezTo>
                  <a:pt x="7381" y="8293"/>
                  <a:pt x="7375" y="8290"/>
                  <a:pt x="7368" y="8285"/>
                </a:cubicBezTo>
                <a:cubicBezTo>
                  <a:pt x="7360" y="8282"/>
                  <a:pt x="7354" y="8278"/>
                  <a:pt x="7346" y="8275"/>
                </a:cubicBezTo>
                <a:lnTo>
                  <a:pt x="7319" y="8258"/>
                </a:lnTo>
                <a:cubicBezTo>
                  <a:pt x="7311" y="8252"/>
                  <a:pt x="7300" y="8247"/>
                  <a:pt x="7293" y="8243"/>
                </a:cubicBezTo>
                <a:cubicBezTo>
                  <a:pt x="7288" y="8238"/>
                  <a:pt x="7281" y="8232"/>
                  <a:pt x="7274" y="8229"/>
                </a:cubicBezTo>
                <a:cubicBezTo>
                  <a:pt x="7268" y="8223"/>
                  <a:pt x="7261" y="8220"/>
                  <a:pt x="7255" y="8214"/>
                </a:cubicBezTo>
                <a:cubicBezTo>
                  <a:pt x="7250" y="8209"/>
                  <a:pt x="7244" y="8206"/>
                  <a:pt x="7238" y="8200"/>
                </a:cubicBezTo>
                <a:cubicBezTo>
                  <a:pt x="7227" y="8191"/>
                  <a:pt x="7216" y="8183"/>
                  <a:pt x="7207" y="8174"/>
                </a:cubicBezTo>
                <a:lnTo>
                  <a:pt x="7194" y="8160"/>
                </a:lnTo>
                <a:lnTo>
                  <a:pt x="7174" y="8139"/>
                </a:lnTo>
                <a:cubicBezTo>
                  <a:pt x="7082" y="8044"/>
                  <a:pt x="7013" y="7922"/>
                  <a:pt x="6980" y="7788"/>
                </a:cubicBezTo>
                <a:cubicBezTo>
                  <a:pt x="6978" y="7777"/>
                  <a:pt x="6975" y="7766"/>
                  <a:pt x="6972" y="7756"/>
                </a:cubicBezTo>
                <a:cubicBezTo>
                  <a:pt x="6972" y="7751"/>
                  <a:pt x="6971" y="7746"/>
                  <a:pt x="6971" y="7742"/>
                </a:cubicBezTo>
                <a:cubicBezTo>
                  <a:pt x="6969" y="7733"/>
                  <a:pt x="6968" y="7720"/>
                  <a:pt x="6968" y="7711"/>
                </a:cubicBezTo>
                <a:cubicBezTo>
                  <a:pt x="6968" y="7708"/>
                  <a:pt x="6965" y="7702"/>
                  <a:pt x="6965" y="7698"/>
                </a:cubicBezTo>
                <a:cubicBezTo>
                  <a:pt x="6963" y="7687"/>
                  <a:pt x="6963" y="7678"/>
                  <a:pt x="6961" y="7665"/>
                </a:cubicBezTo>
                <a:cubicBezTo>
                  <a:pt x="6961" y="7662"/>
                  <a:pt x="6961" y="7658"/>
                  <a:pt x="6960" y="7655"/>
                </a:cubicBezTo>
                <a:cubicBezTo>
                  <a:pt x="6960" y="7640"/>
                  <a:pt x="6957" y="7626"/>
                  <a:pt x="6957" y="7610"/>
                </a:cubicBezTo>
                <a:cubicBezTo>
                  <a:pt x="6960" y="7603"/>
                  <a:pt x="6960" y="7589"/>
                  <a:pt x="6961" y="757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96;p62">
            <a:extLst>
              <a:ext uri="{FF2B5EF4-FFF2-40B4-BE49-F238E27FC236}">
                <a16:creationId xmlns:a16="http://schemas.microsoft.com/office/drawing/2014/main" id="{660EBEC9-2990-AF8B-FF73-59AF9E30E8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325393"/>
            <a:ext cx="7702550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TÉCNICAS USADAS</a:t>
            </a:r>
            <a:r>
              <a:rPr lang="en" dirty="0"/>
              <a:t> EN PRUEBAS UNITARIAS </a:t>
            </a:r>
            <a:endParaRPr dirty="0"/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022488CB-1660-2EAF-FDD7-189BC55A29E3}"/>
              </a:ext>
            </a:extLst>
          </p:cNvPr>
          <p:cNvSpPr/>
          <p:nvPr/>
        </p:nvSpPr>
        <p:spPr>
          <a:xfrm>
            <a:off x="4480560" y="3738620"/>
            <a:ext cx="3028950" cy="1177290"/>
          </a:xfrm>
          <a:prstGeom prst="cub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METODOS</a:t>
            </a:r>
            <a:endParaRPr lang="es-PE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2ABC6029-3927-4788-F4A5-5BC7ABA1B4E9}"/>
              </a:ext>
            </a:extLst>
          </p:cNvPr>
          <p:cNvSpPr/>
          <p:nvPr/>
        </p:nvSpPr>
        <p:spPr>
          <a:xfrm>
            <a:off x="2811780" y="4344410"/>
            <a:ext cx="1668780" cy="26289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534C65E4-FCE2-1E5B-E59B-FD153FF7AAF3}"/>
              </a:ext>
            </a:extLst>
          </p:cNvPr>
          <p:cNvSpPr/>
          <p:nvPr/>
        </p:nvSpPr>
        <p:spPr>
          <a:xfrm>
            <a:off x="7475220" y="4212965"/>
            <a:ext cx="1668780" cy="26289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7E24B0-3860-4B25-50F1-6BA8FDEFBEE0}"/>
              </a:ext>
            </a:extLst>
          </p:cNvPr>
          <p:cNvSpPr txBox="1"/>
          <p:nvPr/>
        </p:nvSpPr>
        <p:spPr>
          <a:xfrm>
            <a:off x="5328025" y="3430843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4"/>
                </a:solidFill>
              </a:rPr>
              <a:t>CAJA NEGRA</a:t>
            </a:r>
            <a:endParaRPr lang="es-PE" dirty="0">
              <a:solidFill>
                <a:schemeClr val="accent4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7A1214-AF31-4D56-5D1D-78BA65711C7D}"/>
              </a:ext>
            </a:extLst>
          </p:cNvPr>
          <p:cNvSpPr txBox="1"/>
          <p:nvPr/>
        </p:nvSpPr>
        <p:spPr>
          <a:xfrm>
            <a:off x="2979160" y="4041931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ENTRADA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774B12-4DAE-E501-E1DF-7F0D0BFEEAF0}"/>
              </a:ext>
            </a:extLst>
          </p:cNvPr>
          <p:cNvSpPr txBox="1"/>
          <p:nvPr/>
        </p:nvSpPr>
        <p:spPr>
          <a:xfrm>
            <a:off x="7821638" y="388804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SALIDA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B081C534-7FFF-FC02-325C-3B003AA57284}"/>
              </a:ext>
            </a:extLst>
          </p:cNvPr>
          <p:cNvSpPr/>
          <p:nvPr/>
        </p:nvSpPr>
        <p:spPr>
          <a:xfrm>
            <a:off x="1761401" y="2058895"/>
            <a:ext cx="3028950" cy="1177290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31536971-27BA-2E6A-E1CC-02BF26C291BD}"/>
              </a:ext>
            </a:extLst>
          </p:cNvPr>
          <p:cNvSpPr/>
          <p:nvPr/>
        </p:nvSpPr>
        <p:spPr>
          <a:xfrm>
            <a:off x="92621" y="2664685"/>
            <a:ext cx="1668780" cy="26289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1CB2FF3A-DDA6-F427-4BCE-8D81C2239D13}"/>
              </a:ext>
            </a:extLst>
          </p:cNvPr>
          <p:cNvSpPr/>
          <p:nvPr/>
        </p:nvSpPr>
        <p:spPr>
          <a:xfrm>
            <a:off x="4756061" y="2533240"/>
            <a:ext cx="1668780" cy="26289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BF2F964-2F34-84A0-980E-CF51860BC91D}"/>
              </a:ext>
            </a:extLst>
          </p:cNvPr>
          <p:cNvSpPr txBox="1"/>
          <p:nvPr/>
        </p:nvSpPr>
        <p:spPr>
          <a:xfrm>
            <a:off x="2608866" y="1751118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4"/>
                </a:solidFill>
              </a:rPr>
              <a:t>CAJA BLANCA</a:t>
            </a:r>
            <a:endParaRPr lang="es-PE" dirty="0">
              <a:solidFill>
                <a:schemeClr val="accent4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67ECAA8-1FB9-A11F-8EEC-A3C0CB678B4A}"/>
              </a:ext>
            </a:extLst>
          </p:cNvPr>
          <p:cNvSpPr txBox="1"/>
          <p:nvPr/>
        </p:nvSpPr>
        <p:spPr>
          <a:xfrm>
            <a:off x="260001" y="2362206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ENTRADA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AE8C549-C338-9002-8D92-9E3E0E91A2A2}"/>
              </a:ext>
            </a:extLst>
          </p:cNvPr>
          <p:cNvSpPr txBox="1"/>
          <p:nvPr/>
        </p:nvSpPr>
        <p:spPr>
          <a:xfrm>
            <a:off x="5102479" y="2208317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SALIDA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9CDCD96-6EA2-CAA7-7AD9-5C62BEED80ED}"/>
              </a:ext>
            </a:extLst>
          </p:cNvPr>
          <p:cNvSpPr/>
          <p:nvPr/>
        </p:nvSpPr>
        <p:spPr>
          <a:xfrm>
            <a:off x="2297788" y="2442565"/>
            <a:ext cx="311078" cy="2628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397017E-E8D5-B9F7-0366-CE36DED72B9C}"/>
              </a:ext>
            </a:extLst>
          </p:cNvPr>
          <p:cNvSpPr/>
          <p:nvPr/>
        </p:nvSpPr>
        <p:spPr>
          <a:xfrm>
            <a:off x="2523920" y="2907450"/>
            <a:ext cx="311078" cy="2628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5CAED3C-F528-DC3B-BA20-0FE0F9145B98}"/>
              </a:ext>
            </a:extLst>
          </p:cNvPr>
          <p:cNvSpPr/>
          <p:nvPr/>
        </p:nvSpPr>
        <p:spPr>
          <a:xfrm>
            <a:off x="3237472" y="2574010"/>
            <a:ext cx="311078" cy="2628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2C18C8E-2E2B-EA5F-6D9D-E89BF07D5117}"/>
              </a:ext>
            </a:extLst>
          </p:cNvPr>
          <p:cNvSpPr/>
          <p:nvPr/>
        </p:nvSpPr>
        <p:spPr>
          <a:xfrm>
            <a:off x="3996766" y="2765527"/>
            <a:ext cx="311078" cy="2838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1387ECE-E694-DC8D-CF21-0517765F8444}"/>
              </a:ext>
            </a:extLst>
          </p:cNvPr>
          <p:cNvCxnSpPr>
            <a:stCxn id="15" idx="3"/>
            <a:endCxn id="7" idx="2"/>
          </p:cNvCxnSpPr>
          <p:nvPr/>
        </p:nvCxnSpPr>
        <p:spPr>
          <a:xfrm flipV="1">
            <a:off x="1761401" y="2574010"/>
            <a:ext cx="536387" cy="222120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786BF96-0AB4-477A-5BF1-3F5A7F140EFD}"/>
              </a:ext>
            </a:extLst>
          </p:cNvPr>
          <p:cNvCxnSpPr>
            <a:cxnSpLocks/>
          </p:cNvCxnSpPr>
          <p:nvPr/>
        </p:nvCxnSpPr>
        <p:spPr>
          <a:xfrm>
            <a:off x="1779391" y="2807397"/>
            <a:ext cx="762519" cy="242765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9CDABC2-F152-FAC7-AB2F-11B3A25B78C6}"/>
              </a:ext>
            </a:extLst>
          </p:cNvPr>
          <p:cNvCxnSpPr>
            <a:cxnSpLocks/>
            <a:stCxn id="20" idx="6"/>
            <a:endCxn id="21" idx="3"/>
          </p:cNvCxnSpPr>
          <p:nvPr/>
        </p:nvCxnSpPr>
        <p:spPr>
          <a:xfrm flipV="1">
            <a:off x="2834998" y="2798401"/>
            <a:ext cx="448030" cy="240494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CC783EB-F982-78A0-1832-4C3D3735F783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>
            <a:off x="2608866" y="2574010"/>
            <a:ext cx="628606" cy="131445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1144F1C-8C8A-23DD-083A-022BD6C2C5C2}"/>
              </a:ext>
            </a:extLst>
          </p:cNvPr>
          <p:cNvCxnSpPr>
            <a:cxnSpLocks/>
            <a:stCxn id="21" idx="6"/>
            <a:endCxn id="22" idx="1"/>
          </p:cNvCxnSpPr>
          <p:nvPr/>
        </p:nvCxnSpPr>
        <p:spPr>
          <a:xfrm>
            <a:off x="3548550" y="2705455"/>
            <a:ext cx="493772" cy="101640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9C17681-36F0-FEA0-AB35-20ED6A3053CE}"/>
              </a:ext>
            </a:extLst>
          </p:cNvPr>
          <p:cNvCxnSpPr>
            <a:cxnSpLocks/>
            <a:stCxn id="22" idx="6"/>
            <a:endCxn id="16" idx="1"/>
          </p:cNvCxnSpPr>
          <p:nvPr/>
        </p:nvCxnSpPr>
        <p:spPr>
          <a:xfrm flipV="1">
            <a:off x="4307844" y="2664685"/>
            <a:ext cx="448217" cy="242765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2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5"/>
          <p:cNvSpPr/>
          <p:nvPr/>
        </p:nvSpPr>
        <p:spPr>
          <a:xfrm>
            <a:off x="5402000" y="540000"/>
            <a:ext cx="1683900" cy="16839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5"/>
          <p:cNvSpPr txBox="1">
            <a:spLocks noGrp="1"/>
          </p:cNvSpPr>
          <p:nvPr>
            <p:ph type="title"/>
          </p:nvPr>
        </p:nvSpPr>
        <p:spPr>
          <a:xfrm>
            <a:off x="4073119" y="252231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SOFTWARE PARA PRUEBAS</a:t>
            </a:r>
            <a:endParaRPr dirty="0"/>
          </a:p>
        </p:txBody>
      </p:sp>
      <p:sp>
        <p:nvSpPr>
          <p:cNvPr id="1253" name="Google Shape;1253;p45"/>
          <p:cNvSpPr txBox="1">
            <a:spLocks noGrp="1"/>
          </p:cNvSpPr>
          <p:nvPr>
            <p:ph type="title" idx="2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255" name="Google Shape;1255;p45"/>
          <p:cNvCxnSpPr>
            <a:cxnSpLocks/>
            <a:stCxn id="1251" idx="4"/>
            <a:endCxn id="1252" idx="0"/>
          </p:cNvCxnSpPr>
          <p:nvPr/>
        </p:nvCxnSpPr>
        <p:spPr>
          <a:xfrm>
            <a:off x="6243950" y="2223900"/>
            <a:ext cx="9269" cy="29841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7" name="Google Shape;1257;p45"/>
          <p:cNvGrpSpPr/>
          <p:nvPr/>
        </p:nvGrpSpPr>
        <p:grpSpPr>
          <a:xfrm>
            <a:off x="-565027" y="705875"/>
            <a:ext cx="4072362" cy="3732199"/>
            <a:chOff x="-2371508" y="0"/>
            <a:chExt cx="5715596" cy="5238174"/>
          </a:xfrm>
        </p:grpSpPr>
        <p:sp>
          <p:nvSpPr>
            <p:cNvPr id="1258" name="Google Shape;1258;p45"/>
            <p:cNvSpPr/>
            <p:nvPr/>
          </p:nvSpPr>
          <p:spPr>
            <a:xfrm>
              <a:off x="-2371508" y="2729198"/>
              <a:ext cx="5106709" cy="2466918"/>
            </a:xfrm>
            <a:custGeom>
              <a:avLst/>
              <a:gdLst/>
              <a:ahLst/>
              <a:cxnLst/>
              <a:rect l="l" t="t" r="r" b="b"/>
              <a:pathLst>
                <a:path w="55004" h="26571" extrusionOk="0">
                  <a:moveTo>
                    <a:pt x="18277" y="4"/>
                  </a:moveTo>
                  <a:lnTo>
                    <a:pt x="16471" y="48"/>
                  </a:lnTo>
                  <a:cubicBezTo>
                    <a:pt x="15874" y="36"/>
                    <a:pt x="15327" y="143"/>
                    <a:pt x="14977" y="371"/>
                  </a:cubicBezTo>
                  <a:lnTo>
                    <a:pt x="692" y="9722"/>
                  </a:lnTo>
                  <a:cubicBezTo>
                    <a:pt x="1" y="10175"/>
                    <a:pt x="332" y="10931"/>
                    <a:pt x="1430" y="11410"/>
                  </a:cubicBezTo>
                  <a:lnTo>
                    <a:pt x="34735" y="26162"/>
                  </a:lnTo>
                  <a:cubicBezTo>
                    <a:pt x="35395" y="26449"/>
                    <a:pt x="36180" y="26571"/>
                    <a:pt x="36850" y="26527"/>
                  </a:cubicBezTo>
                  <a:lnTo>
                    <a:pt x="36854" y="26528"/>
                  </a:lnTo>
                  <a:lnTo>
                    <a:pt x="38036" y="26499"/>
                  </a:lnTo>
                  <a:lnTo>
                    <a:pt x="38036" y="26499"/>
                  </a:lnTo>
                  <a:lnTo>
                    <a:pt x="38491" y="26490"/>
                  </a:lnTo>
                  <a:cubicBezTo>
                    <a:pt x="38654" y="26493"/>
                    <a:pt x="38815" y="26491"/>
                    <a:pt x="38970" y="26478"/>
                  </a:cubicBezTo>
                  <a:lnTo>
                    <a:pt x="38975" y="26478"/>
                  </a:lnTo>
                  <a:lnTo>
                    <a:pt x="38975" y="26478"/>
                  </a:lnTo>
                  <a:cubicBezTo>
                    <a:pt x="39065" y="26470"/>
                    <a:pt x="39152" y="26458"/>
                    <a:pt x="39237" y="26445"/>
                  </a:cubicBezTo>
                  <a:cubicBezTo>
                    <a:pt x="39250" y="26442"/>
                    <a:pt x="39263" y="26439"/>
                    <a:pt x="39277" y="26437"/>
                  </a:cubicBezTo>
                  <a:cubicBezTo>
                    <a:pt x="39333" y="26427"/>
                    <a:pt x="39390" y="26415"/>
                    <a:pt x="39444" y="26402"/>
                  </a:cubicBezTo>
                  <a:cubicBezTo>
                    <a:pt x="39463" y="26397"/>
                    <a:pt x="39482" y="26392"/>
                    <a:pt x="39501" y="26386"/>
                  </a:cubicBezTo>
                  <a:cubicBezTo>
                    <a:pt x="39549" y="26374"/>
                    <a:pt x="39594" y="26361"/>
                    <a:pt x="39638" y="26347"/>
                  </a:cubicBezTo>
                  <a:cubicBezTo>
                    <a:pt x="39660" y="26338"/>
                    <a:pt x="39679" y="26333"/>
                    <a:pt x="39700" y="26327"/>
                  </a:cubicBezTo>
                  <a:cubicBezTo>
                    <a:pt x="39743" y="26311"/>
                    <a:pt x="39784" y="26294"/>
                    <a:pt x="39823" y="26275"/>
                  </a:cubicBezTo>
                  <a:cubicBezTo>
                    <a:pt x="39840" y="26267"/>
                    <a:pt x="39858" y="26260"/>
                    <a:pt x="39874" y="26253"/>
                  </a:cubicBezTo>
                  <a:cubicBezTo>
                    <a:pt x="39929" y="26225"/>
                    <a:pt x="39981" y="26198"/>
                    <a:pt x="40028" y="26166"/>
                  </a:cubicBezTo>
                  <a:lnTo>
                    <a:pt x="54313" y="16816"/>
                  </a:lnTo>
                  <a:cubicBezTo>
                    <a:pt x="55004" y="16363"/>
                    <a:pt x="54672" y="15608"/>
                    <a:pt x="53574" y="15126"/>
                  </a:cubicBezTo>
                  <a:lnTo>
                    <a:pt x="20270" y="376"/>
                  </a:lnTo>
                  <a:cubicBezTo>
                    <a:pt x="20203" y="347"/>
                    <a:pt x="20134" y="319"/>
                    <a:pt x="20066" y="293"/>
                  </a:cubicBezTo>
                  <a:cubicBezTo>
                    <a:pt x="20033" y="282"/>
                    <a:pt x="20001" y="271"/>
                    <a:pt x="19967" y="259"/>
                  </a:cubicBezTo>
                  <a:cubicBezTo>
                    <a:pt x="19930" y="247"/>
                    <a:pt x="19895" y="234"/>
                    <a:pt x="19858" y="221"/>
                  </a:cubicBezTo>
                  <a:cubicBezTo>
                    <a:pt x="19811" y="205"/>
                    <a:pt x="19765" y="193"/>
                    <a:pt x="19718" y="180"/>
                  </a:cubicBezTo>
                  <a:cubicBezTo>
                    <a:pt x="19693" y="174"/>
                    <a:pt x="19669" y="167"/>
                    <a:pt x="19646" y="160"/>
                  </a:cubicBezTo>
                  <a:cubicBezTo>
                    <a:pt x="19590" y="145"/>
                    <a:pt x="19532" y="133"/>
                    <a:pt x="19478" y="120"/>
                  </a:cubicBezTo>
                  <a:cubicBezTo>
                    <a:pt x="19462" y="116"/>
                    <a:pt x="19448" y="112"/>
                    <a:pt x="19432" y="109"/>
                  </a:cubicBezTo>
                  <a:cubicBezTo>
                    <a:pt x="19369" y="96"/>
                    <a:pt x="19305" y="84"/>
                    <a:pt x="19241" y="72"/>
                  </a:cubicBezTo>
                  <a:cubicBezTo>
                    <a:pt x="19233" y="72"/>
                    <a:pt x="19226" y="71"/>
                    <a:pt x="19220" y="68"/>
                  </a:cubicBezTo>
                  <a:cubicBezTo>
                    <a:pt x="19150" y="56"/>
                    <a:pt x="19081" y="47"/>
                    <a:pt x="19012" y="39"/>
                  </a:cubicBezTo>
                  <a:cubicBezTo>
                    <a:pt x="19009" y="39"/>
                    <a:pt x="19008" y="37"/>
                    <a:pt x="19006" y="37"/>
                  </a:cubicBezTo>
                  <a:cubicBezTo>
                    <a:pt x="18860" y="19"/>
                    <a:pt x="18718" y="8"/>
                    <a:pt x="18578" y="5"/>
                  </a:cubicBezTo>
                  <a:lnTo>
                    <a:pt x="18578" y="5"/>
                  </a:lnTo>
                  <a:lnTo>
                    <a:pt x="18578" y="5"/>
                  </a:lnTo>
                  <a:cubicBezTo>
                    <a:pt x="18501" y="2"/>
                    <a:pt x="18423" y="2"/>
                    <a:pt x="18347" y="2"/>
                  </a:cubicBezTo>
                  <a:lnTo>
                    <a:pt x="18346" y="0"/>
                  </a:lnTo>
                  <a:lnTo>
                    <a:pt x="18285" y="2"/>
                  </a:lnTo>
                  <a:lnTo>
                    <a:pt x="18309" y="2"/>
                  </a:lnTo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297621" y="34723"/>
              <a:ext cx="2527544" cy="5203451"/>
            </a:xfrm>
            <a:custGeom>
              <a:avLst/>
              <a:gdLst/>
              <a:ahLst/>
              <a:cxnLst/>
              <a:rect l="l" t="t" r="r" b="b"/>
              <a:pathLst>
                <a:path w="27224" h="56046" extrusionOk="0">
                  <a:moveTo>
                    <a:pt x="8927" y="54398"/>
                  </a:moveTo>
                  <a:lnTo>
                    <a:pt x="241" y="13530"/>
                  </a:lnTo>
                  <a:cubicBezTo>
                    <a:pt x="0" y="12399"/>
                    <a:pt x="409" y="11087"/>
                    <a:pt x="1152" y="10599"/>
                  </a:cubicBezTo>
                  <a:lnTo>
                    <a:pt x="16516" y="489"/>
                  </a:lnTo>
                  <a:cubicBezTo>
                    <a:pt x="17260" y="0"/>
                    <a:pt x="18055" y="518"/>
                    <a:pt x="18297" y="1649"/>
                  </a:cubicBezTo>
                  <a:lnTo>
                    <a:pt x="26984" y="42516"/>
                  </a:lnTo>
                  <a:cubicBezTo>
                    <a:pt x="27223" y="43647"/>
                    <a:pt x="26816" y="44958"/>
                    <a:pt x="26072" y="45447"/>
                  </a:cubicBezTo>
                  <a:lnTo>
                    <a:pt x="10709" y="55557"/>
                  </a:lnTo>
                  <a:cubicBezTo>
                    <a:pt x="9964" y="56046"/>
                    <a:pt x="9167" y="55526"/>
                    <a:pt x="8927" y="543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1176376" y="80309"/>
              <a:ext cx="1648511" cy="5139018"/>
            </a:xfrm>
            <a:custGeom>
              <a:avLst/>
              <a:gdLst/>
              <a:ahLst/>
              <a:cxnLst/>
              <a:rect l="l" t="t" r="r" b="b"/>
              <a:pathLst>
                <a:path w="17756" h="55352" extrusionOk="0">
                  <a:moveTo>
                    <a:pt x="8170" y="0"/>
                  </a:moveTo>
                  <a:cubicBezTo>
                    <a:pt x="8417" y="230"/>
                    <a:pt x="8612" y="590"/>
                    <a:pt x="8710" y="1058"/>
                  </a:cubicBezTo>
                  <a:lnTo>
                    <a:pt x="17396" y="41925"/>
                  </a:lnTo>
                  <a:cubicBezTo>
                    <a:pt x="17637" y="43056"/>
                    <a:pt x="17229" y="44367"/>
                    <a:pt x="16485" y="44856"/>
                  </a:cubicBezTo>
                  <a:lnTo>
                    <a:pt x="1122" y="54967"/>
                  </a:lnTo>
                  <a:cubicBezTo>
                    <a:pt x="733" y="55221"/>
                    <a:pt x="332" y="55201"/>
                    <a:pt x="1" y="54962"/>
                  </a:cubicBezTo>
                  <a:cubicBezTo>
                    <a:pt x="351" y="55290"/>
                    <a:pt x="805" y="55352"/>
                    <a:pt x="1241" y="55065"/>
                  </a:cubicBezTo>
                  <a:lnTo>
                    <a:pt x="16604" y="44955"/>
                  </a:lnTo>
                  <a:cubicBezTo>
                    <a:pt x="17347" y="44466"/>
                    <a:pt x="17756" y="43153"/>
                    <a:pt x="17515" y="42024"/>
                  </a:cubicBezTo>
                  <a:lnTo>
                    <a:pt x="8829" y="1156"/>
                  </a:lnTo>
                  <a:cubicBezTo>
                    <a:pt x="8714" y="616"/>
                    <a:pt x="8471" y="218"/>
                    <a:pt x="8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187417" y="0"/>
              <a:ext cx="1735598" cy="5206143"/>
            </a:xfrm>
            <a:custGeom>
              <a:avLst/>
              <a:gdLst/>
              <a:ahLst/>
              <a:cxnLst/>
              <a:rect l="l" t="t" r="r" b="b"/>
              <a:pathLst>
                <a:path w="18694" h="56075" extrusionOk="0">
                  <a:moveTo>
                    <a:pt x="16514" y="249"/>
                  </a:moveTo>
                  <a:lnTo>
                    <a:pt x="1151" y="10359"/>
                  </a:lnTo>
                  <a:cubicBezTo>
                    <a:pt x="409" y="10848"/>
                    <a:pt x="0" y="12162"/>
                    <a:pt x="242" y="13290"/>
                  </a:cubicBezTo>
                  <a:lnTo>
                    <a:pt x="8929" y="54157"/>
                  </a:lnTo>
                  <a:cubicBezTo>
                    <a:pt x="9073" y="54835"/>
                    <a:pt x="9417" y="55291"/>
                    <a:pt x="9829" y="55443"/>
                  </a:cubicBezTo>
                  <a:lnTo>
                    <a:pt x="9829" y="55446"/>
                  </a:lnTo>
                  <a:lnTo>
                    <a:pt x="10779" y="55930"/>
                  </a:lnTo>
                  <a:cubicBezTo>
                    <a:pt x="10474" y="55714"/>
                    <a:pt x="10230" y="55314"/>
                    <a:pt x="10114" y="54769"/>
                  </a:cubicBezTo>
                  <a:lnTo>
                    <a:pt x="1426" y="13902"/>
                  </a:lnTo>
                  <a:cubicBezTo>
                    <a:pt x="1187" y="12772"/>
                    <a:pt x="1596" y="11460"/>
                    <a:pt x="2339" y="10972"/>
                  </a:cubicBezTo>
                  <a:lnTo>
                    <a:pt x="17703" y="861"/>
                  </a:lnTo>
                  <a:cubicBezTo>
                    <a:pt x="18027" y="647"/>
                    <a:pt x="18363" y="626"/>
                    <a:pt x="18658" y="764"/>
                  </a:cubicBezTo>
                  <a:lnTo>
                    <a:pt x="17609" y="232"/>
                  </a:lnTo>
                  <a:cubicBezTo>
                    <a:pt x="17281" y="12"/>
                    <a:pt x="16892" y="0"/>
                    <a:pt x="16514" y="249"/>
                  </a:cubicBezTo>
                  <a:close/>
                  <a:moveTo>
                    <a:pt x="11056" y="56073"/>
                  </a:moveTo>
                  <a:lnTo>
                    <a:pt x="11060" y="56074"/>
                  </a:lnTo>
                  <a:lnTo>
                    <a:pt x="11060" y="56074"/>
                  </a:lnTo>
                  <a:cubicBezTo>
                    <a:pt x="11058" y="56074"/>
                    <a:pt x="11058" y="56073"/>
                    <a:pt x="11056" y="56073"/>
                  </a:cubicBezTo>
                  <a:close/>
                  <a:moveTo>
                    <a:pt x="18659" y="766"/>
                  </a:moveTo>
                  <a:cubicBezTo>
                    <a:pt x="18671" y="772"/>
                    <a:pt x="18683" y="779"/>
                    <a:pt x="18693" y="785"/>
                  </a:cubicBezTo>
                  <a:lnTo>
                    <a:pt x="18693" y="7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282952" y="53941"/>
              <a:ext cx="1640063" cy="5152202"/>
            </a:xfrm>
            <a:custGeom>
              <a:avLst/>
              <a:gdLst/>
              <a:ahLst/>
              <a:cxnLst/>
              <a:rect l="l" t="t" r="r" b="b"/>
              <a:pathLst>
                <a:path w="17665" h="55494" extrusionOk="0">
                  <a:moveTo>
                    <a:pt x="10031" y="55493"/>
                  </a:moveTo>
                  <a:lnTo>
                    <a:pt x="10031" y="55493"/>
                  </a:lnTo>
                  <a:cubicBezTo>
                    <a:pt x="10029" y="55493"/>
                    <a:pt x="10029" y="55492"/>
                    <a:pt x="10027" y="55492"/>
                  </a:cubicBezTo>
                  <a:close/>
                  <a:moveTo>
                    <a:pt x="16515" y="229"/>
                  </a:moveTo>
                  <a:lnTo>
                    <a:pt x="1152" y="10339"/>
                  </a:lnTo>
                  <a:cubicBezTo>
                    <a:pt x="408" y="10830"/>
                    <a:pt x="1" y="12142"/>
                    <a:pt x="240" y="13270"/>
                  </a:cubicBezTo>
                  <a:lnTo>
                    <a:pt x="8927" y="54140"/>
                  </a:lnTo>
                  <a:cubicBezTo>
                    <a:pt x="9028" y="54617"/>
                    <a:pt x="9230" y="54985"/>
                    <a:pt x="9485" y="55213"/>
                  </a:cubicBezTo>
                  <a:lnTo>
                    <a:pt x="9749" y="55348"/>
                  </a:lnTo>
                  <a:cubicBezTo>
                    <a:pt x="9444" y="55132"/>
                    <a:pt x="9199" y="54731"/>
                    <a:pt x="9084" y="54187"/>
                  </a:cubicBezTo>
                  <a:lnTo>
                    <a:pt x="396" y="13320"/>
                  </a:lnTo>
                  <a:cubicBezTo>
                    <a:pt x="157" y="12190"/>
                    <a:pt x="565" y="10878"/>
                    <a:pt x="1308" y="10389"/>
                  </a:cubicBezTo>
                  <a:lnTo>
                    <a:pt x="16673" y="278"/>
                  </a:lnTo>
                  <a:cubicBezTo>
                    <a:pt x="16924" y="114"/>
                    <a:pt x="17182" y="64"/>
                    <a:pt x="17424" y="115"/>
                  </a:cubicBezTo>
                  <a:cubicBezTo>
                    <a:pt x="17139" y="0"/>
                    <a:pt x="16823" y="28"/>
                    <a:pt x="16515" y="229"/>
                  </a:cubicBezTo>
                  <a:close/>
                  <a:moveTo>
                    <a:pt x="17630" y="185"/>
                  </a:moveTo>
                  <a:cubicBezTo>
                    <a:pt x="17642" y="191"/>
                    <a:pt x="17654" y="198"/>
                    <a:pt x="17664" y="204"/>
                  </a:cubicBezTo>
                  <a:lnTo>
                    <a:pt x="17664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359269" y="128680"/>
              <a:ext cx="2404064" cy="5015352"/>
            </a:xfrm>
            <a:custGeom>
              <a:avLst/>
              <a:gdLst/>
              <a:ahLst/>
              <a:cxnLst/>
              <a:rect l="l" t="t" r="r" b="b"/>
              <a:pathLst>
                <a:path w="25894" h="54020" extrusionOk="0">
                  <a:moveTo>
                    <a:pt x="15913" y="313"/>
                  </a:moveTo>
                  <a:lnTo>
                    <a:pt x="13262" y="2057"/>
                  </a:lnTo>
                  <a:lnTo>
                    <a:pt x="13051" y="3195"/>
                  </a:lnTo>
                  <a:cubicBezTo>
                    <a:pt x="12948" y="3749"/>
                    <a:pt x="12655" y="4239"/>
                    <a:pt x="12278" y="4488"/>
                  </a:cubicBezTo>
                  <a:lnTo>
                    <a:pt x="5052" y="9242"/>
                  </a:lnTo>
                  <a:cubicBezTo>
                    <a:pt x="4676" y="9491"/>
                    <a:pt x="4271" y="9460"/>
                    <a:pt x="3986" y="9163"/>
                  </a:cubicBezTo>
                  <a:lnTo>
                    <a:pt x="3402" y="8549"/>
                  </a:lnTo>
                  <a:lnTo>
                    <a:pt x="751" y="10292"/>
                  </a:lnTo>
                  <a:cubicBezTo>
                    <a:pt x="277" y="10604"/>
                    <a:pt x="1" y="11364"/>
                    <a:pt x="133" y="11989"/>
                  </a:cubicBezTo>
                  <a:lnTo>
                    <a:pt x="8880" y="53143"/>
                  </a:lnTo>
                  <a:cubicBezTo>
                    <a:pt x="9014" y="53766"/>
                    <a:pt x="9506" y="54020"/>
                    <a:pt x="9980" y="53706"/>
                  </a:cubicBezTo>
                  <a:lnTo>
                    <a:pt x="25141" y="43728"/>
                  </a:lnTo>
                  <a:cubicBezTo>
                    <a:pt x="25617" y="43416"/>
                    <a:pt x="25893" y="42656"/>
                    <a:pt x="25761" y="42033"/>
                  </a:cubicBezTo>
                  <a:lnTo>
                    <a:pt x="17014" y="880"/>
                  </a:lnTo>
                  <a:cubicBezTo>
                    <a:pt x="16882" y="253"/>
                    <a:pt x="16388" y="1"/>
                    <a:pt x="15913" y="31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75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912424" y="503949"/>
              <a:ext cx="469597" cy="334047"/>
            </a:xfrm>
            <a:custGeom>
              <a:avLst/>
              <a:gdLst/>
              <a:ahLst/>
              <a:cxnLst/>
              <a:rect l="l" t="t" r="r" b="b"/>
              <a:pathLst>
                <a:path w="5058" h="3598" extrusionOk="0">
                  <a:moveTo>
                    <a:pt x="4891" y="0"/>
                  </a:moveTo>
                  <a:cubicBezTo>
                    <a:pt x="4870" y="0"/>
                    <a:pt x="4848" y="7"/>
                    <a:pt x="4826" y="21"/>
                  </a:cubicBezTo>
                  <a:lnTo>
                    <a:pt x="132" y="3111"/>
                  </a:lnTo>
                  <a:cubicBezTo>
                    <a:pt x="47" y="3167"/>
                    <a:pt x="1" y="3317"/>
                    <a:pt x="28" y="3443"/>
                  </a:cubicBezTo>
                  <a:cubicBezTo>
                    <a:pt x="48" y="3539"/>
                    <a:pt x="103" y="3597"/>
                    <a:pt x="165" y="3597"/>
                  </a:cubicBezTo>
                  <a:cubicBezTo>
                    <a:pt x="186" y="3597"/>
                    <a:pt x="209" y="3590"/>
                    <a:pt x="231" y="3575"/>
                  </a:cubicBezTo>
                  <a:lnTo>
                    <a:pt x="4926" y="486"/>
                  </a:lnTo>
                  <a:cubicBezTo>
                    <a:pt x="5011" y="431"/>
                    <a:pt x="5057" y="282"/>
                    <a:pt x="5029" y="153"/>
                  </a:cubicBezTo>
                  <a:cubicBezTo>
                    <a:pt x="5009" y="58"/>
                    <a:pt x="4953" y="0"/>
                    <a:pt x="4891" y="0"/>
                  </a:cubicBezTo>
                  <a:close/>
                </a:path>
              </a:pathLst>
            </a:custGeom>
            <a:solidFill>
              <a:srgbClr val="018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914653" y="503856"/>
              <a:ext cx="466441" cy="307866"/>
            </a:xfrm>
            <a:custGeom>
              <a:avLst/>
              <a:gdLst/>
              <a:ahLst/>
              <a:cxnLst/>
              <a:rect l="l" t="t" r="r" b="b"/>
              <a:pathLst>
                <a:path w="5024" h="3316" extrusionOk="0">
                  <a:moveTo>
                    <a:pt x="4868" y="1"/>
                  </a:moveTo>
                  <a:cubicBezTo>
                    <a:pt x="4846" y="1"/>
                    <a:pt x="4824" y="8"/>
                    <a:pt x="4802" y="22"/>
                  </a:cubicBezTo>
                  <a:lnTo>
                    <a:pt x="108" y="3113"/>
                  </a:lnTo>
                  <a:cubicBezTo>
                    <a:pt x="52" y="3150"/>
                    <a:pt x="13" y="3229"/>
                    <a:pt x="1" y="3315"/>
                  </a:cubicBezTo>
                  <a:cubicBezTo>
                    <a:pt x="19" y="3287"/>
                    <a:pt x="40" y="3262"/>
                    <a:pt x="64" y="3245"/>
                  </a:cubicBezTo>
                  <a:lnTo>
                    <a:pt x="4759" y="155"/>
                  </a:lnTo>
                  <a:cubicBezTo>
                    <a:pt x="4781" y="141"/>
                    <a:pt x="4802" y="134"/>
                    <a:pt x="4823" y="134"/>
                  </a:cubicBezTo>
                  <a:cubicBezTo>
                    <a:pt x="4886" y="134"/>
                    <a:pt x="4941" y="191"/>
                    <a:pt x="4962" y="286"/>
                  </a:cubicBezTo>
                  <a:cubicBezTo>
                    <a:pt x="4970" y="329"/>
                    <a:pt x="4970" y="374"/>
                    <a:pt x="4964" y="416"/>
                  </a:cubicBezTo>
                  <a:cubicBezTo>
                    <a:pt x="5006" y="344"/>
                    <a:pt x="5024" y="244"/>
                    <a:pt x="5005" y="154"/>
                  </a:cubicBezTo>
                  <a:cubicBezTo>
                    <a:pt x="4985" y="58"/>
                    <a:pt x="4930" y="1"/>
                    <a:pt x="4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78301" y="128680"/>
              <a:ext cx="2380575" cy="4017016"/>
            </a:xfrm>
            <a:custGeom>
              <a:avLst/>
              <a:gdLst/>
              <a:ahLst/>
              <a:cxnLst/>
              <a:rect l="l" t="t" r="r" b="b"/>
              <a:pathLst>
                <a:path w="25641" h="43267" extrusionOk="0">
                  <a:moveTo>
                    <a:pt x="12073" y="4488"/>
                  </a:moveTo>
                  <a:lnTo>
                    <a:pt x="4847" y="9242"/>
                  </a:lnTo>
                  <a:cubicBezTo>
                    <a:pt x="4471" y="9491"/>
                    <a:pt x="4066" y="9460"/>
                    <a:pt x="3781" y="9163"/>
                  </a:cubicBezTo>
                  <a:lnTo>
                    <a:pt x="3197" y="8549"/>
                  </a:lnTo>
                  <a:lnTo>
                    <a:pt x="546" y="10292"/>
                  </a:lnTo>
                  <a:cubicBezTo>
                    <a:pt x="303" y="10452"/>
                    <a:pt x="113" y="10730"/>
                    <a:pt x="1" y="11046"/>
                  </a:cubicBezTo>
                  <a:cubicBezTo>
                    <a:pt x="109" y="10856"/>
                    <a:pt x="249" y="10695"/>
                    <a:pt x="412" y="10588"/>
                  </a:cubicBezTo>
                  <a:lnTo>
                    <a:pt x="3063" y="8843"/>
                  </a:lnTo>
                  <a:lnTo>
                    <a:pt x="3646" y="9457"/>
                  </a:lnTo>
                  <a:cubicBezTo>
                    <a:pt x="3931" y="9756"/>
                    <a:pt x="4336" y="9786"/>
                    <a:pt x="4713" y="9539"/>
                  </a:cubicBezTo>
                  <a:lnTo>
                    <a:pt x="11937" y="4784"/>
                  </a:lnTo>
                  <a:cubicBezTo>
                    <a:pt x="12224" y="4595"/>
                    <a:pt x="12463" y="4265"/>
                    <a:pt x="12606" y="3874"/>
                  </a:cubicBezTo>
                  <a:cubicBezTo>
                    <a:pt x="12466" y="4131"/>
                    <a:pt x="12283" y="4349"/>
                    <a:pt x="12073" y="4488"/>
                  </a:cubicBezTo>
                  <a:close/>
                  <a:moveTo>
                    <a:pt x="15708" y="313"/>
                  </a:moveTo>
                  <a:lnTo>
                    <a:pt x="13057" y="2057"/>
                  </a:lnTo>
                  <a:lnTo>
                    <a:pt x="13013" y="2293"/>
                  </a:lnTo>
                  <a:lnTo>
                    <a:pt x="15575" y="607"/>
                  </a:lnTo>
                  <a:cubicBezTo>
                    <a:pt x="16049" y="294"/>
                    <a:pt x="16541" y="548"/>
                    <a:pt x="16673" y="1173"/>
                  </a:cubicBezTo>
                  <a:lnTo>
                    <a:pt x="25419" y="42325"/>
                  </a:lnTo>
                  <a:cubicBezTo>
                    <a:pt x="25483" y="42629"/>
                    <a:pt x="25452" y="42965"/>
                    <a:pt x="25346" y="43266"/>
                  </a:cubicBezTo>
                  <a:cubicBezTo>
                    <a:pt x="25550" y="42905"/>
                    <a:pt x="25641" y="42438"/>
                    <a:pt x="25555" y="42029"/>
                  </a:cubicBezTo>
                  <a:lnTo>
                    <a:pt x="16808" y="878"/>
                  </a:lnTo>
                  <a:cubicBezTo>
                    <a:pt x="16677" y="253"/>
                    <a:pt x="16183" y="1"/>
                    <a:pt x="15708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371710" y="1888973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4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9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71617" y="1889066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3" y="4277"/>
                  </a:lnTo>
                  <a:cubicBezTo>
                    <a:pt x="965" y="4220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371431" y="1889066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2" y="4287"/>
                    <a:pt x="1215" y="4347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71338" y="1889159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9"/>
                  </a:cubicBezTo>
                  <a:lnTo>
                    <a:pt x="28" y="190"/>
                  </a:lnTo>
                  <a:cubicBezTo>
                    <a:pt x="1" y="61"/>
                    <a:pt x="67" y="1"/>
                    <a:pt x="177" y="58"/>
                  </a:cubicBezTo>
                  <a:lnTo>
                    <a:pt x="207" y="72"/>
                  </a:lnTo>
                  <a:cubicBezTo>
                    <a:pt x="315" y="130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1" y="4286"/>
                    <a:pt x="1213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371153" y="1889159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5" y="4291"/>
                  </a:moveTo>
                  <a:lnTo>
                    <a:pt x="1075" y="4277"/>
                  </a:lnTo>
                  <a:cubicBezTo>
                    <a:pt x="965" y="4220"/>
                    <a:pt x="855" y="4068"/>
                    <a:pt x="826" y="3939"/>
                  </a:cubicBezTo>
                  <a:lnTo>
                    <a:pt x="29" y="190"/>
                  </a:lnTo>
                  <a:cubicBezTo>
                    <a:pt x="0" y="61"/>
                    <a:pt x="68" y="1"/>
                    <a:pt x="178" y="58"/>
                  </a:cubicBezTo>
                  <a:lnTo>
                    <a:pt x="208" y="72"/>
                  </a:lnTo>
                  <a:cubicBezTo>
                    <a:pt x="316" y="130"/>
                    <a:pt x="428" y="281"/>
                    <a:pt x="457" y="411"/>
                  </a:cubicBezTo>
                  <a:lnTo>
                    <a:pt x="1254" y="4159"/>
                  </a:lnTo>
                  <a:cubicBezTo>
                    <a:pt x="1281" y="4289"/>
                    <a:pt x="1214" y="4348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71060" y="1889345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3" y="4292"/>
                  </a:moveTo>
                  <a:lnTo>
                    <a:pt x="1074" y="4276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0"/>
                    <a:pt x="178" y="57"/>
                  </a:cubicBezTo>
                  <a:lnTo>
                    <a:pt x="207" y="72"/>
                  </a:lnTo>
                  <a:cubicBezTo>
                    <a:pt x="316" y="129"/>
                    <a:pt x="428" y="280"/>
                    <a:pt x="456" y="410"/>
                  </a:cubicBezTo>
                  <a:lnTo>
                    <a:pt x="1252" y="4158"/>
                  </a:lnTo>
                  <a:cubicBezTo>
                    <a:pt x="1281" y="4287"/>
                    <a:pt x="1214" y="4346"/>
                    <a:pt x="1103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370874" y="1889345"/>
              <a:ext cx="119024" cy="403679"/>
            </a:xfrm>
            <a:custGeom>
              <a:avLst/>
              <a:gdLst/>
              <a:ahLst/>
              <a:cxnLst/>
              <a:rect l="l" t="t" r="r" b="b"/>
              <a:pathLst>
                <a:path w="1282" h="4348" extrusionOk="0">
                  <a:moveTo>
                    <a:pt x="1104" y="4292"/>
                  </a:moveTo>
                  <a:lnTo>
                    <a:pt x="1074" y="4276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0"/>
                    <a:pt x="178" y="57"/>
                  </a:cubicBezTo>
                  <a:lnTo>
                    <a:pt x="208" y="72"/>
                  </a:lnTo>
                  <a:cubicBezTo>
                    <a:pt x="317" y="129"/>
                    <a:pt x="427" y="280"/>
                    <a:pt x="456" y="410"/>
                  </a:cubicBezTo>
                  <a:lnTo>
                    <a:pt x="1253" y="4158"/>
                  </a:lnTo>
                  <a:cubicBezTo>
                    <a:pt x="1282" y="4288"/>
                    <a:pt x="1215" y="4348"/>
                    <a:pt x="1104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70781" y="1889530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5"/>
                  </a:lnTo>
                  <a:cubicBezTo>
                    <a:pt x="966" y="4219"/>
                    <a:pt x="854" y="4067"/>
                    <a:pt x="825" y="3938"/>
                  </a:cubicBezTo>
                  <a:lnTo>
                    <a:pt x="28" y="189"/>
                  </a:lnTo>
                  <a:cubicBezTo>
                    <a:pt x="1" y="60"/>
                    <a:pt x="67" y="1"/>
                    <a:pt x="177" y="57"/>
                  </a:cubicBezTo>
                  <a:lnTo>
                    <a:pt x="207" y="72"/>
                  </a:lnTo>
                  <a:cubicBezTo>
                    <a:pt x="315" y="128"/>
                    <a:pt x="427" y="281"/>
                    <a:pt x="456" y="409"/>
                  </a:cubicBezTo>
                  <a:lnTo>
                    <a:pt x="1253" y="4157"/>
                  </a:lnTo>
                  <a:cubicBezTo>
                    <a:pt x="1281" y="4286"/>
                    <a:pt x="1214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370596" y="1889530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5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7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70503" y="1889623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4" y="4277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1563436" y="127287"/>
              <a:ext cx="91171" cy="46421"/>
            </a:xfrm>
            <a:custGeom>
              <a:avLst/>
              <a:gdLst/>
              <a:ahLst/>
              <a:cxnLst/>
              <a:rect l="l" t="t" r="r" b="b"/>
              <a:pathLst>
                <a:path w="982" h="500" extrusionOk="0">
                  <a:moveTo>
                    <a:pt x="438" y="0"/>
                  </a:moveTo>
                  <a:cubicBezTo>
                    <a:pt x="327" y="0"/>
                    <a:pt x="222" y="25"/>
                    <a:pt x="148" y="74"/>
                  </a:cubicBezTo>
                  <a:cubicBezTo>
                    <a:pt x="0" y="171"/>
                    <a:pt x="34" y="328"/>
                    <a:pt x="224" y="427"/>
                  </a:cubicBezTo>
                  <a:cubicBezTo>
                    <a:pt x="318" y="475"/>
                    <a:pt x="434" y="499"/>
                    <a:pt x="544" y="499"/>
                  </a:cubicBezTo>
                  <a:cubicBezTo>
                    <a:pt x="655" y="499"/>
                    <a:pt x="760" y="475"/>
                    <a:pt x="834" y="427"/>
                  </a:cubicBezTo>
                  <a:cubicBezTo>
                    <a:pt x="982" y="328"/>
                    <a:pt x="949" y="171"/>
                    <a:pt x="760" y="74"/>
                  </a:cubicBezTo>
                  <a:cubicBezTo>
                    <a:pt x="665" y="25"/>
                    <a:pt x="549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1569842" y="125059"/>
              <a:ext cx="84115" cy="39272"/>
            </a:xfrm>
            <a:custGeom>
              <a:avLst/>
              <a:gdLst/>
              <a:ahLst/>
              <a:cxnLst/>
              <a:rect l="l" t="t" r="r" b="b"/>
              <a:pathLst>
                <a:path w="906" h="423" extrusionOk="0">
                  <a:moveTo>
                    <a:pt x="691" y="98"/>
                  </a:moveTo>
                  <a:cubicBezTo>
                    <a:pt x="501" y="1"/>
                    <a:pt x="228" y="1"/>
                    <a:pt x="79" y="98"/>
                  </a:cubicBezTo>
                  <a:cubicBezTo>
                    <a:pt x="40" y="123"/>
                    <a:pt x="15" y="152"/>
                    <a:pt x="0" y="183"/>
                  </a:cubicBezTo>
                  <a:cubicBezTo>
                    <a:pt x="10" y="173"/>
                    <a:pt x="19" y="165"/>
                    <a:pt x="31" y="155"/>
                  </a:cubicBezTo>
                  <a:cubicBezTo>
                    <a:pt x="179" y="59"/>
                    <a:pt x="453" y="59"/>
                    <a:pt x="641" y="155"/>
                  </a:cubicBezTo>
                  <a:cubicBezTo>
                    <a:pt x="783" y="227"/>
                    <a:pt x="837" y="333"/>
                    <a:pt x="795" y="422"/>
                  </a:cubicBezTo>
                  <a:cubicBezTo>
                    <a:pt x="906" y="326"/>
                    <a:pt x="864" y="185"/>
                    <a:pt x="691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645409" y="744225"/>
              <a:ext cx="1677571" cy="3059625"/>
            </a:xfrm>
            <a:custGeom>
              <a:avLst/>
              <a:gdLst/>
              <a:ahLst/>
              <a:cxnLst/>
              <a:rect l="l" t="t" r="r" b="b"/>
              <a:pathLst>
                <a:path w="18069" h="32955" extrusionOk="0">
                  <a:moveTo>
                    <a:pt x="18068" y="13713"/>
                  </a:moveTo>
                  <a:lnTo>
                    <a:pt x="15154" y="1"/>
                  </a:lnTo>
                  <a:lnTo>
                    <a:pt x="1" y="19242"/>
                  </a:lnTo>
                  <a:lnTo>
                    <a:pt x="2916" y="3295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488598" y="128865"/>
              <a:ext cx="1484273" cy="2027866"/>
            </a:xfrm>
            <a:custGeom>
              <a:avLst/>
              <a:gdLst/>
              <a:ahLst/>
              <a:cxnLst/>
              <a:rect l="l" t="t" r="r" b="b"/>
              <a:pathLst>
                <a:path w="15987" h="21842" extrusionOk="0">
                  <a:moveTo>
                    <a:pt x="835" y="21842"/>
                  </a:moveTo>
                  <a:lnTo>
                    <a:pt x="15987" y="2598"/>
                  </a:lnTo>
                  <a:lnTo>
                    <a:pt x="15621" y="877"/>
                  </a:lnTo>
                  <a:cubicBezTo>
                    <a:pt x="15489" y="254"/>
                    <a:pt x="14995" y="0"/>
                    <a:pt x="14521" y="311"/>
                  </a:cubicBezTo>
                  <a:lnTo>
                    <a:pt x="13165" y="1203"/>
                  </a:lnTo>
                  <a:lnTo>
                    <a:pt x="11677" y="3093"/>
                  </a:lnTo>
                  <a:lnTo>
                    <a:pt x="11658" y="3193"/>
                  </a:lnTo>
                  <a:cubicBezTo>
                    <a:pt x="11555" y="3747"/>
                    <a:pt x="11262" y="4237"/>
                    <a:pt x="10885" y="4486"/>
                  </a:cubicBezTo>
                  <a:lnTo>
                    <a:pt x="10254" y="4900"/>
                  </a:lnTo>
                  <a:lnTo>
                    <a:pt x="1" y="17920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976950" y="2302958"/>
              <a:ext cx="1562168" cy="2517981"/>
            </a:xfrm>
            <a:custGeom>
              <a:avLst/>
              <a:gdLst/>
              <a:ahLst/>
              <a:cxnLst/>
              <a:rect l="l" t="t" r="r" b="b"/>
              <a:pathLst>
                <a:path w="16826" h="27121" extrusionOk="0">
                  <a:moveTo>
                    <a:pt x="16825" y="7878"/>
                  </a:moveTo>
                  <a:lnTo>
                    <a:pt x="15151" y="1"/>
                  </a:lnTo>
                  <a:lnTo>
                    <a:pt x="1" y="19242"/>
                  </a:lnTo>
                  <a:lnTo>
                    <a:pt x="1674" y="27121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1506338" y="3525508"/>
              <a:ext cx="1172694" cy="1444351"/>
            </a:xfrm>
            <a:custGeom>
              <a:avLst/>
              <a:gdLst/>
              <a:ahLst/>
              <a:cxnLst/>
              <a:rect l="l" t="t" r="r" b="b"/>
              <a:pathLst>
                <a:path w="12631" h="15557" extrusionOk="0">
                  <a:moveTo>
                    <a:pt x="12630" y="1802"/>
                  </a:moveTo>
                  <a:lnTo>
                    <a:pt x="12248" y="0"/>
                  </a:lnTo>
                  <a:lnTo>
                    <a:pt x="0" y="15556"/>
                  </a:lnTo>
                  <a:lnTo>
                    <a:pt x="3740" y="1309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78394" y="128865"/>
              <a:ext cx="2380667" cy="4017016"/>
            </a:xfrm>
            <a:custGeom>
              <a:avLst/>
              <a:gdLst/>
              <a:ahLst/>
              <a:cxnLst/>
              <a:rect l="l" t="t" r="r" b="b"/>
              <a:pathLst>
                <a:path w="25642" h="43267" extrusionOk="0">
                  <a:moveTo>
                    <a:pt x="16808" y="877"/>
                  </a:moveTo>
                  <a:cubicBezTo>
                    <a:pt x="16676" y="254"/>
                    <a:pt x="16182" y="0"/>
                    <a:pt x="15708" y="311"/>
                  </a:cubicBezTo>
                  <a:lnTo>
                    <a:pt x="13057" y="2055"/>
                  </a:lnTo>
                  <a:lnTo>
                    <a:pt x="12846" y="3193"/>
                  </a:lnTo>
                  <a:cubicBezTo>
                    <a:pt x="12744" y="3747"/>
                    <a:pt x="12450" y="4237"/>
                    <a:pt x="12073" y="4486"/>
                  </a:cubicBezTo>
                  <a:lnTo>
                    <a:pt x="4847" y="9240"/>
                  </a:lnTo>
                  <a:cubicBezTo>
                    <a:pt x="4471" y="9489"/>
                    <a:pt x="4066" y="9458"/>
                    <a:pt x="3781" y="9161"/>
                  </a:cubicBezTo>
                  <a:lnTo>
                    <a:pt x="3197" y="8547"/>
                  </a:lnTo>
                  <a:lnTo>
                    <a:pt x="547" y="10290"/>
                  </a:lnTo>
                  <a:cubicBezTo>
                    <a:pt x="304" y="10450"/>
                    <a:pt x="113" y="10728"/>
                    <a:pt x="1" y="11044"/>
                  </a:cubicBezTo>
                  <a:lnTo>
                    <a:pt x="1" y="11044"/>
                  </a:lnTo>
                  <a:lnTo>
                    <a:pt x="25347" y="43267"/>
                  </a:lnTo>
                  <a:lnTo>
                    <a:pt x="25347" y="43267"/>
                  </a:lnTo>
                  <a:cubicBezTo>
                    <a:pt x="25550" y="42907"/>
                    <a:pt x="25642" y="42439"/>
                    <a:pt x="25555" y="42031"/>
                  </a:cubicBezTo>
                  <a:close/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1137103" y="2629764"/>
              <a:ext cx="1027952" cy="1116710"/>
            </a:xfrm>
            <a:custGeom>
              <a:avLst/>
              <a:gdLst/>
              <a:ahLst/>
              <a:cxnLst/>
              <a:rect l="l" t="t" r="r" b="b"/>
              <a:pathLst>
                <a:path w="11072" h="12028" extrusionOk="0">
                  <a:moveTo>
                    <a:pt x="6115" y="7100"/>
                  </a:moveTo>
                  <a:cubicBezTo>
                    <a:pt x="5466" y="7531"/>
                    <a:pt x="4963" y="8058"/>
                    <a:pt x="4533" y="8740"/>
                  </a:cubicBezTo>
                  <a:cubicBezTo>
                    <a:pt x="4265" y="9167"/>
                    <a:pt x="4037" y="9629"/>
                    <a:pt x="3864" y="10131"/>
                  </a:cubicBezTo>
                  <a:cubicBezTo>
                    <a:pt x="3733" y="10510"/>
                    <a:pt x="3789" y="10917"/>
                    <a:pt x="3992" y="11133"/>
                  </a:cubicBezTo>
                  <a:cubicBezTo>
                    <a:pt x="4192" y="11344"/>
                    <a:pt x="4495" y="11317"/>
                    <a:pt x="4736" y="11068"/>
                  </a:cubicBezTo>
                  <a:cubicBezTo>
                    <a:pt x="4872" y="10930"/>
                    <a:pt x="4953" y="10742"/>
                    <a:pt x="5032" y="10545"/>
                  </a:cubicBezTo>
                  <a:cubicBezTo>
                    <a:pt x="5457" y="9500"/>
                    <a:pt x="6068" y="8829"/>
                    <a:pt x="6856" y="8528"/>
                  </a:cubicBezTo>
                  <a:cubicBezTo>
                    <a:pt x="7316" y="8353"/>
                    <a:pt x="7743" y="8398"/>
                    <a:pt x="8150" y="8591"/>
                  </a:cubicBezTo>
                  <a:cubicBezTo>
                    <a:pt x="8462" y="8743"/>
                    <a:pt x="8843" y="8471"/>
                    <a:pt x="9006" y="8001"/>
                  </a:cubicBezTo>
                  <a:cubicBezTo>
                    <a:pt x="9173" y="7525"/>
                    <a:pt x="9060" y="7025"/>
                    <a:pt x="8748" y="6870"/>
                  </a:cubicBezTo>
                  <a:cubicBezTo>
                    <a:pt x="7886" y="6447"/>
                    <a:pt x="6981" y="6548"/>
                    <a:pt x="6115" y="7100"/>
                  </a:cubicBezTo>
                  <a:close/>
                  <a:moveTo>
                    <a:pt x="6610" y="9859"/>
                  </a:moveTo>
                  <a:cubicBezTo>
                    <a:pt x="6211" y="10122"/>
                    <a:pt x="5978" y="10763"/>
                    <a:pt x="6089" y="11289"/>
                  </a:cubicBezTo>
                  <a:cubicBezTo>
                    <a:pt x="6202" y="11817"/>
                    <a:pt x="6616" y="12027"/>
                    <a:pt x="7016" y="11765"/>
                  </a:cubicBezTo>
                  <a:cubicBezTo>
                    <a:pt x="7416" y="11503"/>
                    <a:pt x="7649" y="10863"/>
                    <a:pt x="7536" y="10337"/>
                  </a:cubicBezTo>
                  <a:cubicBezTo>
                    <a:pt x="7425" y="9810"/>
                    <a:pt x="7011" y="9597"/>
                    <a:pt x="6610" y="9859"/>
                  </a:cubicBezTo>
                  <a:close/>
                  <a:moveTo>
                    <a:pt x="5311" y="4281"/>
                  </a:moveTo>
                  <a:cubicBezTo>
                    <a:pt x="5141" y="4414"/>
                    <a:pt x="4870" y="4612"/>
                    <a:pt x="4609" y="4842"/>
                  </a:cubicBezTo>
                  <a:cubicBezTo>
                    <a:pt x="3870" y="5490"/>
                    <a:pt x="3228" y="6304"/>
                    <a:pt x="2681" y="7277"/>
                  </a:cubicBezTo>
                  <a:cubicBezTo>
                    <a:pt x="2366" y="7840"/>
                    <a:pt x="2090" y="8434"/>
                    <a:pt x="1869" y="9064"/>
                  </a:cubicBezTo>
                  <a:cubicBezTo>
                    <a:pt x="1736" y="9442"/>
                    <a:pt x="1791" y="9852"/>
                    <a:pt x="1990" y="10068"/>
                  </a:cubicBezTo>
                  <a:cubicBezTo>
                    <a:pt x="2192" y="10283"/>
                    <a:pt x="2497" y="10257"/>
                    <a:pt x="2740" y="10007"/>
                  </a:cubicBezTo>
                  <a:cubicBezTo>
                    <a:pt x="2875" y="9869"/>
                    <a:pt x="2958" y="9682"/>
                    <a:pt x="3033" y="9484"/>
                  </a:cubicBezTo>
                  <a:cubicBezTo>
                    <a:pt x="3578" y="8064"/>
                    <a:pt x="4349" y="6950"/>
                    <a:pt x="5342" y="6142"/>
                  </a:cubicBezTo>
                  <a:cubicBezTo>
                    <a:pt x="5717" y="5837"/>
                    <a:pt x="6105" y="5605"/>
                    <a:pt x="6508" y="5438"/>
                  </a:cubicBezTo>
                  <a:cubicBezTo>
                    <a:pt x="7170" y="5163"/>
                    <a:pt x="7819" y="5083"/>
                    <a:pt x="8451" y="5206"/>
                  </a:cubicBezTo>
                  <a:cubicBezTo>
                    <a:pt x="8724" y="5259"/>
                    <a:pt x="8983" y="5351"/>
                    <a:pt x="9234" y="5475"/>
                  </a:cubicBezTo>
                  <a:cubicBezTo>
                    <a:pt x="9439" y="5576"/>
                    <a:pt x="9649" y="5534"/>
                    <a:pt x="9856" y="5326"/>
                  </a:cubicBezTo>
                  <a:cubicBezTo>
                    <a:pt x="10076" y="5104"/>
                    <a:pt x="10192" y="4808"/>
                    <a:pt x="10193" y="4462"/>
                  </a:cubicBezTo>
                  <a:cubicBezTo>
                    <a:pt x="10195" y="4105"/>
                    <a:pt x="10074" y="3871"/>
                    <a:pt x="9850" y="3760"/>
                  </a:cubicBezTo>
                  <a:cubicBezTo>
                    <a:pt x="8442" y="3067"/>
                    <a:pt x="6962" y="3233"/>
                    <a:pt x="5311" y="4281"/>
                  </a:cubicBezTo>
                  <a:close/>
                  <a:moveTo>
                    <a:pt x="11009" y="1079"/>
                  </a:moveTo>
                  <a:cubicBezTo>
                    <a:pt x="10947" y="907"/>
                    <a:pt x="10847" y="800"/>
                    <a:pt x="10720" y="734"/>
                  </a:cubicBezTo>
                  <a:cubicBezTo>
                    <a:pt x="9407" y="78"/>
                    <a:pt x="8003" y="0"/>
                    <a:pt x="6504" y="502"/>
                  </a:cubicBezTo>
                  <a:cubicBezTo>
                    <a:pt x="6034" y="660"/>
                    <a:pt x="5569" y="881"/>
                    <a:pt x="5111" y="1156"/>
                  </a:cubicBezTo>
                  <a:cubicBezTo>
                    <a:pt x="5088" y="1169"/>
                    <a:pt x="5064" y="1177"/>
                    <a:pt x="5040" y="1187"/>
                  </a:cubicBezTo>
                  <a:lnTo>
                    <a:pt x="4558" y="1505"/>
                  </a:lnTo>
                  <a:cubicBezTo>
                    <a:pt x="4474" y="1571"/>
                    <a:pt x="4392" y="1637"/>
                    <a:pt x="4308" y="1699"/>
                  </a:cubicBezTo>
                  <a:cubicBezTo>
                    <a:pt x="3400" y="2384"/>
                    <a:pt x="2580" y="3264"/>
                    <a:pt x="1846" y="4325"/>
                  </a:cubicBezTo>
                  <a:cubicBezTo>
                    <a:pt x="1132" y="5356"/>
                    <a:pt x="551" y="6503"/>
                    <a:pt x="92" y="7757"/>
                  </a:cubicBezTo>
                  <a:cubicBezTo>
                    <a:pt x="27" y="7936"/>
                    <a:pt x="1" y="8115"/>
                    <a:pt x="13" y="8297"/>
                  </a:cubicBezTo>
                  <a:cubicBezTo>
                    <a:pt x="15" y="8315"/>
                    <a:pt x="11" y="8334"/>
                    <a:pt x="11" y="8353"/>
                  </a:cubicBezTo>
                  <a:lnTo>
                    <a:pt x="51" y="8535"/>
                  </a:lnTo>
                  <a:cubicBezTo>
                    <a:pt x="84" y="8601"/>
                    <a:pt x="113" y="8671"/>
                    <a:pt x="153" y="8728"/>
                  </a:cubicBezTo>
                  <a:cubicBezTo>
                    <a:pt x="422" y="9126"/>
                    <a:pt x="947" y="8949"/>
                    <a:pt x="1183" y="8379"/>
                  </a:cubicBezTo>
                  <a:cubicBezTo>
                    <a:pt x="1296" y="8108"/>
                    <a:pt x="1393" y="7828"/>
                    <a:pt x="1511" y="7560"/>
                  </a:cubicBezTo>
                  <a:cubicBezTo>
                    <a:pt x="2342" y="5664"/>
                    <a:pt x="3454" y="4210"/>
                    <a:pt x="4836" y="3183"/>
                  </a:cubicBezTo>
                  <a:cubicBezTo>
                    <a:pt x="5362" y="2793"/>
                    <a:pt x="5906" y="2500"/>
                    <a:pt x="6462" y="2297"/>
                  </a:cubicBezTo>
                  <a:cubicBezTo>
                    <a:pt x="7471" y="1929"/>
                    <a:pt x="8448" y="1877"/>
                    <a:pt x="9383" y="2164"/>
                  </a:cubicBezTo>
                  <a:cubicBezTo>
                    <a:pt x="9645" y="2245"/>
                    <a:pt x="9894" y="2366"/>
                    <a:pt x="10150" y="2471"/>
                  </a:cubicBezTo>
                  <a:cubicBezTo>
                    <a:pt x="10568" y="2640"/>
                    <a:pt x="11054" y="2104"/>
                    <a:pt x="11069" y="1455"/>
                  </a:cubicBezTo>
                  <a:cubicBezTo>
                    <a:pt x="11071" y="1398"/>
                    <a:pt x="11067" y="1341"/>
                    <a:pt x="11067" y="1282"/>
                  </a:cubicBezTo>
                  <a:lnTo>
                    <a:pt x="11029" y="1101"/>
                  </a:lnTo>
                  <a:cubicBezTo>
                    <a:pt x="11023" y="1098"/>
                    <a:pt x="11014" y="1089"/>
                    <a:pt x="11009" y="10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1073506" y="2924074"/>
              <a:ext cx="1072238" cy="1072238"/>
            </a:xfrm>
            <a:custGeom>
              <a:avLst/>
              <a:gdLst/>
              <a:ahLst/>
              <a:cxnLst/>
              <a:rect l="l" t="t" r="r" b="b"/>
              <a:pathLst>
                <a:path w="11549" h="11549" extrusionOk="0">
                  <a:moveTo>
                    <a:pt x="11549" y="5775"/>
                  </a:moveTo>
                  <a:cubicBezTo>
                    <a:pt x="11549" y="8965"/>
                    <a:pt x="8963" y="11549"/>
                    <a:pt x="5775" y="11549"/>
                  </a:cubicBezTo>
                  <a:cubicBezTo>
                    <a:pt x="2586" y="11549"/>
                    <a:pt x="1" y="8963"/>
                    <a:pt x="1" y="5775"/>
                  </a:cubicBezTo>
                  <a:cubicBezTo>
                    <a:pt x="1" y="2586"/>
                    <a:pt x="2586" y="1"/>
                    <a:pt x="5775" y="1"/>
                  </a:cubicBezTo>
                  <a:cubicBezTo>
                    <a:pt x="8963" y="1"/>
                    <a:pt x="11549" y="2586"/>
                    <a:pt x="11549" y="577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1516736" y="2698189"/>
              <a:ext cx="709967" cy="710152"/>
            </a:xfrm>
            <a:custGeom>
              <a:avLst/>
              <a:gdLst/>
              <a:ahLst/>
              <a:cxnLst/>
              <a:rect l="l" t="t" r="r" b="b"/>
              <a:pathLst>
                <a:path w="7647" h="7649" extrusionOk="0">
                  <a:moveTo>
                    <a:pt x="7647" y="3824"/>
                  </a:moveTo>
                  <a:cubicBezTo>
                    <a:pt x="7647" y="5935"/>
                    <a:pt x="5935" y="7648"/>
                    <a:pt x="3822" y="7648"/>
                  </a:cubicBezTo>
                  <a:cubicBezTo>
                    <a:pt x="1711" y="7648"/>
                    <a:pt x="0" y="5935"/>
                    <a:pt x="0" y="3824"/>
                  </a:cubicBezTo>
                  <a:cubicBezTo>
                    <a:pt x="0" y="1712"/>
                    <a:pt x="1713" y="1"/>
                    <a:pt x="3822" y="1"/>
                  </a:cubicBezTo>
                  <a:cubicBezTo>
                    <a:pt x="5935" y="1"/>
                    <a:pt x="7647" y="1713"/>
                    <a:pt x="7647" y="382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9" name="Google Shape;1289;p45"/>
            <p:cNvGrpSpPr/>
            <p:nvPr/>
          </p:nvGrpSpPr>
          <p:grpSpPr>
            <a:xfrm>
              <a:off x="644017" y="1155146"/>
              <a:ext cx="1256716" cy="1149297"/>
              <a:chOff x="5236975" y="645825"/>
              <a:chExt cx="338400" cy="309475"/>
            </a:xfrm>
          </p:grpSpPr>
          <p:sp>
            <p:nvSpPr>
              <p:cNvPr id="1290" name="Google Shape;1290;p45"/>
              <p:cNvSpPr/>
              <p:nvPr/>
            </p:nvSpPr>
            <p:spPr>
              <a:xfrm>
                <a:off x="5236975" y="833925"/>
                <a:ext cx="52225" cy="12137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4855" extrusionOk="0">
                    <a:moveTo>
                      <a:pt x="1073" y="1"/>
                    </a:moveTo>
                    <a:lnTo>
                      <a:pt x="0" y="705"/>
                    </a:lnTo>
                    <a:lnTo>
                      <a:pt x="30" y="842"/>
                    </a:lnTo>
                    <a:lnTo>
                      <a:pt x="1002" y="203"/>
                    </a:lnTo>
                    <a:lnTo>
                      <a:pt x="1991" y="4854"/>
                    </a:lnTo>
                    <a:lnTo>
                      <a:pt x="2089" y="478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5"/>
              <p:cNvSpPr/>
              <p:nvPr/>
            </p:nvSpPr>
            <p:spPr>
              <a:xfrm>
                <a:off x="5312300" y="779550"/>
                <a:ext cx="84350" cy="14445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5778" extrusionOk="0">
                    <a:moveTo>
                      <a:pt x="1663" y="0"/>
                    </a:moveTo>
                    <a:cubicBezTo>
                      <a:pt x="1469" y="0"/>
                      <a:pt x="1242" y="82"/>
                      <a:pt x="992" y="247"/>
                    </a:cubicBezTo>
                    <a:cubicBezTo>
                      <a:pt x="590" y="510"/>
                      <a:pt x="214" y="1022"/>
                      <a:pt x="0" y="1608"/>
                    </a:cubicBezTo>
                    <a:lnTo>
                      <a:pt x="93" y="1656"/>
                    </a:lnTo>
                    <a:cubicBezTo>
                      <a:pt x="297" y="1109"/>
                      <a:pt x="646" y="630"/>
                      <a:pt x="1020" y="384"/>
                    </a:cubicBezTo>
                    <a:cubicBezTo>
                      <a:pt x="1253" y="230"/>
                      <a:pt x="1462" y="155"/>
                      <a:pt x="1638" y="155"/>
                    </a:cubicBezTo>
                    <a:cubicBezTo>
                      <a:pt x="1920" y="155"/>
                      <a:pt x="2120" y="347"/>
                      <a:pt x="2200" y="722"/>
                    </a:cubicBezTo>
                    <a:cubicBezTo>
                      <a:pt x="2278" y="1099"/>
                      <a:pt x="2153" y="1788"/>
                      <a:pt x="1888" y="2557"/>
                    </a:cubicBezTo>
                    <a:lnTo>
                      <a:pt x="842" y="5577"/>
                    </a:lnTo>
                    <a:lnTo>
                      <a:pt x="879" y="5777"/>
                    </a:lnTo>
                    <a:lnTo>
                      <a:pt x="3373" y="4137"/>
                    </a:lnTo>
                    <a:lnTo>
                      <a:pt x="3343" y="4000"/>
                    </a:lnTo>
                    <a:lnTo>
                      <a:pt x="951" y="5573"/>
                    </a:lnTo>
                    <a:lnTo>
                      <a:pt x="1981" y="2606"/>
                    </a:lnTo>
                    <a:cubicBezTo>
                      <a:pt x="2263" y="1796"/>
                      <a:pt x="2393" y="1063"/>
                      <a:pt x="2305" y="653"/>
                    </a:cubicBezTo>
                    <a:cubicBezTo>
                      <a:pt x="2213" y="222"/>
                      <a:pt x="1983" y="0"/>
                      <a:pt x="1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5"/>
              <p:cNvSpPr/>
              <p:nvPr/>
            </p:nvSpPr>
            <p:spPr>
              <a:xfrm>
                <a:off x="5401925" y="810350"/>
                <a:ext cx="18600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428" extrusionOk="0">
                    <a:moveTo>
                      <a:pt x="181" y="0"/>
                    </a:moveTo>
                    <a:cubicBezTo>
                      <a:pt x="160" y="0"/>
                      <a:pt x="139" y="7"/>
                      <a:pt x="118" y="20"/>
                    </a:cubicBezTo>
                    <a:cubicBezTo>
                      <a:pt x="46" y="68"/>
                      <a:pt x="0" y="192"/>
                      <a:pt x="22" y="287"/>
                    </a:cubicBezTo>
                    <a:cubicBezTo>
                      <a:pt x="36" y="356"/>
                      <a:pt x="81" y="396"/>
                      <a:pt x="132" y="396"/>
                    </a:cubicBezTo>
                    <a:cubicBezTo>
                      <a:pt x="153" y="396"/>
                      <a:pt x="174" y="390"/>
                      <a:pt x="195" y="376"/>
                    </a:cubicBezTo>
                    <a:cubicBezTo>
                      <a:pt x="266" y="329"/>
                      <a:pt x="312" y="205"/>
                      <a:pt x="291" y="110"/>
                    </a:cubicBezTo>
                    <a:cubicBezTo>
                      <a:pt x="277" y="41"/>
                      <a:pt x="232" y="0"/>
                      <a:pt x="181" y="0"/>
                    </a:cubicBezTo>
                    <a:close/>
                    <a:moveTo>
                      <a:pt x="613" y="2032"/>
                    </a:moveTo>
                    <a:cubicBezTo>
                      <a:pt x="593" y="2032"/>
                      <a:pt x="571" y="2038"/>
                      <a:pt x="551" y="2052"/>
                    </a:cubicBezTo>
                    <a:cubicBezTo>
                      <a:pt x="477" y="2099"/>
                      <a:pt x="433" y="2223"/>
                      <a:pt x="453" y="2318"/>
                    </a:cubicBezTo>
                    <a:cubicBezTo>
                      <a:pt x="468" y="2387"/>
                      <a:pt x="513" y="2427"/>
                      <a:pt x="564" y="2427"/>
                    </a:cubicBezTo>
                    <a:cubicBezTo>
                      <a:pt x="584" y="2427"/>
                      <a:pt x="605" y="2421"/>
                      <a:pt x="626" y="2408"/>
                    </a:cubicBezTo>
                    <a:cubicBezTo>
                      <a:pt x="700" y="2359"/>
                      <a:pt x="744" y="2236"/>
                      <a:pt x="724" y="2141"/>
                    </a:cubicBezTo>
                    <a:cubicBezTo>
                      <a:pt x="708" y="2072"/>
                      <a:pt x="664" y="2032"/>
                      <a:pt x="613" y="2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5"/>
              <p:cNvSpPr/>
              <p:nvPr/>
            </p:nvSpPr>
            <p:spPr>
              <a:xfrm>
                <a:off x="5414725" y="710700"/>
                <a:ext cx="820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5212" extrusionOk="0">
                    <a:moveTo>
                      <a:pt x="1711" y="157"/>
                    </a:moveTo>
                    <a:cubicBezTo>
                      <a:pt x="2221" y="157"/>
                      <a:pt x="2616" y="719"/>
                      <a:pt x="2847" y="1803"/>
                    </a:cubicBezTo>
                    <a:cubicBezTo>
                      <a:pt x="3157" y="3260"/>
                      <a:pt x="2896" y="4351"/>
                      <a:pt x="2118" y="4864"/>
                    </a:cubicBezTo>
                    <a:cubicBezTo>
                      <a:pt x="1923" y="4992"/>
                      <a:pt x="1739" y="5056"/>
                      <a:pt x="1569" y="5056"/>
                    </a:cubicBezTo>
                    <a:cubicBezTo>
                      <a:pt x="1057" y="5056"/>
                      <a:pt x="662" y="4486"/>
                      <a:pt x="430" y="3394"/>
                    </a:cubicBezTo>
                    <a:cubicBezTo>
                      <a:pt x="122" y="1944"/>
                      <a:pt x="378" y="863"/>
                      <a:pt x="1159" y="350"/>
                    </a:cubicBezTo>
                    <a:cubicBezTo>
                      <a:pt x="1355" y="221"/>
                      <a:pt x="1540" y="157"/>
                      <a:pt x="1711" y="157"/>
                    </a:cubicBezTo>
                    <a:close/>
                    <a:moveTo>
                      <a:pt x="1738" y="0"/>
                    </a:moveTo>
                    <a:cubicBezTo>
                      <a:pt x="1549" y="0"/>
                      <a:pt x="1345" y="71"/>
                      <a:pt x="1128" y="213"/>
                    </a:cubicBezTo>
                    <a:cubicBezTo>
                      <a:pt x="287" y="767"/>
                      <a:pt x="1" y="1930"/>
                      <a:pt x="326" y="3463"/>
                    </a:cubicBezTo>
                    <a:cubicBezTo>
                      <a:pt x="571" y="4615"/>
                      <a:pt x="994" y="5212"/>
                      <a:pt x="1542" y="5212"/>
                    </a:cubicBezTo>
                    <a:cubicBezTo>
                      <a:pt x="1729" y="5212"/>
                      <a:pt x="1931" y="5142"/>
                      <a:pt x="2145" y="5001"/>
                    </a:cubicBezTo>
                    <a:cubicBezTo>
                      <a:pt x="2995" y="4442"/>
                      <a:pt x="3281" y="3281"/>
                      <a:pt x="2952" y="1735"/>
                    </a:cubicBezTo>
                    <a:cubicBezTo>
                      <a:pt x="2709" y="594"/>
                      <a:pt x="2287" y="0"/>
                      <a:pt x="17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5"/>
              <p:cNvSpPr/>
              <p:nvPr/>
            </p:nvSpPr>
            <p:spPr>
              <a:xfrm>
                <a:off x="5497250" y="645825"/>
                <a:ext cx="7812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5860" extrusionOk="0">
                    <a:moveTo>
                      <a:pt x="2097" y="1"/>
                    </a:moveTo>
                    <a:lnTo>
                      <a:pt x="1" y="1379"/>
                    </a:lnTo>
                    <a:lnTo>
                      <a:pt x="493" y="3691"/>
                    </a:lnTo>
                    <a:cubicBezTo>
                      <a:pt x="767" y="3339"/>
                      <a:pt x="1126" y="2994"/>
                      <a:pt x="1412" y="2804"/>
                    </a:cubicBezTo>
                    <a:cubicBezTo>
                      <a:pt x="1674" y="2632"/>
                      <a:pt x="1916" y="2548"/>
                      <a:pt x="2125" y="2548"/>
                    </a:cubicBezTo>
                    <a:cubicBezTo>
                      <a:pt x="2474" y="2548"/>
                      <a:pt x="2728" y="2783"/>
                      <a:pt x="2823" y="3232"/>
                    </a:cubicBezTo>
                    <a:cubicBezTo>
                      <a:pt x="3002" y="4072"/>
                      <a:pt x="2660" y="4914"/>
                      <a:pt x="1948" y="5382"/>
                    </a:cubicBezTo>
                    <a:cubicBezTo>
                      <a:pt x="1638" y="5588"/>
                      <a:pt x="1225" y="5713"/>
                      <a:pt x="863" y="5713"/>
                    </a:cubicBezTo>
                    <a:cubicBezTo>
                      <a:pt x="808" y="5713"/>
                      <a:pt x="754" y="5710"/>
                      <a:pt x="702" y="5704"/>
                    </a:cubicBezTo>
                    <a:lnTo>
                      <a:pt x="673" y="5848"/>
                    </a:lnTo>
                    <a:cubicBezTo>
                      <a:pt x="734" y="5856"/>
                      <a:pt x="797" y="5860"/>
                      <a:pt x="861" y="5860"/>
                    </a:cubicBezTo>
                    <a:cubicBezTo>
                      <a:pt x="1230" y="5860"/>
                      <a:pt x="1646" y="5737"/>
                      <a:pt x="1977" y="5519"/>
                    </a:cubicBezTo>
                    <a:cubicBezTo>
                      <a:pt x="2752" y="5011"/>
                      <a:pt x="3125" y="4087"/>
                      <a:pt x="2928" y="3164"/>
                    </a:cubicBezTo>
                    <a:cubicBezTo>
                      <a:pt x="2820" y="2658"/>
                      <a:pt x="2539" y="2392"/>
                      <a:pt x="2152" y="2392"/>
                    </a:cubicBezTo>
                    <a:cubicBezTo>
                      <a:pt x="1927" y="2392"/>
                      <a:pt x="1666" y="2482"/>
                      <a:pt x="1382" y="2668"/>
                    </a:cubicBezTo>
                    <a:cubicBezTo>
                      <a:pt x="1132" y="2832"/>
                      <a:pt x="810" y="3130"/>
                      <a:pt x="557" y="3432"/>
                    </a:cubicBezTo>
                    <a:lnTo>
                      <a:pt x="136" y="1448"/>
                    </a:lnTo>
                    <a:lnTo>
                      <a:pt x="2126" y="138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5" name="Google Shape;1295;p45"/>
            <p:cNvSpPr/>
            <p:nvPr/>
          </p:nvSpPr>
          <p:spPr>
            <a:xfrm>
              <a:off x="1309883" y="2090999"/>
              <a:ext cx="434874" cy="537929"/>
            </a:xfrm>
            <a:custGeom>
              <a:avLst/>
              <a:gdLst/>
              <a:ahLst/>
              <a:cxnLst/>
              <a:rect l="l" t="t" r="r" b="b"/>
              <a:pathLst>
                <a:path w="4684" h="5794" extrusionOk="0">
                  <a:moveTo>
                    <a:pt x="2600" y="1219"/>
                  </a:moveTo>
                  <a:lnTo>
                    <a:pt x="2021" y="1600"/>
                  </a:lnTo>
                  <a:lnTo>
                    <a:pt x="2542" y="4053"/>
                  </a:lnTo>
                  <a:lnTo>
                    <a:pt x="3122" y="3672"/>
                  </a:lnTo>
                  <a:close/>
                  <a:moveTo>
                    <a:pt x="1825" y="1732"/>
                  </a:moveTo>
                  <a:lnTo>
                    <a:pt x="1246" y="2112"/>
                  </a:lnTo>
                  <a:lnTo>
                    <a:pt x="1766" y="4566"/>
                  </a:lnTo>
                  <a:lnTo>
                    <a:pt x="2345" y="4184"/>
                  </a:lnTo>
                  <a:close/>
                  <a:moveTo>
                    <a:pt x="3376" y="709"/>
                  </a:moveTo>
                  <a:lnTo>
                    <a:pt x="2797" y="1090"/>
                  </a:lnTo>
                  <a:lnTo>
                    <a:pt x="3319" y="3542"/>
                  </a:lnTo>
                  <a:lnTo>
                    <a:pt x="3899" y="3160"/>
                  </a:lnTo>
                  <a:close/>
                  <a:moveTo>
                    <a:pt x="3857" y="1062"/>
                  </a:moveTo>
                  <a:lnTo>
                    <a:pt x="3631" y="0"/>
                  </a:lnTo>
                  <a:lnTo>
                    <a:pt x="1" y="2389"/>
                  </a:lnTo>
                  <a:lnTo>
                    <a:pt x="724" y="5794"/>
                  </a:lnTo>
                  <a:lnTo>
                    <a:pt x="4353" y="3405"/>
                  </a:lnTo>
                  <a:lnTo>
                    <a:pt x="4126" y="2344"/>
                  </a:lnTo>
                  <a:lnTo>
                    <a:pt x="4684" y="1978"/>
                  </a:lnTo>
                  <a:lnTo>
                    <a:pt x="4411" y="697"/>
                  </a:lnTo>
                  <a:close/>
                  <a:moveTo>
                    <a:pt x="4085" y="3266"/>
                  </a:moveTo>
                  <a:lnTo>
                    <a:pt x="876" y="5378"/>
                  </a:lnTo>
                  <a:lnTo>
                    <a:pt x="271" y="2527"/>
                  </a:lnTo>
                  <a:lnTo>
                    <a:pt x="3478" y="415"/>
                  </a:lnTo>
                  <a:close/>
                  <a:moveTo>
                    <a:pt x="1049" y="2241"/>
                  </a:moveTo>
                  <a:lnTo>
                    <a:pt x="469" y="2624"/>
                  </a:lnTo>
                  <a:lnTo>
                    <a:pt x="991" y="5077"/>
                  </a:lnTo>
                  <a:lnTo>
                    <a:pt x="1571" y="4695"/>
                  </a:lnTo>
                  <a:close/>
                </a:path>
              </a:pathLst>
            </a:custGeom>
            <a:gradFill>
              <a:gsLst>
                <a:gs pos="0">
                  <a:srgbClr val="AC9BFF"/>
                </a:gs>
                <a:gs pos="100000">
                  <a:srgbClr val="431FF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6" name="Google Shape;1296;p45"/>
            <p:cNvGrpSpPr/>
            <p:nvPr/>
          </p:nvGrpSpPr>
          <p:grpSpPr>
            <a:xfrm>
              <a:off x="780242" y="144556"/>
              <a:ext cx="2563846" cy="4987406"/>
              <a:chOff x="5376250" y="373700"/>
              <a:chExt cx="690375" cy="1342975"/>
            </a:xfrm>
          </p:grpSpPr>
          <p:sp>
            <p:nvSpPr>
              <p:cNvPr id="1297" name="Google Shape;1297;p45"/>
              <p:cNvSpPr/>
              <p:nvPr/>
            </p:nvSpPr>
            <p:spPr>
              <a:xfrm>
                <a:off x="5419250" y="373900"/>
                <a:ext cx="647375" cy="1341550"/>
              </a:xfrm>
              <a:custGeom>
                <a:avLst/>
                <a:gdLst/>
                <a:ahLst/>
                <a:cxnLst/>
                <a:rect l="l" t="t" r="r" b="b"/>
                <a:pathLst>
                  <a:path w="25895" h="53662" extrusionOk="0">
                    <a:moveTo>
                      <a:pt x="16324" y="0"/>
                    </a:moveTo>
                    <a:cubicBezTo>
                      <a:pt x="16193" y="0"/>
                      <a:pt x="16053" y="43"/>
                      <a:pt x="15915" y="134"/>
                    </a:cubicBezTo>
                    <a:lnTo>
                      <a:pt x="13265" y="1878"/>
                    </a:lnTo>
                    <a:lnTo>
                      <a:pt x="13053" y="3016"/>
                    </a:lnTo>
                    <a:cubicBezTo>
                      <a:pt x="12950" y="3570"/>
                      <a:pt x="12655" y="4060"/>
                      <a:pt x="12278" y="4309"/>
                    </a:cubicBezTo>
                    <a:lnTo>
                      <a:pt x="5054" y="9063"/>
                    </a:lnTo>
                    <a:cubicBezTo>
                      <a:pt x="4884" y="9175"/>
                      <a:pt x="4709" y="9231"/>
                      <a:pt x="4542" y="9231"/>
                    </a:cubicBezTo>
                    <a:cubicBezTo>
                      <a:pt x="4337" y="9231"/>
                      <a:pt x="4144" y="9148"/>
                      <a:pt x="3987" y="8984"/>
                    </a:cubicBezTo>
                    <a:lnTo>
                      <a:pt x="3403" y="8370"/>
                    </a:lnTo>
                    <a:lnTo>
                      <a:pt x="753" y="10113"/>
                    </a:lnTo>
                    <a:cubicBezTo>
                      <a:pt x="277" y="10425"/>
                      <a:pt x="1" y="11185"/>
                      <a:pt x="133" y="11810"/>
                    </a:cubicBezTo>
                    <a:lnTo>
                      <a:pt x="8881" y="52964"/>
                    </a:lnTo>
                    <a:cubicBezTo>
                      <a:pt x="8975" y="53406"/>
                      <a:pt x="9249" y="53662"/>
                      <a:pt x="9570" y="53662"/>
                    </a:cubicBezTo>
                    <a:cubicBezTo>
                      <a:pt x="9702" y="53662"/>
                      <a:pt x="9842" y="53619"/>
                      <a:pt x="9980" y="53527"/>
                    </a:cubicBezTo>
                    <a:lnTo>
                      <a:pt x="25142" y="43549"/>
                    </a:lnTo>
                    <a:cubicBezTo>
                      <a:pt x="25617" y="43237"/>
                      <a:pt x="25895" y="42477"/>
                      <a:pt x="25761" y="41854"/>
                    </a:cubicBezTo>
                    <a:lnTo>
                      <a:pt x="17014" y="701"/>
                    </a:lnTo>
                    <a:cubicBezTo>
                      <a:pt x="16921" y="257"/>
                      <a:pt x="16646" y="0"/>
                      <a:pt x="163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28627"/>
                    </a:srgbClr>
                  </a:gs>
                  <a:gs pos="100000">
                    <a:srgbClr val="0182AA">
                      <a:alpha val="3294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5"/>
              <p:cNvSpPr/>
              <p:nvPr/>
            </p:nvSpPr>
            <p:spPr>
              <a:xfrm>
                <a:off x="5417450" y="373700"/>
                <a:ext cx="648125" cy="1342975"/>
              </a:xfrm>
              <a:custGeom>
                <a:avLst/>
                <a:gdLst/>
                <a:ahLst/>
                <a:cxnLst/>
                <a:rect l="l" t="t" r="r" b="b"/>
                <a:pathLst>
                  <a:path w="25925" h="53719" extrusionOk="0">
                    <a:moveTo>
                      <a:pt x="16397" y="22"/>
                    </a:moveTo>
                    <a:cubicBezTo>
                      <a:pt x="16540" y="22"/>
                      <a:pt x="16681" y="69"/>
                      <a:pt x="16788" y="169"/>
                    </a:cubicBezTo>
                    <a:cubicBezTo>
                      <a:pt x="17012" y="366"/>
                      <a:pt x="17069" y="670"/>
                      <a:pt x="17123" y="952"/>
                    </a:cubicBezTo>
                    <a:lnTo>
                      <a:pt x="17484" y="2669"/>
                    </a:lnTo>
                    <a:lnTo>
                      <a:pt x="18203" y="6104"/>
                    </a:lnTo>
                    <a:lnTo>
                      <a:pt x="19641" y="12972"/>
                    </a:lnTo>
                    <a:lnTo>
                      <a:pt x="22528" y="26708"/>
                    </a:lnTo>
                    <a:lnTo>
                      <a:pt x="25477" y="40429"/>
                    </a:lnTo>
                    <a:lnTo>
                      <a:pt x="25662" y="41287"/>
                    </a:lnTo>
                    <a:cubicBezTo>
                      <a:pt x="25715" y="41573"/>
                      <a:pt x="25806" y="41860"/>
                      <a:pt x="25818" y="42140"/>
                    </a:cubicBezTo>
                    <a:cubicBezTo>
                      <a:pt x="25828" y="42702"/>
                      <a:pt x="25582" y="43305"/>
                      <a:pt x="25078" y="43591"/>
                    </a:cubicBezTo>
                    <a:lnTo>
                      <a:pt x="22150" y="45527"/>
                    </a:lnTo>
                    <a:lnTo>
                      <a:pt x="16288" y="49382"/>
                    </a:lnTo>
                    <a:lnTo>
                      <a:pt x="10419" y="53229"/>
                    </a:lnTo>
                    <a:cubicBezTo>
                      <a:pt x="10169" y="53374"/>
                      <a:pt x="9944" y="53600"/>
                      <a:pt x="9672" y="53610"/>
                    </a:cubicBezTo>
                    <a:cubicBezTo>
                      <a:pt x="9660" y="53611"/>
                      <a:pt x="9648" y="53612"/>
                      <a:pt x="9636" y="53612"/>
                    </a:cubicBezTo>
                    <a:cubicBezTo>
                      <a:pt x="9378" y="53612"/>
                      <a:pt x="9160" y="53403"/>
                      <a:pt x="9069" y="53156"/>
                    </a:cubicBezTo>
                    <a:cubicBezTo>
                      <a:pt x="8919" y="52611"/>
                      <a:pt x="8820" y="52019"/>
                      <a:pt x="8694" y="51453"/>
                    </a:cubicBezTo>
                    <a:lnTo>
                      <a:pt x="7973" y="48018"/>
                    </a:lnTo>
                    <a:lnTo>
                      <a:pt x="5077" y="34286"/>
                    </a:lnTo>
                    <a:lnTo>
                      <a:pt x="2164" y="20556"/>
                    </a:lnTo>
                    <a:lnTo>
                      <a:pt x="698" y="13694"/>
                    </a:lnTo>
                    <a:lnTo>
                      <a:pt x="328" y="11981"/>
                    </a:lnTo>
                    <a:cubicBezTo>
                      <a:pt x="165" y="11434"/>
                      <a:pt x="286" y="10828"/>
                      <a:pt x="636" y="10393"/>
                    </a:cubicBezTo>
                    <a:cubicBezTo>
                      <a:pt x="806" y="10183"/>
                      <a:pt x="1081" y="10054"/>
                      <a:pt x="1318" y="9884"/>
                    </a:cubicBezTo>
                    <a:lnTo>
                      <a:pt x="2049" y="9398"/>
                    </a:lnTo>
                    <a:lnTo>
                      <a:pt x="3467" y="8457"/>
                    </a:lnTo>
                    <a:lnTo>
                      <a:pt x="4009" y="9023"/>
                    </a:lnTo>
                    <a:cubicBezTo>
                      <a:pt x="4160" y="9193"/>
                      <a:pt x="4392" y="9295"/>
                      <a:pt x="4622" y="9295"/>
                    </a:cubicBezTo>
                    <a:cubicBezTo>
                      <a:pt x="4691" y="9295"/>
                      <a:pt x="4760" y="9286"/>
                      <a:pt x="4827" y="9267"/>
                    </a:cubicBezTo>
                    <a:cubicBezTo>
                      <a:pt x="4969" y="9235"/>
                      <a:pt x="5102" y="9155"/>
                      <a:pt x="5217" y="9077"/>
                    </a:cubicBezTo>
                    <a:lnTo>
                      <a:pt x="5565" y="8847"/>
                    </a:lnTo>
                    <a:lnTo>
                      <a:pt x="6261" y="8385"/>
                    </a:lnTo>
                    <a:lnTo>
                      <a:pt x="9048" y="6540"/>
                    </a:lnTo>
                    <a:lnTo>
                      <a:pt x="11833" y="4695"/>
                    </a:lnTo>
                    <a:cubicBezTo>
                      <a:pt x="12063" y="4535"/>
                      <a:pt x="12304" y="4401"/>
                      <a:pt x="12524" y="4219"/>
                    </a:cubicBezTo>
                    <a:cubicBezTo>
                      <a:pt x="12735" y="4028"/>
                      <a:pt x="12892" y="3785"/>
                      <a:pt x="13001" y="3526"/>
                    </a:cubicBezTo>
                    <a:cubicBezTo>
                      <a:pt x="13116" y="3267"/>
                      <a:pt x="13158" y="2986"/>
                      <a:pt x="13207" y="2713"/>
                    </a:cubicBezTo>
                    <a:lnTo>
                      <a:pt x="13355" y="1900"/>
                    </a:lnTo>
                    <a:lnTo>
                      <a:pt x="15993" y="152"/>
                    </a:lnTo>
                    <a:cubicBezTo>
                      <a:pt x="16110" y="68"/>
                      <a:pt x="16255" y="22"/>
                      <a:pt x="16397" y="22"/>
                    </a:cubicBezTo>
                    <a:close/>
                    <a:moveTo>
                      <a:pt x="16398" y="0"/>
                    </a:moveTo>
                    <a:cubicBezTo>
                      <a:pt x="16250" y="0"/>
                      <a:pt x="16101" y="48"/>
                      <a:pt x="15983" y="134"/>
                    </a:cubicBezTo>
                    <a:lnTo>
                      <a:pt x="13327" y="1865"/>
                    </a:lnTo>
                    <a:cubicBezTo>
                      <a:pt x="13322" y="1868"/>
                      <a:pt x="13320" y="1873"/>
                      <a:pt x="13319" y="1879"/>
                    </a:cubicBezTo>
                    <a:lnTo>
                      <a:pt x="13164" y="2699"/>
                    </a:lnTo>
                    <a:cubicBezTo>
                      <a:pt x="13111" y="2973"/>
                      <a:pt x="13070" y="3247"/>
                      <a:pt x="12955" y="3501"/>
                    </a:cubicBezTo>
                    <a:cubicBezTo>
                      <a:pt x="12846" y="3752"/>
                      <a:pt x="12691" y="3988"/>
                      <a:pt x="12487" y="4170"/>
                    </a:cubicBezTo>
                    <a:cubicBezTo>
                      <a:pt x="12279" y="4343"/>
                      <a:pt x="12028" y="4482"/>
                      <a:pt x="11801" y="4638"/>
                    </a:cubicBezTo>
                    <a:lnTo>
                      <a:pt x="9004" y="6467"/>
                    </a:lnTo>
                    <a:lnTo>
                      <a:pt x="6207" y="8296"/>
                    </a:lnTo>
                    <a:lnTo>
                      <a:pt x="5507" y="8753"/>
                    </a:lnTo>
                    <a:cubicBezTo>
                      <a:pt x="5269" y="8893"/>
                      <a:pt x="5052" y="9089"/>
                      <a:pt x="4800" y="9152"/>
                    </a:cubicBezTo>
                    <a:cubicBezTo>
                      <a:pt x="4737" y="9171"/>
                      <a:pt x="4678" y="9179"/>
                      <a:pt x="4620" y="9179"/>
                    </a:cubicBezTo>
                    <a:cubicBezTo>
                      <a:pt x="4165" y="9179"/>
                      <a:pt x="3875" y="8646"/>
                      <a:pt x="3523" y="8328"/>
                    </a:cubicBezTo>
                    <a:lnTo>
                      <a:pt x="3521" y="8326"/>
                    </a:lnTo>
                    <a:cubicBezTo>
                      <a:pt x="3509" y="8315"/>
                      <a:pt x="3493" y="8309"/>
                      <a:pt x="3478" y="8309"/>
                    </a:cubicBezTo>
                    <a:cubicBezTo>
                      <a:pt x="3466" y="8309"/>
                      <a:pt x="3454" y="8312"/>
                      <a:pt x="3443" y="8320"/>
                    </a:cubicBezTo>
                    <a:lnTo>
                      <a:pt x="1973" y="9279"/>
                    </a:lnTo>
                    <a:lnTo>
                      <a:pt x="1239" y="9758"/>
                    </a:lnTo>
                    <a:lnTo>
                      <a:pt x="871" y="9998"/>
                    </a:lnTo>
                    <a:cubicBezTo>
                      <a:pt x="751" y="10071"/>
                      <a:pt x="615" y="10173"/>
                      <a:pt x="520" y="10291"/>
                    </a:cubicBezTo>
                    <a:cubicBezTo>
                      <a:pt x="128" y="10763"/>
                      <a:pt x="0" y="11436"/>
                      <a:pt x="165" y="12014"/>
                    </a:cubicBezTo>
                    <a:lnTo>
                      <a:pt x="522" y="13731"/>
                    </a:lnTo>
                    <a:lnTo>
                      <a:pt x="1974" y="20597"/>
                    </a:lnTo>
                    <a:lnTo>
                      <a:pt x="4898" y="34323"/>
                    </a:lnTo>
                    <a:lnTo>
                      <a:pt x="7837" y="48047"/>
                    </a:lnTo>
                    <a:lnTo>
                      <a:pt x="8576" y="51477"/>
                    </a:lnTo>
                    <a:cubicBezTo>
                      <a:pt x="8709" y="52051"/>
                      <a:pt x="8802" y="52616"/>
                      <a:pt x="8967" y="53196"/>
                    </a:cubicBezTo>
                    <a:cubicBezTo>
                      <a:pt x="9065" y="53463"/>
                      <a:pt x="9323" y="53718"/>
                      <a:pt x="9635" y="53718"/>
                    </a:cubicBezTo>
                    <a:cubicBezTo>
                      <a:pt x="9649" y="53718"/>
                      <a:pt x="9663" y="53718"/>
                      <a:pt x="9678" y="53716"/>
                    </a:cubicBezTo>
                    <a:cubicBezTo>
                      <a:pt x="9837" y="53712"/>
                      <a:pt x="9986" y="53640"/>
                      <a:pt x="10110" y="53557"/>
                    </a:cubicBezTo>
                    <a:lnTo>
                      <a:pt x="10476" y="53315"/>
                    </a:lnTo>
                    <a:lnTo>
                      <a:pt x="16331" y="49446"/>
                    </a:lnTo>
                    <a:lnTo>
                      <a:pt x="22191" y="45586"/>
                    </a:lnTo>
                    <a:lnTo>
                      <a:pt x="25127" y="43666"/>
                    </a:lnTo>
                    <a:cubicBezTo>
                      <a:pt x="25659" y="43364"/>
                      <a:pt x="25925" y="42731"/>
                      <a:pt x="25915" y="42138"/>
                    </a:cubicBezTo>
                    <a:cubicBezTo>
                      <a:pt x="25903" y="41833"/>
                      <a:pt x="25813" y="41557"/>
                      <a:pt x="25763" y="41268"/>
                    </a:cubicBezTo>
                    <a:lnTo>
                      <a:pt x="25582" y="40410"/>
                    </a:lnTo>
                    <a:lnTo>
                      <a:pt x="22695" y="26677"/>
                    </a:lnTo>
                    <a:lnTo>
                      <a:pt x="19744" y="12955"/>
                    </a:lnTo>
                    <a:lnTo>
                      <a:pt x="18265" y="6097"/>
                    </a:lnTo>
                    <a:lnTo>
                      <a:pt x="17526" y="2667"/>
                    </a:lnTo>
                    <a:lnTo>
                      <a:pt x="17156" y="951"/>
                    </a:lnTo>
                    <a:cubicBezTo>
                      <a:pt x="17101" y="671"/>
                      <a:pt x="17039" y="356"/>
                      <a:pt x="16807" y="156"/>
                    </a:cubicBezTo>
                    <a:cubicBezTo>
                      <a:pt x="16694" y="49"/>
                      <a:pt x="16547" y="0"/>
                      <a:pt x="163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5"/>
              <p:cNvSpPr/>
              <p:nvPr/>
            </p:nvSpPr>
            <p:spPr>
              <a:xfrm>
                <a:off x="5376250" y="545350"/>
                <a:ext cx="148450" cy="14842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5937" extrusionOk="0">
                    <a:moveTo>
                      <a:pt x="5937" y="2968"/>
                    </a:moveTo>
                    <a:cubicBezTo>
                      <a:pt x="5937" y="4606"/>
                      <a:pt x="4609" y="5937"/>
                      <a:pt x="2969" y="5937"/>
                    </a:cubicBezTo>
                    <a:cubicBezTo>
                      <a:pt x="1331" y="5937"/>
                      <a:pt x="1" y="4608"/>
                      <a:pt x="1" y="2968"/>
                    </a:cubicBezTo>
                    <a:cubicBezTo>
                      <a:pt x="1" y="1330"/>
                      <a:pt x="1329" y="0"/>
                      <a:pt x="2969" y="0"/>
                    </a:cubicBezTo>
                    <a:cubicBezTo>
                      <a:pt x="4609" y="0"/>
                      <a:pt x="5937" y="1329"/>
                      <a:pt x="5937" y="29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5"/>
              <p:cNvSpPr/>
              <p:nvPr/>
            </p:nvSpPr>
            <p:spPr>
              <a:xfrm>
                <a:off x="5569175" y="727450"/>
                <a:ext cx="307000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2280" h="17062" extrusionOk="0">
                    <a:moveTo>
                      <a:pt x="11804" y="5596"/>
                    </a:moveTo>
                    <a:cubicBezTo>
                      <a:pt x="10959" y="1615"/>
                      <a:pt x="7818" y="0"/>
                      <a:pt x="4792" y="1991"/>
                    </a:cubicBezTo>
                    <a:cubicBezTo>
                      <a:pt x="1767" y="3984"/>
                      <a:pt x="0" y="8829"/>
                      <a:pt x="846" y="12809"/>
                    </a:cubicBezTo>
                    <a:cubicBezTo>
                      <a:pt x="1320" y="15048"/>
                      <a:pt x="2520" y="16537"/>
                      <a:pt x="4016" y="17061"/>
                    </a:cubicBezTo>
                    <a:cubicBezTo>
                      <a:pt x="4185" y="14689"/>
                      <a:pt x="5230" y="12421"/>
                      <a:pt x="6789" y="11395"/>
                    </a:cubicBezTo>
                    <a:cubicBezTo>
                      <a:pt x="8349" y="10367"/>
                      <a:pt x="9984" y="10874"/>
                      <a:pt x="10997" y="12467"/>
                    </a:cubicBezTo>
                    <a:cubicBezTo>
                      <a:pt x="11930" y="10343"/>
                      <a:pt x="12280" y="7835"/>
                      <a:pt x="11804" y="5596"/>
                    </a:cubicBezTo>
                    <a:close/>
                    <a:moveTo>
                      <a:pt x="6630" y="10641"/>
                    </a:moveTo>
                    <a:cubicBezTo>
                      <a:pt x="5553" y="11350"/>
                      <a:pt x="4436" y="10774"/>
                      <a:pt x="4134" y="9359"/>
                    </a:cubicBezTo>
                    <a:cubicBezTo>
                      <a:pt x="3833" y="7941"/>
                      <a:pt x="4462" y="6215"/>
                      <a:pt x="5538" y="5506"/>
                    </a:cubicBezTo>
                    <a:cubicBezTo>
                      <a:pt x="6615" y="4797"/>
                      <a:pt x="7733" y="5372"/>
                      <a:pt x="8034" y="6790"/>
                    </a:cubicBezTo>
                    <a:cubicBezTo>
                      <a:pt x="8336" y="8209"/>
                      <a:pt x="7708" y="9932"/>
                      <a:pt x="6630" y="106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454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96;p62">
            <a:extLst>
              <a:ext uri="{FF2B5EF4-FFF2-40B4-BE49-F238E27FC236}">
                <a16:creationId xmlns:a16="http://schemas.microsoft.com/office/drawing/2014/main" id="{91D4E8A7-2973-C135-DAD6-9EB7345CAE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SOFTWARE USADAS</a:t>
            </a:r>
            <a:r>
              <a:rPr lang="en" dirty="0"/>
              <a:t> EN PRUEBAS UNITARIAS </a:t>
            </a:r>
            <a:endParaRPr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6B93210-91D2-92CE-6857-BF33EA165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949742"/>
            <a:ext cx="3810000" cy="219375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F2BA6D6-FB6C-A64A-5935-F391529D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827" y="1852863"/>
            <a:ext cx="2193758" cy="219375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F9CA35D-FB3E-A78C-0355-B1E6BA727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59" y="1673660"/>
            <a:ext cx="1614713" cy="141641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9195860-C155-A3F9-30BE-3D62EBF10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24" y="3804283"/>
            <a:ext cx="3720097" cy="9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2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58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ANOTACIONES 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JUNIT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1659" name="Google Shape;1659;p58"/>
          <p:cNvGraphicFramePr/>
          <p:nvPr/>
        </p:nvGraphicFramePr>
        <p:xfrm>
          <a:off x="451440" y="634500"/>
          <a:ext cx="8241120" cy="4392138"/>
        </p:xfrm>
        <a:graphic>
          <a:graphicData uri="http://schemas.openxmlformats.org/drawingml/2006/table">
            <a:tbl>
              <a:tblPr>
                <a:noFill/>
                <a:tableStyleId>{92C60D66-2966-4ED6-9C34-DED2502E0197}</a:tableStyleId>
              </a:tblPr>
              <a:tblGrid>
                <a:gridCol w="2034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6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1" dirty="0">
                          <a:solidFill>
                            <a:schemeClr val="lt1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ANOTACIÓN</a:t>
                      </a:r>
                      <a:endParaRPr sz="2000" b="1" dirty="0">
                        <a:solidFill>
                          <a:schemeClr val="lt1"/>
                        </a:solidFill>
                        <a:latin typeface="Oxanium"/>
                        <a:ea typeface="Oxanium"/>
                        <a:cs typeface="Oxanium"/>
                        <a:sym typeface="Oxan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1" dirty="0">
                          <a:solidFill>
                            <a:schemeClr val="lt1"/>
                          </a:solidFill>
                          <a:latin typeface="Oxanium"/>
                          <a:ea typeface="Oxanium"/>
                          <a:cs typeface="Oxanium"/>
                          <a:sym typeface="Oxanium"/>
                        </a:rPr>
                        <a:t>DESCRIPCIÓN</a:t>
                      </a:r>
                      <a:endParaRPr sz="2000" b="1" dirty="0">
                        <a:solidFill>
                          <a:schemeClr val="lt1"/>
                        </a:solidFill>
                        <a:latin typeface="Oxanium"/>
                        <a:ea typeface="Oxanium"/>
                        <a:cs typeface="Oxanium"/>
                        <a:sym typeface="Oxan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@Test</a:t>
                      </a:r>
                      <a:endParaRPr b="1" dirty="0">
                        <a:solidFill>
                          <a:schemeClr val="lt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Overpass" panose="020B0604020202020204" charset="0"/>
                          <a:ea typeface="Arial"/>
                          <a:cs typeface="Arial"/>
                          <a:sym typeface="Arial"/>
                        </a:rPr>
                        <a:t>Indica que un método es un método de prueba</a:t>
                      </a:r>
                      <a:endParaRPr sz="1400" dirty="0">
                        <a:solidFill>
                          <a:schemeClr val="bg1"/>
                        </a:solidFill>
                        <a:latin typeface="Overpass" panose="020B0604020202020204" charset="0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@TestFactory</a:t>
                      </a:r>
                      <a:endParaRPr sz="1400" b="1" dirty="0">
                        <a:solidFill>
                          <a:schemeClr val="bg1"/>
                        </a:solidFill>
                        <a:latin typeface="Overpass" panose="020B0604020202020204" charset="0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Indica que un método es una fábrica de pruebas para pruebas dinámicas.</a:t>
                      </a:r>
                      <a:endParaRPr dirty="0">
                        <a:solidFill>
                          <a:schemeClr val="bg1"/>
                        </a:solidFill>
                        <a:latin typeface="Overpass" panose="020B0604020202020204" charset="0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@BeforeEach </a:t>
                      </a:r>
                      <a:endParaRPr sz="1400" b="1" dirty="0">
                        <a:solidFill>
                          <a:schemeClr val="bg1"/>
                        </a:solidFill>
                        <a:latin typeface="Overpass" panose="020B0604020202020204" charset="0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Overpass" panose="020B0604020202020204" charset="0"/>
                          <a:ea typeface="Arial"/>
                          <a:cs typeface="Arial"/>
                          <a:sym typeface="Arial"/>
                        </a:rPr>
                        <a:t>Indica que el método anotado debe ejecutarse </a:t>
                      </a:r>
                      <a:r>
                        <a:rPr lang="es-ES" sz="1400" b="0" i="0" u="none" strike="noStrike" cap="non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Overpass" panose="020B0604020202020204" charset="0"/>
                          <a:ea typeface="Arial"/>
                          <a:cs typeface="Arial"/>
                          <a:sym typeface="Arial"/>
                        </a:rPr>
                        <a:t>antes</a:t>
                      </a:r>
                      <a:r>
                        <a:rPr lang="es-E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Overpass" panose="020B0604020202020204" charset="0"/>
                          <a:ea typeface="Arial"/>
                          <a:cs typeface="Arial"/>
                          <a:sym typeface="Arial"/>
                        </a:rPr>
                        <a:t> de cada @Test, método @RepeatedTest, @ParameterizedTest o @TestFactory en la clase actual</a:t>
                      </a:r>
                      <a:endParaRPr dirty="0">
                        <a:solidFill>
                          <a:schemeClr val="bg1"/>
                        </a:solidFill>
                        <a:latin typeface="Overpass" panose="020B0604020202020204" charset="0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5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@AfterEach </a:t>
                      </a:r>
                      <a:endParaRPr sz="1400" b="1" dirty="0">
                        <a:solidFill>
                          <a:schemeClr val="bg1"/>
                        </a:solidFill>
                        <a:latin typeface="Overpass" panose="020B0604020202020204" charset="0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Indica que el método anotado debe ejecutarse </a:t>
                      </a:r>
                      <a:r>
                        <a:rPr lang="es-ES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verpass" panose="020B0604020202020204" charset="0"/>
                        </a:rPr>
                        <a:t>después </a:t>
                      </a:r>
                      <a:r>
                        <a:rPr lang="es-ES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de cada @Test, método @RepeatedTest, @ParameterizedTest o @TestFactory en la clase actual.</a:t>
                      </a:r>
                      <a:endParaRPr dirty="0">
                        <a:solidFill>
                          <a:schemeClr val="bg1"/>
                        </a:solidFill>
                        <a:latin typeface="Overpass" panose="020B0604020202020204" charset="0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5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@BeforeAll </a:t>
                      </a:r>
                      <a:endParaRPr sz="1400" b="1" dirty="0">
                        <a:solidFill>
                          <a:schemeClr val="bg1"/>
                        </a:solidFill>
                        <a:latin typeface="Overpass" panose="020B0604020202020204" charset="0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Indica que el método anotado debe ejecutarse </a:t>
                      </a:r>
                      <a:r>
                        <a:rPr lang="es-ES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verpass" panose="020B0604020202020204" charset="0"/>
                        </a:rPr>
                        <a:t>antes de todos </a:t>
                      </a:r>
                      <a:r>
                        <a:rPr lang="es-ES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los @Test, métodos @RepeatedTest, @ParameterizedTest y @TestFactory en la clase  actual.</a:t>
                      </a:r>
                      <a:endParaRPr dirty="0">
                        <a:solidFill>
                          <a:schemeClr val="bg1"/>
                        </a:solidFill>
                        <a:latin typeface="Overpass" panose="020B0604020202020204" charset="0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65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@AfterAll </a:t>
                      </a:r>
                      <a:endParaRPr sz="1400" b="1" dirty="0">
                        <a:solidFill>
                          <a:schemeClr val="bg1"/>
                        </a:solidFill>
                        <a:latin typeface="Overpass" panose="020B0604020202020204" charset="0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Indica que el método anotado debe ejecutarse </a:t>
                      </a:r>
                      <a:r>
                        <a:rPr lang="es-ES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Overpass" panose="020B0604020202020204" charset="0"/>
                        </a:rPr>
                        <a:t>después de todo</a:t>
                      </a:r>
                      <a:r>
                        <a:rPr lang="es-ES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 @Test, métodos @RepeatedTest, @ParameterizedTest y @TestFactory en la clase actual.</a:t>
                      </a:r>
                      <a:endParaRPr dirty="0">
                        <a:solidFill>
                          <a:schemeClr val="bg1"/>
                        </a:solidFill>
                        <a:latin typeface="Overpass" panose="020B0604020202020204" charset="0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837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5"/>
          <p:cNvSpPr/>
          <p:nvPr/>
        </p:nvSpPr>
        <p:spPr>
          <a:xfrm>
            <a:off x="5402000" y="540000"/>
            <a:ext cx="1683900" cy="16839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5"/>
          <p:cNvSpPr txBox="1">
            <a:spLocks noGrp="1"/>
          </p:cNvSpPr>
          <p:nvPr>
            <p:ph type="title"/>
          </p:nvPr>
        </p:nvSpPr>
        <p:spPr>
          <a:xfrm>
            <a:off x="4063800" y="26773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1253" name="Google Shape;1253;p45"/>
          <p:cNvSpPr txBox="1">
            <a:spLocks noGrp="1"/>
          </p:cNvSpPr>
          <p:nvPr>
            <p:ph type="title" idx="2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4" name="Google Shape;1254;p45"/>
          <p:cNvSpPr txBox="1">
            <a:spLocks noGrp="1"/>
          </p:cNvSpPr>
          <p:nvPr>
            <p:ph type="subTitle" idx="1"/>
          </p:nvPr>
        </p:nvSpPr>
        <p:spPr>
          <a:xfrm rot="462">
            <a:off x="5127376" y="3972750"/>
            <a:ext cx="22332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PRUEBAS</a:t>
            </a:r>
            <a:endParaRPr dirty="0"/>
          </a:p>
        </p:txBody>
      </p:sp>
      <p:cxnSp>
        <p:nvCxnSpPr>
          <p:cNvPr id="1255" name="Google Shape;1255;p45"/>
          <p:cNvCxnSpPr>
            <a:stCxn id="1251" idx="4"/>
            <a:endCxn id="1252" idx="0"/>
          </p:cNvCxnSpPr>
          <p:nvPr/>
        </p:nvCxnSpPr>
        <p:spPr>
          <a:xfrm>
            <a:off x="6243950" y="2223900"/>
            <a:ext cx="0" cy="4536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6" name="Google Shape;1256;p45"/>
          <p:cNvCxnSpPr>
            <a:stCxn id="1252" idx="2"/>
            <a:endCxn id="1254" idx="0"/>
          </p:cNvCxnSpPr>
          <p:nvPr/>
        </p:nvCxnSpPr>
        <p:spPr>
          <a:xfrm>
            <a:off x="6243900" y="3519150"/>
            <a:ext cx="0" cy="45360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7" name="Google Shape;1257;p45"/>
          <p:cNvGrpSpPr/>
          <p:nvPr/>
        </p:nvGrpSpPr>
        <p:grpSpPr>
          <a:xfrm>
            <a:off x="-565027" y="705875"/>
            <a:ext cx="4072362" cy="3732199"/>
            <a:chOff x="-2371508" y="0"/>
            <a:chExt cx="5715596" cy="5238174"/>
          </a:xfrm>
        </p:grpSpPr>
        <p:sp>
          <p:nvSpPr>
            <p:cNvPr id="1258" name="Google Shape;1258;p45"/>
            <p:cNvSpPr/>
            <p:nvPr/>
          </p:nvSpPr>
          <p:spPr>
            <a:xfrm>
              <a:off x="-2371508" y="2729198"/>
              <a:ext cx="5106709" cy="2466918"/>
            </a:xfrm>
            <a:custGeom>
              <a:avLst/>
              <a:gdLst/>
              <a:ahLst/>
              <a:cxnLst/>
              <a:rect l="l" t="t" r="r" b="b"/>
              <a:pathLst>
                <a:path w="55004" h="26571" extrusionOk="0">
                  <a:moveTo>
                    <a:pt x="18277" y="4"/>
                  </a:moveTo>
                  <a:lnTo>
                    <a:pt x="16471" y="48"/>
                  </a:lnTo>
                  <a:cubicBezTo>
                    <a:pt x="15874" y="36"/>
                    <a:pt x="15327" y="143"/>
                    <a:pt x="14977" y="371"/>
                  </a:cubicBezTo>
                  <a:lnTo>
                    <a:pt x="692" y="9722"/>
                  </a:lnTo>
                  <a:cubicBezTo>
                    <a:pt x="1" y="10175"/>
                    <a:pt x="332" y="10931"/>
                    <a:pt x="1430" y="11410"/>
                  </a:cubicBezTo>
                  <a:lnTo>
                    <a:pt x="34735" y="26162"/>
                  </a:lnTo>
                  <a:cubicBezTo>
                    <a:pt x="35395" y="26449"/>
                    <a:pt x="36180" y="26571"/>
                    <a:pt x="36850" y="26527"/>
                  </a:cubicBezTo>
                  <a:lnTo>
                    <a:pt x="36854" y="26528"/>
                  </a:lnTo>
                  <a:lnTo>
                    <a:pt x="38036" y="26499"/>
                  </a:lnTo>
                  <a:lnTo>
                    <a:pt x="38036" y="26499"/>
                  </a:lnTo>
                  <a:lnTo>
                    <a:pt x="38491" y="26490"/>
                  </a:lnTo>
                  <a:cubicBezTo>
                    <a:pt x="38654" y="26493"/>
                    <a:pt x="38815" y="26491"/>
                    <a:pt x="38970" y="26478"/>
                  </a:cubicBezTo>
                  <a:lnTo>
                    <a:pt x="38975" y="26478"/>
                  </a:lnTo>
                  <a:lnTo>
                    <a:pt x="38975" y="26478"/>
                  </a:lnTo>
                  <a:cubicBezTo>
                    <a:pt x="39065" y="26470"/>
                    <a:pt x="39152" y="26458"/>
                    <a:pt x="39237" y="26445"/>
                  </a:cubicBezTo>
                  <a:cubicBezTo>
                    <a:pt x="39250" y="26442"/>
                    <a:pt x="39263" y="26439"/>
                    <a:pt x="39277" y="26437"/>
                  </a:cubicBezTo>
                  <a:cubicBezTo>
                    <a:pt x="39333" y="26427"/>
                    <a:pt x="39390" y="26415"/>
                    <a:pt x="39444" y="26402"/>
                  </a:cubicBezTo>
                  <a:cubicBezTo>
                    <a:pt x="39463" y="26397"/>
                    <a:pt x="39482" y="26392"/>
                    <a:pt x="39501" y="26386"/>
                  </a:cubicBezTo>
                  <a:cubicBezTo>
                    <a:pt x="39549" y="26374"/>
                    <a:pt x="39594" y="26361"/>
                    <a:pt x="39638" y="26347"/>
                  </a:cubicBezTo>
                  <a:cubicBezTo>
                    <a:pt x="39660" y="26338"/>
                    <a:pt x="39679" y="26333"/>
                    <a:pt x="39700" y="26327"/>
                  </a:cubicBezTo>
                  <a:cubicBezTo>
                    <a:pt x="39743" y="26311"/>
                    <a:pt x="39784" y="26294"/>
                    <a:pt x="39823" y="26275"/>
                  </a:cubicBezTo>
                  <a:cubicBezTo>
                    <a:pt x="39840" y="26267"/>
                    <a:pt x="39858" y="26260"/>
                    <a:pt x="39874" y="26253"/>
                  </a:cubicBezTo>
                  <a:cubicBezTo>
                    <a:pt x="39929" y="26225"/>
                    <a:pt x="39981" y="26198"/>
                    <a:pt x="40028" y="26166"/>
                  </a:cubicBezTo>
                  <a:lnTo>
                    <a:pt x="54313" y="16816"/>
                  </a:lnTo>
                  <a:cubicBezTo>
                    <a:pt x="55004" y="16363"/>
                    <a:pt x="54672" y="15608"/>
                    <a:pt x="53574" y="15126"/>
                  </a:cubicBezTo>
                  <a:lnTo>
                    <a:pt x="20270" y="376"/>
                  </a:lnTo>
                  <a:cubicBezTo>
                    <a:pt x="20203" y="347"/>
                    <a:pt x="20134" y="319"/>
                    <a:pt x="20066" y="293"/>
                  </a:cubicBezTo>
                  <a:cubicBezTo>
                    <a:pt x="20033" y="282"/>
                    <a:pt x="20001" y="271"/>
                    <a:pt x="19967" y="259"/>
                  </a:cubicBezTo>
                  <a:cubicBezTo>
                    <a:pt x="19930" y="247"/>
                    <a:pt x="19895" y="234"/>
                    <a:pt x="19858" y="221"/>
                  </a:cubicBezTo>
                  <a:cubicBezTo>
                    <a:pt x="19811" y="205"/>
                    <a:pt x="19765" y="193"/>
                    <a:pt x="19718" y="180"/>
                  </a:cubicBezTo>
                  <a:cubicBezTo>
                    <a:pt x="19693" y="174"/>
                    <a:pt x="19669" y="167"/>
                    <a:pt x="19646" y="160"/>
                  </a:cubicBezTo>
                  <a:cubicBezTo>
                    <a:pt x="19590" y="145"/>
                    <a:pt x="19532" y="133"/>
                    <a:pt x="19478" y="120"/>
                  </a:cubicBezTo>
                  <a:cubicBezTo>
                    <a:pt x="19462" y="116"/>
                    <a:pt x="19448" y="112"/>
                    <a:pt x="19432" y="109"/>
                  </a:cubicBezTo>
                  <a:cubicBezTo>
                    <a:pt x="19369" y="96"/>
                    <a:pt x="19305" y="84"/>
                    <a:pt x="19241" y="72"/>
                  </a:cubicBezTo>
                  <a:cubicBezTo>
                    <a:pt x="19233" y="72"/>
                    <a:pt x="19226" y="71"/>
                    <a:pt x="19220" y="68"/>
                  </a:cubicBezTo>
                  <a:cubicBezTo>
                    <a:pt x="19150" y="56"/>
                    <a:pt x="19081" y="47"/>
                    <a:pt x="19012" y="39"/>
                  </a:cubicBezTo>
                  <a:cubicBezTo>
                    <a:pt x="19009" y="39"/>
                    <a:pt x="19008" y="37"/>
                    <a:pt x="19006" y="37"/>
                  </a:cubicBezTo>
                  <a:cubicBezTo>
                    <a:pt x="18860" y="19"/>
                    <a:pt x="18718" y="8"/>
                    <a:pt x="18578" y="5"/>
                  </a:cubicBezTo>
                  <a:lnTo>
                    <a:pt x="18578" y="5"/>
                  </a:lnTo>
                  <a:lnTo>
                    <a:pt x="18578" y="5"/>
                  </a:lnTo>
                  <a:cubicBezTo>
                    <a:pt x="18501" y="2"/>
                    <a:pt x="18423" y="2"/>
                    <a:pt x="18347" y="2"/>
                  </a:cubicBezTo>
                  <a:lnTo>
                    <a:pt x="18346" y="0"/>
                  </a:lnTo>
                  <a:lnTo>
                    <a:pt x="18285" y="2"/>
                  </a:lnTo>
                  <a:lnTo>
                    <a:pt x="18309" y="2"/>
                  </a:lnTo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297621" y="34723"/>
              <a:ext cx="2527544" cy="5203451"/>
            </a:xfrm>
            <a:custGeom>
              <a:avLst/>
              <a:gdLst/>
              <a:ahLst/>
              <a:cxnLst/>
              <a:rect l="l" t="t" r="r" b="b"/>
              <a:pathLst>
                <a:path w="27224" h="56046" extrusionOk="0">
                  <a:moveTo>
                    <a:pt x="8927" y="54398"/>
                  </a:moveTo>
                  <a:lnTo>
                    <a:pt x="241" y="13530"/>
                  </a:lnTo>
                  <a:cubicBezTo>
                    <a:pt x="0" y="12399"/>
                    <a:pt x="409" y="11087"/>
                    <a:pt x="1152" y="10599"/>
                  </a:cubicBezTo>
                  <a:lnTo>
                    <a:pt x="16516" y="489"/>
                  </a:lnTo>
                  <a:cubicBezTo>
                    <a:pt x="17260" y="0"/>
                    <a:pt x="18055" y="518"/>
                    <a:pt x="18297" y="1649"/>
                  </a:cubicBezTo>
                  <a:lnTo>
                    <a:pt x="26984" y="42516"/>
                  </a:lnTo>
                  <a:cubicBezTo>
                    <a:pt x="27223" y="43647"/>
                    <a:pt x="26816" y="44958"/>
                    <a:pt x="26072" y="45447"/>
                  </a:cubicBezTo>
                  <a:lnTo>
                    <a:pt x="10709" y="55557"/>
                  </a:lnTo>
                  <a:cubicBezTo>
                    <a:pt x="9964" y="56046"/>
                    <a:pt x="9167" y="55526"/>
                    <a:pt x="8927" y="543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1176376" y="80309"/>
              <a:ext cx="1648511" cy="5139018"/>
            </a:xfrm>
            <a:custGeom>
              <a:avLst/>
              <a:gdLst/>
              <a:ahLst/>
              <a:cxnLst/>
              <a:rect l="l" t="t" r="r" b="b"/>
              <a:pathLst>
                <a:path w="17756" h="55352" extrusionOk="0">
                  <a:moveTo>
                    <a:pt x="8170" y="0"/>
                  </a:moveTo>
                  <a:cubicBezTo>
                    <a:pt x="8417" y="230"/>
                    <a:pt x="8612" y="590"/>
                    <a:pt x="8710" y="1058"/>
                  </a:cubicBezTo>
                  <a:lnTo>
                    <a:pt x="17396" y="41925"/>
                  </a:lnTo>
                  <a:cubicBezTo>
                    <a:pt x="17637" y="43056"/>
                    <a:pt x="17229" y="44367"/>
                    <a:pt x="16485" y="44856"/>
                  </a:cubicBezTo>
                  <a:lnTo>
                    <a:pt x="1122" y="54967"/>
                  </a:lnTo>
                  <a:cubicBezTo>
                    <a:pt x="733" y="55221"/>
                    <a:pt x="332" y="55201"/>
                    <a:pt x="1" y="54962"/>
                  </a:cubicBezTo>
                  <a:cubicBezTo>
                    <a:pt x="351" y="55290"/>
                    <a:pt x="805" y="55352"/>
                    <a:pt x="1241" y="55065"/>
                  </a:cubicBezTo>
                  <a:lnTo>
                    <a:pt x="16604" y="44955"/>
                  </a:lnTo>
                  <a:cubicBezTo>
                    <a:pt x="17347" y="44466"/>
                    <a:pt x="17756" y="43153"/>
                    <a:pt x="17515" y="42024"/>
                  </a:cubicBezTo>
                  <a:lnTo>
                    <a:pt x="8829" y="1156"/>
                  </a:lnTo>
                  <a:cubicBezTo>
                    <a:pt x="8714" y="616"/>
                    <a:pt x="8471" y="218"/>
                    <a:pt x="8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187417" y="0"/>
              <a:ext cx="1735598" cy="5206143"/>
            </a:xfrm>
            <a:custGeom>
              <a:avLst/>
              <a:gdLst/>
              <a:ahLst/>
              <a:cxnLst/>
              <a:rect l="l" t="t" r="r" b="b"/>
              <a:pathLst>
                <a:path w="18694" h="56075" extrusionOk="0">
                  <a:moveTo>
                    <a:pt x="16514" y="249"/>
                  </a:moveTo>
                  <a:lnTo>
                    <a:pt x="1151" y="10359"/>
                  </a:lnTo>
                  <a:cubicBezTo>
                    <a:pt x="409" y="10848"/>
                    <a:pt x="0" y="12162"/>
                    <a:pt x="242" y="13290"/>
                  </a:cubicBezTo>
                  <a:lnTo>
                    <a:pt x="8929" y="54157"/>
                  </a:lnTo>
                  <a:cubicBezTo>
                    <a:pt x="9073" y="54835"/>
                    <a:pt x="9417" y="55291"/>
                    <a:pt x="9829" y="55443"/>
                  </a:cubicBezTo>
                  <a:lnTo>
                    <a:pt x="9829" y="55446"/>
                  </a:lnTo>
                  <a:lnTo>
                    <a:pt x="10779" y="55930"/>
                  </a:lnTo>
                  <a:cubicBezTo>
                    <a:pt x="10474" y="55714"/>
                    <a:pt x="10230" y="55314"/>
                    <a:pt x="10114" y="54769"/>
                  </a:cubicBezTo>
                  <a:lnTo>
                    <a:pt x="1426" y="13902"/>
                  </a:lnTo>
                  <a:cubicBezTo>
                    <a:pt x="1187" y="12772"/>
                    <a:pt x="1596" y="11460"/>
                    <a:pt x="2339" y="10972"/>
                  </a:cubicBezTo>
                  <a:lnTo>
                    <a:pt x="17703" y="861"/>
                  </a:lnTo>
                  <a:cubicBezTo>
                    <a:pt x="18027" y="647"/>
                    <a:pt x="18363" y="626"/>
                    <a:pt x="18658" y="764"/>
                  </a:cubicBezTo>
                  <a:lnTo>
                    <a:pt x="17609" y="232"/>
                  </a:lnTo>
                  <a:cubicBezTo>
                    <a:pt x="17281" y="12"/>
                    <a:pt x="16892" y="0"/>
                    <a:pt x="16514" y="249"/>
                  </a:cubicBezTo>
                  <a:close/>
                  <a:moveTo>
                    <a:pt x="11056" y="56073"/>
                  </a:moveTo>
                  <a:lnTo>
                    <a:pt x="11060" y="56074"/>
                  </a:lnTo>
                  <a:lnTo>
                    <a:pt x="11060" y="56074"/>
                  </a:lnTo>
                  <a:cubicBezTo>
                    <a:pt x="11058" y="56074"/>
                    <a:pt x="11058" y="56073"/>
                    <a:pt x="11056" y="56073"/>
                  </a:cubicBezTo>
                  <a:close/>
                  <a:moveTo>
                    <a:pt x="18659" y="766"/>
                  </a:moveTo>
                  <a:cubicBezTo>
                    <a:pt x="18671" y="772"/>
                    <a:pt x="18683" y="779"/>
                    <a:pt x="18693" y="785"/>
                  </a:cubicBezTo>
                  <a:lnTo>
                    <a:pt x="18693" y="7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282952" y="53941"/>
              <a:ext cx="1640063" cy="5152202"/>
            </a:xfrm>
            <a:custGeom>
              <a:avLst/>
              <a:gdLst/>
              <a:ahLst/>
              <a:cxnLst/>
              <a:rect l="l" t="t" r="r" b="b"/>
              <a:pathLst>
                <a:path w="17665" h="55494" extrusionOk="0">
                  <a:moveTo>
                    <a:pt x="10031" y="55493"/>
                  </a:moveTo>
                  <a:lnTo>
                    <a:pt x="10031" y="55493"/>
                  </a:lnTo>
                  <a:cubicBezTo>
                    <a:pt x="10029" y="55493"/>
                    <a:pt x="10029" y="55492"/>
                    <a:pt x="10027" y="55492"/>
                  </a:cubicBezTo>
                  <a:close/>
                  <a:moveTo>
                    <a:pt x="16515" y="229"/>
                  </a:moveTo>
                  <a:lnTo>
                    <a:pt x="1152" y="10339"/>
                  </a:lnTo>
                  <a:cubicBezTo>
                    <a:pt x="408" y="10830"/>
                    <a:pt x="1" y="12142"/>
                    <a:pt x="240" y="13270"/>
                  </a:cubicBezTo>
                  <a:lnTo>
                    <a:pt x="8927" y="54140"/>
                  </a:lnTo>
                  <a:cubicBezTo>
                    <a:pt x="9028" y="54617"/>
                    <a:pt x="9230" y="54985"/>
                    <a:pt x="9485" y="55213"/>
                  </a:cubicBezTo>
                  <a:lnTo>
                    <a:pt x="9749" y="55348"/>
                  </a:lnTo>
                  <a:cubicBezTo>
                    <a:pt x="9444" y="55132"/>
                    <a:pt x="9199" y="54731"/>
                    <a:pt x="9084" y="54187"/>
                  </a:cubicBezTo>
                  <a:lnTo>
                    <a:pt x="396" y="13320"/>
                  </a:lnTo>
                  <a:cubicBezTo>
                    <a:pt x="157" y="12190"/>
                    <a:pt x="565" y="10878"/>
                    <a:pt x="1308" y="10389"/>
                  </a:cubicBezTo>
                  <a:lnTo>
                    <a:pt x="16673" y="278"/>
                  </a:lnTo>
                  <a:cubicBezTo>
                    <a:pt x="16924" y="114"/>
                    <a:pt x="17182" y="64"/>
                    <a:pt x="17424" y="115"/>
                  </a:cubicBezTo>
                  <a:cubicBezTo>
                    <a:pt x="17139" y="0"/>
                    <a:pt x="16823" y="28"/>
                    <a:pt x="16515" y="229"/>
                  </a:cubicBezTo>
                  <a:close/>
                  <a:moveTo>
                    <a:pt x="17630" y="185"/>
                  </a:moveTo>
                  <a:cubicBezTo>
                    <a:pt x="17642" y="191"/>
                    <a:pt x="17654" y="198"/>
                    <a:pt x="17664" y="204"/>
                  </a:cubicBezTo>
                  <a:lnTo>
                    <a:pt x="17664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359269" y="128680"/>
              <a:ext cx="2404064" cy="5015352"/>
            </a:xfrm>
            <a:custGeom>
              <a:avLst/>
              <a:gdLst/>
              <a:ahLst/>
              <a:cxnLst/>
              <a:rect l="l" t="t" r="r" b="b"/>
              <a:pathLst>
                <a:path w="25894" h="54020" extrusionOk="0">
                  <a:moveTo>
                    <a:pt x="15913" y="313"/>
                  </a:moveTo>
                  <a:lnTo>
                    <a:pt x="13262" y="2057"/>
                  </a:lnTo>
                  <a:lnTo>
                    <a:pt x="13051" y="3195"/>
                  </a:lnTo>
                  <a:cubicBezTo>
                    <a:pt x="12948" y="3749"/>
                    <a:pt x="12655" y="4239"/>
                    <a:pt x="12278" y="4488"/>
                  </a:cubicBezTo>
                  <a:lnTo>
                    <a:pt x="5052" y="9242"/>
                  </a:lnTo>
                  <a:cubicBezTo>
                    <a:pt x="4676" y="9491"/>
                    <a:pt x="4271" y="9460"/>
                    <a:pt x="3986" y="9163"/>
                  </a:cubicBezTo>
                  <a:lnTo>
                    <a:pt x="3402" y="8549"/>
                  </a:lnTo>
                  <a:lnTo>
                    <a:pt x="751" y="10292"/>
                  </a:lnTo>
                  <a:cubicBezTo>
                    <a:pt x="277" y="10604"/>
                    <a:pt x="1" y="11364"/>
                    <a:pt x="133" y="11989"/>
                  </a:cubicBezTo>
                  <a:lnTo>
                    <a:pt x="8880" y="53143"/>
                  </a:lnTo>
                  <a:cubicBezTo>
                    <a:pt x="9014" y="53766"/>
                    <a:pt x="9506" y="54020"/>
                    <a:pt x="9980" y="53706"/>
                  </a:cubicBezTo>
                  <a:lnTo>
                    <a:pt x="25141" y="43728"/>
                  </a:lnTo>
                  <a:cubicBezTo>
                    <a:pt x="25617" y="43416"/>
                    <a:pt x="25893" y="42656"/>
                    <a:pt x="25761" y="42033"/>
                  </a:cubicBezTo>
                  <a:lnTo>
                    <a:pt x="17014" y="880"/>
                  </a:lnTo>
                  <a:cubicBezTo>
                    <a:pt x="16882" y="253"/>
                    <a:pt x="16388" y="1"/>
                    <a:pt x="15913" y="31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75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912424" y="503949"/>
              <a:ext cx="469597" cy="334047"/>
            </a:xfrm>
            <a:custGeom>
              <a:avLst/>
              <a:gdLst/>
              <a:ahLst/>
              <a:cxnLst/>
              <a:rect l="l" t="t" r="r" b="b"/>
              <a:pathLst>
                <a:path w="5058" h="3598" extrusionOk="0">
                  <a:moveTo>
                    <a:pt x="4891" y="0"/>
                  </a:moveTo>
                  <a:cubicBezTo>
                    <a:pt x="4870" y="0"/>
                    <a:pt x="4848" y="7"/>
                    <a:pt x="4826" y="21"/>
                  </a:cubicBezTo>
                  <a:lnTo>
                    <a:pt x="132" y="3111"/>
                  </a:lnTo>
                  <a:cubicBezTo>
                    <a:pt x="47" y="3167"/>
                    <a:pt x="1" y="3317"/>
                    <a:pt x="28" y="3443"/>
                  </a:cubicBezTo>
                  <a:cubicBezTo>
                    <a:pt x="48" y="3539"/>
                    <a:pt x="103" y="3597"/>
                    <a:pt x="165" y="3597"/>
                  </a:cubicBezTo>
                  <a:cubicBezTo>
                    <a:pt x="186" y="3597"/>
                    <a:pt x="209" y="3590"/>
                    <a:pt x="231" y="3575"/>
                  </a:cubicBezTo>
                  <a:lnTo>
                    <a:pt x="4926" y="486"/>
                  </a:lnTo>
                  <a:cubicBezTo>
                    <a:pt x="5011" y="431"/>
                    <a:pt x="5057" y="282"/>
                    <a:pt x="5029" y="153"/>
                  </a:cubicBezTo>
                  <a:cubicBezTo>
                    <a:pt x="5009" y="58"/>
                    <a:pt x="4953" y="0"/>
                    <a:pt x="4891" y="0"/>
                  </a:cubicBezTo>
                  <a:close/>
                </a:path>
              </a:pathLst>
            </a:custGeom>
            <a:solidFill>
              <a:srgbClr val="018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914653" y="503856"/>
              <a:ext cx="466441" cy="307866"/>
            </a:xfrm>
            <a:custGeom>
              <a:avLst/>
              <a:gdLst/>
              <a:ahLst/>
              <a:cxnLst/>
              <a:rect l="l" t="t" r="r" b="b"/>
              <a:pathLst>
                <a:path w="5024" h="3316" extrusionOk="0">
                  <a:moveTo>
                    <a:pt x="4868" y="1"/>
                  </a:moveTo>
                  <a:cubicBezTo>
                    <a:pt x="4846" y="1"/>
                    <a:pt x="4824" y="8"/>
                    <a:pt x="4802" y="22"/>
                  </a:cubicBezTo>
                  <a:lnTo>
                    <a:pt x="108" y="3113"/>
                  </a:lnTo>
                  <a:cubicBezTo>
                    <a:pt x="52" y="3150"/>
                    <a:pt x="13" y="3229"/>
                    <a:pt x="1" y="3315"/>
                  </a:cubicBezTo>
                  <a:cubicBezTo>
                    <a:pt x="19" y="3287"/>
                    <a:pt x="40" y="3262"/>
                    <a:pt x="64" y="3245"/>
                  </a:cubicBezTo>
                  <a:lnTo>
                    <a:pt x="4759" y="155"/>
                  </a:lnTo>
                  <a:cubicBezTo>
                    <a:pt x="4781" y="141"/>
                    <a:pt x="4802" y="134"/>
                    <a:pt x="4823" y="134"/>
                  </a:cubicBezTo>
                  <a:cubicBezTo>
                    <a:pt x="4886" y="134"/>
                    <a:pt x="4941" y="191"/>
                    <a:pt x="4962" y="286"/>
                  </a:cubicBezTo>
                  <a:cubicBezTo>
                    <a:pt x="4970" y="329"/>
                    <a:pt x="4970" y="374"/>
                    <a:pt x="4964" y="416"/>
                  </a:cubicBezTo>
                  <a:cubicBezTo>
                    <a:pt x="5006" y="344"/>
                    <a:pt x="5024" y="244"/>
                    <a:pt x="5005" y="154"/>
                  </a:cubicBezTo>
                  <a:cubicBezTo>
                    <a:pt x="4985" y="58"/>
                    <a:pt x="4930" y="1"/>
                    <a:pt x="4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78301" y="128680"/>
              <a:ext cx="2380575" cy="4017016"/>
            </a:xfrm>
            <a:custGeom>
              <a:avLst/>
              <a:gdLst/>
              <a:ahLst/>
              <a:cxnLst/>
              <a:rect l="l" t="t" r="r" b="b"/>
              <a:pathLst>
                <a:path w="25641" h="43267" extrusionOk="0">
                  <a:moveTo>
                    <a:pt x="12073" y="4488"/>
                  </a:moveTo>
                  <a:lnTo>
                    <a:pt x="4847" y="9242"/>
                  </a:lnTo>
                  <a:cubicBezTo>
                    <a:pt x="4471" y="9491"/>
                    <a:pt x="4066" y="9460"/>
                    <a:pt x="3781" y="9163"/>
                  </a:cubicBezTo>
                  <a:lnTo>
                    <a:pt x="3197" y="8549"/>
                  </a:lnTo>
                  <a:lnTo>
                    <a:pt x="546" y="10292"/>
                  </a:lnTo>
                  <a:cubicBezTo>
                    <a:pt x="303" y="10452"/>
                    <a:pt x="113" y="10730"/>
                    <a:pt x="1" y="11046"/>
                  </a:cubicBezTo>
                  <a:cubicBezTo>
                    <a:pt x="109" y="10856"/>
                    <a:pt x="249" y="10695"/>
                    <a:pt x="412" y="10588"/>
                  </a:cubicBezTo>
                  <a:lnTo>
                    <a:pt x="3063" y="8843"/>
                  </a:lnTo>
                  <a:lnTo>
                    <a:pt x="3646" y="9457"/>
                  </a:lnTo>
                  <a:cubicBezTo>
                    <a:pt x="3931" y="9756"/>
                    <a:pt x="4336" y="9786"/>
                    <a:pt x="4713" y="9539"/>
                  </a:cubicBezTo>
                  <a:lnTo>
                    <a:pt x="11937" y="4784"/>
                  </a:lnTo>
                  <a:cubicBezTo>
                    <a:pt x="12224" y="4595"/>
                    <a:pt x="12463" y="4265"/>
                    <a:pt x="12606" y="3874"/>
                  </a:cubicBezTo>
                  <a:cubicBezTo>
                    <a:pt x="12466" y="4131"/>
                    <a:pt x="12283" y="4349"/>
                    <a:pt x="12073" y="4488"/>
                  </a:cubicBezTo>
                  <a:close/>
                  <a:moveTo>
                    <a:pt x="15708" y="313"/>
                  </a:moveTo>
                  <a:lnTo>
                    <a:pt x="13057" y="2057"/>
                  </a:lnTo>
                  <a:lnTo>
                    <a:pt x="13013" y="2293"/>
                  </a:lnTo>
                  <a:lnTo>
                    <a:pt x="15575" y="607"/>
                  </a:lnTo>
                  <a:cubicBezTo>
                    <a:pt x="16049" y="294"/>
                    <a:pt x="16541" y="548"/>
                    <a:pt x="16673" y="1173"/>
                  </a:cubicBezTo>
                  <a:lnTo>
                    <a:pt x="25419" y="42325"/>
                  </a:lnTo>
                  <a:cubicBezTo>
                    <a:pt x="25483" y="42629"/>
                    <a:pt x="25452" y="42965"/>
                    <a:pt x="25346" y="43266"/>
                  </a:cubicBezTo>
                  <a:cubicBezTo>
                    <a:pt x="25550" y="42905"/>
                    <a:pt x="25641" y="42438"/>
                    <a:pt x="25555" y="42029"/>
                  </a:cubicBezTo>
                  <a:lnTo>
                    <a:pt x="16808" y="878"/>
                  </a:lnTo>
                  <a:cubicBezTo>
                    <a:pt x="16677" y="253"/>
                    <a:pt x="16183" y="1"/>
                    <a:pt x="15708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371710" y="1888973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4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9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71617" y="1889066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3" y="4277"/>
                  </a:lnTo>
                  <a:cubicBezTo>
                    <a:pt x="965" y="4220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371431" y="1889066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2" y="4287"/>
                    <a:pt x="1215" y="4347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71338" y="1889159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9"/>
                  </a:cubicBezTo>
                  <a:lnTo>
                    <a:pt x="28" y="190"/>
                  </a:lnTo>
                  <a:cubicBezTo>
                    <a:pt x="1" y="61"/>
                    <a:pt x="67" y="1"/>
                    <a:pt x="177" y="58"/>
                  </a:cubicBezTo>
                  <a:lnTo>
                    <a:pt x="207" y="72"/>
                  </a:lnTo>
                  <a:cubicBezTo>
                    <a:pt x="315" y="130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1" y="4286"/>
                    <a:pt x="1213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371153" y="1889159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5" y="4291"/>
                  </a:moveTo>
                  <a:lnTo>
                    <a:pt x="1075" y="4277"/>
                  </a:lnTo>
                  <a:cubicBezTo>
                    <a:pt x="965" y="4220"/>
                    <a:pt x="855" y="4068"/>
                    <a:pt x="826" y="3939"/>
                  </a:cubicBezTo>
                  <a:lnTo>
                    <a:pt x="29" y="190"/>
                  </a:lnTo>
                  <a:cubicBezTo>
                    <a:pt x="0" y="61"/>
                    <a:pt x="68" y="1"/>
                    <a:pt x="178" y="58"/>
                  </a:cubicBezTo>
                  <a:lnTo>
                    <a:pt x="208" y="72"/>
                  </a:lnTo>
                  <a:cubicBezTo>
                    <a:pt x="316" y="130"/>
                    <a:pt x="428" y="281"/>
                    <a:pt x="457" y="411"/>
                  </a:cubicBezTo>
                  <a:lnTo>
                    <a:pt x="1254" y="4159"/>
                  </a:lnTo>
                  <a:cubicBezTo>
                    <a:pt x="1281" y="4289"/>
                    <a:pt x="1214" y="4348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71060" y="1889345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3" y="4292"/>
                  </a:moveTo>
                  <a:lnTo>
                    <a:pt x="1074" y="4276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0"/>
                    <a:pt x="178" y="57"/>
                  </a:cubicBezTo>
                  <a:lnTo>
                    <a:pt x="207" y="72"/>
                  </a:lnTo>
                  <a:cubicBezTo>
                    <a:pt x="316" y="129"/>
                    <a:pt x="428" y="280"/>
                    <a:pt x="456" y="410"/>
                  </a:cubicBezTo>
                  <a:lnTo>
                    <a:pt x="1252" y="4158"/>
                  </a:lnTo>
                  <a:cubicBezTo>
                    <a:pt x="1281" y="4287"/>
                    <a:pt x="1214" y="4346"/>
                    <a:pt x="1103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370874" y="1889345"/>
              <a:ext cx="119024" cy="403679"/>
            </a:xfrm>
            <a:custGeom>
              <a:avLst/>
              <a:gdLst/>
              <a:ahLst/>
              <a:cxnLst/>
              <a:rect l="l" t="t" r="r" b="b"/>
              <a:pathLst>
                <a:path w="1282" h="4348" extrusionOk="0">
                  <a:moveTo>
                    <a:pt x="1104" y="4292"/>
                  </a:moveTo>
                  <a:lnTo>
                    <a:pt x="1074" y="4276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0"/>
                    <a:pt x="178" y="57"/>
                  </a:cubicBezTo>
                  <a:lnTo>
                    <a:pt x="208" y="72"/>
                  </a:lnTo>
                  <a:cubicBezTo>
                    <a:pt x="317" y="129"/>
                    <a:pt x="427" y="280"/>
                    <a:pt x="456" y="410"/>
                  </a:cubicBezTo>
                  <a:lnTo>
                    <a:pt x="1253" y="4158"/>
                  </a:lnTo>
                  <a:cubicBezTo>
                    <a:pt x="1282" y="4288"/>
                    <a:pt x="1215" y="4348"/>
                    <a:pt x="1104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70781" y="1889530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5"/>
                  </a:lnTo>
                  <a:cubicBezTo>
                    <a:pt x="966" y="4219"/>
                    <a:pt x="854" y="4067"/>
                    <a:pt x="825" y="3938"/>
                  </a:cubicBezTo>
                  <a:lnTo>
                    <a:pt x="28" y="189"/>
                  </a:lnTo>
                  <a:cubicBezTo>
                    <a:pt x="1" y="60"/>
                    <a:pt x="67" y="1"/>
                    <a:pt x="177" y="57"/>
                  </a:cubicBezTo>
                  <a:lnTo>
                    <a:pt x="207" y="72"/>
                  </a:lnTo>
                  <a:cubicBezTo>
                    <a:pt x="315" y="128"/>
                    <a:pt x="427" y="281"/>
                    <a:pt x="456" y="409"/>
                  </a:cubicBezTo>
                  <a:lnTo>
                    <a:pt x="1253" y="4157"/>
                  </a:lnTo>
                  <a:cubicBezTo>
                    <a:pt x="1281" y="4286"/>
                    <a:pt x="1214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370596" y="1889530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5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7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70503" y="1889623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4" y="4277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1563436" y="127287"/>
              <a:ext cx="91171" cy="46421"/>
            </a:xfrm>
            <a:custGeom>
              <a:avLst/>
              <a:gdLst/>
              <a:ahLst/>
              <a:cxnLst/>
              <a:rect l="l" t="t" r="r" b="b"/>
              <a:pathLst>
                <a:path w="982" h="500" extrusionOk="0">
                  <a:moveTo>
                    <a:pt x="438" y="0"/>
                  </a:moveTo>
                  <a:cubicBezTo>
                    <a:pt x="327" y="0"/>
                    <a:pt x="222" y="25"/>
                    <a:pt x="148" y="74"/>
                  </a:cubicBezTo>
                  <a:cubicBezTo>
                    <a:pt x="0" y="171"/>
                    <a:pt x="34" y="328"/>
                    <a:pt x="224" y="427"/>
                  </a:cubicBezTo>
                  <a:cubicBezTo>
                    <a:pt x="318" y="475"/>
                    <a:pt x="434" y="499"/>
                    <a:pt x="544" y="499"/>
                  </a:cubicBezTo>
                  <a:cubicBezTo>
                    <a:pt x="655" y="499"/>
                    <a:pt x="760" y="475"/>
                    <a:pt x="834" y="427"/>
                  </a:cubicBezTo>
                  <a:cubicBezTo>
                    <a:pt x="982" y="328"/>
                    <a:pt x="949" y="171"/>
                    <a:pt x="760" y="74"/>
                  </a:cubicBezTo>
                  <a:cubicBezTo>
                    <a:pt x="665" y="25"/>
                    <a:pt x="549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1569842" y="125059"/>
              <a:ext cx="84115" cy="39272"/>
            </a:xfrm>
            <a:custGeom>
              <a:avLst/>
              <a:gdLst/>
              <a:ahLst/>
              <a:cxnLst/>
              <a:rect l="l" t="t" r="r" b="b"/>
              <a:pathLst>
                <a:path w="906" h="423" extrusionOk="0">
                  <a:moveTo>
                    <a:pt x="691" y="98"/>
                  </a:moveTo>
                  <a:cubicBezTo>
                    <a:pt x="501" y="1"/>
                    <a:pt x="228" y="1"/>
                    <a:pt x="79" y="98"/>
                  </a:cubicBezTo>
                  <a:cubicBezTo>
                    <a:pt x="40" y="123"/>
                    <a:pt x="15" y="152"/>
                    <a:pt x="0" y="183"/>
                  </a:cubicBezTo>
                  <a:cubicBezTo>
                    <a:pt x="10" y="173"/>
                    <a:pt x="19" y="165"/>
                    <a:pt x="31" y="155"/>
                  </a:cubicBezTo>
                  <a:cubicBezTo>
                    <a:pt x="179" y="59"/>
                    <a:pt x="453" y="59"/>
                    <a:pt x="641" y="155"/>
                  </a:cubicBezTo>
                  <a:cubicBezTo>
                    <a:pt x="783" y="227"/>
                    <a:pt x="837" y="333"/>
                    <a:pt x="795" y="422"/>
                  </a:cubicBezTo>
                  <a:cubicBezTo>
                    <a:pt x="906" y="326"/>
                    <a:pt x="864" y="185"/>
                    <a:pt x="691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645409" y="744225"/>
              <a:ext cx="1677571" cy="3059625"/>
            </a:xfrm>
            <a:custGeom>
              <a:avLst/>
              <a:gdLst/>
              <a:ahLst/>
              <a:cxnLst/>
              <a:rect l="l" t="t" r="r" b="b"/>
              <a:pathLst>
                <a:path w="18069" h="32955" extrusionOk="0">
                  <a:moveTo>
                    <a:pt x="18068" y="13713"/>
                  </a:moveTo>
                  <a:lnTo>
                    <a:pt x="15154" y="1"/>
                  </a:lnTo>
                  <a:lnTo>
                    <a:pt x="1" y="19242"/>
                  </a:lnTo>
                  <a:lnTo>
                    <a:pt x="2916" y="3295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488598" y="128865"/>
              <a:ext cx="1484273" cy="2027866"/>
            </a:xfrm>
            <a:custGeom>
              <a:avLst/>
              <a:gdLst/>
              <a:ahLst/>
              <a:cxnLst/>
              <a:rect l="l" t="t" r="r" b="b"/>
              <a:pathLst>
                <a:path w="15987" h="21842" extrusionOk="0">
                  <a:moveTo>
                    <a:pt x="835" y="21842"/>
                  </a:moveTo>
                  <a:lnTo>
                    <a:pt x="15987" y="2598"/>
                  </a:lnTo>
                  <a:lnTo>
                    <a:pt x="15621" y="877"/>
                  </a:lnTo>
                  <a:cubicBezTo>
                    <a:pt x="15489" y="254"/>
                    <a:pt x="14995" y="0"/>
                    <a:pt x="14521" y="311"/>
                  </a:cubicBezTo>
                  <a:lnTo>
                    <a:pt x="13165" y="1203"/>
                  </a:lnTo>
                  <a:lnTo>
                    <a:pt x="11677" y="3093"/>
                  </a:lnTo>
                  <a:lnTo>
                    <a:pt x="11658" y="3193"/>
                  </a:lnTo>
                  <a:cubicBezTo>
                    <a:pt x="11555" y="3747"/>
                    <a:pt x="11262" y="4237"/>
                    <a:pt x="10885" y="4486"/>
                  </a:cubicBezTo>
                  <a:lnTo>
                    <a:pt x="10254" y="4900"/>
                  </a:lnTo>
                  <a:lnTo>
                    <a:pt x="1" y="17920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976950" y="2302958"/>
              <a:ext cx="1562168" cy="2517981"/>
            </a:xfrm>
            <a:custGeom>
              <a:avLst/>
              <a:gdLst/>
              <a:ahLst/>
              <a:cxnLst/>
              <a:rect l="l" t="t" r="r" b="b"/>
              <a:pathLst>
                <a:path w="16826" h="27121" extrusionOk="0">
                  <a:moveTo>
                    <a:pt x="16825" y="7878"/>
                  </a:moveTo>
                  <a:lnTo>
                    <a:pt x="15151" y="1"/>
                  </a:lnTo>
                  <a:lnTo>
                    <a:pt x="1" y="19242"/>
                  </a:lnTo>
                  <a:lnTo>
                    <a:pt x="1674" y="27121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1506338" y="3525508"/>
              <a:ext cx="1172694" cy="1444351"/>
            </a:xfrm>
            <a:custGeom>
              <a:avLst/>
              <a:gdLst/>
              <a:ahLst/>
              <a:cxnLst/>
              <a:rect l="l" t="t" r="r" b="b"/>
              <a:pathLst>
                <a:path w="12631" h="15557" extrusionOk="0">
                  <a:moveTo>
                    <a:pt x="12630" y="1802"/>
                  </a:moveTo>
                  <a:lnTo>
                    <a:pt x="12248" y="0"/>
                  </a:lnTo>
                  <a:lnTo>
                    <a:pt x="0" y="15556"/>
                  </a:lnTo>
                  <a:lnTo>
                    <a:pt x="3740" y="1309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78394" y="128865"/>
              <a:ext cx="2380667" cy="4017016"/>
            </a:xfrm>
            <a:custGeom>
              <a:avLst/>
              <a:gdLst/>
              <a:ahLst/>
              <a:cxnLst/>
              <a:rect l="l" t="t" r="r" b="b"/>
              <a:pathLst>
                <a:path w="25642" h="43267" extrusionOk="0">
                  <a:moveTo>
                    <a:pt x="16808" y="877"/>
                  </a:moveTo>
                  <a:cubicBezTo>
                    <a:pt x="16676" y="254"/>
                    <a:pt x="16182" y="0"/>
                    <a:pt x="15708" y="311"/>
                  </a:cubicBezTo>
                  <a:lnTo>
                    <a:pt x="13057" y="2055"/>
                  </a:lnTo>
                  <a:lnTo>
                    <a:pt x="12846" y="3193"/>
                  </a:lnTo>
                  <a:cubicBezTo>
                    <a:pt x="12744" y="3747"/>
                    <a:pt x="12450" y="4237"/>
                    <a:pt x="12073" y="4486"/>
                  </a:cubicBezTo>
                  <a:lnTo>
                    <a:pt x="4847" y="9240"/>
                  </a:lnTo>
                  <a:cubicBezTo>
                    <a:pt x="4471" y="9489"/>
                    <a:pt x="4066" y="9458"/>
                    <a:pt x="3781" y="9161"/>
                  </a:cubicBezTo>
                  <a:lnTo>
                    <a:pt x="3197" y="8547"/>
                  </a:lnTo>
                  <a:lnTo>
                    <a:pt x="547" y="10290"/>
                  </a:lnTo>
                  <a:cubicBezTo>
                    <a:pt x="304" y="10450"/>
                    <a:pt x="113" y="10728"/>
                    <a:pt x="1" y="11044"/>
                  </a:cubicBezTo>
                  <a:lnTo>
                    <a:pt x="1" y="11044"/>
                  </a:lnTo>
                  <a:lnTo>
                    <a:pt x="25347" y="43267"/>
                  </a:lnTo>
                  <a:lnTo>
                    <a:pt x="25347" y="43267"/>
                  </a:lnTo>
                  <a:cubicBezTo>
                    <a:pt x="25550" y="42907"/>
                    <a:pt x="25642" y="42439"/>
                    <a:pt x="25555" y="42031"/>
                  </a:cubicBezTo>
                  <a:close/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1137103" y="2629764"/>
              <a:ext cx="1027952" cy="1116710"/>
            </a:xfrm>
            <a:custGeom>
              <a:avLst/>
              <a:gdLst/>
              <a:ahLst/>
              <a:cxnLst/>
              <a:rect l="l" t="t" r="r" b="b"/>
              <a:pathLst>
                <a:path w="11072" h="12028" extrusionOk="0">
                  <a:moveTo>
                    <a:pt x="6115" y="7100"/>
                  </a:moveTo>
                  <a:cubicBezTo>
                    <a:pt x="5466" y="7531"/>
                    <a:pt x="4963" y="8058"/>
                    <a:pt x="4533" y="8740"/>
                  </a:cubicBezTo>
                  <a:cubicBezTo>
                    <a:pt x="4265" y="9167"/>
                    <a:pt x="4037" y="9629"/>
                    <a:pt x="3864" y="10131"/>
                  </a:cubicBezTo>
                  <a:cubicBezTo>
                    <a:pt x="3733" y="10510"/>
                    <a:pt x="3789" y="10917"/>
                    <a:pt x="3992" y="11133"/>
                  </a:cubicBezTo>
                  <a:cubicBezTo>
                    <a:pt x="4192" y="11344"/>
                    <a:pt x="4495" y="11317"/>
                    <a:pt x="4736" y="11068"/>
                  </a:cubicBezTo>
                  <a:cubicBezTo>
                    <a:pt x="4872" y="10930"/>
                    <a:pt x="4953" y="10742"/>
                    <a:pt x="5032" y="10545"/>
                  </a:cubicBezTo>
                  <a:cubicBezTo>
                    <a:pt x="5457" y="9500"/>
                    <a:pt x="6068" y="8829"/>
                    <a:pt x="6856" y="8528"/>
                  </a:cubicBezTo>
                  <a:cubicBezTo>
                    <a:pt x="7316" y="8353"/>
                    <a:pt x="7743" y="8398"/>
                    <a:pt x="8150" y="8591"/>
                  </a:cubicBezTo>
                  <a:cubicBezTo>
                    <a:pt x="8462" y="8743"/>
                    <a:pt x="8843" y="8471"/>
                    <a:pt x="9006" y="8001"/>
                  </a:cubicBezTo>
                  <a:cubicBezTo>
                    <a:pt x="9173" y="7525"/>
                    <a:pt x="9060" y="7025"/>
                    <a:pt x="8748" y="6870"/>
                  </a:cubicBezTo>
                  <a:cubicBezTo>
                    <a:pt x="7886" y="6447"/>
                    <a:pt x="6981" y="6548"/>
                    <a:pt x="6115" y="7100"/>
                  </a:cubicBezTo>
                  <a:close/>
                  <a:moveTo>
                    <a:pt x="6610" y="9859"/>
                  </a:moveTo>
                  <a:cubicBezTo>
                    <a:pt x="6211" y="10122"/>
                    <a:pt x="5978" y="10763"/>
                    <a:pt x="6089" y="11289"/>
                  </a:cubicBezTo>
                  <a:cubicBezTo>
                    <a:pt x="6202" y="11817"/>
                    <a:pt x="6616" y="12027"/>
                    <a:pt x="7016" y="11765"/>
                  </a:cubicBezTo>
                  <a:cubicBezTo>
                    <a:pt x="7416" y="11503"/>
                    <a:pt x="7649" y="10863"/>
                    <a:pt x="7536" y="10337"/>
                  </a:cubicBezTo>
                  <a:cubicBezTo>
                    <a:pt x="7425" y="9810"/>
                    <a:pt x="7011" y="9597"/>
                    <a:pt x="6610" y="9859"/>
                  </a:cubicBezTo>
                  <a:close/>
                  <a:moveTo>
                    <a:pt x="5311" y="4281"/>
                  </a:moveTo>
                  <a:cubicBezTo>
                    <a:pt x="5141" y="4414"/>
                    <a:pt x="4870" y="4612"/>
                    <a:pt x="4609" y="4842"/>
                  </a:cubicBezTo>
                  <a:cubicBezTo>
                    <a:pt x="3870" y="5490"/>
                    <a:pt x="3228" y="6304"/>
                    <a:pt x="2681" y="7277"/>
                  </a:cubicBezTo>
                  <a:cubicBezTo>
                    <a:pt x="2366" y="7840"/>
                    <a:pt x="2090" y="8434"/>
                    <a:pt x="1869" y="9064"/>
                  </a:cubicBezTo>
                  <a:cubicBezTo>
                    <a:pt x="1736" y="9442"/>
                    <a:pt x="1791" y="9852"/>
                    <a:pt x="1990" y="10068"/>
                  </a:cubicBezTo>
                  <a:cubicBezTo>
                    <a:pt x="2192" y="10283"/>
                    <a:pt x="2497" y="10257"/>
                    <a:pt x="2740" y="10007"/>
                  </a:cubicBezTo>
                  <a:cubicBezTo>
                    <a:pt x="2875" y="9869"/>
                    <a:pt x="2958" y="9682"/>
                    <a:pt x="3033" y="9484"/>
                  </a:cubicBezTo>
                  <a:cubicBezTo>
                    <a:pt x="3578" y="8064"/>
                    <a:pt x="4349" y="6950"/>
                    <a:pt x="5342" y="6142"/>
                  </a:cubicBezTo>
                  <a:cubicBezTo>
                    <a:pt x="5717" y="5837"/>
                    <a:pt x="6105" y="5605"/>
                    <a:pt x="6508" y="5438"/>
                  </a:cubicBezTo>
                  <a:cubicBezTo>
                    <a:pt x="7170" y="5163"/>
                    <a:pt x="7819" y="5083"/>
                    <a:pt x="8451" y="5206"/>
                  </a:cubicBezTo>
                  <a:cubicBezTo>
                    <a:pt x="8724" y="5259"/>
                    <a:pt x="8983" y="5351"/>
                    <a:pt x="9234" y="5475"/>
                  </a:cubicBezTo>
                  <a:cubicBezTo>
                    <a:pt x="9439" y="5576"/>
                    <a:pt x="9649" y="5534"/>
                    <a:pt x="9856" y="5326"/>
                  </a:cubicBezTo>
                  <a:cubicBezTo>
                    <a:pt x="10076" y="5104"/>
                    <a:pt x="10192" y="4808"/>
                    <a:pt x="10193" y="4462"/>
                  </a:cubicBezTo>
                  <a:cubicBezTo>
                    <a:pt x="10195" y="4105"/>
                    <a:pt x="10074" y="3871"/>
                    <a:pt x="9850" y="3760"/>
                  </a:cubicBezTo>
                  <a:cubicBezTo>
                    <a:pt x="8442" y="3067"/>
                    <a:pt x="6962" y="3233"/>
                    <a:pt x="5311" y="4281"/>
                  </a:cubicBezTo>
                  <a:close/>
                  <a:moveTo>
                    <a:pt x="11009" y="1079"/>
                  </a:moveTo>
                  <a:cubicBezTo>
                    <a:pt x="10947" y="907"/>
                    <a:pt x="10847" y="800"/>
                    <a:pt x="10720" y="734"/>
                  </a:cubicBezTo>
                  <a:cubicBezTo>
                    <a:pt x="9407" y="78"/>
                    <a:pt x="8003" y="0"/>
                    <a:pt x="6504" y="502"/>
                  </a:cubicBezTo>
                  <a:cubicBezTo>
                    <a:pt x="6034" y="660"/>
                    <a:pt x="5569" y="881"/>
                    <a:pt x="5111" y="1156"/>
                  </a:cubicBezTo>
                  <a:cubicBezTo>
                    <a:pt x="5088" y="1169"/>
                    <a:pt x="5064" y="1177"/>
                    <a:pt x="5040" y="1187"/>
                  </a:cubicBezTo>
                  <a:lnTo>
                    <a:pt x="4558" y="1505"/>
                  </a:lnTo>
                  <a:cubicBezTo>
                    <a:pt x="4474" y="1571"/>
                    <a:pt x="4392" y="1637"/>
                    <a:pt x="4308" y="1699"/>
                  </a:cubicBezTo>
                  <a:cubicBezTo>
                    <a:pt x="3400" y="2384"/>
                    <a:pt x="2580" y="3264"/>
                    <a:pt x="1846" y="4325"/>
                  </a:cubicBezTo>
                  <a:cubicBezTo>
                    <a:pt x="1132" y="5356"/>
                    <a:pt x="551" y="6503"/>
                    <a:pt x="92" y="7757"/>
                  </a:cubicBezTo>
                  <a:cubicBezTo>
                    <a:pt x="27" y="7936"/>
                    <a:pt x="1" y="8115"/>
                    <a:pt x="13" y="8297"/>
                  </a:cubicBezTo>
                  <a:cubicBezTo>
                    <a:pt x="15" y="8315"/>
                    <a:pt x="11" y="8334"/>
                    <a:pt x="11" y="8353"/>
                  </a:cubicBezTo>
                  <a:lnTo>
                    <a:pt x="51" y="8535"/>
                  </a:lnTo>
                  <a:cubicBezTo>
                    <a:pt x="84" y="8601"/>
                    <a:pt x="113" y="8671"/>
                    <a:pt x="153" y="8728"/>
                  </a:cubicBezTo>
                  <a:cubicBezTo>
                    <a:pt x="422" y="9126"/>
                    <a:pt x="947" y="8949"/>
                    <a:pt x="1183" y="8379"/>
                  </a:cubicBezTo>
                  <a:cubicBezTo>
                    <a:pt x="1296" y="8108"/>
                    <a:pt x="1393" y="7828"/>
                    <a:pt x="1511" y="7560"/>
                  </a:cubicBezTo>
                  <a:cubicBezTo>
                    <a:pt x="2342" y="5664"/>
                    <a:pt x="3454" y="4210"/>
                    <a:pt x="4836" y="3183"/>
                  </a:cubicBezTo>
                  <a:cubicBezTo>
                    <a:pt x="5362" y="2793"/>
                    <a:pt x="5906" y="2500"/>
                    <a:pt x="6462" y="2297"/>
                  </a:cubicBezTo>
                  <a:cubicBezTo>
                    <a:pt x="7471" y="1929"/>
                    <a:pt x="8448" y="1877"/>
                    <a:pt x="9383" y="2164"/>
                  </a:cubicBezTo>
                  <a:cubicBezTo>
                    <a:pt x="9645" y="2245"/>
                    <a:pt x="9894" y="2366"/>
                    <a:pt x="10150" y="2471"/>
                  </a:cubicBezTo>
                  <a:cubicBezTo>
                    <a:pt x="10568" y="2640"/>
                    <a:pt x="11054" y="2104"/>
                    <a:pt x="11069" y="1455"/>
                  </a:cubicBezTo>
                  <a:cubicBezTo>
                    <a:pt x="11071" y="1398"/>
                    <a:pt x="11067" y="1341"/>
                    <a:pt x="11067" y="1282"/>
                  </a:cubicBezTo>
                  <a:lnTo>
                    <a:pt x="11029" y="1101"/>
                  </a:lnTo>
                  <a:cubicBezTo>
                    <a:pt x="11023" y="1098"/>
                    <a:pt x="11014" y="1089"/>
                    <a:pt x="11009" y="10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1073506" y="2924074"/>
              <a:ext cx="1072238" cy="1072238"/>
            </a:xfrm>
            <a:custGeom>
              <a:avLst/>
              <a:gdLst/>
              <a:ahLst/>
              <a:cxnLst/>
              <a:rect l="l" t="t" r="r" b="b"/>
              <a:pathLst>
                <a:path w="11549" h="11549" extrusionOk="0">
                  <a:moveTo>
                    <a:pt x="11549" y="5775"/>
                  </a:moveTo>
                  <a:cubicBezTo>
                    <a:pt x="11549" y="8965"/>
                    <a:pt x="8963" y="11549"/>
                    <a:pt x="5775" y="11549"/>
                  </a:cubicBezTo>
                  <a:cubicBezTo>
                    <a:pt x="2586" y="11549"/>
                    <a:pt x="1" y="8963"/>
                    <a:pt x="1" y="5775"/>
                  </a:cubicBezTo>
                  <a:cubicBezTo>
                    <a:pt x="1" y="2586"/>
                    <a:pt x="2586" y="1"/>
                    <a:pt x="5775" y="1"/>
                  </a:cubicBezTo>
                  <a:cubicBezTo>
                    <a:pt x="8963" y="1"/>
                    <a:pt x="11549" y="2586"/>
                    <a:pt x="11549" y="577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1516736" y="2698189"/>
              <a:ext cx="709967" cy="710152"/>
            </a:xfrm>
            <a:custGeom>
              <a:avLst/>
              <a:gdLst/>
              <a:ahLst/>
              <a:cxnLst/>
              <a:rect l="l" t="t" r="r" b="b"/>
              <a:pathLst>
                <a:path w="7647" h="7649" extrusionOk="0">
                  <a:moveTo>
                    <a:pt x="7647" y="3824"/>
                  </a:moveTo>
                  <a:cubicBezTo>
                    <a:pt x="7647" y="5935"/>
                    <a:pt x="5935" y="7648"/>
                    <a:pt x="3822" y="7648"/>
                  </a:cubicBezTo>
                  <a:cubicBezTo>
                    <a:pt x="1711" y="7648"/>
                    <a:pt x="0" y="5935"/>
                    <a:pt x="0" y="3824"/>
                  </a:cubicBezTo>
                  <a:cubicBezTo>
                    <a:pt x="0" y="1712"/>
                    <a:pt x="1713" y="1"/>
                    <a:pt x="3822" y="1"/>
                  </a:cubicBezTo>
                  <a:cubicBezTo>
                    <a:pt x="5935" y="1"/>
                    <a:pt x="7647" y="1713"/>
                    <a:pt x="7647" y="382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9" name="Google Shape;1289;p45"/>
            <p:cNvGrpSpPr/>
            <p:nvPr/>
          </p:nvGrpSpPr>
          <p:grpSpPr>
            <a:xfrm>
              <a:off x="644017" y="1155146"/>
              <a:ext cx="1256716" cy="1149297"/>
              <a:chOff x="5236975" y="645825"/>
              <a:chExt cx="338400" cy="309475"/>
            </a:xfrm>
          </p:grpSpPr>
          <p:sp>
            <p:nvSpPr>
              <p:cNvPr id="1290" name="Google Shape;1290;p45"/>
              <p:cNvSpPr/>
              <p:nvPr/>
            </p:nvSpPr>
            <p:spPr>
              <a:xfrm>
                <a:off x="5236975" y="833925"/>
                <a:ext cx="52225" cy="12137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4855" extrusionOk="0">
                    <a:moveTo>
                      <a:pt x="1073" y="1"/>
                    </a:moveTo>
                    <a:lnTo>
                      <a:pt x="0" y="705"/>
                    </a:lnTo>
                    <a:lnTo>
                      <a:pt x="30" y="842"/>
                    </a:lnTo>
                    <a:lnTo>
                      <a:pt x="1002" y="203"/>
                    </a:lnTo>
                    <a:lnTo>
                      <a:pt x="1991" y="4854"/>
                    </a:lnTo>
                    <a:lnTo>
                      <a:pt x="2089" y="478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5"/>
              <p:cNvSpPr/>
              <p:nvPr/>
            </p:nvSpPr>
            <p:spPr>
              <a:xfrm>
                <a:off x="5312300" y="779550"/>
                <a:ext cx="84350" cy="14445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5778" extrusionOk="0">
                    <a:moveTo>
                      <a:pt x="1663" y="0"/>
                    </a:moveTo>
                    <a:cubicBezTo>
                      <a:pt x="1469" y="0"/>
                      <a:pt x="1242" y="82"/>
                      <a:pt x="992" y="247"/>
                    </a:cubicBezTo>
                    <a:cubicBezTo>
                      <a:pt x="590" y="510"/>
                      <a:pt x="214" y="1022"/>
                      <a:pt x="0" y="1608"/>
                    </a:cubicBezTo>
                    <a:lnTo>
                      <a:pt x="93" y="1656"/>
                    </a:lnTo>
                    <a:cubicBezTo>
                      <a:pt x="297" y="1109"/>
                      <a:pt x="646" y="630"/>
                      <a:pt x="1020" y="384"/>
                    </a:cubicBezTo>
                    <a:cubicBezTo>
                      <a:pt x="1253" y="230"/>
                      <a:pt x="1462" y="155"/>
                      <a:pt x="1638" y="155"/>
                    </a:cubicBezTo>
                    <a:cubicBezTo>
                      <a:pt x="1920" y="155"/>
                      <a:pt x="2120" y="347"/>
                      <a:pt x="2200" y="722"/>
                    </a:cubicBezTo>
                    <a:cubicBezTo>
                      <a:pt x="2278" y="1099"/>
                      <a:pt x="2153" y="1788"/>
                      <a:pt x="1888" y="2557"/>
                    </a:cubicBezTo>
                    <a:lnTo>
                      <a:pt x="842" y="5577"/>
                    </a:lnTo>
                    <a:lnTo>
                      <a:pt x="879" y="5777"/>
                    </a:lnTo>
                    <a:lnTo>
                      <a:pt x="3373" y="4137"/>
                    </a:lnTo>
                    <a:lnTo>
                      <a:pt x="3343" y="4000"/>
                    </a:lnTo>
                    <a:lnTo>
                      <a:pt x="951" y="5573"/>
                    </a:lnTo>
                    <a:lnTo>
                      <a:pt x="1981" y="2606"/>
                    </a:lnTo>
                    <a:cubicBezTo>
                      <a:pt x="2263" y="1796"/>
                      <a:pt x="2393" y="1063"/>
                      <a:pt x="2305" y="653"/>
                    </a:cubicBezTo>
                    <a:cubicBezTo>
                      <a:pt x="2213" y="222"/>
                      <a:pt x="1983" y="0"/>
                      <a:pt x="1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5"/>
              <p:cNvSpPr/>
              <p:nvPr/>
            </p:nvSpPr>
            <p:spPr>
              <a:xfrm>
                <a:off x="5401925" y="810350"/>
                <a:ext cx="18600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428" extrusionOk="0">
                    <a:moveTo>
                      <a:pt x="181" y="0"/>
                    </a:moveTo>
                    <a:cubicBezTo>
                      <a:pt x="160" y="0"/>
                      <a:pt x="139" y="7"/>
                      <a:pt x="118" y="20"/>
                    </a:cubicBezTo>
                    <a:cubicBezTo>
                      <a:pt x="46" y="68"/>
                      <a:pt x="0" y="192"/>
                      <a:pt x="22" y="287"/>
                    </a:cubicBezTo>
                    <a:cubicBezTo>
                      <a:pt x="36" y="356"/>
                      <a:pt x="81" y="396"/>
                      <a:pt x="132" y="396"/>
                    </a:cubicBezTo>
                    <a:cubicBezTo>
                      <a:pt x="153" y="396"/>
                      <a:pt x="174" y="390"/>
                      <a:pt x="195" y="376"/>
                    </a:cubicBezTo>
                    <a:cubicBezTo>
                      <a:pt x="266" y="329"/>
                      <a:pt x="312" y="205"/>
                      <a:pt x="291" y="110"/>
                    </a:cubicBezTo>
                    <a:cubicBezTo>
                      <a:pt x="277" y="41"/>
                      <a:pt x="232" y="0"/>
                      <a:pt x="181" y="0"/>
                    </a:cubicBezTo>
                    <a:close/>
                    <a:moveTo>
                      <a:pt x="613" y="2032"/>
                    </a:moveTo>
                    <a:cubicBezTo>
                      <a:pt x="593" y="2032"/>
                      <a:pt x="571" y="2038"/>
                      <a:pt x="551" y="2052"/>
                    </a:cubicBezTo>
                    <a:cubicBezTo>
                      <a:pt x="477" y="2099"/>
                      <a:pt x="433" y="2223"/>
                      <a:pt x="453" y="2318"/>
                    </a:cubicBezTo>
                    <a:cubicBezTo>
                      <a:pt x="468" y="2387"/>
                      <a:pt x="513" y="2427"/>
                      <a:pt x="564" y="2427"/>
                    </a:cubicBezTo>
                    <a:cubicBezTo>
                      <a:pt x="584" y="2427"/>
                      <a:pt x="605" y="2421"/>
                      <a:pt x="626" y="2408"/>
                    </a:cubicBezTo>
                    <a:cubicBezTo>
                      <a:pt x="700" y="2359"/>
                      <a:pt x="744" y="2236"/>
                      <a:pt x="724" y="2141"/>
                    </a:cubicBezTo>
                    <a:cubicBezTo>
                      <a:pt x="708" y="2072"/>
                      <a:pt x="664" y="2032"/>
                      <a:pt x="613" y="2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5"/>
              <p:cNvSpPr/>
              <p:nvPr/>
            </p:nvSpPr>
            <p:spPr>
              <a:xfrm>
                <a:off x="5414725" y="710700"/>
                <a:ext cx="820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5212" extrusionOk="0">
                    <a:moveTo>
                      <a:pt x="1711" y="157"/>
                    </a:moveTo>
                    <a:cubicBezTo>
                      <a:pt x="2221" y="157"/>
                      <a:pt x="2616" y="719"/>
                      <a:pt x="2847" y="1803"/>
                    </a:cubicBezTo>
                    <a:cubicBezTo>
                      <a:pt x="3157" y="3260"/>
                      <a:pt x="2896" y="4351"/>
                      <a:pt x="2118" y="4864"/>
                    </a:cubicBezTo>
                    <a:cubicBezTo>
                      <a:pt x="1923" y="4992"/>
                      <a:pt x="1739" y="5056"/>
                      <a:pt x="1569" y="5056"/>
                    </a:cubicBezTo>
                    <a:cubicBezTo>
                      <a:pt x="1057" y="5056"/>
                      <a:pt x="662" y="4486"/>
                      <a:pt x="430" y="3394"/>
                    </a:cubicBezTo>
                    <a:cubicBezTo>
                      <a:pt x="122" y="1944"/>
                      <a:pt x="378" y="863"/>
                      <a:pt x="1159" y="350"/>
                    </a:cubicBezTo>
                    <a:cubicBezTo>
                      <a:pt x="1355" y="221"/>
                      <a:pt x="1540" y="157"/>
                      <a:pt x="1711" y="157"/>
                    </a:cubicBezTo>
                    <a:close/>
                    <a:moveTo>
                      <a:pt x="1738" y="0"/>
                    </a:moveTo>
                    <a:cubicBezTo>
                      <a:pt x="1549" y="0"/>
                      <a:pt x="1345" y="71"/>
                      <a:pt x="1128" y="213"/>
                    </a:cubicBezTo>
                    <a:cubicBezTo>
                      <a:pt x="287" y="767"/>
                      <a:pt x="1" y="1930"/>
                      <a:pt x="326" y="3463"/>
                    </a:cubicBezTo>
                    <a:cubicBezTo>
                      <a:pt x="571" y="4615"/>
                      <a:pt x="994" y="5212"/>
                      <a:pt x="1542" y="5212"/>
                    </a:cubicBezTo>
                    <a:cubicBezTo>
                      <a:pt x="1729" y="5212"/>
                      <a:pt x="1931" y="5142"/>
                      <a:pt x="2145" y="5001"/>
                    </a:cubicBezTo>
                    <a:cubicBezTo>
                      <a:pt x="2995" y="4442"/>
                      <a:pt x="3281" y="3281"/>
                      <a:pt x="2952" y="1735"/>
                    </a:cubicBezTo>
                    <a:cubicBezTo>
                      <a:pt x="2709" y="594"/>
                      <a:pt x="2287" y="0"/>
                      <a:pt x="17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5"/>
              <p:cNvSpPr/>
              <p:nvPr/>
            </p:nvSpPr>
            <p:spPr>
              <a:xfrm>
                <a:off x="5497250" y="645825"/>
                <a:ext cx="7812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5860" extrusionOk="0">
                    <a:moveTo>
                      <a:pt x="2097" y="1"/>
                    </a:moveTo>
                    <a:lnTo>
                      <a:pt x="1" y="1379"/>
                    </a:lnTo>
                    <a:lnTo>
                      <a:pt x="493" y="3691"/>
                    </a:lnTo>
                    <a:cubicBezTo>
                      <a:pt x="767" y="3339"/>
                      <a:pt x="1126" y="2994"/>
                      <a:pt x="1412" y="2804"/>
                    </a:cubicBezTo>
                    <a:cubicBezTo>
                      <a:pt x="1674" y="2632"/>
                      <a:pt x="1916" y="2548"/>
                      <a:pt x="2125" y="2548"/>
                    </a:cubicBezTo>
                    <a:cubicBezTo>
                      <a:pt x="2474" y="2548"/>
                      <a:pt x="2728" y="2783"/>
                      <a:pt x="2823" y="3232"/>
                    </a:cubicBezTo>
                    <a:cubicBezTo>
                      <a:pt x="3002" y="4072"/>
                      <a:pt x="2660" y="4914"/>
                      <a:pt x="1948" y="5382"/>
                    </a:cubicBezTo>
                    <a:cubicBezTo>
                      <a:pt x="1638" y="5588"/>
                      <a:pt x="1225" y="5713"/>
                      <a:pt x="863" y="5713"/>
                    </a:cubicBezTo>
                    <a:cubicBezTo>
                      <a:pt x="808" y="5713"/>
                      <a:pt x="754" y="5710"/>
                      <a:pt x="702" y="5704"/>
                    </a:cubicBezTo>
                    <a:lnTo>
                      <a:pt x="673" y="5848"/>
                    </a:lnTo>
                    <a:cubicBezTo>
                      <a:pt x="734" y="5856"/>
                      <a:pt x="797" y="5860"/>
                      <a:pt x="861" y="5860"/>
                    </a:cubicBezTo>
                    <a:cubicBezTo>
                      <a:pt x="1230" y="5860"/>
                      <a:pt x="1646" y="5737"/>
                      <a:pt x="1977" y="5519"/>
                    </a:cubicBezTo>
                    <a:cubicBezTo>
                      <a:pt x="2752" y="5011"/>
                      <a:pt x="3125" y="4087"/>
                      <a:pt x="2928" y="3164"/>
                    </a:cubicBezTo>
                    <a:cubicBezTo>
                      <a:pt x="2820" y="2658"/>
                      <a:pt x="2539" y="2392"/>
                      <a:pt x="2152" y="2392"/>
                    </a:cubicBezTo>
                    <a:cubicBezTo>
                      <a:pt x="1927" y="2392"/>
                      <a:pt x="1666" y="2482"/>
                      <a:pt x="1382" y="2668"/>
                    </a:cubicBezTo>
                    <a:cubicBezTo>
                      <a:pt x="1132" y="2832"/>
                      <a:pt x="810" y="3130"/>
                      <a:pt x="557" y="3432"/>
                    </a:cubicBezTo>
                    <a:lnTo>
                      <a:pt x="136" y="1448"/>
                    </a:lnTo>
                    <a:lnTo>
                      <a:pt x="2126" y="138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5" name="Google Shape;1295;p45"/>
            <p:cNvSpPr/>
            <p:nvPr/>
          </p:nvSpPr>
          <p:spPr>
            <a:xfrm>
              <a:off x="1309883" y="2090999"/>
              <a:ext cx="434874" cy="537929"/>
            </a:xfrm>
            <a:custGeom>
              <a:avLst/>
              <a:gdLst/>
              <a:ahLst/>
              <a:cxnLst/>
              <a:rect l="l" t="t" r="r" b="b"/>
              <a:pathLst>
                <a:path w="4684" h="5794" extrusionOk="0">
                  <a:moveTo>
                    <a:pt x="2600" y="1219"/>
                  </a:moveTo>
                  <a:lnTo>
                    <a:pt x="2021" y="1600"/>
                  </a:lnTo>
                  <a:lnTo>
                    <a:pt x="2542" y="4053"/>
                  </a:lnTo>
                  <a:lnTo>
                    <a:pt x="3122" y="3672"/>
                  </a:lnTo>
                  <a:close/>
                  <a:moveTo>
                    <a:pt x="1825" y="1732"/>
                  </a:moveTo>
                  <a:lnTo>
                    <a:pt x="1246" y="2112"/>
                  </a:lnTo>
                  <a:lnTo>
                    <a:pt x="1766" y="4566"/>
                  </a:lnTo>
                  <a:lnTo>
                    <a:pt x="2345" y="4184"/>
                  </a:lnTo>
                  <a:close/>
                  <a:moveTo>
                    <a:pt x="3376" y="709"/>
                  </a:moveTo>
                  <a:lnTo>
                    <a:pt x="2797" y="1090"/>
                  </a:lnTo>
                  <a:lnTo>
                    <a:pt x="3319" y="3542"/>
                  </a:lnTo>
                  <a:lnTo>
                    <a:pt x="3899" y="3160"/>
                  </a:lnTo>
                  <a:close/>
                  <a:moveTo>
                    <a:pt x="3857" y="1062"/>
                  </a:moveTo>
                  <a:lnTo>
                    <a:pt x="3631" y="0"/>
                  </a:lnTo>
                  <a:lnTo>
                    <a:pt x="1" y="2389"/>
                  </a:lnTo>
                  <a:lnTo>
                    <a:pt x="724" y="5794"/>
                  </a:lnTo>
                  <a:lnTo>
                    <a:pt x="4353" y="3405"/>
                  </a:lnTo>
                  <a:lnTo>
                    <a:pt x="4126" y="2344"/>
                  </a:lnTo>
                  <a:lnTo>
                    <a:pt x="4684" y="1978"/>
                  </a:lnTo>
                  <a:lnTo>
                    <a:pt x="4411" y="697"/>
                  </a:lnTo>
                  <a:close/>
                  <a:moveTo>
                    <a:pt x="4085" y="3266"/>
                  </a:moveTo>
                  <a:lnTo>
                    <a:pt x="876" y="5378"/>
                  </a:lnTo>
                  <a:lnTo>
                    <a:pt x="271" y="2527"/>
                  </a:lnTo>
                  <a:lnTo>
                    <a:pt x="3478" y="415"/>
                  </a:lnTo>
                  <a:close/>
                  <a:moveTo>
                    <a:pt x="1049" y="2241"/>
                  </a:moveTo>
                  <a:lnTo>
                    <a:pt x="469" y="2624"/>
                  </a:lnTo>
                  <a:lnTo>
                    <a:pt x="991" y="5077"/>
                  </a:lnTo>
                  <a:lnTo>
                    <a:pt x="1571" y="4695"/>
                  </a:lnTo>
                  <a:close/>
                </a:path>
              </a:pathLst>
            </a:custGeom>
            <a:gradFill>
              <a:gsLst>
                <a:gs pos="0">
                  <a:srgbClr val="AC9BFF"/>
                </a:gs>
                <a:gs pos="100000">
                  <a:srgbClr val="431FF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6" name="Google Shape;1296;p45"/>
            <p:cNvGrpSpPr/>
            <p:nvPr/>
          </p:nvGrpSpPr>
          <p:grpSpPr>
            <a:xfrm>
              <a:off x="780242" y="144556"/>
              <a:ext cx="2563846" cy="4987406"/>
              <a:chOff x="5376250" y="373700"/>
              <a:chExt cx="690375" cy="1342975"/>
            </a:xfrm>
          </p:grpSpPr>
          <p:sp>
            <p:nvSpPr>
              <p:cNvPr id="1297" name="Google Shape;1297;p45"/>
              <p:cNvSpPr/>
              <p:nvPr/>
            </p:nvSpPr>
            <p:spPr>
              <a:xfrm>
                <a:off x="5419250" y="373900"/>
                <a:ext cx="647375" cy="1341550"/>
              </a:xfrm>
              <a:custGeom>
                <a:avLst/>
                <a:gdLst/>
                <a:ahLst/>
                <a:cxnLst/>
                <a:rect l="l" t="t" r="r" b="b"/>
                <a:pathLst>
                  <a:path w="25895" h="53662" extrusionOk="0">
                    <a:moveTo>
                      <a:pt x="16324" y="0"/>
                    </a:moveTo>
                    <a:cubicBezTo>
                      <a:pt x="16193" y="0"/>
                      <a:pt x="16053" y="43"/>
                      <a:pt x="15915" y="134"/>
                    </a:cubicBezTo>
                    <a:lnTo>
                      <a:pt x="13265" y="1878"/>
                    </a:lnTo>
                    <a:lnTo>
                      <a:pt x="13053" y="3016"/>
                    </a:lnTo>
                    <a:cubicBezTo>
                      <a:pt x="12950" y="3570"/>
                      <a:pt x="12655" y="4060"/>
                      <a:pt x="12278" y="4309"/>
                    </a:cubicBezTo>
                    <a:lnTo>
                      <a:pt x="5054" y="9063"/>
                    </a:lnTo>
                    <a:cubicBezTo>
                      <a:pt x="4884" y="9175"/>
                      <a:pt x="4709" y="9231"/>
                      <a:pt x="4542" y="9231"/>
                    </a:cubicBezTo>
                    <a:cubicBezTo>
                      <a:pt x="4337" y="9231"/>
                      <a:pt x="4144" y="9148"/>
                      <a:pt x="3987" y="8984"/>
                    </a:cubicBezTo>
                    <a:lnTo>
                      <a:pt x="3403" y="8370"/>
                    </a:lnTo>
                    <a:lnTo>
                      <a:pt x="753" y="10113"/>
                    </a:lnTo>
                    <a:cubicBezTo>
                      <a:pt x="277" y="10425"/>
                      <a:pt x="1" y="11185"/>
                      <a:pt x="133" y="11810"/>
                    </a:cubicBezTo>
                    <a:lnTo>
                      <a:pt x="8881" y="52964"/>
                    </a:lnTo>
                    <a:cubicBezTo>
                      <a:pt x="8975" y="53406"/>
                      <a:pt x="9249" y="53662"/>
                      <a:pt x="9570" y="53662"/>
                    </a:cubicBezTo>
                    <a:cubicBezTo>
                      <a:pt x="9702" y="53662"/>
                      <a:pt x="9842" y="53619"/>
                      <a:pt x="9980" y="53527"/>
                    </a:cubicBezTo>
                    <a:lnTo>
                      <a:pt x="25142" y="43549"/>
                    </a:lnTo>
                    <a:cubicBezTo>
                      <a:pt x="25617" y="43237"/>
                      <a:pt x="25895" y="42477"/>
                      <a:pt x="25761" y="41854"/>
                    </a:cubicBezTo>
                    <a:lnTo>
                      <a:pt x="17014" y="701"/>
                    </a:lnTo>
                    <a:cubicBezTo>
                      <a:pt x="16921" y="257"/>
                      <a:pt x="16646" y="0"/>
                      <a:pt x="163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28627"/>
                    </a:srgbClr>
                  </a:gs>
                  <a:gs pos="100000">
                    <a:srgbClr val="0182AA">
                      <a:alpha val="3294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5"/>
              <p:cNvSpPr/>
              <p:nvPr/>
            </p:nvSpPr>
            <p:spPr>
              <a:xfrm>
                <a:off x="5417450" y="373700"/>
                <a:ext cx="648125" cy="1342975"/>
              </a:xfrm>
              <a:custGeom>
                <a:avLst/>
                <a:gdLst/>
                <a:ahLst/>
                <a:cxnLst/>
                <a:rect l="l" t="t" r="r" b="b"/>
                <a:pathLst>
                  <a:path w="25925" h="53719" extrusionOk="0">
                    <a:moveTo>
                      <a:pt x="16397" y="22"/>
                    </a:moveTo>
                    <a:cubicBezTo>
                      <a:pt x="16540" y="22"/>
                      <a:pt x="16681" y="69"/>
                      <a:pt x="16788" y="169"/>
                    </a:cubicBezTo>
                    <a:cubicBezTo>
                      <a:pt x="17012" y="366"/>
                      <a:pt x="17069" y="670"/>
                      <a:pt x="17123" y="952"/>
                    </a:cubicBezTo>
                    <a:lnTo>
                      <a:pt x="17484" y="2669"/>
                    </a:lnTo>
                    <a:lnTo>
                      <a:pt x="18203" y="6104"/>
                    </a:lnTo>
                    <a:lnTo>
                      <a:pt x="19641" y="12972"/>
                    </a:lnTo>
                    <a:lnTo>
                      <a:pt x="22528" y="26708"/>
                    </a:lnTo>
                    <a:lnTo>
                      <a:pt x="25477" y="40429"/>
                    </a:lnTo>
                    <a:lnTo>
                      <a:pt x="25662" y="41287"/>
                    </a:lnTo>
                    <a:cubicBezTo>
                      <a:pt x="25715" y="41573"/>
                      <a:pt x="25806" y="41860"/>
                      <a:pt x="25818" y="42140"/>
                    </a:cubicBezTo>
                    <a:cubicBezTo>
                      <a:pt x="25828" y="42702"/>
                      <a:pt x="25582" y="43305"/>
                      <a:pt x="25078" y="43591"/>
                    </a:cubicBezTo>
                    <a:lnTo>
                      <a:pt x="22150" y="45527"/>
                    </a:lnTo>
                    <a:lnTo>
                      <a:pt x="16288" y="49382"/>
                    </a:lnTo>
                    <a:lnTo>
                      <a:pt x="10419" y="53229"/>
                    </a:lnTo>
                    <a:cubicBezTo>
                      <a:pt x="10169" y="53374"/>
                      <a:pt x="9944" y="53600"/>
                      <a:pt x="9672" y="53610"/>
                    </a:cubicBezTo>
                    <a:cubicBezTo>
                      <a:pt x="9660" y="53611"/>
                      <a:pt x="9648" y="53612"/>
                      <a:pt x="9636" y="53612"/>
                    </a:cubicBezTo>
                    <a:cubicBezTo>
                      <a:pt x="9378" y="53612"/>
                      <a:pt x="9160" y="53403"/>
                      <a:pt x="9069" y="53156"/>
                    </a:cubicBezTo>
                    <a:cubicBezTo>
                      <a:pt x="8919" y="52611"/>
                      <a:pt x="8820" y="52019"/>
                      <a:pt x="8694" y="51453"/>
                    </a:cubicBezTo>
                    <a:lnTo>
                      <a:pt x="7973" y="48018"/>
                    </a:lnTo>
                    <a:lnTo>
                      <a:pt x="5077" y="34286"/>
                    </a:lnTo>
                    <a:lnTo>
                      <a:pt x="2164" y="20556"/>
                    </a:lnTo>
                    <a:lnTo>
                      <a:pt x="698" y="13694"/>
                    </a:lnTo>
                    <a:lnTo>
                      <a:pt x="328" y="11981"/>
                    </a:lnTo>
                    <a:cubicBezTo>
                      <a:pt x="165" y="11434"/>
                      <a:pt x="286" y="10828"/>
                      <a:pt x="636" y="10393"/>
                    </a:cubicBezTo>
                    <a:cubicBezTo>
                      <a:pt x="806" y="10183"/>
                      <a:pt x="1081" y="10054"/>
                      <a:pt x="1318" y="9884"/>
                    </a:cubicBezTo>
                    <a:lnTo>
                      <a:pt x="2049" y="9398"/>
                    </a:lnTo>
                    <a:lnTo>
                      <a:pt x="3467" y="8457"/>
                    </a:lnTo>
                    <a:lnTo>
                      <a:pt x="4009" y="9023"/>
                    </a:lnTo>
                    <a:cubicBezTo>
                      <a:pt x="4160" y="9193"/>
                      <a:pt x="4392" y="9295"/>
                      <a:pt x="4622" y="9295"/>
                    </a:cubicBezTo>
                    <a:cubicBezTo>
                      <a:pt x="4691" y="9295"/>
                      <a:pt x="4760" y="9286"/>
                      <a:pt x="4827" y="9267"/>
                    </a:cubicBezTo>
                    <a:cubicBezTo>
                      <a:pt x="4969" y="9235"/>
                      <a:pt x="5102" y="9155"/>
                      <a:pt x="5217" y="9077"/>
                    </a:cubicBezTo>
                    <a:lnTo>
                      <a:pt x="5565" y="8847"/>
                    </a:lnTo>
                    <a:lnTo>
                      <a:pt x="6261" y="8385"/>
                    </a:lnTo>
                    <a:lnTo>
                      <a:pt x="9048" y="6540"/>
                    </a:lnTo>
                    <a:lnTo>
                      <a:pt x="11833" y="4695"/>
                    </a:lnTo>
                    <a:cubicBezTo>
                      <a:pt x="12063" y="4535"/>
                      <a:pt x="12304" y="4401"/>
                      <a:pt x="12524" y="4219"/>
                    </a:cubicBezTo>
                    <a:cubicBezTo>
                      <a:pt x="12735" y="4028"/>
                      <a:pt x="12892" y="3785"/>
                      <a:pt x="13001" y="3526"/>
                    </a:cubicBezTo>
                    <a:cubicBezTo>
                      <a:pt x="13116" y="3267"/>
                      <a:pt x="13158" y="2986"/>
                      <a:pt x="13207" y="2713"/>
                    </a:cubicBezTo>
                    <a:lnTo>
                      <a:pt x="13355" y="1900"/>
                    </a:lnTo>
                    <a:lnTo>
                      <a:pt x="15993" y="152"/>
                    </a:lnTo>
                    <a:cubicBezTo>
                      <a:pt x="16110" y="68"/>
                      <a:pt x="16255" y="22"/>
                      <a:pt x="16397" y="22"/>
                    </a:cubicBezTo>
                    <a:close/>
                    <a:moveTo>
                      <a:pt x="16398" y="0"/>
                    </a:moveTo>
                    <a:cubicBezTo>
                      <a:pt x="16250" y="0"/>
                      <a:pt x="16101" y="48"/>
                      <a:pt x="15983" y="134"/>
                    </a:cubicBezTo>
                    <a:lnTo>
                      <a:pt x="13327" y="1865"/>
                    </a:lnTo>
                    <a:cubicBezTo>
                      <a:pt x="13322" y="1868"/>
                      <a:pt x="13320" y="1873"/>
                      <a:pt x="13319" y="1879"/>
                    </a:cubicBezTo>
                    <a:lnTo>
                      <a:pt x="13164" y="2699"/>
                    </a:lnTo>
                    <a:cubicBezTo>
                      <a:pt x="13111" y="2973"/>
                      <a:pt x="13070" y="3247"/>
                      <a:pt x="12955" y="3501"/>
                    </a:cubicBezTo>
                    <a:cubicBezTo>
                      <a:pt x="12846" y="3752"/>
                      <a:pt x="12691" y="3988"/>
                      <a:pt x="12487" y="4170"/>
                    </a:cubicBezTo>
                    <a:cubicBezTo>
                      <a:pt x="12279" y="4343"/>
                      <a:pt x="12028" y="4482"/>
                      <a:pt x="11801" y="4638"/>
                    </a:cubicBezTo>
                    <a:lnTo>
                      <a:pt x="9004" y="6467"/>
                    </a:lnTo>
                    <a:lnTo>
                      <a:pt x="6207" y="8296"/>
                    </a:lnTo>
                    <a:lnTo>
                      <a:pt x="5507" y="8753"/>
                    </a:lnTo>
                    <a:cubicBezTo>
                      <a:pt x="5269" y="8893"/>
                      <a:pt x="5052" y="9089"/>
                      <a:pt x="4800" y="9152"/>
                    </a:cubicBezTo>
                    <a:cubicBezTo>
                      <a:pt x="4737" y="9171"/>
                      <a:pt x="4678" y="9179"/>
                      <a:pt x="4620" y="9179"/>
                    </a:cubicBezTo>
                    <a:cubicBezTo>
                      <a:pt x="4165" y="9179"/>
                      <a:pt x="3875" y="8646"/>
                      <a:pt x="3523" y="8328"/>
                    </a:cubicBezTo>
                    <a:lnTo>
                      <a:pt x="3521" y="8326"/>
                    </a:lnTo>
                    <a:cubicBezTo>
                      <a:pt x="3509" y="8315"/>
                      <a:pt x="3493" y="8309"/>
                      <a:pt x="3478" y="8309"/>
                    </a:cubicBezTo>
                    <a:cubicBezTo>
                      <a:pt x="3466" y="8309"/>
                      <a:pt x="3454" y="8312"/>
                      <a:pt x="3443" y="8320"/>
                    </a:cubicBezTo>
                    <a:lnTo>
                      <a:pt x="1973" y="9279"/>
                    </a:lnTo>
                    <a:lnTo>
                      <a:pt x="1239" y="9758"/>
                    </a:lnTo>
                    <a:lnTo>
                      <a:pt x="871" y="9998"/>
                    </a:lnTo>
                    <a:cubicBezTo>
                      <a:pt x="751" y="10071"/>
                      <a:pt x="615" y="10173"/>
                      <a:pt x="520" y="10291"/>
                    </a:cubicBezTo>
                    <a:cubicBezTo>
                      <a:pt x="128" y="10763"/>
                      <a:pt x="0" y="11436"/>
                      <a:pt x="165" y="12014"/>
                    </a:cubicBezTo>
                    <a:lnTo>
                      <a:pt x="522" y="13731"/>
                    </a:lnTo>
                    <a:lnTo>
                      <a:pt x="1974" y="20597"/>
                    </a:lnTo>
                    <a:lnTo>
                      <a:pt x="4898" y="34323"/>
                    </a:lnTo>
                    <a:lnTo>
                      <a:pt x="7837" y="48047"/>
                    </a:lnTo>
                    <a:lnTo>
                      <a:pt x="8576" y="51477"/>
                    </a:lnTo>
                    <a:cubicBezTo>
                      <a:pt x="8709" y="52051"/>
                      <a:pt x="8802" y="52616"/>
                      <a:pt x="8967" y="53196"/>
                    </a:cubicBezTo>
                    <a:cubicBezTo>
                      <a:pt x="9065" y="53463"/>
                      <a:pt x="9323" y="53718"/>
                      <a:pt x="9635" y="53718"/>
                    </a:cubicBezTo>
                    <a:cubicBezTo>
                      <a:pt x="9649" y="53718"/>
                      <a:pt x="9663" y="53718"/>
                      <a:pt x="9678" y="53716"/>
                    </a:cubicBezTo>
                    <a:cubicBezTo>
                      <a:pt x="9837" y="53712"/>
                      <a:pt x="9986" y="53640"/>
                      <a:pt x="10110" y="53557"/>
                    </a:cubicBezTo>
                    <a:lnTo>
                      <a:pt x="10476" y="53315"/>
                    </a:lnTo>
                    <a:lnTo>
                      <a:pt x="16331" y="49446"/>
                    </a:lnTo>
                    <a:lnTo>
                      <a:pt x="22191" y="45586"/>
                    </a:lnTo>
                    <a:lnTo>
                      <a:pt x="25127" y="43666"/>
                    </a:lnTo>
                    <a:cubicBezTo>
                      <a:pt x="25659" y="43364"/>
                      <a:pt x="25925" y="42731"/>
                      <a:pt x="25915" y="42138"/>
                    </a:cubicBezTo>
                    <a:cubicBezTo>
                      <a:pt x="25903" y="41833"/>
                      <a:pt x="25813" y="41557"/>
                      <a:pt x="25763" y="41268"/>
                    </a:cubicBezTo>
                    <a:lnTo>
                      <a:pt x="25582" y="40410"/>
                    </a:lnTo>
                    <a:lnTo>
                      <a:pt x="22695" y="26677"/>
                    </a:lnTo>
                    <a:lnTo>
                      <a:pt x="19744" y="12955"/>
                    </a:lnTo>
                    <a:lnTo>
                      <a:pt x="18265" y="6097"/>
                    </a:lnTo>
                    <a:lnTo>
                      <a:pt x="17526" y="2667"/>
                    </a:lnTo>
                    <a:lnTo>
                      <a:pt x="17156" y="951"/>
                    </a:lnTo>
                    <a:cubicBezTo>
                      <a:pt x="17101" y="671"/>
                      <a:pt x="17039" y="356"/>
                      <a:pt x="16807" y="156"/>
                    </a:cubicBezTo>
                    <a:cubicBezTo>
                      <a:pt x="16694" y="49"/>
                      <a:pt x="16547" y="0"/>
                      <a:pt x="163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5"/>
              <p:cNvSpPr/>
              <p:nvPr/>
            </p:nvSpPr>
            <p:spPr>
              <a:xfrm>
                <a:off x="5376250" y="545350"/>
                <a:ext cx="148450" cy="14842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5937" extrusionOk="0">
                    <a:moveTo>
                      <a:pt x="5937" y="2968"/>
                    </a:moveTo>
                    <a:cubicBezTo>
                      <a:pt x="5937" y="4606"/>
                      <a:pt x="4609" y="5937"/>
                      <a:pt x="2969" y="5937"/>
                    </a:cubicBezTo>
                    <a:cubicBezTo>
                      <a:pt x="1331" y="5937"/>
                      <a:pt x="1" y="4608"/>
                      <a:pt x="1" y="2968"/>
                    </a:cubicBezTo>
                    <a:cubicBezTo>
                      <a:pt x="1" y="1330"/>
                      <a:pt x="1329" y="0"/>
                      <a:pt x="2969" y="0"/>
                    </a:cubicBezTo>
                    <a:cubicBezTo>
                      <a:pt x="4609" y="0"/>
                      <a:pt x="5937" y="1329"/>
                      <a:pt x="5937" y="29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5"/>
              <p:cNvSpPr/>
              <p:nvPr/>
            </p:nvSpPr>
            <p:spPr>
              <a:xfrm>
                <a:off x="5569175" y="727450"/>
                <a:ext cx="307000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2280" h="17062" extrusionOk="0">
                    <a:moveTo>
                      <a:pt x="11804" y="5596"/>
                    </a:moveTo>
                    <a:cubicBezTo>
                      <a:pt x="10959" y="1615"/>
                      <a:pt x="7818" y="0"/>
                      <a:pt x="4792" y="1991"/>
                    </a:cubicBezTo>
                    <a:cubicBezTo>
                      <a:pt x="1767" y="3984"/>
                      <a:pt x="0" y="8829"/>
                      <a:pt x="846" y="12809"/>
                    </a:cubicBezTo>
                    <a:cubicBezTo>
                      <a:pt x="1320" y="15048"/>
                      <a:pt x="2520" y="16537"/>
                      <a:pt x="4016" y="17061"/>
                    </a:cubicBezTo>
                    <a:cubicBezTo>
                      <a:pt x="4185" y="14689"/>
                      <a:pt x="5230" y="12421"/>
                      <a:pt x="6789" y="11395"/>
                    </a:cubicBezTo>
                    <a:cubicBezTo>
                      <a:pt x="8349" y="10367"/>
                      <a:pt x="9984" y="10874"/>
                      <a:pt x="10997" y="12467"/>
                    </a:cubicBezTo>
                    <a:cubicBezTo>
                      <a:pt x="11930" y="10343"/>
                      <a:pt x="12280" y="7835"/>
                      <a:pt x="11804" y="5596"/>
                    </a:cubicBezTo>
                    <a:close/>
                    <a:moveTo>
                      <a:pt x="6630" y="10641"/>
                    </a:moveTo>
                    <a:cubicBezTo>
                      <a:pt x="5553" y="11350"/>
                      <a:pt x="4436" y="10774"/>
                      <a:pt x="4134" y="9359"/>
                    </a:cubicBezTo>
                    <a:cubicBezTo>
                      <a:pt x="3833" y="7941"/>
                      <a:pt x="4462" y="6215"/>
                      <a:pt x="5538" y="5506"/>
                    </a:cubicBezTo>
                    <a:cubicBezTo>
                      <a:pt x="6615" y="4797"/>
                      <a:pt x="7733" y="5372"/>
                      <a:pt x="8034" y="6790"/>
                    </a:cubicBezTo>
                    <a:cubicBezTo>
                      <a:pt x="8336" y="8209"/>
                      <a:pt x="7708" y="9932"/>
                      <a:pt x="6630" y="106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29;p47">
            <a:extLst>
              <a:ext uri="{FF2B5EF4-FFF2-40B4-BE49-F238E27FC236}">
                <a16:creationId xmlns:a16="http://schemas.microsoft.com/office/drawing/2014/main" id="{78F23B28-41DF-FFB0-B9D0-68ABF1E8AC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81405" y="314503"/>
            <a:ext cx="907737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¿QUÉ </a:t>
            </a:r>
            <a:r>
              <a:rPr lang="en" sz="3200" dirty="0">
                <a:solidFill>
                  <a:schemeClr val="accent4"/>
                </a:solidFill>
              </a:rPr>
              <a:t>NO</a:t>
            </a:r>
            <a:r>
              <a:rPr lang="en" sz="3200" dirty="0"/>
              <a:t> SON LAS  </a:t>
            </a:r>
            <a:r>
              <a:rPr lang="en" sz="3200" dirty="0">
                <a:solidFill>
                  <a:schemeClr val="accent4"/>
                </a:solidFill>
              </a:rPr>
              <a:t>PRUEBAS</a:t>
            </a:r>
            <a:r>
              <a:rPr lang="en" sz="3200" dirty="0"/>
              <a:t>?</a:t>
            </a:r>
            <a:endParaRPr sz="3200" dirty="0"/>
          </a:p>
        </p:txBody>
      </p:sp>
      <p:sp>
        <p:nvSpPr>
          <p:cNvPr id="9" name="Google Shape;1665;p59">
            <a:extLst>
              <a:ext uri="{FF2B5EF4-FFF2-40B4-BE49-F238E27FC236}">
                <a16:creationId xmlns:a16="http://schemas.microsoft.com/office/drawing/2014/main" id="{A1260344-CEA4-8E74-F362-7D8532F806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0459" y="1193689"/>
            <a:ext cx="5007033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800" dirty="0"/>
              <a:t>Proceso para demostrar que no hay errores</a:t>
            </a:r>
            <a:endParaRPr sz="1800" dirty="0"/>
          </a:p>
        </p:txBody>
      </p:sp>
      <p:sp>
        <p:nvSpPr>
          <p:cNvPr id="10" name="Google Shape;1665;p59">
            <a:extLst>
              <a:ext uri="{FF2B5EF4-FFF2-40B4-BE49-F238E27FC236}">
                <a16:creationId xmlns:a16="http://schemas.microsoft.com/office/drawing/2014/main" id="{3B1FB4D0-DE8F-A14A-A59F-0D68AE8345BE}"/>
              </a:ext>
            </a:extLst>
          </p:cNvPr>
          <p:cNvSpPr txBox="1">
            <a:spLocks/>
          </p:cNvSpPr>
          <p:nvPr/>
        </p:nvSpPr>
        <p:spPr>
          <a:xfrm>
            <a:off x="1485386" y="1805867"/>
            <a:ext cx="5343791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s-ES" sz="1800" dirty="0"/>
              <a:t>Proceso para demostrar que un programa realiza las funciones indicadas correctamente</a:t>
            </a:r>
          </a:p>
        </p:txBody>
      </p:sp>
      <p:sp>
        <p:nvSpPr>
          <p:cNvPr id="11" name="Google Shape;1665;p59">
            <a:extLst>
              <a:ext uri="{FF2B5EF4-FFF2-40B4-BE49-F238E27FC236}">
                <a16:creationId xmlns:a16="http://schemas.microsoft.com/office/drawing/2014/main" id="{C2BA79C8-E4CE-BB25-631B-D87B933AF8E1}"/>
              </a:ext>
            </a:extLst>
          </p:cNvPr>
          <p:cNvSpPr txBox="1">
            <a:spLocks/>
          </p:cNvSpPr>
          <p:nvPr/>
        </p:nvSpPr>
        <p:spPr>
          <a:xfrm>
            <a:off x="1485385" y="2669906"/>
            <a:ext cx="5343791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s-ES" sz="1800" dirty="0"/>
              <a:t>Proceso para establecer confianza en que un programa hace lo que se supone que debe hacer</a:t>
            </a:r>
          </a:p>
        </p:txBody>
      </p:sp>
      <p:sp>
        <p:nvSpPr>
          <p:cNvPr id="12" name="Google Shape;1665;p59">
            <a:extLst>
              <a:ext uri="{FF2B5EF4-FFF2-40B4-BE49-F238E27FC236}">
                <a16:creationId xmlns:a16="http://schemas.microsoft.com/office/drawing/2014/main" id="{308CE0AE-C546-9DF8-6FF9-FEDBC0D6EDD2}"/>
              </a:ext>
            </a:extLst>
          </p:cNvPr>
          <p:cNvSpPr txBox="1">
            <a:spLocks/>
          </p:cNvSpPr>
          <p:nvPr/>
        </p:nvSpPr>
        <p:spPr>
          <a:xfrm>
            <a:off x="1168325" y="3883613"/>
            <a:ext cx="7255675" cy="118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s-ES" sz="2400" dirty="0"/>
              <a:t>La prueba es el proceso de ejecución de un programa con la intención de </a:t>
            </a:r>
            <a:r>
              <a:rPr lang="es-ES" sz="2400" dirty="0">
                <a:solidFill>
                  <a:schemeClr val="accent4">
                    <a:lumMod val="75000"/>
                  </a:schemeClr>
                </a:solidFill>
              </a:rPr>
              <a:t>encontrar errores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04A97C-FF52-DE98-A211-0776A87FD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90"/>
          <a:stretch/>
        </p:blipFill>
        <p:spPr>
          <a:xfrm>
            <a:off x="901348" y="1193689"/>
            <a:ext cx="457201" cy="4761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B747102-B0C1-A437-3852-3272913327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90"/>
          <a:stretch/>
        </p:blipFill>
        <p:spPr>
          <a:xfrm>
            <a:off x="901349" y="1954690"/>
            <a:ext cx="457201" cy="47615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7FDF6B5-7DEC-925D-D2BC-44C480A76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90"/>
          <a:stretch/>
        </p:blipFill>
        <p:spPr>
          <a:xfrm>
            <a:off x="901348" y="2788364"/>
            <a:ext cx="457201" cy="47615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2625FCD-12EE-3E1A-96AC-51AB267C9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79"/>
          <a:stretch/>
        </p:blipFill>
        <p:spPr>
          <a:xfrm>
            <a:off x="7780421" y="3638927"/>
            <a:ext cx="1089047" cy="1124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59"/>
          <p:cNvSpPr txBox="1">
            <a:spLocks noGrp="1"/>
          </p:cNvSpPr>
          <p:nvPr>
            <p:ph type="title"/>
          </p:nvPr>
        </p:nvSpPr>
        <p:spPr>
          <a:xfrm rot="-594">
            <a:off x="720000" y="3507057"/>
            <a:ext cx="34728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—EDSGER </a:t>
            </a:r>
            <a:r>
              <a:rPr lang="en" dirty="0">
                <a:solidFill>
                  <a:schemeClr val="accent4"/>
                </a:solidFill>
              </a:rPr>
              <a:t>DIJKSTRA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665" name="Google Shape;1665;p59"/>
          <p:cNvSpPr txBox="1">
            <a:spLocks noGrp="1"/>
          </p:cNvSpPr>
          <p:nvPr>
            <p:ph type="subTitle" idx="1"/>
          </p:nvPr>
        </p:nvSpPr>
        <p:spPr>
          <a:xfrm>
            <a:off x="719951" y="1077543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“Las pruebas de software pueden ser una manera muy eficaz de mostrar la presencia de errores, pero son totalmente inadecuados para mostrar su ausencia.”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25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2BF0387F-FCDD-3D38-6B95-193ECB45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90450"/>
            <a:ext cx="4569988" cy="2457921"/>
          </a:xfrm>
          <a:prstGeom prst="rect">
            <a:avLst/>
          </a:prstGeom>
        </p:spPr>
      </p:pic>
      <p:sp>
        <p:nvSpPr>
          <p:cNvPr id="1325" name="Google Shape;1325;p47"/>
          <p:cNvSpPr txBox="1">
            <a:spLocks noGrp="1"/>
          </p:cNvSpPr>
          <p:nvPr>
            <p:ph type="subTitle" idx="1"/>
          </p:nvPr>
        </p:nvSpPr>
        <p:spPr>
          <a:xfrm>
            <a:off x="720000" y="1692750"/>
            <a:ext cx="2907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1996</a:t>
            </a:r>
            <a:endParaRPr dirty="0"/>
          </a:p>
        </p:txBody>
      </p:sp>
      <p:sp>
        <p:nvSpPr>
          <p:cNvPr id="1326" name="Google Shape;1326;p47"/>
          <p:cNvSpPr txBox="1">
            <a:spLocks noGrp="1"/>
          </p:cNvSpPr>
          <p:nvPr>
            <p:ph type="subTitle" idx="2"/>
          </p:nvPr>
        </p:nvSpPr>
        <p:spPr>
          <a:xfrm>
            <a:off x="5665835" y="3051726"/>
            <a:ext cx="2907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1962</a:t>
            </a:r>
            <a:endParaRPr dirty="0"/>
          </a:p>
        </p:txBody>
      </p:sp>
      <p:sp>
        <p:nvSpPr>
          <p:cNvPr id="1327" name="Google Shape;1327;p47"/>
          <p:cNvSpPr txBox="1">
            <a:spLocks noGrp="1"/>
          </p:cNvSpPr>
          <p:nvPr>
            <p:ph type="subTitle" idx="3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cohete lanzado por la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agencia espacial europea</a:t>
            </a:r>
            <a:r>
              <a:rPr lang="es-ES" dirty="0"/>
              <a:t> fue destruido aproximadamente a los 40 segundo de ser lanzado</a:t>
            </a:r>
            <a:endParaRPr dirty="0"/>
          </a:p>
        </p:txBody>
      </p:sp>
      <p:sp>
        <p:nvSpPr>
          <p:cNvPr id="1328" name="Google Shape;1328;p47"/>
          <p:cNvSpPr txBox="1">
            <a:spLocks noGrp="1"/>
          </p:cNvSpPr>
          <p:nvPr>
            <p:ph type="subTitle" idx="4"/>
          </p:nvPr>
        </p:nvSpPr>
        <p:spPr>
          <a:xfrm>
            <a:off x="5665835" y="3443187"/>
            <a:ext cx="29076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lanzamiento de la sonda Mariner 1 de la nasa tuvo que ser abortado por un fallo de software que afectaba la trayectoria del cohete</a:t>
            </a:r>
            <a:endParaRPr dirty="0"/>
          </a:p>
        </p:txBody>
      </p:sp>
      <p:sp>
        <p:nvSpPr>
          <p:cNvPr id="1330" name="Google Shape;1330;p47"/>
          <p:cNvSpPr/>
          <p:nvPr/>
        </p:nvSpPr>
        <p:spPr>
          <a:xfrm>
            <a:off x="4165713" y="1883288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7"/>
          <p:cNvSpPr/>
          <p:nvPr/>
        </p:nvSpPr>
        <p:spPr>
          <a:xfrm>
            <a:off x="4165713" y="3131575"/>
            <a:ext cx="816600" cy="816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7"/>
          <p:cNvSpPr/>
          <p:nvPr/>
        </p:nvSpPr>
        <p:spPr>
          <a:xfrm>
            <a:off x="4435475" y="2155733"/>
            <a:ext cx="273045" cy="271738"/>
          </a:xfrm>
          <a:custGeom>
            <a:avLst/>
            <a:gdLst/>
            <a:ahLst/>
            <a:cxnLst/>
            <a:rect l="l" t="t" r="r" b="b"/>
            <a:pathLst>
              <a:path w="9820" h="9773" extrusionOk="0">
                <a:moveTo>
                  <a:pt x="4705" y="9009"/>
                </a:moveTo>
                <a:lnTo>
                  <a:pt x="1206" y="9009"/>
                </a:lnTo>
                <a:cubicBezTo>
                  <a:pt x="1044" y="9009"/>
                  <a:pt x="945" y="8918"/>
                  <a:pt x="901" y="8864"/>
                </a:cubicBezTo>
                <a:cubicBezTo>
                  <a:pt x="825" y="8771"/>
                  <a:pt x="796" y="8649"/>
                  <a:pt x="820" y="8531"/>
                </a:cubicBezTo>
                <a:cubicBezTo>
                  <a:pt x="1217" y="6626"/>
                  <a:pt x="2897" y="5236"/>
                  <a:pt x="4836" y="5190"/>
                </a:cubicBezTo>
                <a:cubicBezTo>
                  <a:pt x="4869" y="5192"/>
                  <a:pt x="4902" y="5192"/>
                  <a:pt x="4934" y="5192"/>
                </a:cubicBezTo>
                <a:cubicBezTo>
                  <a:pt x="6366" y="5192"/>
                  <a:pt x="7529" y="4028"/>
                  <a:pt x="7529" y="2596"/>
                </a:cubicBezTo>
                <a:cubicBezTo>
                  <a:pt x="7529" y="1165"/>
                  <a:pt x="6366" y="0"/>
                  <a:pt x="4934" y="0"/>
                </a:cubicBezTo>
                <a:cubicBezTo>
                  <a:pt x="3503" y="0"/>
                  <a:pt x="2338" y="1165"/>
                  <a:pt x="2338" y="2596"/>
                </a:cubicBezTo>
                <a:cubicBezTo>
                  <a:pt x="2338" y="3447"/>
                  <a:pt x="2749" y="4202"/>
                  <a:pt x="3381" y="4676"/>
                </a:cubicBezTo>
                <a:cubicBezTo>
                  <a:pt x="2800" y="4867"/>
                  <a:pt x="2255" y="5161"/>
                  <a:pt x="1780" y="5555"/>
                </a:cubicBezTo>
                <a:cubicBezTo>
                  <a:pt x="909" y="6273"/>
                  <a:pt x="301" y="7275"/>
                  <a:pt x="72" y="8374"/>
                </a:cubicBezTo>
                <a:cubicBezTo>
                  <a:pt x="0" y="8719"/>
                  <a:pt x="86" y="9073"/>
                  <a:pt x="308" y="9345"/>
                </a:cubicBezTo>
                <a:cubicBezTo>
                  <a:pt x="530" y="9617"/>
                  <a:pt x="857" y="9773"/>
                  <a:pt x="1206" y="9773"/>
                </a:cubicBezTo>
                <a:lnTo>
                  <a:pt x="4705" y="9773"/>
                </a:lnTo>
                <a:cubicBezTo>
                  <a:pt x="4915" y="9773"/>
                  <a:pt x="5086" y="9602"/>
                  <a:pt x="5086" y="9391"/>
                </a:cubicBezTo>
                <a:cubicBezTo>
                  <a:pt x="5086" y="9182"/>
                  <a:pt x="4917" y="9009"/>
                  <a:pt x="4705" y="9009"/>
                </a:cubicBezTo>
                <a:close/>
                <a:moveTo>
                  <a:pt x="3101" y="2596"/>
                </a:moveTo>
                <a:cubicBezTo>
                  <a:pt x="3101" y="1587"/>
                  <a:pt x="3924" y="764"/>
                  <a:pt x="4934" y="764"/>
                </a:cubicBezTo>
                <a:cubicBezTo>
                  <a:pt x="5943" y="764"/>
                  <a:pt x="6766" y="1587"/>
                  <a:pt x="6766" y="2596"/>
                </a:cubicBezTo>
                <a:cubicBezTo>
                  <a:pt x="6766" y="3593"/>
                  <a:pt x="5969" y="4405"/>
                  <a:pt x="4978" y="4428"/>
                </a:cubicBezTo>
                <a:cubicBezTo>
                  <a:pt x="4964" y="4427"/>
                  <a:pt x="4949" y="4427"/>
                  <a:pt x="4934" y="4427"/>
                </a:cubicBezTo>
                <a:cubicBezTo>
                  <a:pt x="4903" y="4427"/>
                  <a:pt x="4874" y="4427"/>
                  <a:pt x="4844" y="4428"/>
                </a:cubicBezTo>
                <a:cubicBezTo>
                  <a:pt x="3877" y="4381"/>
                  <a:pt x="3101" y="3578"/>
                  <a:pt x="3101" y="2596"/>
                </a:cubicBezTo>
                <a:close/>
                <a:moveTo>
                  <a:pt x="8980" y="6536"/>
                </a:moveTo>
                <a:lnTo>
                  <a:pt x="8980" y="6223"/>
                </a:lnTo>
                <a:cubicBezTo>
                  <a:pt x="8980" y="5603"/>
                  <a:pt x="8467" y="5097"/>
                  <a:pt x="7835" y="5097"/>
                </a:cubicBezTo>
                <a:cubicBezTo>
                  <a:pt x="7203" y="5097"/>
                  <a:pt x="6690" y="5603"/>
                  <a:pt x="6690" y="6223"/>
                </a:cubicBezTo>
                <a:lnTo>
                  <a:pt x="6690" y="6536"/>
                </a:lnTo>
                <a:cubicBezTo>
                  <a:pt x="6218" y="6594"/>
                  <a:pt x="5850" y="6995"/>
                  <a:pt x="5850" y="7482"/>
                </a:cubicBezTo>
                <a:lnTo>
                  <a:pt x="5850" y="9391"/>
                </a:lnTo>
                <a:cubicBezTo>
                  <a:pt x="5850" y="9602"/>
                  <a:pt x="6022" y="9773"/>
                  <a:pt x="6232" y="9773"/>
                </a:cubicBezTo>
                <a:lnTo>
                  <a:pt x="9438" y="9773"/>
                </a:lnTo>
                <a:cubicBezTo>
                  <a:pt x="9649" y="9773"/>
                  <a:pt x="9820" y="9602"/>
                  <a:pt x="9820" y="9391"/>
                </a:cubicBezTo>
                <a:lnTo>
                  <a:pt x="9820" y="7482"/>
                </a:lnTo>
                <a:cubicBezTo>
                  <a:pt x="9820" y="6997"/>
                  <a:pt x="9453" y="6594"/>
                  <a:pt x="8980" y="6536"/>
                </a:cubicBezTo>
                <a:close/>
                <a:moveTo>
                  <a:pt x="7835" y="5861"/>
                </a:moveTo>
                <a:cubicBezTo>
                  <a:pt x="8046" y="5861"/>
                  <a:pt x="8217" y="6022"/>
                  <a:pt x="8217" y="6223"/>
                </a:cubicBezTo>
                <a:lnTo>
                  <a:pt x="8217" y="6528"/>
                </a:lnTo>
                <a:lnTo>
                  <a:pt x="7453" y="6528"/>
                </a:lnTo>
                <a:lnTo>
                  <a:pt x="7453" y="6223"/>
                </a:lnTo>
                <a:cubicBezTo>
                  <a:pt x="7453" y="6022"/>
                  <a:pt x="7626" y="5861"/>
                  <a:pt x="7835" y="5861"/>
                </a:cubicBezTo>
                <a:close/>
                <a:moveTo>
                  <a:pt x="9056" y="9009"/>
                </a:moveTo>
                <a:lnTo>
                  <a:pt x="6613" y="9009"/>
                </a:lnTo>
                <a:lnTo>
                  <a:pt x="6613" y="7482"/>
                </a:lnTo>
                <a:cubicBezTo>
                  <a:pt x="6613" y="7378"/>
                  <a:pt x="6699" y="7291"/>
                  <a:pt x="6804" y="7291"/>
                </a:cubicBezTo>
                <a:lnTo>
                  <a:pt x="8866" y="7291"/>
                </a:lnTo>
                <a:cubicBezTo>
                  <a:pt x="8971" y="7291"/>
                  <a:pt x="9056" y="7378"/>
                  <a:pt x="9056" y="748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7"/>
          <p:cNvSpPr/>
          <p:nvPr/>
        </p:nvSpPr>
        <p:spPr>
          <a:xfrm>
            <a:off x="4424612" y="3427382"/>
            <a:ext cx="294810" cy="271759"/>
          </a:xfrm>
          <a:custGeom>
            <a:avLst/>
            <a:gdLst/>
            <a:ahLst/>
            <a:cxnLst/>
            <a:rect l="l" t="t" r="r" b="b"/>
            <a:pathLst>
              <a:path w="9311" h="8583" extrusionOk="0">
                <a:moveTo>
                  <a:pt x="8219" y="1"/>
                </a:moveTo>
                <a:lnTo>
                  <a:pt x="1092" y="1"/>
                </a:lnTo>
                <a:cubicBezTo>
                  <a:pt x="489" y="1"/>
                  <a:pt x="1" y="489"/>
                  <a:pt x="1" y="1092"/>
                </a:cubicBezTo>
                <a:lnTo>
                  <a:pt x="1" y="7128"/>
                </a:lnTo>
                <a:cubicBezTo>
                  <a:pt x="1" y="7930"/>
                  <a:pt x="652" y="8583"/>
                  <a:pt x="1455" y="8583"/>
                </a:cubicBezTo>
                <a:lnTo>
                  <a:pt x="7855" y="8583"/>
                </a:lnTo>
                <a:cubicBezTo>
                  <a:pt x="8657" y="8583"/>
                  <a:pt x="9310" y="7930"/>
                  <a:pt x="9310" y="7128"/>
                </a:cubicBezTo>
                <a:cubicBezTo>
                  <a:pt x="9310" y="6928"/>
                  <a:pt x="9146" y="6765"/>
                  <a:pt x="8946" y="6765"/>
                </a:cubicBezTo>
                <a:cubicBezTo>
                  <a:pt x="8746" y="6765"/>
                  <a:pt x="8583" y="6928"/>
                  <a:pt x="8583" y="7128"/>
                </a:cubicBezTo>
                <a:cubicBezTo>
                  <a:pt x="8583" y="7530"/>
                  <a:pt x="8257" y="7856"/>
                  <a:pt x="7855" y="7856"/>
                </a:cubicBezTo>
                <a:lnTo>
                  <a:pt x="1455" y="7856"/>
                </a:lnTo>
                <a:cubicBezTo>
                  <a:pt x="1052" y="7856"/>
                  <a:pt x="728" y="7530"/>
                  <a:pt x="728" y="7128"/>
                </a:cubicBezTo>
                <a:lnTo>
                  <a:pt x="728" y="2200"/>
                </a:lnTo>
                <a:lnTo>
                  <a:pt x="8583" y="2200"/>
                </a:lnTo>
                <a:lnTo>
                  <a:pt x="8583" y="5310"/>
                </a:lnTo>
                <a:cubicBezTo>
                  <a:pt x="8583" y="5509"/>
                  <a:pt x="8746" y="5674"/>
                  <a:pt x="8946" y="5674"/>
                </a:cubicBezTo>
                <a:cubicBezTo>
                  <a:pt x="9146" y="5674"/>
                  <a:pt x="9310" y="5509"/>
                  <a:pt x="9310" y="5310"/>
                </a:cubicBezTo>
                <a:lnTo>
                  <a:pt x="9310" y="1092"/>
                </a:lnTo>
                <a:cubicBezTo>
                  <a:pt x="9310" y="489"/>
                  <a:pt x="8820" y="1"/>
                  <a:pt x="8219" y="1"/>
                </a:cubicBezTo>
                <a:close/>
                <a:moveTo>
                  <a:pt x="6746" y="728"/>
                </a:moveTo>
                <a:cubicBezTo>
                  <a:pt x="6946" y="728"/>
                  <a:pt x="7109" y="891"/>
                  <a:pt x="7109" y="1092"/>
                </a:cubicBezTo>
                <a:cubicBezTo>
                  <a:pt x="7109" y="1291"/>
                  <a:pt x="6946" y="1455"/>
                  <a:pt x="6746" y="1455"/>
                </a:cubicBezTo>
                <a:cubicBezTo>
                  <a:pt x="6546" y="1455"/>
                  <a:pt x="6382" y="1291"/>
                  <a:pt x="6382" y="1092"/>
                </a:cubicBezTo>
                <a:cubicBezTo>
                  <a:pt x="6382" y="891"/>
                  <a:pt x="6546" y="728"/>
                  <a:pt x="6746" y="728"/>
                </a:cubicBezTo>
                <a:close/>
                <a:moveTo>
                  <a:pt x="8564" y="1092"/>
                </a:moveTo>
                <a:cubicBezTo>
                  <a:pt x="8564" y="1291"/>
                  <a:pt x="8401" y="1455"/>
                  <a:pt x="8200" y="1455"/>
                </a:cubicBezTo>
                <a:cubicBezTo>
                  <a:pt x="8001" y="1455"/>
                  <a:pt x="7837" y="1291"/>
                  <a:pt x="7837" y="1092"/>
                </a:cubicBezTo>
                <a:cubicBezTo>
                  <a:pt x="7837" y="891"/>
                  <a:pt x="8001" y="728"/>
                  <a:pt x="8200" y="728"/>
                </a:cubicBezTo>
                <a:cubicBezTo>
                  <a:pt x="8401" y="728"/>
                  <a:pt x="8564" y="891"/>
                  <a:pt x="8564" y="1092"/>
                </a:cubicBezTo>
                <a:close/>
                <a:moveTo>
                  <a:pt x="728" y="1092"/>
                </a:moveTo>
                <a:cubicBezTo>
                  <a:pt x="728" y="891"/>
                  <a:pt x="891" y="728"/>
                  <a:pt x="1092" y="728"/>
                </a:cubicBezTo>
                <a:lnTo>
                  <a:pt x="5716" y="728"/>
                </a:lnTo>
                <a:cubicBezTo>
                  <a:pt x="5676" y="843"/>
                  <a:pt x="5655" y="964"/>
                  <a:pt x="5655" y="1092"/>
                </a:cubicBezTo>
                <a:cubicBezTo>
                  <a:pt x="5655" y="1225"/>
                  <a:pt x="5678" y="1355"/>
                  <a:pt x="5724" y="1473"/>
                </a:cubicBezTo>
                <a:lnTo>
                  <a:pt x="728" y="1473"/>
                </a:lnTo>
                <a:close/>
                <a:moveTo>
                  <a:pt x="6667" y="5105"/>
                </a:moveTo>
                <a:cubicBezTo>
                  <a:pt x="6666" y="5105"/>
                  <a:pt x="6609" y="5119"/>
                  <a:pt x="6504" y="5141"/>
                </a:cubicBezTo>
                <a:cubicBezTo>
                  <a:pt x="6461" y="4962"/>
                  <a:pt x="6388" y="4699"/>
                  <a:pt x="6293" y="4436"/>
                </a:cubicBezTo>
                <a:cubicBezTo>
                  <a:pt x="6120" y="3951"/>
                  <a:pt x="5829" y="3310"/>
                  <a:pt x="5298" y="3310"/>
                </a:cubicBezTo>
                <a:cubicBezTo>
                  <a:pt x="5138" y="3310"/>
                  <a:pt x="4968" y="3368"/>
                  <a:pt x="4776" y="3487"/>
                </a:cubicBezTo>
                <a:cubicBezTo>
                  <a:pt x="4747" y="3506"/>
                  <a:pt x="4715" y="3515"/>
                  <a:pt x="4680" y="3515"/>
                </a:cubicBezTo>
                <a:lnTo>
                  <a:pt x="4667" y="3515"/>
                </a:lnTo>
                <a:cubicBezTo>
                  <a:pt x="4634" y="3515"/>
                  <a:pt x="4600" y="3506"/>
                  <a:pt x="4571" y="3487"/>
                </a:cubicBezTo>
                <a:cubicBezTo>
                  <a:pt x="4380" y="3368"/>
                  <a:pt x="4209" y="3310"/>
                  <a:pt x="4049" y="3310"/>
                </a:cubicBezTo>
                <a:cubicBezTo>
                  <a:pt x="3521" y="3310"/>
                  <a:pt x="3230" y="3951"/>
                  <a:pt x="3055" y="4436"/>
                </a:cubicBezTo>
                <a:cubicBezTo>
                  <a:pt x="2958" y="4702"/>
                  <a:pt x="2888" y="4967"/>
                  <a:pt x="2841" y="5144"/>
                </a:cubicBezTo>
                <a:cubicBezTo>
                  <a:pt x="2709" y="5121"/>
                  <a:pt x="2636" y="5105"/>
                  <a:pt x="2633" y="5102"/>
                </a:cubicBezTo>
                <a:cubicBezTo>
                  <a:pt x="2439" y="5055"/>
                  <a:pt x="2242" y="5173"/>
                  <a:pt x="2193" y="5370"/>
                </a:cubicBezTo>
                <a:cubicBezTo>
                  <a:pt x="2146" y="5565"/>
                  <a:pt x="2264" y="5762"/>
                  <a:pt x="2460" y="5809"/>
                </a:cubicBezTo>
                <a:cubicBezTo>
                  <a:pt x="2476" y="5813"/>
                  <a:pt x="2667" y="5858"/>
                  <a:pt x="3004" y="5908"/>
                </a:cubicBezTo>
                <a:cubicBezTo>
                  <a:pt x="3004" y="5995"/>
                  <a:pt x="3006" y="6090"/>
                  <a:pt x="3006" y="6148"/>
                </a:cubicBezTo>
                <a:cubicBezTo>
                  <a:pt x="3006" y="6504"/>
                  <a:pt x="3233" y="6893"/>
                  <a:pt x="3652" y="6893"/>
                </a:cubicBezTo>
                <a:cubicBezTo>
                  <a:pt x="4212" y="6893"/>
                  <a:pt x="4193" y="6209"/>
                  <a:pt x="4677" y="6184"/>
                </a:cubicBezTo>
                <a:cubicBezTo>
                  <a:pt x="5160" y="6209"/>
                  <a:pt x="5143" y="6893"/>
                  <a:pt x="5703" y="6893"/>
                </a:cubicBezTo>
                <a:cubicBezTo>
                  <a:pt x="6120" y="6893"/>
                  <a:pt x="6347" y="6504"/>
                  <a:pt x="6347" y="6148"/>
                </a:cubicBezTo>
                <a:cubicBezTo>
                  <a:pt x="6347" y="6088"/>
                  <a:pt x="6347" y="5994"/>
                  <a:pt x="6350" y="5908"/>
                </a:cubicBezTo>
                <a:cubicBezTo>
                  <a:pt x="6674" y="5858"/>
                  <a:pt x="6852" y="5812"/>
                  <a:pt x="6866" y="5807"/>
                </a:cubicBezTo>
                <a:cubicBezTo>
                  <a:pt x="7058" y="5755"/>
                  <a:pt x="7173" y="5554"/>
                  <a:pt x="7121" y="5362"/>
                </a:cubicBezTo>
                <a:cubicBezTo>
                  <a:pt x="7063" y="5166"/>
                  <a:pt x="6862" y="5054"/>
                  <a:pt x="6667" y="5105"/>
                </a:cubicBezTo>
                <a:close/>
                <a:moveTo>
                  <a:pt x="3703" y="4786"/>
                </a:moveTo>
                <a:cubicBezTo>
                  <a:pt x="3879" y="4258"/>
                  <a:pt x="4020" y="4090"/>
                  <a:pt x="4069" y="4045"/>
                </a:cubicBezTo>
                <a:cubicBezTo>
                  <a:pt x="4091" y="4053"/>
                  <a:pt x="4129" y="4069"/>
                  <a:pt x="4184" y="4104"/>
                </a:cubicBezTo>
                <a:cubicBezTo>
                  <a:pt x="4331" y="4197"/>
                  <a:pt x="4500" y="4244"/>
                  <a:pt x="4674" y="4242"/>
                </a:cubicBezTo>
                <a:cubicBezTo>
                  <a:pt x="4849" y="4244"/>
                  <a:pt x="5019" y="4197"/>
                  <a:pt x="5166" y="4104"/>
                </a:cubicBezTo>
                <a:cubicBezTo>
                  <a:pt x="5220" y="4069"/>
                  <a:pt x="5256" y="4053"/>
                  <a:pt x="5281" y="4045"/>
                </a:cubicBezTo>
                <a:cubicBezTo>
                  <a:pt x="5329" y="4090"/>
                  <a:pt x="5470" y="4257"/>
                  <a:pt x="5646" y="4781"/>
                </a:cubicBezTo>
                <a:cubicBezTo>
                  <a:pt x="5703" y="4949"/>
                  <a:pt x="5748" y="5114"/>
                  <a:pt x="5783" y="5242"/>
                </a:cubicBezTo>
                <a:cubicBezTo>
                  <a:pt x="5489" y="5269"/>
                  <a:pt x="5128" y="5291"/>
                  <a:pt x="4702" y="5291"/>
                </a:cubicBezTo>
                <a:cubicBezTo>
                  <a:pt x="4264" y="5291"/>
                  <a:pt x="3881" y="5269"/>
                  <a:pt x="3572" y="5240"/>
                </a:cubicBezTo>
                <a:cubicBezTo>
                  <a:pt x="3601" y="5114"/>
                  <a:pt x="3646" y="4952"/>
                  <a:pt x="3703" y="4786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4" name="Google Shape;1334;p47"/>
          <p:cNvCxnSpPr>
            <a:cxnSpLocks/>
            <a:stCxn id="1325" idx="3"/>
            <a:endCxn id="1330" idx="2"/>
          </p:cNvCxnSpPr>
          <p:nvPr/>
        </p:nvCxnSpPr>
        <p:spPr>
          <a:xfrm>
            <a:off x="3627600" y="1931400"/>
            <a:ext cx="538200" cy="360300"/>
          </a:xfrm>
          <a:prstGeom prst="bentConnector3">
            <a:avLst>
              <a:gd name="adj1" fmla="val 49992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6" name="Google Shape;1336;p47"/>
          <p:cNvCxnSpPr>
            <a:stCxn id="1330" idx="4"/>
            <a:endCxn id="1331" idx="0"/>
          </p:cNvCxnSpPr>
          <p:nvPr/>
        </p:nvCxnSpPr>
        <p:spPr>
          <a:xfrm>
            <a:off x="4574013" y="2699888"/>
            <a:ext cx="0" cy="431687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329;p47">
            <a:extLst>
              <a:ext uri="{FF2B5EF4-FFF2-40B4-BE49-F238E27FC236}">
                <a16:creationId xmlns:a16="http://schemas.microsoft.com/office/drawing/2014/main" id="{E71A9F51-F5D6-122F-1726-0D9854665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2612" y="359159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¿POR QUÉ SON IMPORTANTES LAS  </a:t>
            </a:r>
            <a:r>
              <a:rPr lang="en" sz="3200" dirty="0">
                <a:solidFill>
                  <a:schemeClr val="accent4"/>
                </a:solidFill>
              </a:rPr>
              <a:t>PRUEBAS</a:t>
            </a:r>
            <a:r>
              <a:rPr lang="en" sz="3200" dirty="0"/>
              <a:t>?</a:t>
            </a:r>
            <a:endParaRPr sz="3200" dirty="0"/>
          </a:p>
        </p:txBody>
      </p:sp>
      <p:cxnSp>
        <p:nvCxnSpPr>
          <p:cNvPr id="23" name="Google Shape;1335;p47">
            <a:extLst>
              <a:ext uri="{FF2B5EF4-FFF2-40B4-BE49-F238E27FC236}">
                <a16:creationId xmlns:a16="http://schemas.microsoft.com/office/drawing/2014/main" id="{1C5FDC24-C86F-3016-24A2-6632C491B701}"/>
              </a:ext>
            </a:extLst>
          </p:cNvPr>
          <p:cNvCxnSpPr>
            <a:cxnSpLocks/>
            <a:stCxn id="1331" idx="6"/>
            <a:endCxn id="1326" idx="1"/>
          </p:cNvCxnSpPr>
          <p:nvPr/>
        </p:nvCxnSpPr>
        <p:spPr>
          <a:xfrm flipV="1">
            <a:off x="4982313" y="3290376"/>
            <a:ext cx="683522" cy="249499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29;p47">
            <a:extLst>
              <a:ext uri="{FF2B5EF4-FFF2-40B4-BE49-F238E27FC236}">
                <a16:creationId xmlns:a16="http://schemas.microsoft.com/office/drawing/2014/main" id="{C10B0B79-3B3C-1A0D-594C-1E664A6471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2611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¿CUÁL ES EL OBJETIVO DE LAS  </a:t>
            </a:r>
            <a:r>
              <a:rPr lang="en" sz="3200" dirty="0">
                <a:solidFill>
                  <a:schemeClr val="accent4"/>
                </a:solidFill>
              </a:rPr>
              <a:t>PRUEBAS</a:t>
            </a:r>
            <a:r>
              <a:rPr lang="en" sz="3200" dirty="0"/>
              <a:t>?</a:t>
            </a:r>
            <a:endParaRPr sz="3200" dirty="0"/>
          </a:p>
        </p:txBody>
      </p:sp>
      <p:sp>
        <p:nvSpPr>
          <p:cNvPr id="5" name="Google Shape;1665;p59">
            <a:extLst>
              <a:ext uri="{FF2B5EF4-FFF2-40B4-BE49-F238E27FC236}">
                <a16:creationId xmlns:a16="http://schemas.microsoft.com/office/drawing/2014/main" id="{1CD6A77B-168B-8597-F7EB-1CE34C91B94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8557" y="2015701"/>
            <a:ext cx="6835881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2000" dirty="0"/>
              <a:t>Aportar 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</a:rPr>
              <a:t>calidad</a:t>
            </a:r>
            <a:r>
              <a:rPr lang="es-ES" sz="2000" dirty="0"/>
              <a:t> al productos que se esta desarrollando</a:t>
            </a:r>
            <a:endParaRPr sz="2000" dirty="0"/>
          </a:p>
        </p:txBody>
      </p:sp>
      <p:sp>
        <p:nvSpPr>
          <p:cNvPr id="6" name="Google Shape;1665;p59">
            <a:extLst>
              <a:ext uri="{FF2B5EF4-FFF2-40B4-BE49-F238E27FC236}">
                <a16:creationId xmlns:a16="http://schemas.microsoft.com/office/drawing/2014/main" id="{A708EAD9-100C-8E42-C741-C6330A771551}"/>
              </a:ext>
            </a:extLst>
          </p:cNvPr>
          <p:cNvSpPr txBox="1">
            <a:spLocks/>
          </p:cNvSpPr>
          <p:nvPr/>
        </p:nvSpPr>
        <p:spPr>
          <a:xfrm>
            <a:off x="4335419" y="2800791"/>
            <a:ext cx="45639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es-ES" sz="2000" dirty="0"/>
              <a:t>“La calidad es el grado en el que el producto de software satisface las necesidades expresadas o implícitas, cuando es usado bajo condiciones determinadas.”</a:t>
            </a:r>
          </a:p>
        </p:txBody>
      </p:sp>
      <p:sp>
        <p:nvSpPr>
          <p:cNvPr id="7" name="Google Shape;1664;p59">
            <a:extLst>
              <a:ext uri="{FF2B5EF4-FFF2-40B4-BE49-F238E27FC236}">
                <a16:creationId xmlns:a16="http://schemas.microsoft.com/office/drawing/2014/main" id="{B860A9E6-D919-CE29-8B69-D0E66F7685D7}"/>
              </a:ext>
            </a:extLst>
          </p:cNvPr>
          <p:cNvSpPr txBox="1">
            <a:spLocks/>
          </p:cNvSpPr>
          <p:nvPr/>
        </p:nvSpPr>
        <p:spPr>
          <a:xfrm rot="-594">
            <a:off x="4251244" y="4427696"/>
            <a:ext cx="34728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140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xanium"/>
              <a:buNone/>
              <a:defRPr sz="4800" b="1" i="0" u="none" strike="noStrike" cap="none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l"/>
            <a:r>
              <a:rPr lang="es-PE" sz="2000" dirty="0"/>
              <a:t>—ISO </a:t>
            </a:r>
            <a:r>
              <a:rPr lang="es-PE" sz="2000" dirty="0">
                <a:solidFill>
                  <a:schemeClr val="accent4"/>
                </a:solidFill>
              </a:rPr>
              <a:t>25000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9F6F6E4-3C5A-4B72-3F6E-04D87D74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7" y="1803078"/>
            <a:ext cx="359142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2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29;p47">
            <a:extLst>
              <a:ext uri="{FF2B5EF4-FFF2-40B4-BE49-F238E27FC236}">
                <a16:creationId xmlns:a16="http://schemas.microsoft.com/office/drawing/2014/main" id="{A284F30B-D8E9-B75A-CE7E-DAB8A06BE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2611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PROCESO DE FASE DE </a:t>
            </a:r>
            <a:r>
              <a:rPr lang="es-ES" sz="3200" dirty="0">
                <a:solidFill>
                  <a:schemeClr val="accent4">
                    <a:lumMod val="75000"/>
                  </a:schemeClr>
                </a:solidFill>
              </a:rPr>
              <a:t>PRUEBAS</a:t>
            </a:r>
            <a:endParaRPr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82D785C-A24C-F833-C2F2-2FB5F9E41C6E}"/>
              </a:ext>
            </a:extLst>
          </p:cNvPr>
          <p:cNvSpPr/>
          <p:nvPr/>
        </p:nvSpPr>
        <p:spPr>
          <a:xfrm>
            <a:off x="268706" y="1386473"/>
            <a:ext cx="1058668" cy="806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Pruebas Unitarias</a:t>
            </a:r>
            <a:endParaRPr lang="es-PE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11CB0C6-F382-26A4-C0E9-F4C3A72074FF}"/>
              </a:ext>
            </a:extLst>
          </p:cNvPr>
          <p:cNvSpPr/>
          <p:nvPr/>
        </p:nvSpPr>
        <p:spPr>
          <a:xfrm>
            <a:off x="268705" y="2499920"/>
            <a:ext cx="1058669" cy="806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Pruebas Unitarias</a:t>
            </a:r>
            <a:endParaRPr lang="es-PE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DCF13AD-273F-454E-29CD-FAE4B141FD07}"/>
              </a:ext>
            </a:extLst>
          </p:cNvPr>
          <p:cNvSpPr/>
          <p:nvPr/>
        </p:nvSpPr>
        <p:spPr>
          <a:xfrm>
            <a:off x="268705" y="3613367"/>
            <a:ext cx="1058669" cy="806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Pruebas Unitarias</a:t>
            </a:r>
            <a:endParaRPr lang="es-PE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0055832-86E9-16E8-682D-8D877F5CEE2A}"/>
              </a:ext>
            </a:extLst>
          </p:cNvPr>
          <p:cNvSpPr/>
          <p:nvPr/>
        </p:nvSpPr>
        <p:spPr>
          <a:xfrm>
            <a:off x="1657433" y="2499920"/>
            <a:ext cx="1226136" cy="806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Pruebas de Integración</a:t>
            </a:r>
            <a:endParaRPr lang="es-PE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3ECFE9A-E89A-EF54-DBAE-2B3622D987D3}"/>
              </a:ext>
            </a:extLst>
          </p:cNvPr>
          <p:cNvSpPr/>
          <p:nvPr/>
        </p:nvSpPr>
        <p:spPr>
          <a:xfrm>
            <a:off x="3064208" y="2493748"/>
            <a:ext cx="1335395" cy="806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Pruebas Funcionales</a:t>
            </a:r>
            <a:endParaRPr lang="es-PE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EDD146F-106A-894A-0EC8-717FDB1D7756}"/>
              </a:ext>
            </a:extLst>
          </p:cNvPr>
          <p:cNvSpPr/>
          <p:nvPr/>
        </p:nvSpPr>
        <p:spPr>
          <a:xfrm>
            <a:off x="4590072" y="2493748"/>
            <a:ext cx="1343530" cy="806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Pruebas de Eficiencia y carga</a:t>
            </a:r>
            <a:endParaRPr lang="es-PE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985E282-44E3-390F-0880-4B9C09F50879}"/>
              </a:ext>
            </a:extLst>
          </p:cNvPr>
          <p:cNvSpPr/>
          <p:nvPr/>
        </p:nvSpPr>
        <p:spPr>
          <a:xfrm>
            <a:off x="6124072" y="2493748"/>
            <a:ext cx="1335395" cy="806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Pruebas de aceptación</a:t>
            </a:r>
            <a:endParaRPr lang="es-PE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45FAA40-B633-C065-209A-2B20B4E3EF89}"/>
              </a:ext>
            </a:extLst>
          </p:cNvPr>
          <p:cNvSpPr/>
          <p:nvPr/>
        </p:nvSpPr>
        <p:spPr>
          <a:xfrm>
            <a:off x="7609001" y="2493748"/>
            <a:ext cx="1335396" cy="806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Pruebas de Instalación</a:t>
            </a:r>
            <a:endParaRPr lang="es-PE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19D29BA-B01B-A639-D876-48BC98366EA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327374" y="1789531"/>
            <a:ext cx="330059" cy="1113447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23F9596-23E5-1739-8DFE-761A73DC054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327374" y="2902978"/>
            <a:ext cx="330059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B87C338-CF3E-C981-13FA-A0216F9CF33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1327374" y="2902978"/>
            <a:ext cx="330059" cy="1113447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7F86B64-D78C-57FA-ED16-54A7828F2A29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883569" y="2896806"/>
            <a:ext cx="180639" cy="6172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EC768FE-F283-FE48-DE1C-3BB9D0E89A8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399603" y="2896806"/>
            <a:ext cx="190469" cy="0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AC9079D-885C-F1CB-7707-DD36021024D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933602" y="2896806"/>
            <a:ext cx="190470" cy="0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4F567B9-63EE-F3CD-AB66-4B7D1D32BBD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459467" y="2896806"/>
            <a:ext cx="149534" cy="0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5446EEB-25D4-6493-896D-D06750A0B9B8}"/>
              </a:ext>
            </a:extLst>
          </p:cNvPr>
          <p:cNvSpPr txBox="1"/>
          <p:nvPr/>
        </p:nvSpPr>
        <p:spPr>
          <a:xfrm>
            <a:off x="1480594" y="1197128"/>
            <a:ext cx="160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Overpass" panose="020B0604020202020204" charset="0"/>
              </a:rPr>
              <a:t>Especificación de diseño</a:t>
            </a:r>
            <a:endParaRPr lang="es-PE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BDCE778-E4FF-B43E-E124-B356887078D1}"/>
              </a:ext>
            </a:extLst>
          </p:cNvPr>
          <p:cNvSpPr txBox="1"/>
          <p:nvPr/>
        </p:nvSpPr>
        <p:spPr>
          <a:xfrm>
            <a:off x="2930071" y="1167786"/>
            <a:ext cx="160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Overpass" panose="020B0604020202020204" charset="0"/>
              </a:rPr>
              <a:t>Sistema Funcional</a:t>
            </a:r>
            <a:endParaRPr lang="es-PE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05D1BC-E080-8744-7E7D-8891000DCDFC}"/>
              </a:ext>
            </a:extLst>
          </p:cNvPr>
          <p:cNvSpPr txBox="1"/>
          <p:nvPr/>
        </p:nvSpPr>
        <p:spPr>
          <a:xfrm>
            <a:off x="4481267" y="1167786"/>
            <a:ext cx="160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Overpass" panose="020B0604020202020204" charset="0"/>
              </a:rPr>
              <a:t>Otros requisitos de software</a:t>
            </a:r>
            <a:endParaRPr lang="es-PE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3366CEE-816B-E810-4458-22E83B36EE7D}"/>
              </a:ext>
            </a:extLst>
          </p:cNvPr>
          <p:cNvSpPr txBox="1"/>
          <p:nvPr/>
        </p:nvSpPr>
        <p:spPr>
          <a:xfrm>
            <a:off x="5994788" y="1182457"/>
            <a:ext cx="160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Overpass" panose="020B0604020202020204" charset="0"/>
              </a:rPr>
              <a:t>Requisitos del cliente</a:t>
            </a:r>
            <a:endParaRPr lang="es-PE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E2C263A-D058-6CA4-CB20-E467F467EC93}"/>
              </a:ext>
            </a:extLst>
          </p:cNvPr>
          <p:cNvSpPr txBox="1"/>
          <p:nvPr/>
        </p:nvSpPr>
        <p:spPr>
          <a:xfrm>
            <a:off x="7481940" y="1197128"/>
            <a:ext cx="160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Overpass" panose="020B0604020202020204" charset="0"/>
              </a:rPr>
              <a:t>Entorno del cliente</a:t>
            </a:r>
            <a:endParaRPr lang="es-PE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793A4E8-B2F6-3967-56A0-D93C85BBC4CA}"/>
              </a:ext>
            </a:extLst>
          </p:cNvPr>
          <p:cNvCxnSpPr>
            <a:stCxn id="27" idx="2"/>
            <a:endCxn id="8" idx="0"/>
          </p:cNvCxnSpPr>
          <p:nvPr/>
        </p:nvCxnSpPr>
        <p:spPr>
          <a:xfrm flipH="1">
            <a:off x="2270501" y="1720348"/>
            <a:ext cx="11927" cy="779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E640F20-578F-BBDB-F8B1-FCC2BD38794A}"/>
              </a:ext>
            </a:extLst>
          </p:cNvPr>
          <p:cNvCxnSpPr>
            <a:stCxn id="28" idx="2"/>
            <a:endCxn id="9" idx="0"/>
          </p:cNvCxnSpPr>
          <p:nvPr/>
        </p:nvCxnSpPr>
        <p:spPr>
          <a:xfrm>
            <a:off x="3731905" y="1691006"/>
            <a:ext cx="1" cy="802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8E81A87-F853-8B7A-4380-91AC6E5922A3}"/>
              </a:ext>
            </a:extLst>
          </p:cNvPr>
          <p:cNvCxnSpPr>
            <a:stCxn id="29" idx="2"/>
            <a:endCxn id="10" idx="0"/>
          </p:cNvCxnSpPr>
          <p:nvPr/>
        </p:nvCxnSpPr>
        <p:spPr>
          <a:xfrm flipH="1">
            <a:off x="5261837" y="1691006"/>
            <a:ext cx="21264" cy="802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2036702-3BD6-C09D-3E39-1374A92C122D}"/>
              </a:ext>
            </a:extLst>
          </p:cNvPr>
          <p:cNvCxnSpPr>
            <a:stCxn id="30" idx="2"/>
            <a:endCxn id="11" idx="0"/>
          </p:cNvCxnSpPr>
          <p:nvPr/>
        </p:nvCxnSpPr>
        <p:spPr>
          <a:xfrm flipH="1">
            <a:off x="6791770" y="1705677"/>
            <a:ext cx="4852" cy="788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8264475-0766-9A82-9F42-E2D056ED8E0F}"/>
              </a:ext>
            </a:extLst>
          </p:cNvPr>
          <p:cNvCxnSpPr>
            <a:stCxn id="31" idx="2"/>
            <a:endCxn id="12" idx="0"/>
          </p:cNvCxnSpPr>
          <p:nvPr/>
        </p:nvCxnSpPr>
        <p:spPr>
          <a:xfrm flipH="1">
            <a:off x="8276699" y="1720348"/>
            <a:ext cx="7075" cy="77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777E3F1-1679-750A-1850-9B8380C7C6BD}"/>
              </a:ext>
            </a:extLst>
          </p:cNvPr>
          <p:cNvSpPr txBox="1"/>
          <p:nvPr/>
        </p:nvSpPr>
        <p:spPr>
          <a:xfrm>
            <a:off x="2306190" y="3613367"/>
            <a:ext cx="133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Overpass" panose="020B0604020202020204" charset="0"/>
              </a:rPr>
              <a:t>Módulos integrados</a:t>
            </a:r>
            <a:endParaRPr lang="es-PE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82F9BDF-3911-C472-40B7-F8FD91407C44}"/>
              </a:ext>
            </a:extLst>
          </p:cNvPr>
          <p:cNvSpPr txBox="1"/>
          <p:nvPr/>
        </p:nvSpPr>
        <p:spPr>
          <a:xfrm>
            <a:off x="3904302" y="3579386"/>
            <a:ext cx="133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Overpass" panose="020B0604020202020204" charset="0"/>
              </a:rPr>
              <a:t>Sistema funcionando</a:t>
            </a:r>
            <a:endParaRPr lang="es-PE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60B4C68-E9C0-506A-09BC-77B393F5D76F}"/>
              </a:ext>
            </a:extLst>
          </p:cNvPr>
          <p:cNvSpPr txBox="1"/>
          <p:nvPr/>
        </p:nvSpPr>
        <p:spPr>
          <a:xfrm>
            <a:off x="5361139" y="3579386"/>
            <a:ext cx="133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Overpass" panose="020B0604020202020204" charset="0"/>
              </a:rPr>
              <a:t>Verificado y validado</a:t>
            </a:r>
            <a:endParaRPr lang="es-PE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CC235B3-154E-837A-1D44-96A04448B240}"/>
              </a:ext>
            </a:extLst>
          </p:cNvPr>
          <p:cNvSpPr txBox="1"/>
          <p:nvPr/>
        </p:nvSpPr>
        <p:spPr>
          <a:xfrm>
            <a:off x="6948378" y="3550044"/>
            <a:ext cx="133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Overpass" panose="020B0604020202020204" charset="0"/>
              </a:rPr>
              <a:t>Sistema aceptado</a:t>
            </a:r>
            <a:endParaRPr lang="es-PE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4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5"/>
          <p:cNvSpPr/>
          <p:nvPr/>
        </p:nvSpPr>
        <p:spPr>
          <a:xfrm>
            <a:off x="5402000" y="540000"/>
            <a:ext cx="1683900" cy="16839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5"/>
          <p:cNvSpPr txBox="1">
            <a:spLocks noGrp="1"/>
          </p:cNvSpPr>
          <p:nvPr>
            <p:ph type="title"/>
          </p:nvPr>
        </p:nvSpPr>
        <p:spPr>
          <a:xfrm>
            <a:off x="4073119" y="252231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PRUEBAS UNITARIAS</a:t>
            </a:r>
            <a:endParaRPr dirty="0"/>
          </a:p>
        </p:txBody>
      </p:sp>
      <p:sp>
        <p:nvSpPr>
          <p:cNvPr id="1253" name="Google Shape;1253;p45"/>
          <p:cNvSpPr txBox="1">
            <a:spLocks noGrp="1"/>
          </p:cNvSpPr>
          <p:nvPr>
            <p:ph type="title" idx="2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255" name="Google Shape;1255;p45"/>
          <p:cNvCxnSpPr>
            <a:cxnSpLocks/>
            <a:stCxn id="1251" idx="4"/>
            <a:endCxn id="1252" idx="0"/>
          </p:cNvCxnSpPr>
          <p:nvPr/>
        </p:nvCxnSpPr>
        <p:spPr>
          <a:xfrm>
            <a:off x="6243950" y="2223900"/>
            <a:ext cx="9269" cy="298410"/>
          </a:xfrm>
          <a:prstGeom prst="straightConnector1">
            <a:avLst/>
          </a:prstGeom>
          <a:noFill/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7" name="Google Shape;1257;p45"/>
          <p:cNvGrpSpPr/>
          <p:nvPr/>
        </p:nvGrpSpPr>
        <p:grpSpPr>
          <a:xfrm>
            <a:off x="-565027" y="705875"/>
            <a:ext cx="4072362" cy="3732199"/>
            <a:chOff x="-2371508" y="0"/>
            <a:chExt cx="5715596" cy="5238174"/>
          </a:xfrm>
        </p:grpSpPr>
        <p:sp>
          <p:nvSpPr>
            <p:cNvPr id="1258" name="Google Shape;1258;p45"/>
            <p:cNvSpPr/>
            <p:nvPr/>
          </p:nvSpPr>
          <p:spPr>
            <a:xfrm>
              <a:off x="-2371508" y="2729198"/>
              <a:ext cx="5106709" cy="2466918"/>
            </a:xfrm>
            <a:custGeom>
              <a:avLst/>
              <a:gdLst/>
              <a:ahLst/>
              <a:cxnLst/>
              <a:rect l="l" t="t" r="r" b="b"/>
              <a:pathLst>
                <a:path w="55004" h="26571" extrusionOk="0">
                  <a:moveTo>
                    <a:pt x="18277" y="4"/>
                  </a:moveTo>
                  <a:lnTo>
                    <a:pt x="16471" y="48"/>
                  </a:lnTo>
                  <a:cubicBezTo>
                    <a:pt x="15874" y="36"/>
                    <a:pt x="15327" y="143"/>
                    <a:pt x="14977" y="371"/>
                  </a:cubicBezTo>
                  <a:lnTo>
                    <a:pt x="692" y="9722"/>
                  </a:lnTo>
                  <a:cubicBezTo>
                    <a:pt x="1" y="10175"/>
                    <a:pt x="332" y="10931"/>
                    <a:pt x="1430" y="11410"/>
                  </a:cubicBezTo>
                  <a:lnTo>
                    <a:pt x="34735" y="26162"/>
                  </a:lnTo>
                  <a:cubicBezTo>
                    <a:pt x="35395" y="26449"/>
                    <a:pt x="36180" y="26571"/>
                    <a:pt x="36850" y="26527"/>
                  </a:cubicBezTo>
                  <a:lnTo>
                    <a:pt x="36854" y="26528"/>
                  </a:lnTo>
                  <a:lnTo>
                    <a:pt x="38036" y="26499"/>
                  </a:lnTo>
                  <a:lnTo>
                    <a:pt x="38036" y="26499"/>
                  </a:lnTo>
                  <a:lnTo>
                    <a:pt x="38491" y="26490"/>
                  </a:lnTo>
                  <a:cubicBezTo>
                    <a:pt x="38654" y="26493"/>
                    <a:pt x="38815" y="26491"/>
                    <a:pt x="38970" y="26478"/>
                  </a:cubicBezTo>
                  <a:lnTo>
                    <a:pt x="38975" y="26478"/>
                  </a:lnTo>
                  <a:lnTo>
                    <a:pt x="38975" y="26478"/>
                  </a:lnTo>
                  <a:cubicBezTo>
                    <a:pt x="39065" y="26470"/>
                    <a:pt x="39152" y="26458"/>
                    <a:pt x="39237" y="26445"/>
                  </a:cubicBezTo>
                  <a:cubicBezTo>
                    <a:pt x="39250" y="26442"/>
                    <a:pt x="39263" y="26439"/>
                    <a:pt x="39277" y="26437"/>
                  </a:cubicBezTo>
                  <a:cubicBezTo>
                    <a:pt x="39333" y="26427"/>
                    <a:pt x="39390" y="26415"/>
                    <a:pt x="39444" y="26402"/>
                  </a:cubicBezTo>
                  <a:cubicBezTo>
                    <a:pt x="39463" y="26397"/>
                    <a:pt x="39482" y="26392"/>
                    <a:pt x="39501" y="26386"/>
                  </a:cubicBezTo>
                  <a:cubicBezTo>
                    <a:pt x="39549" y="26374"/>
                    <a:pt x="39594" y="26361"/>
                    <a:pt x="39638" y="26347"/>
                  </a:cubicBezTo>
                  <a:cubicBezTo>
                    <a:pt x="39660" y="26338"/>
                    <a:pt x="39679" y="26333"/>
                    <a:pt x="39700" y="26327"/>
                  </a:cubicBezTo>
                  <a:cubicBezTo>
                    <a:pt x="39743" y="26311"/>
                    <a:pt x="39784" y="26294"/>
                    <a:pt x="39823" y="26275"/>
                  </a:cubicBezTo>
                  <a:cubicBezTo>
                    <a:pt x="39840" y="26267"/>
                    <a:pt x="39858" y="26260"/>
                    <a:pt x="39874" y="26253"/>
                  </a:cubicBezTo>
                  <a:cubicBezTo>
                    <a:pt x="39929" y="26225"/>
                    <a:pt x="39981" y="26198"/>
                    <a:pt x="40028" y="26166"/>
                  </a:cubicBezTo>
                  <a:lnTo>
                    <a:pt x="54313" y="16816"/>
                  </a:lnTo>
                  <a:cubicBezTo>
                    <a:pt x="55004" y="16363"/>
                    <a:pt x="54672" y="15608"/>
                    <a:pt x="53574" y="15126"/>
                  </a:cubicBezTo>
                  <a:lnTo>
                    <a:pt x="20270" y="376"/>
                  </a:lnTo>
                  <a:cubicBezTo>
                    <a:pt x="20203" y="347"/>
                    <a:pt x="20134" y="319"/>
                    <a:pt x="20066" y="293"/>
                  </a:cubicBezTo>
                  <a:cubicBezTo>
                    <a:pt x="20033" y="282"/>
                    <a:pt x="20001" y="271"/>
                    <a:pt x="19967" y="259"/>
                  </a:cubicBezTo>
                  <a:cubicBezTo>
                    <a:pt x="19930" y="247"/>
                    <a:pt x="19895" y="234"/>
                    <a:pt x="19858" y="221"/>
                  </a:cubicBezTo>
                  <a:cubicBezTo>
                    <a:pt x="19811" y="205"/>
                    <a:pt x="19765" y="193"/>
                    <a:pt x="19718" y="180"/>
                  </a:cubicBezTo>
                  <a:cubicBezTo>
                    <a:pt x="19693" y="174"/>
                    <a:pt x="19669" y="167"/>
                    <a:pt x="19646" y="160"/>
                  </a:cubicBezTo>
                  <a:cubicBezTo>
                    <a:pt x="19590" y="145"/>
                    <a:pt x="19532" y="133"/>
                    <a:pt x="19478" y="120"/>
                  </a:cubicBezTo>
                  <a:cubicBezTo>
                    <a:pt x="19462" y="116"/>
                    <a:pt x="19448" y="112"/>
                    <a:pt x="19432" y="109"/>
                  </a:cubicBezTo>
                  <a:cubicBezTo>
                    <a:pt x="19369" y="96"/>
                    <a:pt x="19305" y="84"/>
                    <a:pt x="19241" y="72"/>
                  </a:cubicBezTo>
                  <a:cubicBezTo>
                    <a:pt x="19233" y="72"/>
                    <a:pt x="19226" y="71"/>
                    <a:pt x="19220" y="68"/>
                  </a:cubicBezTo>
                  <a:cubicBezTo>
                    <a:pt x="19150" y="56"/>
                    <a:pt x="19081" y="47"/>
                    <a:pt x="19012" y="39"/>
                  </a:cubicBezTo>
                  <a:cubicBezTo>
                    <a:pt x="19009" y="39"/>
                    <a:pt x="19008" y="37"/>
                    <a:pt x="19006" y="37"/>
                  </a:cubicBezTo>
                  <a:cubicBezTo>
                    <a:pt x="18860" y="19"/>
                    <a:pt x="18718" y="8"/>
                    <a:pt x="18578" y="5"/>
                  </a:cubicBezTo>
                  <a:lnTo>
                    <a:pt x="18578" y="5"/>
                  </a:lnTo>
                  <a:lnTo>
                    <a:pt x="18578" y="5"/>
                  </a:lnTo>
                  <a:cubicBezTo>
                    <a:pt x="18501" y="2"/>
                    <a:pt x="18423" y="2"/>
                    <a:pt x="18347" y="2"/>
                  </a:cubicBezTo>
                  <a:lnTo>
                    <a:pt x="18346" y="0"/>
                  </a:lnTo>
                  <a:lnTo>
                    <a:pt x="18285" y="2"/>
                  </a:lnTo>
                  <a:lnTo>
                    <a:pt x="18309" y="2"/>
                  </a:lnTo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297621" y="34723"/>
              <a:ext cx="2527544" cy="5203451"/>
            </a:xfrm>
            <a:custGeom>
              <a:avLst/>
              <a:gdLst/>
              <a:ahLst/>
              <a:cxnLst/>
              <a:rect l="l" t="t" r="r" b="b"/>
              <a:pathLst>
                <a:path w="27224" h="56046" extrusionOk="0">
                  <a:moveTo>
                    <a:pt x="8927" y="54398"/>
                  </a:moveTo>
                  <a:lnTo>
                    <a:pt x="241" y="13530"/>
                  </a:lnTo>
                  <a:cubicBezTo>
                    <a:pt x="0" y="12399"/>
                    <a:pt x="409" y="11087"/>
                    <a:pt x="1152" y="10599"/>
                  </a:cubicBezTo>
                  <a:lnTo>
                    <a:pt x="16516" y="489"/>
                  </a:lnTo>
                  <a:cubicBezTo>
                    <a:pt x="17260" y="0"/>
                    <a:pt x="18055" y="518"/>
                    <a:pt x="18297" y="1649"/>
                  </a:cubicBezTo>
                  <a:lnTo>
                    <a:pt x="26984" y="42516"/>
                  </a:lnTo>
                  <a:cubicBezTo>
                    <a:pt x="27223" y="43647"/>
                    <a:pt x="26816" y="44958"/>
                    <a:pt x="26072" y="45447"/>
                  </a:cubicBezTo>
                  <a:lnTo>
                    <a:pt x="10709" y="55557"/>
                  </a:lnTo>
                  <a:cubicBezTo>
                    <a:pt x="9964" y="56046"/>
                    <a:pt x="9167" y="55526"/>
                    <a:pt x="8927" y="543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1176376" y="80309"/>
              <a:ext cx="1648511" cy="5139018"/>
            </a:xfrm>
            <a:custGeom>
              <a:avLst/>
              <a:gdLst/>
              <a:ahLst/>
              <a:cxnLst/>
              <a:rect l="l" t="t" r="r" b="b"/>
              <a:pathLst>
                <a:path w="17756" h="55352" extrusionOk="0">
                  <a:moveTo>
                    <a:pt x="8170" y="0"/>
                  </a:moveTo>
                  <a:cubicBezTo>
                    <a:pt x="8417" y="230"/>
                    <a:pt x="8612" y="590"/>
                    <a:pt x="8710" y="1058"/>
                  </a:cubicBezTo>
                  <a:lnTo>
                    <a:pt x="17396" y="41925"/>
                  </a:lnTo>
                  <a:cubicBezTo>
                    <a:pt x="17637" y="43056"/>
                    <a:pt x="17229" y="44367"/>
                    <a:pt x="16485" y="44856"/>
                  </a:cubicBezTo>
                  <a:lnTo>
                    <a:pt x="1122" y="54967"/>
                  </a:lnTo>
                  <a:cubicBezTo>
                    <a:pt x="733" y="55221"/>
                    <a:pt x="332" y="55201"/>
                    <a:pt x="1" y="54962"/>
                  </a:cubicBezTo>
                  <a:cubicBezTo>
                    <a:pt x="351" y="55290"/>
                    <a:pt x="805" y="55352"/>
                    <a:pt x="1241" y="55065"/>
                  </a:cubicBezTo>
                  <a:lnTo>
                    <a:pt x="16604" y="44955"/>
                  </a:lnTo>
                  <a:cubicBezTo>
                    <a:pt x="17347" y="44466"/>
                    <a:pt x="17756" y="43153"/>
                    <a:pt x="17515" y="42024"/>
                  </a:cubicBezTo>
                  <a:lnTo>
                    <a:pt x="8829" y="1156"/>
                  </a:lnTo>
                  <a:cubicBezTo>
                    <a:pt x="8714" y="616"/>
                    <a:pt x="8471" y="218"/>
                    <a:pt x="8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187417" y="0"/>
              <a:ext cx="1735598" cy="5206143"/>
            </a:xfrm>
            <a:custGeom>
              <a:avLst/>
              <a:gdLst/>
              <a:ahLst/>
              <a:cxnLst/>
              <a:rect l="l" t="t" r="r" b="b"/>
              <a:pathLst>
                <a:path w="18694" h="56075" extrusionOk="0">
                  <a:moveTo>
                    <a:pt x="16514" y="249"/>
                  </a:moveTo>
                  <a:lnTo>
                    <a:pt x="1151" y="10359"/>
                  </a:lnTo>
                  <a:cubicBezTo>
                    <a:pt x="409" y="10848"/>
                    <a:pt x="0" y="12162"/>
                    <a:pt x="242" y="13290"/>
                  </a:cubicBezTo>
                  <a:lnTo>
                    <a:pt x="8929" y="54157"/>
                  </a:lnTo>
                  <a:cubicBezTo>
                    <a:pt x="9073" y="54835"/>
                    <a:pt x="9417" y="55291"/>
                    <a:pt x="9829" y="55443"/>
                  </a:cubicBezTo>
                  <a:lnTo>
                    <a:pt x="9829" y="55446"/>
                  </a:lnTo>
                  <a:lnTo>
                    <a:pt x="10779" y="55930"/>
                  </a:lnTo>
                  <a:cubicBezTo>
                    <a:pt x="10474" y="55714"/>
                    <a:pt x="10230" y="55314"/>
                    <a:pt x="10114" y="54769"/>
                  </a:cubicBezTo>
                  <a:lnTo>
                    <a:pt x="1426" y="13902"/>
                  </a:lnTo>
                  <a:cubicBezTo>
                    <a:pt x="1187" y="12772"/>
                    <a:pt x="1596" y="11460"/>
                    <a:pt x="2339" y="10972"/>
                  </a:cubicBezTo>
                  <a:lnTo>
                    <a:pt x="17703" y="861"/>
                  </a:lnTo>
                  <a:cubicBezTo>
                    <a:pt x="18027" y="647"/>
                    <a:pt x="18363" y="626"/>
                    <a:pt x="18658" y="764"/>
                  </a:cubicBezTo>
                  <a:lnTo>
                    <a:pt x="17609" y="232"/>
                  </a:lnTo>
                  <a:cubicBezTo>
                    <a:pt x="17281" y="12"/>
                    <a:pt x="16892" y="0"/>
                    <a:pt x="16514" y="249"/>
                  </a:cubicBezTo>
                  <a:close/>
                  <a:moveTo>
                    <a:pt x="11056" y="56073"/>
                  </a:moveTo>
                  <a:lnTo>
                    <a:pt x="11060" y="56074"/>
                  </a:lnTo>
                  <a:lnTo>
                    <a:pt x="11060" y="56074"/>
                  </a:lnTo>
                  <a:cubicBezTo>
                    <a:pt x="11058" y="56074"/>
                    <a:pt x="11058" y="56073"/>
                    <a:pt x="11056" y="56073"/>
                  </a:cubicBezTo>
                  <a:close/>
                  <a:moveTo>
                    <a:pt x="18659" y="766"/>
                  </a:moveTo>
                  <a:cubicBezTo>
                    <a:pt x="18671" y="772"/>
                    <a:pt x="18683" y="779"/>
                    <a:pt x="18693" y="785"/>
                  </a:cubicBezTo>
                  <a:lnTo>
                    <a:pt x="18693" y="7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282952" y="53941"/>
              <a:ext cx="1640063" cy="5152202"/>
            </a:xfrm>
            <a:custGeom>
              <a:avLst/>
              <a:gdLst/>
              <a:ahLst/>
              <a:cxnLst/>
              <a:rect l="l" t="t" r="r" b="b"/>
              <a:pathLst>
                <a:path w="17665" h="55494" extrusionOk="0">
                  <a:moveTo>
                    <a:pt x="10031" y="55493"/>
                  </a:moveTo>
                  <a:lnTo>
                    <a:pt x="10031" y="55493"/>
                  </a:lnTo>
                  <a:cubicBezTo>
                    <a:pt x="10029" y="55493"/>
                    <a:pt x="10029" y="55492"/>
                    <a:pt x="10027" y="55492"/>
                  </a:cubicBezTo>
                  <a:close/>
                  <a:moveTo>
                    <a:pt x="16515" y="229"/>
                  </a:moveTo>
                  <a:lnTo>
                    <a:pt x="1152" y="10339"/>
                  </a:lnTo>
                  <a:cubicBezTo>
                    <a:pt x="408" y="10830"/>
                    <a:pt x="1" y="12142"/>
                    <a:pt x="240" y="13270"/>
                  </a:cubicBezTo>
                  <a:lnTo>
                    <a:pt x="8927" y="54140"/>
                  </a:lnTo>
                  <a:cubicBezTo>
                    <a:pt x="9028" y="54617"/>
                    <a:pt x="9230" y="54985"/>
                    <a:pt x="9485" y="55213"/>
                  </a:cubicBezTo>
                  <a:lnTo>
                    <a:pt x="9749" y="55348"/>
                  </a:lnTo>
                  <a:cubicBezTo>
                    <a:pt x="9444" y="55132"/>
                    <a:pt x="9199" y="54731"/>
                    <a:pt x="9084" y="54187"/>
                  </a:cubicBezTo>
                  <a:lnTo>
                    <a:pt x="396" y="13320"/>
                  </a:lnTo>
                  <a:cubicBezTo>
                    <a:pt x="157" y="12190"/>
                    <a:pt x="565" y="10878"/>
                    <a:pt x="1308" y="10389"/>
                  </a:cubicBezTo>
                  <a:lnTo>
                    <a:pt x="16673" y="278"/>
                  </a:lnTo>
                  <a:cubicBezTo>
                    <a:pt x="16924" y="114"/>
                    <a:pt x="17182" y="64"/>
                    <a:pt x="17424" y="115"/>
                  </a:cubicBezTo>
                  <a:cubicBezTo>
                    <a:pt x="17139" y="0"/>
                    <a:pt x="16823" y="28"/>
                    <a:pt x="16515" y="229"/>
                  </a:cubicBezTo>
                  <a:close/>
                  <a:moveTo>
                    <a:pt x="17630" y="185"/>
                  </a:moveTo>
                  <a:cubicBezTo>
                    <a:pt x="17642" y="191"/>
                    <a:pt x="17654" y="198"/>
                    <a:pt x="17664" y="204"/>
                  </a:cubicBezTo>
                  <a:lnTo>
                    <a:pt x="17664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359269" y="128680"/>
              <a:ext cx="2404064" cy="5015352"/>
            </a:xfrm>
            <a:custGeom>
              <a:avLst/>
              <a:gdLst/>
              <a:ahLst/>
              <a:cxnLst/>
              <a:rect l="l" t="t" r="r" b="b"/>
              <a:pathLst>
                <a:path w="25894" h="54020" extrusionOk="0">
                  <a:moveTo>
                    <a:pt x="15913" y="313"/>
                  </a:moveTo>
                  <a:lnTo>
                    <a:pt x="13262" y="2057"/>
                  </a:lnTo>
                  <a:lnTo>
                    <a:pt x="13051" y="3195"/>
                  </a:lnTo>
                  <a:cubicBezTo>
                    <a:pt x="12948" y="3749"/>
                    <a:pt x="12655" y="4239"/>
                    <a:pt x="12278" y="4488"/>
                  </a:cubicBezTo>
                  <a:lnTo>
                    <a:pt x="5052" y="9242"/>
                  </a:lnTo>
                  <a:cubicBezTo>
                    <a:pt x="4676" y="9491"/>
                    <a:pt x="4271" y="9460"/>
                    <a:pt x="3986" y="9163"/>
                  </a:cubicBezTo>
                  <a:lnTo>
                    <a:pt x="3402" y="8549"/>
                  </a:lnTo>
                  <a:lnTo>
                    <a:pt x="751" y="10292"/>
                  </a:lnTo>
                  <a:cubicBezTo>
                    <a:pt x="277" y="10604"/>
                    <a:pt x="1" y="11364"/>
                    <a:pt x="133" y="11989"/>
                  </a:cubicBezTo>
                  <a:lnTo>
                    <a:pt x="8880" y="53143"/>
                  </a:lnTo>
                  <a:cubicBezTo>
                    <a:pt x="9014" y="53766"/>
                    <a:pt x="9506" y="54020"/>
                    <a:pt x="9980" y="53706"/>
                  </a:cubicBezTo>
                  <a:lnTo>
                    <a:pt x="25141" y="43728"/>
                  </a:lnTo>
                  <a:cubicBezTo>
                    <a:pt x="25617" y="43416"/>
                    <a:pt x="25893" y="42656"/>
                    <a:pt x="25761" y="42033"/>
                  </a:cubicBezTo>
                  <a:lnTo>
                    <a:pt x="17014" y="880"/>
                  </a:lnTo>
                  <a:cubicBezTo>
                    <a:pt x="16882" y="253"/>
                    <a:pt x="16388" y="1"/>
                    <a:pt x="15913" y="31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75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912424" y="503949"/>
              <a:ext cx="469597" cy="334047"/>
            </a:xfrm>
            <a:custGeom>
              <a:avLst/>
              <a:gdLst/>
              <a:ahLst/>
              <a:cxnLst/>
              <a:rect l="l" t="t" r="r" b="b"/>
              <a:pathLst>
                <a:path w="5058" h="3598" extrusionOk="0">
                  <a:moveTo>
                    <a:pt x="4891" y="0"/>
                  </a:moveTo>
                  <a:cubicBezTo>
                    <a:pt x="4870" y="0"/>
                    <a:pt x="4848" y="7"/>
                    <a:pt x="4826" y="21"/>
                  </a:cubicBezTo>
                  <a:lnTo>
                    <a:pt x="132" y="3111"/>
                  </a:lnTo>
                  <a:cubicBezTo>
                    <a:pt x="47" y="3167"/>
                    <a:pt x="1" y="3317"/>
                    <a:pt x="28" y="3443"/>
                  </a:cubicBezTo>
                  <a:cubicBezTo>
                    <a:pt x="48" y="3539"/>
                    <a:pt x="103" y="3597"/>
                    <a:pt x="165" y="3597"/>
                  </a:cubicBezTo>
                  <a:cubicBezTo>
                    <a:pt x="186" y="3597"/>
                    <a:pt x="209" y="3590"/>
                    <a:pt x="231" y="3575"/>
                  </a:cubicBezTo>
                  <a:lnTo>
                    <a:pt x="4926" y="486"/>
                  </a:lnTo>
                  <a:cubicBezTo>
                    <a:pt x="5011" y="431"/>
                    <a:pt x="5057" y="282"/>
                    <a:pt x="5029" y="153"/>
                  </a:cubicBezTo>
                  <a:cubicBezTo>
                    <a:pt x="5009" y="58"/>
                    <a:pt x="4953" y="0"/>
                    <a:pt x="4891" y="0"/>
                  </a:cubicBezTo>
                  <a:close/>
                </a:path>
              </a:pathLst>
            </a:custGeom>
            <a:solidFill>
              <a:srgbClr val="0182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914653" y="503856"/>
              <a:ext cx="466441" cy="307866"/>
            </a:xfrm>
            <a:custGeom>
              <a:avLst/>
              <a:gdLst/>
              <a:ahLst/>
              <a:cxnLst/>
              <a:rect l="l" t="t" r="r" b="b"/>
              <a:pathLst>
                <a:path w="5024" h="3316" extrusionOk="0">
                  <a:moveTo>
                    <a:pt x="4868" y="1"/>
                  </a:moveTo>
                  <a:cubicBezTo>
                    <a:pt x="4846" y="1"/>
                    <a:pt x="4824" y="8"/>
                    <a:pt x="4802" y="22"/>
                  </a:cubicBezTo>
                  <a:lnTo>
                    <a:pt x="108" y="3113"/>
                  </a:lnTo>
                  <a:cubicBezTo>
                    <a:pt x="52" y="3150"/>
                    <a:pt x="13" y="3229"/>
                    <a:pt x="1" y="3315"/>
                  </a:cubicBezTo>
                  <a:cubicBezTo>
                    <a:pt x="19" y="3287"/>
                    <a:pt x="40" y="3262"/>
                    <a:pt x="64" y="3245"/>
                  </a:cubicBezTo>
                  <a:lnTo>
                    <a:pt x="4759" y="155"/>
                  </a:lnTo>
                  <a:cubicBezTo>
                    <a:pt x="4781" y="141"/>
                    <a:pt x="4802" y="134"/>
                    <a:pt x="4823" y="134"/>
                  </a:cubicBezTo>
                  <a:cubicBezTo>
                    <a:pt x="4886" y="134"/>
                    <a:pt x="4941" y="191"/>
                    <a:pt x="4962" y="286"/>
                  </a:cubicBezTo>
                  <a:cubicBezTo>
                    <a:pt x="4970" y="329"/>
                    <a:pt x="4970" y="374"/>
                    <a:pt x="4964" y="416"/>
                  </a:cubicBezTo>
                  <a:cubicBezTo>
                    <a:pt x="5006" y="344"/>
                    <a:pt x="5024" y="244"/>
                    <a:pt x="5005" y="154"/>
                  </a:cubicBezTo>
                  <a:cubicBezTo>
                    <a:pt x="4985" y="58"/>
                    <a:pt x="4930" y="1"/>
                    <a:pt x="4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78301" y="128680"/>
              <a:ext cx="2380575" cy="4017016"/>
            </a:xfrm>
            <a:custGeom>
              <a:avLst/>
              <a:gdLst/>
              <a:ahLst/>
              <a:cxnLst/>
              <a:rect l="l" t="t" r="r" b="b"/>
              <a:pathLst>
                <a:path w="25641" h="43267" extrusionOk="0">
                  <a:moveTo>
                    <a:pt x="12073" y="4488"/>
                  </a:moveTo>
                  <a:lnTo>
                    <a:pt x="4847" y="9242"/>
                  </a:lnTo>
                  <a:cubicBezTo>
                    <a:pt x="4471" y="9491"/>
                    <a:pt x="4066" y="9460"/>
                    <a:pt x="3781" y="9163"/>
                  </a:cubicBezTo>
                  <a:lnTo>
                    <a:pt x="3197" y="8549"/>
                  </a:lnTo>
                  <a:lnTo>
                    <a:pt x="546" y="10292"/>
                  </a:lnTo>
                  <a:cubicBezTo>
                    <a:pt x="303" y="10452"/>
                    <a:pt x="113" y="10730"/>
                    <a:pt x="1" y="11046"/>
                  </a:cubicBezTo>
                  <a:cubicBezTo>
                    <a:pt x="109" y="10856"/>
                    <a:pt x="249" y="10695"/>
                    <a:pt x="412" y="10588"/>
                  </a:cubicBezTo>
                  <a:lnTo>
                    <a:pt x="3063" y="8843"/>
                  </a:lnTo>
                  <a:lnTo>
                    <a:pt x="3646" y="9457"/>
                  </a:lnTo>
                  <a:cubicBezTo>
                    <a:pt x="3931" y="9756"/>
                    <a:pt x="4336" y="9786"/>
                    <a:pt x="4713" y="9539"/>
                  </a:cubicBezTo>
                  <a:lnTo>
                    <a:pt x="11937" y="4784"/>
                  </a:lnTo>
                  <a:cubicBezTo>
                    <a:pt x="12224" y="4595"/>
                    <a:pt x="12463" y="4265"/>
                    <a:pt x="12606" y="3874"/>
                  </a:cubicBezTo>
                  <a:cubicBezTo>
                    <a:pt x="12466" y="4131"/>
                    <a:pt x="12283" y="4349"/>
                    <a:pt x="12073" y="4488"/>
                  </a:cubicBezTo>
                  <a:close/>
                  <a:moveTo>
                    <a:pt x="15708" y="313"/>
                  </a:moveTo>
                  <a:lnTo>
                    <a:pt x="13057" y="2057"/>
                  </a:lnTo>
                  <a:lnTo>
                    <a:pt x="13013" y="2293"/>
                  </a:lnTo>
                  <a:lnTo>
                    <a:pt x="15575" y="607"/>
                  </a:lnTo>
                  <a:cubicBezTo>
                    <a:pt x="16049" y="294"/>
                    <a:pt x="16541" y="548"/>
                    <a:pt x="16673" y="1173"/>
                  </a:cubicBezTo>
                  <a:lnTo>
                    <a:pt x="25419" y="42325"/>
                  </a:lnTo>
                  <a:cubicBezTo>
                    <a:pt x="25483" y="42629"/>
                    <a:pt x="25452" y="42965"/>
                    <a:pt x="25346" y="43266"/>
                  </a:cubicBezTo>
                  <a:cubicBezTo>
                    <a:pt x="25550" y="42905"/>
                    <a:pt x="25641" y="42438"/>
                    <a:pt x="25555" y="42029"/>
                  </a:cubicBezTo>
                  <a:lnTo>
                    <a:pt x="16808" y="878"/>
                  </a:lnTo>
                  <a:cubicBezTo>
                    <a:pt x="16677" y="253"/>
                    <a:pt x="16183" y="1"/>
                    <a:pt x="15708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371710" y="1888973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4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9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71617" y="1889066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3" y="4277"/>
                  </a:lnTo>
                  <a:cubicBezTo>
                    <a:pt x="965" y="4220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371431" y="1889066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2" y="4287"/>
                    <a:pt x="1215" y="4347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71338" y="1889159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9"/>
                  </a:cubicBezTo>
                  <a:lnTo>
                    <a:pt x="28" y="190"/>
                  </a:lnTo>
                  <a:cubicBezTo>
                    <a:pt x="1" y="61"/>
                    <a:pt x="67" y="1"/>
                    <a:pt x="177" y="58"/>
                  </a:cubicBezTo>
                  <a:lnTo>
                    <a:pt x="207" y="72"/>
                  </a:lnTo>
                  <a:cubicBezTo>
                    <a:pt x="315" y="130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1" y="4286"/>
                    <a:pt x="1213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371153" y="1889159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5" y="4291"/>
                  </a:moveTo>
                  <a:lnTo>
                    <a:pt x="1075" y="4277"/>
                  </a:lnTo>
                  <a:cubicBezTo>
                    <a:pt x="965" y="4220"/>
                    <a:pt x="855" y="4068"/>
                    <a:pt x="826" y="3939"/>
                  </a:cubicBezTo>
                  <a:lnTo>
                    <a:pt x="29" y="190"/>
                  </a:lnTo>
                  <a:cubicBezTo>
                    <a:pt x="0" y="61"/>
                    <a:pt x="68" y="1"/>
                    <a:pt x="178" y="58"/>
                  </a:cubicBezTo>
                  <a:lnTo>
                    <a:pt x="208" y="72"/>
                  </a:lnTo>
                  <a:cubicBezTo>
                    <a:pt x="316" y="130"/>
                    <a:pt x="428" y="281"/>
                    <a:pt x="457" y="411"/>
                  </a:cubicBezTo>
                  <a:lnTo>
                    <a:pt x="1254" y="4159"/>
                  </a:lnTo>
                  <a:cubicBezTo>
                    <a:pt x="1281" y="4289"/>
                    <a:pt x="1214" y="4348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71060" y="1889345"/>
              <a:ext cx="118931" cy="403586"/>
            </a:xfrm>
            <a:custGeom>
              <a:avLst/>
              <a:gdLst/>
              <a:ahLst/>
              <a:cxnLst/>
              <a:rect l="l" t="t" r="r" b="b"/>
              <a:pathLst>
                <a:path w="1281" h="4347" extrusionOk="0">
                  <a:moveTo>
                    <a:pt x="1103" y="4292"/>
                  </a:moveTo>
                  <a:lnTo>
                    <a:pt x="1074" y="4276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0"/>
                    <a:pt x="178" y="57"/>
                  </a:cubicBezTo>
                  <a:lnTo>
                    <a:pt x="207" y="72"/>
                  </a:lnTo>
                  <a:cubicBezTo>
                    <a:pt x="316" y="129"/>
                    <a:pt x="428" y="280"/>
                    <a:pt x="456" y="410"/>
                  </a:cubicBezTo>
                  <a:lnTo>
                    <a:pt x="1252" y="4158"/>
                  </a:lnTo>
                  <a:cubicBezTo>
                    <a:pt x="1281" y="4287"/>
                    <a:pt x="1214" y="4346"/>
                    <a:pt x="1103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370874" y="1889345"/>
              <a:ext cx="119024" cy="403679"/>
            </a:xfrm>
            <a:custGeom>
              <a:avLst/>
              <a:gdLst/>
              <a:ahLst/>
              <a:cxnLst/>
              <a:rect l="l" t="t" r="r" b="b"/>
              <a:pathLst>
                <a:path w="1282" h="4348" extrusionOk="0">
                  <a:moveTo>
                    <a:pt x="1104" y="4292"/>
                  </a:moveTo>
                  <a:lnTo>
                    <a:pt x="1074" y="4276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0"/>
                    <a:pt x="178" y="57"/>
                  </a:cubicBezTo>
                  <a:lnTo>
                    <a:pt x="208" y="72"/>
                  </a:lnTo>
                  <a:cubicBezTo>
                    <a:pt x="317" y="129"/>
                    <a:pt x="427" y="280"/>
                    <a:pt x="456" y="410"/>
                  </a:cubicBezTo>
                  <a:lnTo>
                    <a:pt x="1253" y="4158"/>
                  </a:lnTo>
                  <a:cubicBezTo>
                    <a:pt x="1282" y="4288"/>
                    <a:pt x="1215" y="4348"/>
                    <a:pt x="1104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70781" y="1889530"/>
              <a:ext cx="119024" cy="403494"/>
            </a:xfrm>
            <a:custGeom>
              <a:avLst/>
              <a:gdLst/>
              <a:ahLst/>
              <a:cxnLst/>
              <a:rect l="l" t="t" r="r" b="b"/>
              <a:pathLst>
                <a:path w="1282" h="4346" extrusionOk="0">
                  <a:moveTo>
                    <a:pt x="1104" y="4291"/>
                  </a:moveTo>
                  <a:lnTo>
                    <a:pt x="1074" y="4275"/>
                  </a:lnTo>
                  <a:cubicBezTo>
                    <a:pt x="966" y="4219"/>
                    <a:pt x="854" y="4067"/>
                    <a:pt x="825" y="3938"/>
                  </a:cubicBezTo>
                  <a:lnTo>
                    <a:pt x="28" y="189"/>
                  </a:lnTo>
                  <a:cubicBezTo>
                    <a:pt x="1" y="60"/>
                    <a:pt x="67" y="1"/>
                    <a:pt x="177" y="57"/>
                  </a:cubicBezTo>
                  <a:lnTo>
                    <a:pt x="207" y="72"/>
                  </a:lnTo>
                  <a:cubicBezTo>
                    <a:pt x="315" y="128"/>
                    <a:pt x="427" y="281"/>
                    <a:pt x="456" y="409"/>
                  </a:cubicBezTo>
                  <a:lnTo>
                    <a:pt x="1253" y="4157"/>
                  </a:lnTo>
                  <a:cubicBezTo>
                    <a:pt x="1281" y="4286"/>
                    <a:pt x="1214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370596" y="1889530"/>
              <a:ext cx="119024" cy="403586"/>
            </a:xfrm>
            <a:custGeom>
              <a:avLst/>
              <a:gdLst/>
              <a:ahLst/>
              <a:cxnLst/>
              <a:rect l="l" t="t" r="r" b="b"/>
              <a:pathLst>
                <a:path w="1282" h="4347" extrusionOk="0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5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7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70503" y="1889623"/>
              <a:ext cx="118931" cy="403494"/>
            </a:xfrm>
            <a:custGeom>
              <a:avLst/>
              <a:gdLst/>
              <a:ahLst/>
              <a:cxnLst/>
              <a:rect l="l" t="t" r="r" b="b"/>
              <a:pathLst>
                <a:path w="1281" h="4346" extrusionOk="0">
                  <a:moveTo>
                    <a:pt x="1103" y="4291"/>
                  </a:moveTo>
                  <a:lnTo>
                    <a:pt x="1074" y="4277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370317" y="1889623"/>
              <a:ext cx="119024" cy="403772"/>
            </a:xfrm>
            <a:custGeom>
              <a:avLst/>
              <a:gdLst/>
              <a:ahLst/>
              <a:cxnLst/>
              <a:rect l="l" t="t" r="r" b="b"/>
              <a:pathLst>
                <a:path w="1282" h="4349" extrusionOk="0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1563436" y="127287"/>
              <a:ext cx="91171" cy="46421"/>
            </a:xfrm>
            <a:custGeom>
              <a:avLst/>
              <a:gdLst/>
              <a:ahLst/>
              <a:cxnLst/>
              <a:rect l="l" t="t" r="r" b="b"/>
              <a:pathLst>
                <a:path w="982" h="500" extrusionOk="0">
                  <a:moveTo>
                    <a:pt x="438" y="0"/>
                  </a:moveTo>
                  <a:cubicBezTo>
                    <a:pt x="327" y="0"/>
                    <a:pt x="222" y="25"/>
                    <a:pt x="148" y="74"/>
                  </a:cubicBezTo>
                  <a:cubicBezTo>
                    <a:pt x="0" y="171"/>
                    <a:pt x="34" y="328"/>
                    <a:pt x="224" y="427"/>
                  </a:cubicBezTo>
                  <a:cubicBezTo>
                    <a:pt x="318" y="475"/>
                    <a:pt x="434" y="499"/>
                    <a:pt x="544" y="499"/>
                  </a:cubicBezTo>
                  <a:cubicBezTo>
                    <a:pt x="655" y="499"/>
                    <a:pt x="760" y="475"/>
                    <a:pt x="834" y="427"/>
                  </a:cubicBezTo>
                  <a:cubicBezTo>
                    <a:pt x="982" y="328"/>
                    <a:pt x="949" y="171"/>
                    <a:pt x="760" y="74"/>
                  </a:cubicBezTo>
                  <a:cubicBezTo>
                    <a:pt x="665" y="25"/>
                    <a:pt x="549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1569842" y="125059"/>
              <a:ext cx="84115" cy="39272"/>
            </a:xfrm>
            <a:custGeom>
              <a:avLst/>
              <a:gdLst/>
              <a:ahLst/>
              <a:cxnLst/>
              <a:rect l="l" t="t" r="r" b="b"/>
              <a:pathLst>
                <a:path w="906" h="423" extrusionOk="0">
                  <a:moveTo>
                    <a:pt x="691" y="98"/>
                  </a:moveTo>
                  <a:cubicBezTo>
                    <a:pt x="501" y="1"/>
                    <a:pt x="228" y="1"/>
                    <a:pt x="79" y="98"/>
                  </a:cubicBezTo>
                  <a:cubicBezTo>
                    <a:pt x="40" y="123"/>
                    <a:pt x="15" y="152"/>
                    <a:pt x="0" y="183"/>
                  </a:cubicBezTo>
                  <a:cubicBezTo>
                    <a:pt x="10" y="173"/>
                    <a:pt x="19" y="165"/>
                    <a:pt x="31" y="155"/>
                  </a:cubicBezTo>
                  <a:cubicBezTo>
                    <a:pt x="179" y="59"/>
                    <a:pt x="453" y="59"/>
                    <a:pt x="641" y="155"/>
                  </a:cubicBezTo>
                  <a:cubicBezTo>
                    <a:pt x="783" y="227"/>
                    <a:pt x="837" y="333"/>
                    <a:pt x="795" y="422"/>
                  </a:cubicBezTo>
                  <a:cubicBezTo>
                    <a:pt x="906" y="326"/>
                    <a:pt x="864" y="185"/>
                    <a:pt x="691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645409" y="744225"/>
              <a:ext cx="1677571" cy="3059625"/>
            </a:xfrm>
            <a:custGeom>
              <a:avLst/>
              <a:gdLst/>
              <a:ahLst/>
              <a:cxnLst/>
              <a:rect l="l" t="t" r="r" b="b"/>
              <a:pathLst>
                <a:path w="18069" h="32955" extrusionOk="0">
                  <a:moveTo>
                    <a:pt x="18068" y="13713"/>
                  </a:moveTo>
                  <a:lnTo>
                    <a:pt x="15154" y="1"/>
                  </a:lnTo>
                  <a:lnTo>
                    <a:pt x="1" y="19242"/>
                  </a:lnTo>
                  <a:lnTo>
                    <a:pt x="2916" y="3295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488598" y="128865"/>
              <a:ext cx="1484273" cy="2027866"/>
            </a:xfrm>
            <a:custGeom>
              <a:avLst/>
              <a:gdLst/>
              <a:ahLst/>
              <a:cxnLst/>
              <a:rect l="l" t="t" r="r" b="b"/>
              <a:pathLst>
                <a:path w="15987" h="21842" extrusionOk="0">
                  <a:moveTo>
                    <a:pt x="835" y="21842"/>
                  </a:moveTo>
                  <a:lnTo>
                    <a:pt x="15987" y="2598"/>
                  </a:lnTo>
                  <a:lnTo>
                    <a:pt x="15621" y="877"/>
                  </a:lnTo>
                  <a:cubicBezTo>
                    <a:pt x="15489" y="254"/>
                    <a:pt x="14995" y="0"/>
                    <a:pt x="14521" y="311"/>
                  </a:cubicBezTo>
                  <a:lnTo>
                    <a:pt x="13165" y="1203"/>
                  </a:lnTo>
                  <a:lnTo>
                    <a:pt x="11677" y="3093"/>
                  </a:lnTo>
                  <a:lnTo>
                    <a:pt x="11658" y="3193"/>
                  </a:lnTo>
                  <a:cubicBezTo>
                    <a:pt x="11555" y="3747"/>
                    <a:pt x="11262" y="4237"/>
                    <a:pt x="10885" y="4486"/>
                  </a:cubicBezTo>
                  <a:lnTo>
                    <a:pt x="10254" y="4900"/>
                  </a:lnTo>
                  <a:lnTo>
                    <a:pt x="1" y="17920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976950" y="2302958"/>
              <a:ext cx="1562168" cy="2517981"/>
            </a:xfrm>
            <a:custGeom>
              <a:avLst/>
              <a:gdLst/>
              <a:ahLst/>
              <a:cxnLst/>
              <a:rect l="l" t="t" r="r" b="b"/>
              <a:pathLst>
                <a:path w="16826" h="27121" extrusionOk="0">
                  <a:moveTo>
                    <a:pt x="16825" y="7878"/>
                  </a:moveTo>
                  <a:lnTo>
                    <a:pt x="15151" y="1"/>
                  </a:lnTo>
                  <a:lnTo>
                    <a:pt x="1" y="19242"/>
                  </a:lnTo>
                  <a:lnTo>
                    <a:pt x="1674" y="27121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1506338" y="3525508"/>
              <a:ext cx="1172694" cy="1444351"/>
            </a:xfrm>
            <a:custGeom>
              <a:avLst/>
              <a:gdLst/>
              <a:ahLst/>
              <a:cxnLst/>
              <a:rect l="l" t="t" r="r" b="b"/>
              <a:pathLst>
                <a:path w="12631" h="15557" extrusionOk="0">
                  <a:moveTo>
                    <a:pt x="12630" y="1802"/>
                  </a:moveTo>
                  <a:lnTo>
                    <a:pt x="12248" y="0"/>
                  </a:lnTo>
                  <a:lnTo>
                    <a:pt x="0" y="15556"/>
                  </a:lnTo>
                  <a:lnTo>
                    <a:pt x="3740" y="1309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78394" y="128865"/>
              <a:ext cx="2380667" cy="4017016"/>
            </a:xfrm>
            <a:custGeom>
              <a:avLst/>
              <a:gdLst/>
              <a:ahLst/>
              <a:cxnLst/>
              <a:rect l="l" t="t" r="r" b="b"/>
              <a:pathLst>
                <a:path w="25642" h="43267" extrusionOk="0">
                  <a:moveTo>
                    <a:pt x="16808" y="877"/>
                  </a:moveTo>
                  <a:cubicBezTo>
                    <a:pt x="16676" y="254"/>
                    <a:pt x="16182" y="0"/>
                    <a:pt x="15708" y="311"/>
                  </a:cubicBezTo>
                  <a:lnTo>
                    <a:pt x="13057" y="2055"/>
                  </a:lnTo>
                  <a:lnTo>
                    <a:pt x="12846" y="3193"/>
                  </a:lnTo>
                  <a:cubicBezTo>
                    <a:pt x="12744" y="3747"/>
                    <a:pt x="12450" y="4237"/>
                    <a:pt x="12073" y="4486"/>
                  </a:cubicBezTo>
                  <a:lnTo>
                    <a:pt x="4847" y="9240"/>
                  </a:lnTo>
                  <a:cubicBezTo>
                    <a:pt x="4471" y="9489"/>
                    <a:pt x="4066" y="9458"/>
                    <a:pt x="3781" y="9161"/>
                  </a:cubicBezTo>
                  <a:lnTo>
                    <a:pt x="3197" y="8547"/>
                  </a:lnTo>
                  <a:lnTo>
                    <a:pt x="547" y="10290"/>
                  </a:lnTo>
                  <a:cubicBezTo>
                    <a:pt x="304" y="10450"/>
                    <a:pt x="113" y="10728"/>
                    <a:pt x="1" y="11044"/>
                  </a:cubicBezTo>
                  <a:lnTo>
                    <a:pt x="1" y="11044"/>
                  </a:lnTo>
                  <a:lnTo>
                    <a:pt x="25347" y="43267"/>
                  </a:lnTo>
                  <a:lnTo>
                    <a:pt x="25347" y="43267"/>
                  </a:lnTo>
                  <a:cubicBezTo>
                    <a:pt x="25550" y="42907"/>
                    <a:pt x="25642" y="42439"/>
                    <a:pt x="25555" y="42031"/>
                  </a:cubicBezTo>
                  <a:close/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1137103" y="2629764"/>
              <a:ext cx="1027952" cy="1116710"/>
            </a:xfrm>
            <a:custGeom>
              <a:avLst/>
              <a:gdLst/>
              <a:ahLst/>
              <a:cxnLst/>
              <a:rect l="l" t="t" r="r" b="b"/>
              <a:pathLst>
                <a:path w="11072" h="12028" extrusionOk="0">
                  <a:moveTo>
                    <a:pt x="6115" y="7100"/>
                  </a:moveTo>
                  <a:cubicBezTo>
                    <a:pt x="5466" y="7531"/>
                    <a:pt x="4963" y="8058"/>
                    <a:pt x="4533" y="8740"/>
                  </a:cubicBezTo>
                  <a:cubicBezTo>
                    <a:pt x="4265" y="9167"/>
                    <a:pt x="4037" y="9629"/>
                    <a:pt x="3864" y="10131"/>
                  </a:cubicBezTo>
                  <a:cubicBezTo>
                    <a:pt x="3733" y="10510"/>
                    <a:pt x="3789" y="10917"/>
                    <a:pt x="3992" y="11133"/>
                  </a:cubicBezTo>
                  <a:cubicBezTo>
                    <a:pt x="4192" y="11344"/>
                    <a:pt x="4495" y="11317"/>
                    <a:pt x="4736" y="11068"/>
                  </a:cubicBezTo>
                  <a:cubicBezTo>
                    <a:pt x="4872" y="10930"/>
                    <a:pt x="4953" y="10742"/>
                    <a:pt x="5032" y="10545"/>
                  </a:cubicBezTo>
                  <a:cubicBezTo>
                    <a:pt x="5457" y="9500"/>
                    <a:pt x="6068" y="8829"/>
                    <a:pt x="6856" y="8528"/>
                  </a:cubicBezTo>
                  <a:cubicBezTo>
                    <a:pt x="7316" y="8353"/>
                    <a:pt x="7743" y="8398"/>
                    <a:pt x="8150" y="8591"/>
                  </a:cubicBezTo>
                  <a:cubicBezTo>
                    <a:pt x="8462" y="8743"/>
                    <a:pt x="8843" y="8471"/>
                    <a:pt x="9006" y="8001"/>
                  </a:cubicBezTo>
                  <a:cubicBezTo>
                    <a:pt x="9173" y="7525"/>
                    <a:pt x="9060" y="7025"/>
                    <a:pt x="8748" y="6870"/>
                  </a:cubicBezTo>
                  <a:cubicBezTo>
                    <a:pt x="7886" y="6447"/>
                    <a:pt x="6981" y="6548"/>
                    <a:pt x="6115" y="7100"/>
                  </a:cubicBezTo>
                  <a:close/>
                  <a:moveTo>
                    <a:pt x="6610" y="9859"/>
                  </a:moveTo>
                  <a:cubicBezTo>
                    <a:pt x="6211" y="10122"/>
                    <a:pt x="5978" y="10763"/>
                    <a:pt x="6089" y="11289"/>
                  </a:cubicBezTo>
                  <a:cubicBezTo>
                    <a:pt x="6202" y="11817"/>
                    <a:pt x="6616" y="12027"/>
                    <a:pt x="7016" y="11765"/>
                  </a:cubicBezTo>
                  <a:cubicBezTo>
                    <a:pt x="7416" y="11503"/>
                    <a:pt x="7649" y="10863"/>
                    <a:pt x="7536" y="10337"/>
                  </a:cubicBezTo>
                  <a:cubicBezTo>
                    <a:pt x="7425" y="9810"/>
                    <a:pt x="7011" y="9597"/>
                    <a:pt x="6610" y="9859"/>
                  </a:cubicBezTo>
                  <a:close/>
                  <a:moveTo>
                    <a:pt x="5311" y="4281"/>
                  </a:moveTo>
                  <a:cubicBezTo>
                    <a:pt x="5141" y="4414"/>
                    <a:pt x="4870" y="4612"/>
                    <a:pt x="4609" y="4842"/>
                  </a:cubicBezTo>
                  <a:cubicBezTo>
                    <a:pt x="3870" y="5490"/>
                    <a:pt x="3228" y="6304"/>
                    <a:pt x="2681" y="7277"/>
                  </a:cubicBezTo>
                  <a:cubicBezTo>
                    <a:pt x="2366" y="7840"/>
                    <a:pt x="2090" y="8434"/>
                    <a:pt x="1869" y="9064"/>
                  </a:cubicBezTo>
                  <a:cubicBezTo>
                    <a:pt x="1736" y="9442"/>
                    <a:pt x="1791" y="9852"/>
                    <a:pt x="1990" y="10068"/>
                  </a:cubicBezTo>
                  <a:cubicBezTo>
                    <a:pt x="2192" y="10283"/>
                    <a:pt x="2497" y="10257"/>
                    <a:pt x="2740" y="10007"/>
                  </a:cubicBezTo>
                  <a:cubicBezTo>
                    <a:pt x="2875" y="9869"/>
                    <a:pt x="2958" y="9682"/>
                    <a:pt x="3033" y="9484"/>
                  </a:cubicBezTo>
                  <a:cubicBezTo>
                    <a:pt x="3578" y="8064"/>
                    <a:pt x="4349" y="6950"/>
                    <a:pt x="5342" y="6142"/>
                  </a:cubicBezTo>
                  <a:cubicBezTo>
                    <a:pt x="5717" y="5837"/>
                    <a:pt x="6105" y="5605"/>
                    <a:pt x="6508" y="5438"/>
                  </a:cubicBezTo>
                  <a:cubicBezTo>
                    <a:pt x="7170" y="5163"/>
                    <a:pt x="7819" y="5083"/>
                    <a:pt x="8451" y="5206"/>
                  </a:cubicBezTo>
                  <a:cubicBezTo>
                    <a:pt x="8724" y="5259"/>
                    <a:pt x="8983" y="5351"/>
                    <a:pt x="9234" y="5475"/>
                  </a:cubicBezTo>
                  <a:cubicBezTo>
                    <a:pt x="9439" y="5576"/>
                    <a:pt x="9649" y="5534"/>
                    <a:pt x="9856" y="5326"/>
                  </a:cubicBezTo>
                  <a:cubicBezTo>
                    <a:pt x="10076" y="5104"/>
                    <a:pt x="10192" y="4808"/>
                    <a:pt x="10193" y="4462"/>
                  </a:cubicBezTo>
                  <a:cubicBezTo>
                    <a:pt x="10195" y="4105"/>
                    <a:pt x="10074" y="3871"/>
                    <a:pt x="9850" y="3760"/>
                  </a:cubicBezTo>
                  <a:cubicBezTo>
                    <a:pt x="8442" y="3067"/>
                    <a:pt x="6962" y="3233"/>
                    <a:pt x="5311" y="4281"/>
                  </a:cubicBezTo>
                  <a:close/>
                  <a:moveTo>
                    <a:pt x="11009" y="1079"/>
                  </a:moveTo>
                  <a:cubicBezTo>
                    <a:pt x="10947" y="907"/>
                    <a:pt x="10847" y="800"/>
                    <a:pt x="10720" y="734"/>
                  </a:cubicBezTo>
                  <a:cubicBezTo>
                    <a:pt x="9407" y="78"/>
                    <a:pt x="8003" y="0"/>
                    <a:pt x="6504" y="502"/>
                  </a:cubicBezTo>
                  <a:cubicBezTo>
                    <a:pt x="6034" y="660"/>
                    <a:pt x="5569" y="881"/>
                    <a:pt x="5111" y="1156"/>
                  </a:cubicBezTo>
                  <a:cubicBezTo>
                    <a:pt x="5088" y="1169"/>
                    <a:pt x="5064" y="1177"/>
                    <a:pt x="5040" y="1187"/>
                  </a:cubicBezTo>
                  <a:lnTo>
                    <a:pt x="4558" y="1505"/>
                  </a:lnTo>
                  <a:cubicBezTo>
                    <a:pt x="4474" y="1571"/>
                    <a:pt x="4392" y="1637"/>
                    <a:pt x="4308" y="1699"/>
                  </a:cubicBezTo>
                  <a:cubicBezTo>
                    <a:pt x="3400" y="2384"/>
                    <a:pt x="2580" y="3264"/>
                    <a:pt x="1846" y="4325"/>
                  </a:cubicBezTo>
                  <a:cubicBezTo>
                    <a:pt x="1132" y="5356"/>
                    <a:pt x="551" y="6503"/>
                    <a:pt x="92" y="7757"/>
                  </a:cubicBezTo>
                  <a:cubicBezTo>
                    <a:pt x="27" y="7936"/>
                    <a:pt x="1" y="8115"/>
                    <a:pt x="13" y="8297"/>
                  </a:cubicBezTo>
                  <a:cubicBezTo>
                    <a:pt x="15" y="8315"/>
                    <a:pt x="11" y="8334"/>
                    <a:pt x="11" y="8353"/>
                  </a:cubicBezTo>
                  <a:lnTo>
                    <a:pt x="51" y="8535"/>
                  </a:lnTo>
                  <a:cubicBezTo>
                    <a:pt x="84" y="8601"/>
                    <a:pt x="113" y="8671"/>
                    <a:pt x="153" y="8728"/>
                  </a:cubicBezTo>
                  <a:cubicBezTo>
                    <a:pt x="422" y="9126"/>
                    <a:pt x="947" y="8949"/>
                    <a:pt x="1183" y="8379"/>
                  </a:cubicBezTo>
                  <a:cubicBezTo>
                    <a:pt x="1296" y="8108"/>
                    <a:pt x="1393" y="7828"/>
                    <a:pt x="1511" y="7560"/>
                  </a:cubicBezTo>
                  <a:cubicBezTo>
                    <a:pt x="2342" y="5664"/>
                    <a:pt x="3454" y="4210"/>
                    <a:pt x="4836" y="3183"/>
                  </a:cubicBezTo>
                  <a:cubicBezTo>
                    <a:pt x="5362" y="2793"/>
                    <a:pt x="5906" y="2500"/>
                    <a:pt x="6462" y="2297"/>
                  </a:cubicBezTo>
                  <a:cubicBezTo>
                    <a:pt x="7471" y="1929"/>
                    <a:pt x="8448" y="1877"/>
                    <a:pt x="9383" y="2164"/>
                  </a:cubicBezTo>
                  <a:cubicBezTo>
                    <a:pt x="9645" y="2245"/>
                    <a:pt x="9894" y="2366"/>
                    <a:pt x="10150" y="2471"/>
                  </a:cubicBezTo>
                  <a:cubicBezTo>
                    <a:pt x="10568" y="2640"/>
                    <a:pt x="11054" y="2104"/>
                    <a:pt x="11069" y="1455"/>
                  </a:cubicBezTo>
                  <a:cubicBezTo>
                    <a:pt x="11071" y="1398"/>
                    <a:pt x="11067" y="1341"/>
                    <a:pt x="11067" y="1282"/>
                  </a:cubicBezTo>
                  <a:lnTo>
                    <a:pt x="11029" y="1101"/>
                  </a:lnTo>
                  <a:cubicBezTo>
                    <a:pt x="11023" y="1098"/>
                    <a:pt x="11014" y="1089"/>
                    <a:pt x="11009" y="10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1073506" y="2924074"/>
              <a:ext cx="1072238" cy="1072238"/>
            </a:xfrm>
            <a:custGeom>
              <a:avLst/>
              <a:gdLst/>
              <a:ahLst/>
              <a:cxnLst/>
              <a:rect l="l" t="t" r="r" b="b"/>
              <a:pathLst>
                <a:path w="11549" h="11549" extrusionOk="0">
                  <a:moveTo>
                    <a:pt x="11549" y="5775"/>
                  </a:moveTo>
                  <a:cubicBezTo>
                    <a:pt x="11549" y="8965"/>
                    <a:pt x="8963" y="11549"/>
                    <a:pt x="5775" y="11549"/>
                  </a:cubicBezTo>
                  <a:cubicBezTo>
                    <a:pt x="2586" y="11549"/>
                    <a:pt x="1" y="8963"/>
                    <a:pt x="1" y="5775"/>
                  </a:cubicBezTo>
                  <a:cubicBezTo>
                    <a:pt x="1" y="2586"/>
                    <a:pt x="2586" y="1"/>
                    <a:pt x="5775" y="1"/>
                  </a:cubicBezTo>
                  <a:cubicBezTo>
                    <a:pt x="8963" y="1"/>
                    <a:pt x="11549" y="2586"/>
                    <a:pt x="11549" y="577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1516736" y="2698189"/>
              <a:ext cx="709967" cy="710152"/>
            </a:xfrm>
            <a:custGeom>
              <a:avLst/>
              <a:gdLst/>
              <a:ahLst/>
              <a:cxnLst/>
              <a:rect l="l" t="t" r="r" b="b"/>
              <a:pathLst>
                <a:path w="7647" h="7649" extrusionOk="0">
                  <a:moveTo>
                    <a:pt x="7647" y="3824"/>
                  </a:moveTo>
                  <a:cubicBezTo>
                    <a:pt x="7647" y="5935"/>
                    <a:pt x="5935" y="7648"/>
                    <a:pt x="3822" y="7648"/>
                  </a:cubicBezTo>
                  <a:cubicBezTo>
                    <a:pt x="1711" y="7648"/>
                    <a:pt x="0" y="5935"/>
                    <a:pt x="0" y="3824"/>
                  </a:cubicBezTo>
                  <a:cubicBezTo>
                    <a:pt x="0" y="1712"/>
                    <a:pt x="1713" y="1"/>
                    <a:pt x="3822" y="1"/>
                  </a:cubicBezTo>
                  <a:cubicBezTo>
                    <a:pt x="5935" y="1"/>
                    <a:pt x="7647" y="1713"/>
                    <a:pt x="7647" y="382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9" name="Google Shape;1289;p45"/>
            <p:cNvGrpSpPr/>
            <p:nvPr/>
          </p:nvGrpSpPr>
          <p:grpSpPr>
            <a:xfrm>
              <a:off x="644017" y="1155146"/>
              <a:ext cx="1256716" cy="1149297"/>
              <a:chOff x="5236975" y="645825"/>
              <a:chExt cx="338400" cy="309475"/>
            </a:xfrm>
          </p:grpSpPr>
          <p:sp>
            <p:nvSpPr>
              <p:cNvPr id="1290" name="Google Shape;1290;p45"/>
              <p:cNvSpPr/>
              <p:nvPr/>
            </p:nvSpPr>
            <p:spPr>
              <a:xfrm>
                <a:off x="5236975" y="833925"/>
                <a:ext cx="52225" cy="12137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4855" extrusionOk="0">
                    <a:moveTo>
                      <a:pt x="1073" y="1"/>
                    </a:moveTo>
                    <a:lnTo>
                      <a:pt x="0" y="705"/>
                    </a:lnTo>
                    <a:lnTo>
                      <a:pt x="30" y="842"/>
                    </a:lnTo>
                    <a:lnTo>
                      <a:pt x="1002" y="203"/>
                    </a:lnTo>
                    <a:lnTo>
                      <a:pt x="1991" y="4854"/>
                    </a:lnTo>
                    <a:lnTo>
                      <a:pt x="2089" y="478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5"/>
              <p:cNvSpPr/>
              <p:nvPr/>
            </p:nvSpPr>
            <p:spPr>
              <a:xfrm>
                <a:off x="5312300" y="779550"/>
                <a:ext cx="84350" cy="144450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5778" extrusionOk="0">
                    <a:moveTo>
                      <a:pt x="1663" y="0"/>
                    </a:moveTo>
                    <a:cubicBezTo>
                      <a:pt x="1469" y="0"/>
                      <a:pt x="1242" y="82"/>
                      <a:pt x="992" y="247"/>
                    </a:cubicBezTo>
                    <a:cubicBezTo>
                      <a:pt x="590" y="510"/>
                      <a:pt x="214" y="1022"/>
                      <a:pt x="0" y="1608"/>
                    </a:cubicBezTo>
                    <a:lnTo>
                      <a:pt x="93" y="1656"/>
                    </a:lnTo>
                    <a:cubicBezTo>
                      <a:pt x="297" y="1109"/>
                      <a:pt x="646" y="630"/>
                      <a:pt x="1020" y="384"/>
                    </a:cubicBezTo>
                    <a:cubicBezTo>
                      <a:pt x="1253" y="230"/>
                      <a:pt x="1462" y="155"/>
                      <a:pt x="1638" y="155"/>
                    </a:cubicBezTo>
                    <a:cubicBezTo>
                      <a:pt x="1920" y="155"/>
                      <a:pt x="2120" y="347"/>
                      <a:pt x="2200" y="722"/>
                    </a:cubicBezTo>
                    <a:cubicBezTo>
                      <a:pt x="2278" y="1099"/>
                      <a:pt x="2153" y="1788"/>
                      <a:pt x="1888" y="2557"/>
                    </a:cubicBezTo>
                    <a:lnTo>
                      <a:pt x="842" y="5577"/>
                    </a:lnTo>
                    <a:lnTo>
                      <a:pt x="879" y="5777"/>
                    </a:lnTo>
                    <a:lnTo>
                      <a:pt x="3373" y="4137"/>
                    </a:lnTo>
                    <a:lnTo>
                      <a:pt x="3343" y="4000"/>
                    </a:lnTo>
                    <a:lnTo>
                      <a:pt x="951" y="5573"/>
                    </a:lnTo>
                    <a:lnTo>
                      <a:pt x="1981" y="2606"/>
                    </a:lnTo>
                    <a:cubicBezTo>
                      <a:pt x="2263" y="1796"/>
                      <a:pt x="2393" y="1063"/>
                      <a:pt x="2305" y="653"/>
                    </a:cubicBezTo>
                    <a:cubicBezTo>
                      <a:pt x="2213" y="222"/>
                      <a:pt x="1983" y="0"/>
                      <a:pt x="1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5"/>
              <p:cNvSpPr/>
              <p:nvPr/>
            </p:nvSpPr>
            <p:spPr>
              <a:xfrm>
                <a:off x="5401925" y="810350"/>
                <a:ext cx="18600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428" extrusionOk="0">
                    <a:moveTo>
                      <a:pt x="181" y="0"/>
                    </a:moveTo>
                    <a:cubicBezTo>
                      <a:pt x="160" y="0"/>
                      <a:pt x="139" y="7"/>
                      <a:pt x="118" y="20"/>
                    </a:cubicBezTo>
                    <a:cubicBezTo>
                      <a:pt x="46" y="68"/>
                      <a:pt x="0" y="192"/>
                      <a:pt x="22" y="287"/>
                    </a:cubicBezTo>
                    <a:cubicBezTo>
                      <a:pt x="36" y="356"/>
                      <a:pt x="81" y="396"/>
                      <a:pt x="132" y="396"/>
                    </a:cubicBezTo>
                    <a:cubicBezTo>
                      <a:pt x="153" y="396"/>
                      <a:pt x="174" y="390"/>
                      <a:pt x="195" y="376"/>
                    </a:cubicBezTo>
                    <a:cubicBezTo>
                      <a:pt x="266" y="329"/>
                      <a:pt x="312" y="205"/>
                      <a:pt x="291" y="110"/>
                    </a:cubicBezTo>
                    <a:cubicBezTo>
                      <a:pt x="277" y="41"/>
                      <a:pt x="232" y="0"/>
                      <a:pt x="181" y="0"/>
                    </a:cubicBezTo>
                    <a:close/>
                    <a:moveTo>
                      <a:pt x="613" y="2032"/>
                    </a:moveTo>
                    <a:cubicBezTo>
                      <a:pt x="593" y="2032"/>
                      <a:pt x="571" y="2038"/>
                      <a:pt x="551" y="2052"/>
                    </a:cubicBezTo>
                    <a:cubicBezTo>
                      <a:pt x="477" y="2099"/>
                      <a:pt x="433" y="2223"/>
                      <a:pt x="453" y="2318"/>
                    </a:cubicBezTo>
                    <a:cubicBezTo>
                      <a:pt x="468" y="2387"/>
                      <a:pt x="513" y="2427"/>
                      <a:pt x="564" y="2427"/>
                    </a:cubicBezTo>
                    <a:cubicBezTo>
                      <a:pt x="584" y="2427"/>
                      <a:pt x="605" y="2421"/>
                      <a:pt x="626" y="2408"/>
                    </a:cubicBezTo>
                    <a:cubicBezTo>
                      <a:pt x="700" y="2359"/>
                      <a:pt x="744" y="2236"/>
                      <a:pt x="724" y="2141"/>
                    </a:cubicBezTo>
                    <a:cubicBezTo>
                      <a:pt x="708" y="2072"/>
                      <a:pt x="664" y="2032"/>
                      <a:pt x="613" y="2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5"/>
              <p:cNvSpPr/>
              <p:nvPr/>
            </p:nvSpPr>
            <p:spPr>
              <a:xfrm>
                <a:off x="5414725" y="710700"/>
                <a:ext cx="820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5212" extrusionOk="0">
                    <a:moveTo>
                      <a:pt x="1711" y="157"/>
                    </a:moveTo>
                    <a:cubicBezTo>
                      <a:pt x="2221" y="157"/>
                      <a:pt x="2616" y="719"/>
                      <a:pt x="2847" y="1803"/>
                    </a:cubicBezTo>
                    <a:cubicBezTo>
                      <a:pt x="3157" y="3260"/>
                      <a:pt x="2896" y="4351"/>
                      <a:pt x="2118" y="4864"/>
                    </a:cubicBezTo>
                    <a:cubicBezTo>
                      <a:pt x="1923" y="4992"/>
                      <a:pt x="1739" y="5056"/>
                      <a:pt x="1569" y="5056"/>
                    </a:cubicBezTo>
                    <a:cubicBezTo>
                      <a:pt x="1057" y="5056"/>
                      <a:pt x="662" y="4486"/>
                      <a:pt x="430" y="3394"/>
                    </a:cubicBezTo>
                    <a:cubicBezTo>
                      <a:pt x="122" y="1944"/>
                      <a:pt x="378" y="863"/>
                      <a:pt x="1159" y="350"/>
                    </a:cubicBezTo>
                    <a:cubicBezTo>
                      <a:pt x="1355" y="221"/>
                      <a:pt x="1540" y="157"/>
                      <a:pt x="1711" y="157"/>
                    </a:cubicBezTo>
                    <a:close/>
                    <a:moveTo>
                      <a:pt x="1738" y="0"/>
                    </a:moveTo>
                    <a:cubicBezTo>
                      <a:pt x="1549" y="0"/>
                      <a:pt x="1345" y="71"/>
                      <a:pt x="1128" y="213"/>
                    </a:cubicBezTo>
                    <a:cubicBezTo>
                      <a:pt x="287" y="767"/>
                      <a:pt x="1" y="1930"/>
                      <a:pt x="326" y="3463"/>
                    </a:cubicBezTo>
                    <a:cubicBezTo>
                      <a:pt x="571" y="4615"/>
                      <a:pt x="994" y="5212"/>
                      <a:pt x="1542" y="5212"/>
                    </a:cubicBezTo>
                    <a:cubicBezTo>
                      <a:pt x="1729" y="5212"/>
                      <a:pt x="1931" y="5142"/>
                      <a:pt x="2145" y="5001"/>
                    </a:cubicBezTo>
                    <a:cubicBezTo>
                      <a:pt x="2995" y="4442"/>
                      <a:pt x="3281" y="3281"/>
                      <a:pt x="2952" y="1735"/>
                    </a:cubicBezTo>
                    <a:cubicBezTo>
                      <a:pt x="2709" y="594"/>
                      <a:pt x="2287" y="0"/>
                      <a:pt x="17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5"/>
              <p:cNvSpPr/>
              <p:nvPr/>
            </p:nvSpPr>
            <p:spPr>
              <a:xfrm>
                <a:off x="5497250" y="645825"/>
                <a:ext cx="7812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5860" extrusionOk="0">
                    <a:moveTo>
                      <a:pt x="2097" y="1"/>
                    </a:moveTo>
                    <a:lnTo>
                      <a:pt x="1" y="1379"/>
                    </a:lnTo>
                    <a:lnTo>
                      <a:pt x="493" y="3691"/>
                    </a:lnTo>
                    <a:cubicBezTo>
                      <a:pt x="767" y="3339"/>
                      <a:pt x="1126" y="2994"/>
                      <a:pt x="1412" y="2804"/>
                    </a:cubicBezTo>
                    <a:cubicBezTo>
                      <a:pt x="1674" y="2632"/>
                      <a:pt x="1916" y="2548"/>
                      <a:pt x="2125" y="2548"/>
                    </a:cubicBezTo>
                    <a:cubicBezTo>
                      <a:pt x="2474" y="2548"/>
                      <a:pt x="2728" y="2783"/>
                      <a:pt x="2823" y="3232"/>
                    </a:cubicBezTo>
                    <a:cubicBezTo>
                      <a:pt x="3002" y="4072"/>
                      <a:pt x="2660" y="4914"/>
                      <a:pt x="1948" y="5382"/>
                    </a:cubicBezTo>
                    <a:cubicBezTo>
                      <a:pt x="1638" y="5588"/>
                      <a:pt x="1225" y="5713"/>
                      <a:pt x="863" y="5713"/>
                    </a:cubicBezTo>
                    <a:cubicBezTo>
                      <a:pt x="808" y="5713"/>
                      <a:pt x="754" y="5710"/>
                      <a:pt x="702" y="5704"/>
                    </a:cubicBezTo>
                    <a:lnTo>
                      <a:pt x="673" y="5848"/>
                    </a:lnTo>
                    <a:cubicBezTo>
                      <a:pt x="734" y="5856"/>
                      <a:pt x="797" y="5860"/>
                      <a:pt x="861" y="5860"/>
                    </a:cubicBezTo>
                    <a:cubicBezTo>
                      <a:pt x="1230" y="5860"/>
                      <a:pt x="1646" y="5737"/>
                      <a:pt x="1977" y="5519"/>
                    </a:cubicBezTo>
                    <a:cubicBezTo>
                      <a:pt x="2752" y="5011"/>
                      <a:pt x="3125" y="4087"/>
                      <a:pt x="2928" y="3164"/>
                    </a:cubicBezTo>
                    <a:cubicBezTo>
                      <a:pt x="2820" y="2658"/>
                      <a:pt x="2539" y="2392"/>
                      <a:pt x="2152" y="2392"/>
                    </a:cubicBezTo>
                    <a:cubicBezTo>
                      <a:pt x="1927" y="2392"/>
                      <a:pt x="1666" y="2482"/>
                      <a:pt x="1382" y="2668"/>
                    </a:cubicBezTo>
                    <a:cubicBezTo>
                      <a:pt x="1132" y="2832"/>
                      <a:pt x="810" y="3130"/>
                      <a:pt x="557" y="3432"/>
                    </a:cubicBezTo>
                    <a:lnTo>
                      <a:pt x="136" y="1448"/>
                    </a:lnTo>
                    <a:lnTo>
                      <a:pt x="2126" y="138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5" name="Google Shape;1295;p45"/>
            <p:cNvSpPr/>
            <p:nvPr/>
          </p:nvSpPr>
          <p:spPr>
            <a:xfrm>
              <a:off x="1309883" y="2090999"/>
              <a:ext cx="434874" cy="537929"/>
            </a:xfrm>
            <a:custGeom>
              <a:avLst/>
              <a:gdLst/>
              <a:ahLst/>
              <a:cxnLst/>
              <a:rect l="l" t="t" r="r" b="b"/>
              <a:pathLst>
                <a:path w="4684" h="5794" extrusionOk="0">
                  <a:moveTo>
                    <a:pt x="2600" y="1219"/>
                  </a:moveTo>
                  <a:lnTo>
                    <a:pt x="2021" y="1600"/>
                  </a:lnTo>
                  <a:lnTo>
                    <a:pt x="2542" y="4053"/>
                  </a:lnTo>
                  <a:lnTo>
                    <a:pt x="3122" y="3672"/>
                  </a:lnTo>
                  <a:close/>
                  <a:moveTo>
                    <a:pt x="1825" y="1732"/>
                  </a:moveTo>
                  <a:lnTo>
                    <a:pt x="1246" y="2112"/>
                  </a:lnTo>
                  <a:lnTo>
                    <a:pt x="1766" y="4566"/>
                  </a:lnTo>
                  <a:lnTo>
                    <a:pt x="2345" y="4184"/>
                  </a:lnTo>
                  <a:close/>
                  <a:moveTo>
                    <a:pt x="3376" y="709"/>
                  </a:moveTo>
                  <a:lnTo>
                    <a:pt x="2797" y="1090"/>
                  </a:lnTo>
                  <a:lnTo>
                    <a:pt x="3319" y="3542"/>
                  </a:lnTo>
                  <a:lnTo>
                    <a:pt x="3899" y="3160"/>
                  </a:lnTo>
                  <a:close/>
                  <a:moveTo>
                    <a:pt x="3857" y="1062"/>
                  </a:moveTo>
                  <a:lnTo>
                    <a:pt x="3631" y="0"/>
                  </a:lnTo>
                  <a:lnTo>
                    <a:pt x="1" y="2389"/>
                  </a:lnTo>
                  <a:lnTo>
                    <a:pt x="724" y="5794"/>
                  </a:lnTo>
                  <a:lnTo>
                    <a:pt x="4353" y="3405"/>
                  </a:lnTo>
                  <a:lnTo>
                    <a:pt x="4126" y="2344"/>
                  </a:lnTo>
                  <a:lnTo>
                    <a:pt x="4684" y="1978"/>
                  </a:lnTo>
                  <a:lnTo>
                    <a:pt x="4411" y="697"/>
                  </a:lnTo>
                  <a:close/>
                  <a:moveTo>
                    <a:pt x="4085" y="3266"/>
                  </a:moveTo>
                  <a:lnTo>
                    <a:pt x="876" y="5378"/>
                  </a:lnTo>
                  <a:lnTo>
                    <a:pt x="271" y="2527"/>
                  </a:lnTo>
                  <a:lnTo>
                    <a:pt x="3478" y="415"/>
                  </a:lnTo>
                  <a:close/>
                  <a:moveTo>
                    <a:pt x="1049" y="2241"/>
                  </a:moveTo>
                  <a:lnTo>
                    <a:pt x="469" y="2624"/>
                  </a:lnTo>
                  <a:lnTo>
                    <a:pt x="991" y="5077"/>
                  </a:lnTo>
                  <a:lnTo>
                    <a:pt x="1571" y="4695"/>
                  </a:lnTo>
                  <a:close/>
                </a:path>
              </a:pathLst>
            </a:custGeom>
            <a:gradFill>
              <a:gsLst>
                <a:gs pos="0">
                  <a:srgbClr val="AC9BFF"/>
                </a:gs>
                <a:gs pos="100000">
                  <a:srgbClr val="431FF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6" name="Google Shape;1296;p45"/>
            <p:cNvGrpSpPr/>
            <p:nvPr/>
          </p:nvGrpSpPr>
          <p:grpSpPr>
            <a:xfrm>
              <a:off x="780242" y="144556"/>
              <a:ext cx="2563846" cy="4987406"/>
              <a:chOff x="5376250" y="373700"/>
              <a:chExt cx="690375" cy="1342975"/>
            </a:xfrm>
          </p:grpSpPr>
          <p:sp>
            <p:nvSpPr>
              <p:cNvPr id="1297" name="Google Shape;1297;p45"/>
              <p:cNvSpPr/>
              <p:nvPr/>
            </p:nvSpPr>
            <p:spPr>
              <a:xfrm>
                <a:off x="5419250" y="373900"/>
                <a:ext cx="647375" cy="1341550"/>
              </a:xfrm>
              <a:custGeom>
                <a:avLst/>
                <a:gdLst/>
                <a:ahLst/>
                <a:cxnLst/>
                <a:rect l="l" t="t" r="r" b="b"/>
                <a:pathLst>
                  <a:path w="25895" h="53662" extrusionOk="0">
                    <a:moveTo>
                      <a:pt x="16324" y="0"/>
                    </a:moveTo>
                    <a:cubicBezTo>
                      <a:pt x="16193" y="0"/>
                      <a:pt x="16053" y="43"/>
                      <a:pt x="15915" y="134"/>
                    </a:cubicBezTo>
                    <a:lnTo>
                      <a:pt x="13265" y="1878"/>
                    </a:lnTo>
                    <a:lnTo>
                      <a:pt x="13053" y="3016"/>
                    </a:lnTo>
                    <a:cubicBezTo>
                      <a:pt x="12950" y="3570"/>
                      <a:pt x="12655" y="4060"/>
                      <a:pt x="12278" y="4309"/>
                    </a:cubicBezTo>
                    <a:lnTo>
                      <a:pt x="5054" y="9063"/>
                    </a:lnTo>
                    <a:cubicBezTo>
                      <a:pt x="4884" y="9175"/>
                      <a:pt x="4709" y="9231"/>
                      <a:pt x="4542" y="9231"/>
                    </a:cubicBezTo>
                    <a:cubicBezTo>
                      <a:pt x="4337" y="9231"/>
                      <a:pt x="4144" y="9148"/>
                      <a:pt x="3987" y="8984"/>
                    </a:cubicBezTo>
                    <a:lnTo>
                      <a:pt x="3403" y="8370"/>
                    </a:lnTo>
                    <a:lnTo>
                      <a:pt x="753" y="10113"/>
                    </a:lnTo>
                    <a:cubicBezTo>
                      <a:pt x="277" y="10425"/>
                      <a:pt x="1" y="11185"/>
                      <a:pt x="133" y="11810"/>
                    </a:cubicBezTo>
                    <a:lnTo>
                      <a:pt x="8881" y="52964"/>
                    </a:lnTo>
                    <a:cubicBezTo>
                      <a:pt x="8975" y="53406"/>
                      <a:pt x="9249" y="53662"/>
                      <a:pt x="9570" y="53662"/>
                    </a:cubicBezTo>
                    <a:cubicBezTo>
                      <a:pt x="9702" y="53662"/>
                      <a:pt x="9842" y="53619"/>
                      <a:pt x="9980" y="53527"/>
                    </a:cubicBezTo>
                    <a:lnTo>
                      <a:pt x="25142" y="43549"/>
                    </a:lnTo>
                    <a:cubicBezTo>
                      <a:pt x="25617" y="43237"/>
                      <a:pt x="25895" y="42477"/>
                      <a:pt x="25761" y="41854"/>
                    </a:cubicBezTo>
                    <a:lnTo>
                      <a:pt x="17014" y="701"/>
                    </a:lnTo>
                    <a:cubicBezTo>
                      <a:pt x="16921" y="257"/>
                      <a:pt x="16646" y="0"/>
                      <a:pt x="163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28627"/>
                    </a:srgbClr>
                  </a:gs>
                  <a:gs pos="100000">
                    <a:srgbClr val="0182AA">
                      <a:alpha val="3294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5"/>
              <p:cNvSpPr/>
              <p:nvPr/>
            </p:nvSpPr>
            <p:spPr>
              <a:xfrm>
                <a:off x="5417450" y="373700"/>
                <a:ext cx="648125" cy="1342975"/>
              </a:xfrm>
              <a:custGeom>
                <a:avLst/>
                <a:gdLst/>
                <a:ahLst/>
                <a:cxnLst/>
                <a:rect l="l" t="t" r="r" b="b"/>
                <a:pathLst>
                  <a:path w="25925" h="53719" extrusionOk="0">
                    <a:moveTo>
                      <a:pt x="16397" y="22"/>
                    </a:moveTo>
                    <a:cubicBezTo>
                      <a:pt x="16540" y="22"/>
                      <a:pt x="16681" y="69"/>
                      <a:pt x="16788" y="169"/>
                    </a:cubicBezTo>
                    <a:cubicBezTo>
                      <a:pt x="17012" y="366"/>
                      <a:pt x="17069" y="670"/>
                      <a:pt x="17123" y="952"/>
                    </a:cubicBezTo>
                    <a:lnTo>
                      <a:pt x="17484" y="2669"/>
                    </a:lnTo>
                    <a:lnTo>
                      <a:pt x="18203" y="6104"/>
                    </a:lnTo>
                    <a:lnTo>
                      <a:pt x="19641" y="12972"/>
                    </a:lnTo>
                    <a:lnTo>
                      <a:pt x="22528" y="26708"/>
                    </a:lnTo>
                    <a:lnTo>
                      <a:pt x="25477" y="40429"/>
                    </a:lnTo>
                    <a:lnTo>
                      <a:pt x="25662" y="41287"/>
                    </a:lnTo>
                    <a:cubicBezTo>
                      <a:pt x="25715" y="41573"/>
                      <a:pt x="25806" y="41860"/>
                      <a:pt x="25818" y="42140"/>
                    </a:cubicBezTo>
                    <a:cubicBezTo>
                      <a:pt x="25828" y="42702"/>
                      <a:pt x="25582" y="43305"/>
                      <a:pt x="25078" y="43591"/>
                    </a:cubicBezTo>
                    <a:lnTo>
                      <a:pt x="22150" y="45527"/>
                    </a:lnTo>
                    <a:lnTo>
                      <a:pt x="16288" y="49382"/>
                    </a:lnTo>
                    <a:lnTo>
                      <a:pt x="10419" y="53229"/>
                    </a:lnTo>
                    <a:cubicBezTo>
                      <a:pt x="10169" y="53374"/>
                      <a:pt x="9944" y="53600"/>
                      <a:pt x="9672" y="53610"/>
                    </a:cubicBezTo>
                    <a:cubicBezTo>
                      <a:pt x="9660" y="53611"/>
                      <a:pt x="9648" y="53612"/>
                      <a:pt x="9636" y="53612"/>
                    </a:cubicBezTo>
                    <a:cubicBezTo>
                      <a:pt x="9378" y="53612"/>
                      <a:pt x="9160" y="53403"/>
                      <a:pt x="9069" y="53156"/>
                    </a:cubicBezTo>
                    <a:cubicBezTo>
                      <a:pt x="8919" y="52611"/>
                      <a:pt x="8820" y="52019"/>
                      <a:pt x="8694" y="51453"/>
                    </a:cubicBezTo>
                    <a:lnTo>
                      <a:pt x="7973" y="48018"/>
                    </a:lnTo>
                    <a:lnTo>
                      <a:pt x="5077" y="34286"/>
                    </a:lnTo>
                    <a:lnTo>
                      <a:pt x="2164" y="20556"/>
                    </a:lnTo>
                    <a:lnTo>
                      <a:pt x="698" y="13694"/>
                    </a:lnTo>
                    <a:lnTo>
                      <a:pt x="328" y="11981"/>
                    </a:lnTo>
                    <a:cubicBezTo>
                      <a:pt x="165" y="11434"/>
                      <a:pt x="286" y="10828"/>
                      <a:pt x="636" y="10393"/>
                    </a:cubicBezTo>
                    <a:cubicBezTo>
                      <a:pt x="806" y="10183"/>
                      <a:pt x="1081" y="10054"/>
                      <a:pt x="1318" y="9884"/>
                    </a:cubicBezTo>
                    <a:lnTo>
                      <a:pt x="2049" y="9398"/>
                    </a:lnTo>
                    <a:lnTo>
                      <a:pt x="3467" y="8457"/>
                    </a:lnTo>
                    <a:lnTo>
                      <a:pt x="4009" y="9023"/>
                    </a:lnTo>
                    <a:cubicBezTo>
                      <a:pt x="4160" y="9193"/>
                      <a:pt x="4392" y="9295"/>
                      <a:pt x="4622" y="9295"/>
                    </a:cubicBezTo>
                    <a:cubicBezTo>
                      <a:pt x="4691" y="9295"/>
                      <a:pt x="4760" y="9286"/>
                      <a:pt x="4827" y="9267"/>
                    </a:cubicBezTo>
                    <a:cubicBezTo>
                      <a:pt x="4969" y="9235"/>
                      <a:pt x="5102" y="9155"/>
                      <a:pt x="5217" y="9077"/>
                    </a:cubicBezTo>
                    <a:lnTo>
                      <a:pt x="5565" y="8847"/>
                    </a:lnTo>
                    <a:lnTo>
                      <a:pt x="6261" y="8385"/>
                    </a:lnTo>
                    <a:lnTo>
                      <a:pt x="9048" y="6540"/>
                    </a:lnTo>
                    <a:lnTo>
                      <a:pt x="11833" y="4695"/>
                    </a:lnTo>
                    <a:cubicBezTo>
                      <a:pt x="12063" y="4535"/>
                      <a:pt x="12304" y="4401"/>
                      <a:pt x="12524" y="4219"/>
                    </a:cubicBezTo>
                    <a:cubicBezTo>
                      <a:pt x="12735" y="4028"/>
                      <a:pt x="12892" y="3785"/>
                      <a:pt x="13001" y="3526"/>
                    </a:cubicBezTo>
                    <a:cubicBezTo>
                      <a:pt x="13116" y="3267"/>
                      <a:pt x="13158" y="2986"/>
                      <a:pt x="13207" y="2713"/>
                    </a:cubicBezTo>
                    <a:lnTo>
                      <a:pt x="13355" y="1900"/>
                    </a:lnTo>
                    <a:lnTo>
                      <a:pt x="15993" y="152"/>
                    </a:lnTo>
                    <a:cubicBezTo>
                      <a:pt x="16110" y="68"/>
                      <a:pt x="16255" y="22"/>
                      <a:pt x="16397" y="22"/>
                    </a:cubicBezTo>
                    <a:close/>
                    <a:moveTo>
                      <a:pt x="16398" y="0"/>
                    </a:moveTo>
                    <a:cubicBezTo>
                      <a:pt x="16250" y="0"/>
                      <a:pt x="16101" y="48"/>
                      <a:pt x="15983" y="134"/>
                    </a:cubicBezTo>
                    <a:lnTo>
                      <a:pt x="13327" y="1865"/>
                    </a:lnTo>
                    <a:cubicBezTo>
                      <a:pt x="13322" y="1868"/>
                      <a:pt x="13320" y="1873"/>
                      <a:pt x="13319" y="1879"/>
                    </a:cubicBezTo>
                    <a:lnTo>
                      <a:pt x="13164" y="2699"/>
                    </a:lnTo>
                    <a:cubicBezTo>
                      <a:pt x="13111" y="2973"/>
                      <a:pt x="13070" y="3247"/>
                      <a:pt x="12955" y="3501"/>
                    </a:cubicBezTo>
                    <a:cubicBezTo>
                      <a:pt x="12846" y="3752"/>
                      <a:pt x="12691" y="3988"/>
                      <a:pt x="12487" y="4170"/>
                    </a:cubicBezTo>
                    <a:cubicBezTo>
                      <a:pt x="12279" y="4343"/>
                      <a:pt x="12028" y="4482"/>
                      <a:pt x="11801" y="4638"/>
                    </a:cubicBezTo>
                    <a:lnTo>
                      <a:pt x="9004" y="6467"/>
                    </a:lnTo>
                    <a:lnTo>
                      <a:pt x="6207" y="8296"/>
                    </a:lnTo>
                    <a:lnTo>
                      <a:pt x="5507" y="8753"/>
                    </a:lnTo>
                    <a:cubicBezTo>
                      <a:pt x="5269" y="8893"/>
                      <a:pt x="5052" y="9089"/>
                      <a:pt x="4800" y="9152"/>
                    </a:cubicBezTo>
                    <a:cubicBezTo>
                      <a:pt x="4737" y="9171"/>
                      <a:pt x="4678" y="9179"/>
                      <a:pt x="4620" y="9179"/>
                    </a:cubicBezTo>
                    <a:cubicBezTo>
                      <a:pt x="4165" y="9179"/>
                      <a:pt x="3875" y="8646"/>
                      <a:pt x="3523" y="8328"/>
                    </a:cubicBezTo>
                    <a:lnTo>
                      <a:pt x="3521" y="8326"/>
                    </a:lnTo>
                    <a:cubicBezTo>
                      <a:pt x="3509" y="8315"/>
                      <a:pt x="3493" y="8309"/>
                      <a:pt x="3478" y="8309"/>
                    </a:cubicBezTo>
                    <a:cubicBezTo>
                      <a:pt x="3466" y="8309"/>
                      <a:pt x="3454" y="8312"/>
                      <a:pt x="3443" y="8320"/>
                    </a:cubicBezTo>
                    <a:lnTo>
                      <a:pt x="1973" y="9279"/>
                    </a:lnTo>
                    <a:lnTo>
                      <a:pt x="1239" y="9758"/>
                    </a:lnTo>
                    <a:lnTo>
                      <a:pt x="871" y="9998"/>
                    </a:lnTo>
                    <a:cubicBezTo>
                      <a:pt x="751" y="10071"/>
                      <a:pt x="615" y="10173"/>
                      <a:pt x="520" y="10291"/>
                    </a:cubicBezTo>
                    <a:cubicBezTo>
                      <a:pt x="128" y="10763"/>
                      <a:pt x="0" y="11436"/>
                      <a:pt x="165" y="12014"/>
                    </a:cubicBezTo>
                    <a:lnTo>
                      <a:pt x="522" y="13731"/>
                    </a:lnTo>
                    <a:lnTo>
                      <a:pt x="1974" y="20597"/>
                    </a:lnTo>
                    <a:lnTo>
                      <a:pt x="4898" y="34323"/>
                    </a:lnTo>
                    <a:lnTo>
                      <a:pt x="7837" y="48047"/>
                    </a:lnTo>
                    <a:lnTo>
                      <a:pt x="8576" y="51477"/>
                    </a:lnTo>
                    <a:cubicBezTo>
                      <a:pt x="8709" y="52051"/>
                      <a:pt x="8802" y="52616"/>
                      <a:pt x="8967" y="53196"/>
                    </a:cubicBezTo>
                    <a:cubicBezTo>
                      <a:pt x="9065" y="53463"/>
                      <a:pt x="9323" y="53718"/>
                      <a:pt x="9635" y="53718"/>
                    </a:cubicBezTo>
                    <a:cubicBezTo>
                      <a:pt x="9649" y="53718"/>
                      <a:pt x="9663" y="53718"/>
                      <a:pt x="9678" y="53716"/>
                    </a:cubicBezTo>
                    <a:cubicBezTo>
                      <a:pt x="9837" y="53712"/>
                      <a:pt x="9986" y="53640"/>
                      <a:pt x="10110" y="53557"/>
                    </a:cubicBezTo>
                    <a:lnTo>
                      <a:pt x="10476" y="53315"/>
                    </a:lnTo>
                    <a:lnTo>
                      <a:pt x="16331" y="49446"/>
                    </a:lnTo>
                    <a:lnTo>
                      <a:pt x="22191" y="45586"/>
                    </a:lnTo>
                    <a:lnTo>
                      <a:pt x="25127" y="43666"/>
                    </a:lnTo>
                    <a:cubicBezTo>
                      <a:pt x="25659" y="43364"/>
                      <a:pt x="25925" y="42731"/>
                      <a:pt x="25915" y="42138"/>
                    </a:cubicBezTo>
                    <a:cubicBezTo>
                      <a:pt x="25903" y="41833"/>
                      <a:pt x="25813" y="41557"/>
                      <a:pt x="25763" y="41268"/>
                    </a:cubicBezTo>
                    <a:lnTo>
                      <a:pt x="25582" y="40410"/>
                    </a:lnTo>
                    <a:lnTo>
                      <a:pt x="22695" y="26677"/>
                    </a:lnTo>
                    <a:lnTo>
                      <a:pt x="19744" y="12955"/>
                    </a:lnTo>
                    <a:lnTo>
                      <a:pt x="18265" y="6097"/>
                    </a:lnTo>
                    <a:lnTo>
                      <a:pt x="17526" y="2667"/>
                    </a:lnTo>
                    <a:lnTo>
                      <a:pt x="17156" y="951"/>
                    </a:lnTo>
                    <a:cubicBezTo>
                      <a:pt x="17101" y="671"/>
                      <a:pt x="17039" y="356"/>
                      <a:pt x="16807" y="156"/>
                    </a:cubicBezTo>
                    <a:cubicBezTo>
                      <a:pt x="16694" y="49"/>
                      <a:pt x="16547" y="0"/>
                      <a:pt x="163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5"/>
              <p:cNvSpPr/>
              <p:nvPr/>
            </p:nvSpPr>
            <p:spPr>
              <a:xfrm>
                <a:off x="5376250" y="545350"/>
                <a:ext cx="148450" cy="14842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5937" extrusionOk="0">
                    <a:moveTo>
                      <a:pt x="5937" y="2968"/>
                    </a:moveTo>
                    <a:cubicBezTo>
                      <a:pt x="5937" y="4606"/>
                      <a:pt x="4609" y="5937"/>
                      <a:pt x="2969" y="5937"/>
                    </a:cubicBezTo>
                    <a:cubicBezTo>
                      <a:pt x="1331" y="5937"/>
                      <a:pt x="1" y="4608"/>
                      <a:pt x="1" y="2968"/>
                    </a:cubicBezTo>
                    <a:cubicBezTo>
                      <a:pt x="1" y="1330"/>
                      <a:pt x="1329" y="0"/>
                      <a:pt x="2969" y="0"/>
                    </a:cubicBezTo>
                    <a:cubicBezTo>
                      <a:pt x="4609" y="0"/>
                      <a:pt x="5937" y="1329"/>
                      <a:pt x="5937" y="29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5"/>
              <p:cNvSpPr/>
              <p:nvPr/>
            </p:nvSpPr>
            <p:spPr>
              <a:xfrm>
                <a:off x="5569175" y="727450"/>
                <a:ext cx="307000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2280" h="17062" extrusionOk="0">
                    <a:moveTo>
                      <a:pt x="11804" y="5596"/>
                    </a:moveTo>
                    <a:cubicBezTo>
                      <a:pt x="10959" y="1615"/>
                      <a:pt x="7818" y="0"/>
                      <a:pt x="4792" y="1991"/>
                    </a:cubicBezTo>
                    <a:cubicBezTo>
                      <a:pt x="1767" y="3984"/>
                      <a:pt x="0" y="8829"/>
                      <a:pt x="846" y="12809"/>
                    </a:cubicBezTo>
                    <a:cubicBezTo>
                      <a:pt x="1320" y="15048"/>
                      <a:pt x="2520" y="16537"/>
                      <a:pt x="4016" y="17061"/>
                    </a:cubicBezTo>
                    <a:cubicBezTo>
                      <a:pt x="4185" y="14689"/>
                      <a:pt x="5230" y="12421"/>
                      <a:pt x="6789" y="11395"/>
                    </a:cubicBezTo>
                    <a:cubicBezTo>
                      <a:pt x="8349" y="10367"/>
                      <a:pt x="9984" y="10874"/>
                      <a:pt x="10997" y="12467"/>
                    </a:cubicBezTo>
                    <a:cubicBezTo>
                      <a:pt x="11930" y="10343"/>
                      <a:pt x="12280" y="7835"/>
                      <a:pt x="11804" y="5596"/>
                    </a:cubicBezTo>
                    <a:close/>
                    <a:moveTo>
                      <a:pt x="6630" y="10641"/>
                    </a:moveTo>
                    <a:cubicBezTo>
                      <a:pt x="5553" y="11350"/>
                      <a:pt x="4436" y="10774"/>
                      <a:pt x="4134" y="9359"/>
                    </a:cubicBezTo>
                    <a:cubicBezTo>
                      <a:pt x="3833" y="7941"/>
                      <a:pt x="4462" y="6215"/>
                      <a:pt x="5538" y="5506"/>
                    </a:cubicBezTo>
                    <a:cubicBezTo>
                      <a:pt x="6615" y="4797"/>
                      <a:pt x="7733" y="5372"/>
                      <a:pt x="8034" y="6790"/>
                    </a:cubicBezTo>
                    <a:cubicBezTo>
                      <a:pt x="8336" y="8209"/>
                      <a:pt x="7708" y="9932"/>
                      <a:pt x="6630" y="106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782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29;p47">
            <a:extLst>
              <a:ext uri="{FF2B5EF4-FFF2-40B4-BE49-F238E27FC236}">
                <a16:creationId xmlns:a16="http://schemas.microsoft.com/office/drawing/2014/main" id="{78F23B28-41DF-FFB0-B9D0-68ABF1E8AC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90551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¿QUÉ SON LAS  </a:t>
            </a:r>
            <a:r>
              <a:rPr lang="en" sz="3200" dirty="0">
                <a:solidFill>
                  <a:schemeClr val="accent4"/>
                </a:solidFill>
              </a:rPr>
              <a:t>PRUEBAS UNITARIAS</a:t>
            </a:r>
            <a:r>
              <a:rPr lang="en" sz="3200" dirty="0"/>
              <a:t>?</a:t>
            </a:r>
            <a:endParaRPr sz="3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B738BE2-1710-7364-8420-71A4FCD0389F}"/>
              </a:ext>
            </a:extLst>
          </p:cNvPr>
          <p:cNvSpPr txBox="1"/>
          <p:nvPr/>
        </p:nvSpPr>
        <p:spPr>
          <a:xfrm>
            <a:off x="1263316" y="1754241"/>
            <a:ext cx="68429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</a:rPr>
              <a:t>Son procesos de pruebas en donde </a:t>
            </a:r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 estudian de manera</a:t>
            </a:r>
            <a:r>
              <a:rPr lang="es-ES" sz="2400" dirty="0">
                <a:solidFill>
                  <a:schemeClr val="bg1"/>
                </a:solidFill>
              </a:rPr>
              <a:t> aislada un componente de software para </a:t>
            </a:r>
            <a:r>
              <a:rPr lang="es-ES" sz="2400" dirty="0">
                <a:solidFill>
                  <a:schemeClr val="accent4">
                    <a:lumMod val="75000"/>
                  </a:schemeClr>
                </a:solidFill>
              </a:rPr>
              <a:t>encontrar y corregir </a:t>
            </a:r>
            <a:r>
              <a:rPr lang="es-ES" sz="2400" dirty="0">
                <a:solidFill>
                  <a:schemeClr val="bg1"/>
                </a:solidFill>
              </a:rPr>
              <a:t>los posibles errores asegurando el correcto funcionamiento del programa.</a:t>
            </a:r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573</Words>
  <Application>Microsoft Office PowerPoint</Application>
  <PresentationFormat>Presentación en pantalla (16:9)</PresentationFormat>
  <Paragraphs>92</Paragraphs>
  <Slides>15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Wingdings</vt:lpstr>
      <vt:lpstr>Overpass</vt:lpstr>
      <vt:lpstr>Jua</vt:lpstr>
      <vt:lpstr>Oxanium</vt:lpstr>
      <vt:lpstr>Bahnschrift</vt:lpstr>
      <vt:lpstr>Arial</vt:lpstr>
      <vt:lpstr>History of Internet Class for College by Slidesgo</vt:lpstr>
      <vt:lpstr>PRUEBAS UNITARIAS Y  PRUEBAS DE  COBERTURA</vt:lpstr>
      <vt:lpstr>INTRODUCCIÓN</vt:lpstr>
      <vt:lpstr>¿QUÉ NO SON LAS  PRUEBAS?</vt:lpstr>
      <vt:lpstr>—EDSGER DIJKSTRA</vt:lpstr>
      <vt:lpstr>¿POR QUÉ SON IMPORTANTES LAS  PRUEBAS?</vt:lpstr>
      <vt:lpstr>¿CUÁL ES EL OBJETIVO DE LAS  PRUEBAS?</vt:lpstr>
      <vt:lpstr>PROCESO DE FASE DE PRUEBAS</vt:lpstr>
      <vt:lpstr>PRUEBAS UNITARIAS</vt:lpstr>
      <vt:lpstr>¿QUÉ SON LAS  PRUEBAS UNITARIAS?</vt:lpstr>
      <vt:lpstr>CARACTERISTICAS DE UNA BUENA PRUEBA UNITARIA</vt:lpstr>
      <vt:lpstr>BENEFICIOS DE LAS PRUEBAS UNITARIAS </vt:lpstr>
      <vt:lpstr>TÉCNICAS USADAS EN PRUEBAS UNITARIAS </vt:lpstr>
      <vt:lpstr>SOFTWARE PARA PRUEBAS</vt:lpstr>
      <vt:lpstr>SOFTWARE USADAS EN PRUEBAS UNITARIAS </vt:lpstr>
      <vt:lpstr>ANOTACIONES JUNIT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UNITARIAS Y  PRUEBAS DE  COBERTURA</dc:title>
  <dc:creator>Isaac Duberli Mogrovejo Tucto</dc:creator>
  <cp:lastModifiedBy>51946451098</cp:lastModifiedBy>
  <cp:revision>4</cp:revision>
  <dcterms:modified xsi:type="dcterms:W3CDTF">2022-06-17T20:50:38Z</dcterms:modified>
</cp:coreProperties>
</file>